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731" r:id="rId1"/>
    <p:sldMasterId id="2147483671" r:id="rId2"/>
  </p:sldMasterIdLst>
  <p:notesMasterIdLst>
    <p:notesMasterId r:id="rId14"/>
  </p:notesMasterIdLst>
  <p:handoutMasterIdLst>
    <p:handoutMasterId r:id="rId15"/>
  </p:handoutMasterIdLst>
  <p:sldIdLst>
    <p:sldId id="339" r:id="rId3"/>
    <p:sldId id="355" r:id="rId4"/>
    <p:sldId id="365" r:id="rId5"/>
    <p:sldId id="363" r:id="rId6"/>
    <p:sldId id="366" r:id="rId7"/>
    <p:sldId id="367" r:id="rId8"/>
    <p:sldId id="370" r:id="rId9"/>
    <p:sldId id="368" r:id="rId10"/>
    <p:sldId id="352" r:id="rId11"/>
    <p:sldId id="362" r:id="rId12"/>
    <p:sldId id="364" r:id="rId13"/>
  </p:sldIdLst>
  <p:sldSz cx="9144000" cy="6858000" type="screen4x3"/>
  <p:notesSz cx="6797675" cy="9874250"/>
  <p:defaultTextStyle>
    <a:defPPr>
      <a:defRPr lang="en-US"/>
    </a:defPPr>
    <a:lvl1pPr algn="l" defTabSz="388938" rtl="0" eaLnBrk="0" fontAlgn="base" hangingPunct="0">
      <a:spcBef>
        <a:spcPct val="0"/>
      </a:spcBef>
      <a:spcAft>
        <a:spcPct val="0"/>
      </a:spcAft>
      <a:defRPr sz="2000" kern="1200">
        <a:solidFill>
          <a:schemeClr val="tx1"/>
        </a:solidFill>
        <a:latin typeface="Arial" panose="020B0604020202020204" pitchFamily="34" charset="0"/>
        <a:ea typeface="ＭＳ Ｐゴシック" panose="020B0600070205080204" pitchFamily="34" charset="-128"/>
        <a:cs typeface="+mn-cs"/>
      </a:defRPr>
    </a:lvl1pPr>
    <a:lvl2pPr marL="388938" indent="68263" algn="l" defTabSz="388938" rtl="0" eaLnBrk="0" fontAlgn="base" hangingPunct="0">
      <a:spcBef>
        <a:spcPct val="0"/>
      </a:spcBef>
      <a:spcAft>
        <a:spcPct val="0"/>
      </a:spcAft>
      <a:defRPr sz="2000" kern="1200">
        <a:solidFill>
          <a:schemeClr val="tx1"/>
        </a:solidFill>
        <a:latin typeface="Arial" panose="020B0604020202020204" pitchFamily="34" charset="0"/>
        <a:ea typeface="ＭＳ Ｐゴシック" panose="020B0600070205080204" pitchFamily="34" charset="-128"/>
        <a:cs typeface="+mn-cs"/>
      </a:defRPr>
    </a:lvl2pPr>
    <a:lvl3pPr marL="777875" indent="136525" algn="l" defTabSz="388938" rtl="0" eaLnBrk="0" fontAlgn="base" hangingPunct="0">
      <a:spcBef>
        <a:spcPct val="0"/>
      </a:spcBef>
      <a:spcAft>
        <a:spcPct val="0"/>
      </a:spcAft>
      <a:defRPr sz="2000" kern="1200">
        <a:solidFill>
          <a:schemeClr val="tx1"/>
        </a:solidFill>
        <a:latin typeface="Arial" panose="020B0604020202020204" pitchFamily="34" charset="0"/>
        <a:ea typeface="ＭＳ Ｐゴシック" panose="020B0600070205080204" pitchFamily="34" charset="-128"/>
        <a:cs typeface="+mn-cs"/>
      </a:defRPr>
    </a:lvl3pPr>
    <a:lvl4pPr marL="1168400" indent="203200" algn="l" defTabSz="388938" rtl="0" eaLnBrk="0" fontAlgn="base" hangingPunct="0">
      <a:spcBef>
        <a:spcPct val="0"/>
      </a:spcBef>
      <a:spcAft>
        <a:spcPct val="0"/>
      </a:spcAft>
      <a:defRPr sz="2000" kern="1200">
        <a:solidFill>
          <a:schemeClr val="tx1"/>
        </a:solidFill>
        <a:latin typeface="Arial" panose="020B0604020202020204" pitchFamily="34" charset="0"/>
        <a:ea typeface="ＭＳ Ｐゴシック" panose="020B0600070205080204" pitchFamily="34" charset="-128"/>
        <a:cs typeface="+mn-cs"/>
      </a:defRPr>
    </a:lvl4pPr>
    <a:lvl5pPr marL="1557338" indent="271463" algn="l" defTabSz="388938" rtl="0" eaLnBrk="0" fontAlgn="base" hangingPunct="0">
      <a:spcBef>
        <a:spcPct val="0"/>
      </a:spcBef>
      <a:spcAft>
        <a:spcPct val="0"/>
      </a:spcAft>
      <a:defRPr sz="2000" kern="1200">
        <a:solidFill>
          <a:schemeClr val="tx1"/>
        </a:solidFill>
        <a:latin typeface="Arial" panose="020B0604020202020204" pitchFamily="34" charset="0"/>
        <a:ea typeface="ＭＳ Ｐゴシック" panose="020B0600070205080204" pitchFamily="34" charset="-128"/>
        <a:cs typeface="+mn-cs"/>
      </a:defRPr>
    </a:lvl5pPr>
    <a:lvl6pPr marL="2286000" algn="l" defTabSz="914400" rtl="0" eaLnBrk="1" latinLnBrk="0" hangingPunct="1">
      <a:defRPr sz="2000" kern="1200">
        <a:solidFill>
          <a:schemeClr val="tx1"/>
        </a:solidFill>
        <a:latin typeface="Arial" panose="020B0604020202020204" pitchFamily="34" charset="0"/>
        <a:ea typeface="ＭＳ Ｐゴシック" panose="020B0600070205080204" pitchFamily="34" charset="-128"/>
        <a:cs typeface="+mn-cs"/>
      </a:defRPr>
    </a:lvl6pPr>
    <a:lvl7pPr marL="2743200" algn="l" defTabSz="914400" rtl="0" eaLnBrk="1" latinLnBrk="0" hangingPunct="1">
      <a:defRPr sz="2000" kern="1200">
        <a:solidFill>
          <a:schemeClr val="tx1"/>
        </a:solidFill>
        <a:latin typeface="Arial" panose="020B0604020202020204" pitchFamily="34" charset="0"/>
        <a:ea typeface="ＭＳ Ｐゴシック" panose="020B0600070205080204" pitchFamily="34" charset="-128"/>
        <a:cs typeface="+mn-cs"/>
      </a:defRPr>
    </a:lvl7pPr>
    <a:lvl8pPr marL="3200400" algn="l" defTabSz="914400" rtl="0" eaLnBrk="1" latinLnBrk="0" hangingPunct="1">
      <a:defRPr sz="2000" kern="1200">
        <a:solidFill>
          <a:schemeClr val="tx1"/>
        </a:solidFill>
        <a:latin typeface="Arial" panose="020B0604020202020204" pitchFamily="34" charset="0"/>
        <a:ea typeface="ＭＳ Ｐゴシック" panose="020B0600070205080204" pitchFamily="34" charset="-128"/>
        <a:cs typeface="+mn-cs"/>
      </a:defRPr>
    </a:lvl8pPr>
    <a:lvl9pPr marL="3657600" algn="l" defTabSz="914400" rtl="0" eaLnBrk="1" latinLnBrk="0" hangingPunct="1">
      <a:defRPr sz="2000" kern="1200">
        <a:solidFill>
          <a:schemeClr val="tx1"/>
        </a:solidFill>
        <a:latin typeface="Arial" panose="020B0604020202020204" pitchFamily="34" charset="0"/>
        <a:ea typeface="ＭＳ Ｐゴシック" panose="020B0600070205080204" pitchFamily="34" charset="-128"/>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 uri="{2D200454-40CA-4A62-9FC3-DE9A4176ACB9}">
      <p15:notesGuideLst xmlns:p15="http://schemas.microsoft.com/office/powerpoint/2012/main" xmlns="">
        <p15:guide id="1" orient="horz" pos="3110">
          <p15:clr>
            <a:srgbClr val="A4A3A4"/>
          </p15:clr>
        </p15:guide>
        <p15:guide id="2" pos="214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vertBarState="maximized">
    <p:restoredLeft sz="34587" autoAdjust="0"/>
    <p:restoredTop sz="90349" autoAdjust="0"/>
  </p:normalViewPr>
  <p:slideViewPr>
    <p:cSldViewPr snapToGrid="0" snapToObjects="1">
      <p:cViewPr varScale="1">
        <p:scale>
          <a:sx n="120" d="100"/>
          <a:sy n="120" d="100"/>
        </p:scale>
        <p:origin x="-1374" y="-10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notesViewPr>
    <p:cSldViewPr snapToGrid="0" snapToObjects="1">
      <p:cViewPr varScale="1">
        <p:scale>
          <a:sx n="78" d="100"/>
          <a:sy n="78" d="100"/>
        </p:scale>
        <p:origin x="-4014" y="-114"/>
      </p:cViewPr>
      <p:guideLst>
        <p:guide orient="horz" pos="3110"/>
        <p:guide pos="2141"/>
      </p:guideLst>
    </p:cSldViewPr>
  </p:notesViewPr>
  <p:gridSpacing cx="45000" cy="450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theme" Target="theme/theme1.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presProps" Target="presProps.xml"/><Relationship Id="rId20" Type="http://schemas.microsoft.com/office/2015/10/relationships/revisionInfo" Target="revisionInfo.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handoutMaster" Target="handoutMasters/handoutMaster1.xml"/><Relationship Id="rId10" Type="http://schemas.openxmlformats.org/officeDocument/2006/relationships/slide" Target="slides/slide8.xml"/><Relationship Id="rId19"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6400" cy="493713"/>
          </a:xfrm>
          <a:prstGeom prst="rect">
            <a:avLst/>
          </a:prstGeom>
        </p:spPr>
        <p:txBody>
          <a:bodyPr vert="horz" wrap="square" lIns="92776" tIns="46389" rIns="92776" bIns="46389" numCol="1" anchor="t" anchorCtr="0" compatLnSpc="1">
            <a:prstTxWarp prst="textNoShape">
              <a:avLst/>
            </a:prstTxWarp>
          </a:bodyPr>
          <a:lstStyle>
            <a:lvl1pPr defTabSz="388864" eaLnBrk="1" hangingPunct="1">
              <a:defRPr sz="1200">
                <a:latin typeface="Arial" pitchFamily="-106" charset="0"/>
                <a:ea typeface="ＭＳ Ｐゴシック" pitchFamily="-106" charset="-128"/>
                <a:cs typeface="ＭＳ Ｐゴシック" pitchFamily="-106" charset="-128"/>
              </a:defRPr>
            </a:lvl1pPr>
          </a:lstStyle>
          <a:p>
            <a:pPr>
              <a:defRPr/>
            </a:pPr>
            <a:endParaRPr lang="en-US"/>
          </a:p>
        </p:txBody>
      </p:sp>
      <p:sp>
        <p:nvSpPr>
          <p:cNvPr id="3" name="Date Placeholder 2"/>
          <p:cNvSpPr>
            <a:spLocks noGrp="1"/>
          </p:cNvSpPr>
          <p:nvPr>
            <p:ph type="dt" sz="quarter" idx="1"/>
          </p:nvPr>
        </p:nvSpPr>
        <p:spPr>
          <a:xfrm>
            <a:off x="3849688" y="0"/>
            <a:ext cx="2946400" cy="493713"/>
          </a:xfrm>
          <a:prstGeom prst="rect">
            <a:avLst/>
          </a:prstGeom>
        </p:spPr>
        <p:txBody>
          <a:bodyPr vert="horz" wrap="square" lIns="92776" tIns="46389" rIns="92776" bIns="46389" numCol="1" anchor="t" anchorCtr="0" compatLnSpc="1">
            <a:prstTxWarp prst="textNoShape">
              <a:avLst/>
            </a:prstTxWarp>
          </a:bodyPr>
          <a:lstStyle>
            <a:lvl1pPr algn="r" defTabSz="388864" eaLnBrk="1" hangingPunct="1">
              <a:defRPr sz="1200">
                <a:latin typeface="Arial" pitchFamily="34" charset="0"/>
                <a:ea typeface="ＭＳ Ｐゴシック" pitchFamily="34" charset="-128"/>
                <a:cs typeface="+mn-cs"/>
              </a:defRPr>
            </a:lvl1pPr>
          </a:lstStyle>
          <a:p>
            <a:pPr>
              <a:defRPr/>
            </a:pPr>
            <a:fld id="{E6C6C468-002F-4575-A7B2-5116909C25E9}" type="datetime1">
              <a:rPr lang="en-US"/>
              <a:pPr>
                <a:defRPr/>
              </a:pPr>
              <a:t>2/26/2018</a:t>
            </a:fld>
            <a:endParaRPr lang="en-US"/>
          </a:p>
        </p:txBody>
      </p:sp>
      <p:sp>
        <p:nvSpPr>
          <p:cNvPr id="4" name="Footer Placeholder 3"/>
          <p:cNvSpPr>
            <a:spLocks noGrp="1"/>
          </p:cNvSpPr>
          <p:nvPr>
            <p:ph type="ftr" sz="quarter" idx="2"/>
          </p:nvPr>
        </p:nvSpPr>
        <p:spPr>
          <a:xfrm>
            <a:off x="0" y="9378950"/>
            <a:ext cx="2946400" cy="493713"/>
          </a:xfrm>
          <a:prstGeom prst="rect">
            <a:avLst/>
          </a:prstGeom>
        </p:spPr>
        <p:txBody>
          <a:bodyPr vert="horz" wrap="square" lIns="92776" tIns="46389" rIns="92776" bIns="46389" numCol="1" anchor="b" anchorCtr="0" compatLnSpc="1">
            <a:prstTxWarp prst="textNoShape">
              <a:avLst/>
            </a:prstTxWarp>
          </a:bodyPr>
          <a:lstStyle>
            <a:lvl1pPr defTabSz="388864" eaLnBrk="1" hangingPunct="1">
              <a:defRPr sz="1200">
                <a:latin typeface="Arial" pitchFamily="-106" charset="0"/>
                <a:ea typeface="ＭＳ Ｐゴシック" pitchFamily="-106" charset="-128"/>
                <a:cs typeface="ＭＳ Ｐゴシック" pitchFamily="-106" charset="-128"/>
              </a:defRPr>
            </a:lvl1pPr>
          </a:lstStyle>
          <a:p>
            <a:pPr>
              <a:defRPr/>
            </a:pPr>
            <a:endParaRPr lang="en-US"/>
          </a:p>
        </p:txBody>
      </p:sp>
      <p:sp>
        <p:nvSpPr>
          <p:cNvPr id="5" name="Slide Number Placeholder 4"/>
          <p:cNvSpPr>
            <a:spLocks noGrp="1"/>
          </p:cNvSpPr>
          <p:nvPr>
            <p:ph type="sldNum" sz="quarter" idx="3"/>
          </p:nvPr>
        </p:nvSpPr>
        <p:spPr>
          <a:xfrm>
            <a:off x="3849688" y="9378950"/>
            <a:ext cx="2946400" cy="493713"/>
          </a:xfrm>
          <a:prstGeom prst="rect">
            <a:avLst/>
          </a:prstGeom>
        </p:spPr>
        <p:txBody>
          <a:bodyPr vert="horz" wrap="square" lIns="92776" tIns="46389" rIns="92776" bIns="46389" numCol="1" anchor="b" anchorCtr="0" compatLnSpc="1">
            <a:prstTxWarp prst="textNoShape">
              <a:avLst/>
            </a:prstTxWarp>
          </a:bodyPr>
          <a:lstStyle>
            <a:lvl1pPr algn="r" defTabSz="387350" eaLnBrk="1" hangingPunct="1">
              <a:defRPr sz="1200"/>
            </a:lvl1pPr>
          </a:lstStyle>
          <a:p>
            <a:pPr>
              <a:defRPr/>
            </a:pPr>
            <a:fld id="{87ADF26D-2D02-4B7E-A9F7-BA15724DBCE2}" type="slidenum">
              <a:rPr lang="en-US" altLang="en-US"/>
              <a:pPr>
                <a:defRPr/>
              </a:pPr>
              <a:t>‹#›</a:t>
            </a:fld>
            <a:endParaRPr lang="en-US" altLang="en-US"/>
          </a:p>
        </p:txBody>
      </p:sp>
    </p:spTree>
    <p:extLst>
      <p:ext uri="{BB962C8B-B14F-4D97-AF65-F5344CB8AC3E}">
        <p14:creationId xmlns:p14="http://schemas.microsoft.com/office/powerpoint/2010/main" val="1954797778"/>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6400" cy="493713"/>
          </a:xfrm>
          <a:prstGeom prst="rect">
            <a:avLst/>
          </a:prstGeom>
        </p:spPr>
        <p:txBody>
          <a:bodyPr vert="horz" wrap="square" lIns="92776" tIns="46389" rIns="92776" bIns="46389" numCol="1" anchor="t" anchorCtr="0" compatLnSpc="1">
            <a:prstTxWarp prst="textNoShape">
              <a:avLst/>
            </a:prstTxWarp>
          </a:bodyPr>
          <a:lstStyle>
            <a:lvl1pPr defTabSz="388864" eaLnBrk="1" hangingPunct="1">
              <a:defRPr sz="1200">
                <a:latin typeface="Arial" pitchFamily="-106" charset="0"/>
                <a:ea typeface="ＭＳ Ｐゴシック" pitchFamily="-106" charset="-128"/>
                <a:cs typeface="ＭＳ Ｐゴシック" pitchFamily="-106" charset="-128"/>
              </a:defRPr>
            </a:lvl1pPr>
          </a:lstStyle>
          <a:p>
            <a:pPr>
              <a:defRPr/>
            </a:pPr>
            <a:endParaRPr lang="en-US"/>
          </a:p>
        </p:txBody>
      </p:sp>
      <p:sp>
        <p:nvSpPr>
          <p:cNvPr id="3" name="Date Placeholder 2"/>
          <p:cNvSpPr>
            <a:spLocks noGrp="1"/>
          </p:cNvSpPr>
          <p:nvPr>
            <p:ph type="dt" idx="1"/>
          </p:nvPr>
        </p:nvSpPr>
        <p:spPr>
          <a:xfrm>
            <a:off x="3849688" y="0"/>
            <a:ext cx="2946400" cy="493713"/>
          </a:xfrm>
          <a:prstGeom prst="rect">
            <a:avLst/>
          </a:prstGeom>
        </p:spPr>
        <p:txBody>
          <a:bodyPr vert="horz" wrap="square" lIns="92776" tIns="46389" rIns="92776" bIns="46389" numCol="1" anchor="t" anchorCtr="0" compatLnSpc="1">
            <a:prstTxWarp prst="textNoShape">
              <a:avLst/>
            </a:prstTxWarp>
          </a:bodyPr>
          <a:lstStyle>
            <a:lvl1pPr algn="r" defTabSz="388864" eaLnBrk="1" hangingPunct="1">
              <a:defRPr sz="1200">
                <a:latin typeface="Arial" pitchFamily="34" charset="0"/>
                <a:ea typeface="ＭＳ Ｐゴシック" pitchFamily="34" charset="-128"/>
                <a:cs typeface="+mn-cs"/>
              </a:defRPr>
            </a:lvl1pPr>
          </a:lstStyle>
          <a:p>
            <a:pPr>
              <a:defRPr/>
            </a:pPr>
            <a:fld id="{0C00A11D-E7F3-4B45-B120-89C62F8E3355}" type="datetime1">
              <a:rPr lang="en-US"/>
              <a:pPr>
                <a:defRPr/>
              </a:pPr>
              <a:t>2/26/2018</a:t>
            </a:fld>
            <a:endParaRPr lang="en-US"/>
          </a:p>
        </p:txBody>
      </p:sp>
      <p:sp>
        <p:nvSpPr>
          <p:cNvPr id="4" name="Slide Image Placeholder 3"/>
          <p:cNvSpPr>
            <a:spLocks noGrp="1" noRot="1" noChangeAspect="1"/>
          </p:cNvSpPr>
          <p:nvPr>
            <p:ph type="sldImg" idx="2"/>
          </p:nvPr>
        </p:nvSpPr>
        <p:spPr>
          <a:xfrm>
            <a:off x="931863" y="741363"/>
            <a:ext cx="4933950" cy="3702050"/>
          </a:xfrm>
          <a:prstGeom prst="rect">
            <a:avLst/>
          </a:prstGeom>
          <a:noFill/>
          <a:ln w="12700">
            <a:solidFill>
              <a:prstClr val="black"/>
            </a:solidFill>
          </a:ln>
        </p:spPr>
        <p:txBody>
          <a:bodyPr vert="horz" wrap="square" lIns="92776" tIns="46389" rIns="92776" bIns="46389" numCol="1" anchor="ctr" anchorCtr="0" compatLnSpc="1">
            <a:prstTxWarp prst="textNoShape">
              <a:avLst/>
            </a:prstTxWarp>
          </a:bodyPr>
          <a:lstStyle/>
          <a:p>
            <a:pPr lvl="0"/>
            <a:endParaRPr lang="en-US" noProof="0"/>
          </a:p>
        </p:txBody>
      </p:sp>
      <p:sp>
        <p:nvSpPr>
          <p:cNvPr id="5" name="Notes Placeholder 4"/>
          <p:cNvSpPr>
            <a:spLocks noGrp="1"/>
          </p:cNvSpPr>
          <p:nvPr>
            <p:ph type="body" sz="quarter" idx="3"/>
          </p:nvPr>
        </p:nvSpPr>
        <p:spPr>
          <a:xfrm>
            <a:off x="679450" y="4689475"/>
            <a:ext cx="5438775" cy="4443413"/>
          </a:xfrm>
          <a:prstGeom prst="rect">
            <a:avLst/>
          </a:prstGeom>
        </p:spPr>
        <p:txBody>
          <a:bodyPr vert="horz" wrap="square" lIns="92776" tIns="46389" rIns="92776" bIns="46389" numCol="1" anchor="t" anchorCtr="0" compatLnSpc="1">
            <a:prstTxWarp prst="textNoShape">
              <a:avLst/>
            </a:prstTxWarp>
            <a:normAutofit/>
          </a:bodyPr>
          <a:lstStyle/>
          <a:p>
            <a:pPr lvl="0"/>
            <a:r>
              <a:rPr lang="fi-FI" noProof="0"/>
              <a:t>Click to edit Master text styles</a:t>
            </a:r>
          </a:p>
          <a:p>
            <a:pPr lvl="1"/>
            <a:r>
              <a:rPr lang="fi-FI" noProof="0"/>
              <a:t>Second level</a:t>
            </a:r>
          </a:p>
          <a:p>
            <a:pPr lvl="2"/>
            <a:r>
              <a:rPr lang="fi-FI" noProof="0"/>
              <a:t>Third level</a:t>
            </a:r>
          </a:p>
          <a:p>
            <a:pPr lvl="3"/>
            <a:r>
              <a:rPr lang="fi-FI" noProof="0"/>
              <a:t>Fourth level</a:t>
            </a:r>
          </a:p>
          <a:p>
            <a:pPr lvl="4"/>
            <a:r>
              <a:rPr lang="fi-FI" noProof="0"/>
              <a:t>Fifth level</a:t>
            </a:r>
            <a:endParaRPr lang="en-US" noProof="0"/>
          </a:p>
        </p:txBody>
      </p:sp>
      <p:sp>
        <p:nvSpPr>
          <p:cNvPr id="6" name="Footer Placeholder 5"/>
          <p:cNvSpPr>
            <a:spLocks noGrp="1"/>
          </p:cNvSpPr>
          <p:nvPr>
            <p:ph type="ftr" sz="quarter" idx="4"/>
          </p:nvPr>
        </p:nvSpPr>
        <p:spPr>
          <a:xfrm>
            <a:off x="0" y="9378950"/>
            <a:ext cx="2946400" cy="493713"/>
          </a:xfrm>
          <a:prstGeom prst="rect">
            <a:avLst/>
          </a:prstGeom>
        </p:spPr>
        <p:txBody>
          <a:bodyPr vert="horz" wrap="square" lIns="92776" tIns="46389" rIns="92776" bIns="46389" numCol="1" anchor="b" anchorCtr="0" compatLnSpc="1">
            <a:prstTxWarp prst="textNoShape">
              <a:avLst/>
            </a:prstTxWarp>
          </a:bodyPr>
          <a:lstStyle>
            <a:lvl1pPr defTabSz="388864" eaLnBrk="1" hangingPunct="1">
              <a:defRPr sz="1200">
                <a:latin typeface="Arial" pitchFamily="-106" charset="0"/>
                <a:ea typeface="ＭＳ Ｐゴシック" pitchFamily="-106" charset="-128"/>
                <a:cs typeface="ＭＳ Ｐゴシック" pitchFamily="-106" charset="-128"/>
              </a:defRPr>
            </a:lvl1pPr>
          </a:lstStyle>
          <a:p>
            <a:pPr>
              <a:defRPr/>
            </a:pPr>
            <a:endParaRPr lang="en-US"/>
          </a:p>
        </p:txBody>
      </p:sp>
      <p:sp>
        <p:nvSpPr>
          <p:cNvPr id="7" name="Slide Number Placeholder 6"/>
          <p:cNvSpPr>
            <a:spLocks noGrp="1"/>
          </p:cNvSpPr>
          <p:nvPr>
            <p:ph type="sldNum" sz="quarter" idx="5"/>
          </p:nvPr>
        </p:nvSpPr>
        <p:spPr>
          <a:xfrm>
            <a:off x="3849688" y="9378950"/>
            <a:ext cx="2946400" cy="493713"/>
          </a:xfrm>
          <a:prstGeom prst="rect">
            <a:avLst/>
          </a:prstGeom>
        </p:spPr>
        <p:txBody>
          <a:bodyPr vert="horz" wrap="square" lIns="92776" tIns="46389" rIns="92776" bIns="46389" numCol="1" anchor="b" anchorCtr="0" compatLnSpc="1">
            <a:prstTxWarp prst="textNoShape">
              <a:avLst/>
            </a:prstTxWarp>
          </a:bodyPr>
          <a:lstStyle>
            <a:lvl1pPr algn="r" defTabSz="387350" eaLnBrk="1" hangingPunct="1">
              <a:defRPr sz="1200"/>
            </a:lvl1pPr>
          </a:lstStyle>
          <a:p>
            <a:pPr>
              <a:defRPr/>
            </a:pPr>
            <a:fld id="{87BB9EB4-620A-4C05-A10A-919C6D241201}" type="slidenum">
              <a:rPr lang="en-US" altLang="en-US"/>
              <a:pPr>
                <a:defRPr/>
              </a:pPr>
              <a:t>‹#›</a:t>
            </a:fld>
            <a:endParaRPr lang="en-US" altLang="en-US"/>
          </a:p>
        </p:txBody>
      </p:sp>
    </p:spTree>
    <p:extLst>
      <p:ext uri="{BB962C8B-B14F-4D97-AF65-F5344CB8AC3E}">
        <p14:creationId xmlns:p14="http://schemas.microsoft.com/office/powerpoint/2010/main" val="56805349"/>
      </p:ext>
    </p:extLst>
  </p:cSld>
  <p:clrMap bg1="lt1" tx1="dk1" bg2="lt2" tx2="dk2" accent1="accent1" accent2="accent2" accent3="accent3" accent4="accent4" accent5="accent5" accent6="accent6" hlink="hlink" folHlink="folHlink"/>
  <p:hf sldNum="0" hdr="0" ftr="0" dt="0"/>
  <p:notesStyle>
    <a:lvl1pPr algn="l" defTabSz="388938" rtl="0" eaLnBrk="0" fontAlgn="base" hangingPunct="0">
      <a:spcBef>
        <a:spcPct val="30000"/>
      </a:spcBef>
      <a:spcAft>
        <a:spcPct val="0"/>
      </a:spcAft>
      <a:defRPr sz="1000" kern="1200">
        <a:solidFill>
          <a:schemeClr val="tx1"/>
        </a:solidFill>
        <a:latin typeface="+mn-lt"/>
        <a:ea typeface="ＭＳ Ｐゴシック" pitchFamily="-65" charset="-128"/>
        <a:cs typeface="ＭＳ Ｐゴシック" pitchFamily="-65" charset="-128"/>
      </a:defRPr>
    </a:lvl1pPr>
    <a:lvl2pPr marL="388938" algn="l" defTabSz="388938" rtl="0" eaLnBrk="0" fontAlgn="base" hangingPunct="0">
      <a:spcBef>
        <a:spcPct val="30000"/>
      </a:spcBef>
      <a:spcAft>
        <a:spcPct val="0"/>
      </a:spcAft>
      <a:defRPr sz="1000" kern="1200">
        <a:solidFill>
          <a:schemeClr val="tx1"/>
        </a:solidFill>
        <a:latin typeface="+mn-lt"/>
        <a:ea typeface="ＭＳ Ｐゴシック" pitchFamily="-65" charset="-128"/>
        <a:cs typeface="ＭＳ Ｐゴシック"/>
      </a:defRPr>
    </a:lvl2pPr>
    <a:lvl3pPr marL="777875" algn="l" defTabSz="388938" rtl="0" eaLnBrk="0" fontAlgn="base" hangingPunct="0">
      <a:spcBef>
        <a:spcPct val="30000"/>
      </a:spcBef>
      <a:spcAft>
        <a:spcPct val="0"/>
      </a:spcAft>
      <a:defRPr sz="1000" kern="1200">
        <a:solidFill>
          <a:schemeClr val="tx1"/>
        </a:solidFill>
        <a:latin typeface="+mn-lt"/>
        <a:ea typeface="ＭＳ Ｐゴシック" pitchFamily="-65" charset="-128"/>
        <a:cs typeface="ＭＳ Ｐゴシック"/>
      </a:defRPr>
    </a:lvl3pPr>
    <a:lvl4pPr marL="1168400" algn="l" defTabSz="388938" rtl="0" eaLnBrk="0" fontAlgn="base" hangingPunct="0">
      <a:spcBef>
        <a:spcPct val="30000"/>
      </a:spcBef>
      <a:spcAft>
        <a:spcPct val="0"/>
      </a:spcAft>
      <a:defRPr sz="1000" kern="1200">
        <a:solidFill>
          <a:schemeClr val="tx1"/>
        </a:solidFill>
        <a:latin typeface="+mn-lt"/>
        <a:ea typeface="ＭＳ Ｐゴシック" pitchFamily="-65" charset="-128"/>
        <a:cs typeface="ＭＳ Ｐゴシック"/>
      </a:defRPr>
    </a:lvl4pPr>
    <a:lvl5pPr marL="1557338" algn="l" defTabSz="388938" rtl="0" eaLnBrk="0" fontAlgn="base" hangingPunct="0">
      <a:spcBef>
        <a:spcPct val="30000"/>
      </a:spcBef>
      <a:spcAft>
        <a:spcPct val="0"/>
      </a:spcAft>
      <a:defRPr sz="1000" kern="1200">
        <a:solidFill>
          <a:schemeClr val="tx1"/>
        </a:solidFill>
        <a:latin typeface="+mn-lt"/>
        <a:ea typeface="ＭＳ Ｐゴシック" pitchFamily="-65" charset="-128"/>
        <a:cs typeface="ＭＳ Ｐゴシック"/>
      </a:defRPr>
    </a:lvl5pPr>
    <a:lvl6pPr marL="1948129" algn="l" defTabSz="389626" rtl="0" eaLnBrk="1" latinLnBrk="0" hangingPunct="1">
      <a:defRPr sz="1000" kern="1200">
        <a:solidFill>
          <a:schemeClr val="tx1"/>
        </a:solidFill>
        <a:latin typeface="+mn-lt"/>
        <a:ea typeface="+mn-ea"/>
        <a:cs typeface="+mn-cs"/>
      </a:defRPr>
    </a:lvl6pPr>
    <a:lvl7pPr marL="2337755" algn="l" defTabSz="389626" rtl="0" eaLnBrk="1" latinLnBrk="0" hangingPunct="1">
      <a:defRPr sz="1000" kern="1200">
        <a:solidFill>
          <a:schemeClr val="tx1"/>
        </a:solidFill>
        <a:latin typeface="+mn-lt"/>
        <a:ea typeface="+mn-ea"/>
        <a:cs typeface="+mn-cs"/>
      </a:defRPr>
    </a:lvl7pPr>
    <a:lvl8pPr marL="2727381" algn="l" defTabSz="389626" rtl="0" eaLnBrk="1" latinLnBrk="0" hangingPunct="1">
      <a:defRPr sz="1000" kern="1200">
        <a:solidFill>
          <a:schemeClr val="tx1"/>
        </a:solidFill>
        <a:latin typeface="+mn-lt"/>
        <a:ea typeface="+mn-ea"/>
        <a:cs typeface="+mn-cs"/>
      </a:defRPr>
    </a:lvl8pPr>
    <a:lvl9pPr marL="3117007" algn="l" defTabSz="389626" rtl="0" eaLnBrk="1" latinLnBrk="0" hangingPunct="1">
      <a:defRPr sz="10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91502739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245374526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245374526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noProof="1"/>
          </a:p>
        </p:txBody>
      </p:sp>
    </p:spTree>
    <p:extLst>
      <p:ext uri="{BB962C8B-B14F-4D97-AF65-F5344CB8AC3E}">
        <p14:creationId xmlns:p14="http://schemas.microsoft.com/office/powerpoint/2010/main" val="388044401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factors that may disturb this balance, such as weather-related fluctuations in consumption, short-term changes in major industrial consumption, breakdowns in production facilities or power line outages or other grid component breakdowns. To be able to handle such unforeseen events, it is essential that there are sufficient reserves in the power system.</a:t>
            </a:r>
          </a:p>
        </p:txBody>
      </p:sp>
    </p:spTree>
    <p:extLst>
      <p:ext uri="{BB962C8B-B14F-4D97-AF65-F5344CB8AC3E}">
        <p14:creationId xmlns:p14="http://schemas.microsoft.com/office/powerpoint/2010/main" val="108901922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153620499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22034089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399513443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Momentary imbalances are initially regulated by primary regulation. If the imbalance continues for several minutes, secondary regulation will take over, thus freeing up primary regulation resources for regulation of new imbalances. Both primary and secondary reserves are activated automatically due to changes in the grid frequency. If further regulation is necessary, tertiary regulation (regulating power) will be activated which, correspondingly, will make secondary regulating resources available. Tertiary regulation is activated manually by the Nordic system operators.</a:t>
            </a:r>
          </a:p>
        </p:txBody>
      </p:sp>
    </p:spTree>
    <p:extLst>
      <p:ext uri="{BB962C8B-B14F-4D97-AF65-F5344CB8AC3E}">
        <p14:creationId xmlns:p14="http://schemas.microsoft.com/office/powerpoint/2010/main" val="19042874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13577607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37092589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72400" y="1772220"/>
            <a:ext cx="7772400" cy="1086181"/>
          </a:xfrm>
        </p:spPr>
        <p:txBody>
          <a:bodyPr lIns="0" tIns="0" rIns="0" bIns="0" anchor="t">
            <a:normAutofit/>
          </a:bodyPr>
          <a:lstStyle>
            <a:lvl1pPr algn="l">
              <a:defRPr sz="4300" b="1">
                <a:solidFill>
                  <a:schemeClr val="bg1"/>
                </a:solidFill>
              </a:defRPr>
            </a:lvl1pPr>
          </a:lstStyle>
          <a:p>
            <a:r>
              <a:rPr lang="en-US"/>
              <a:t>Click to edit Master title style</a:t>
            </a:r>
            <a:endParaRPr lang="en-US" dirty="0"/>
          </a:p>
        </p:txBody>
      </p:sp>
      <p:sp>
        <p:nvSpPr>
          <p:cNvPr id="3" name="Subtitle 2"/>
          <p:cNvSpPr>
            <a:spLocks noGrp="1"/>
          </p:cNvSpPr>
          <p:nvPr>
            <p:ph type="subTitle" idx="1"/>
          </p:nvPr>
        </p:nvSpPr>
        <p:spPr>
          <a:xfrm>
            <a:off x="572400" y="2858401"/>
            <a:ext cx="6285600" cy="2339529"/>
          </a:xfrm>
        </p:spPr>
        <p:txBody>
          <a:bodyPr lIns="0" tIns="0" rIns="0" bIns="0">
            <a:normAutofit/>
          </a:bodyPr>
          <a:lstStyle>
            <a:lvl1pPr marL="0" indent="0" algn="l">
              <a:lnSpc>
                <a:spcPts val="2216"/>
              </a:lnSpc>
              <a:buNone/>
              <a:defRPr sz="2000">
                <a:solidFill>
                  <a:srgbClr val="FFFFFF"/>
                </a:solidFill>
              </a:defRPr>
            </a:lvl1pPr>
            <a:lvl2pPr marL="389626" indent="0" algn="ctr">
              <a:buNone/>
              <a:defRPr>
                <a:solidFill>
                  <a:schemeClr val="tx1">
                    <a:tint val="75000"/>
                  </a:schemeClr>
                </a:solidFill>
              </a:defRPr>
            </a:lvl2pPr>
            <a:lvl3pPr marL="779252" indent="0" algn="ctr">
              <a:buNone/>
              <a:defRPr>
                <a:solidFill>
                  <a:schemeClr val="tx1">
                    <a:tint val="75000"/>
                  </a:schemeClr>
                </a:solidFill>
              </a:defRPr>
            </a:lvl3pPr>
            <a:lvl4pPr marL="1168878" indent="0" algn="ctr">
              <a:buNone/>
              <a:defRPr>
                <a:solidFill>
                  <a:schemeClr val="tx1">
                    <a:tint val="75000"/>
                  </a:schemeClr>
                </a:solidFill>
              </a:defRPr>
            </a:lvl4pPr>
            <a:lvl5pPr marL="1558503" indent="0" algn="ctr">
              <a:buNone/>
              <a:defRPr>
                <a:solidFill>
                  <a:schemeClr val="tx1">
                    <a:tint val="75000"/>
                  </a:schemeClr>
                </a:solidFill>
              </a:defRPr>
            </a:lvl5pPr>
            <a:lvl6pPr marL="1948129" indent="0" algn="ctr">
              <a:buNone/>
              <a:defRPr>
                <a:solidFill>
                  <a:schemeClr val="tx1">
                    <a:tint val="75000"/>
                  </a:schemeClr>
                </a:solidFill>
              </a:defRPr>
            </a:lvl6pPr>
            <a:lvl7pPr marL="2337755" indent="0" algn="ctr">
              <a:buNone/>
              <a:defRPr>
                <a:solidFill>
                  <a:schemeClr val="tx1">
                    <a:tint val="75000"/>
                  </a:schemeClr>
                </a:solidFill>
              </a:defRPr>
            </a:lvl7pPr>
            <a:lvl8pPr marL="2727381" indent="0" algn="ctr">
              <a:buNone/>
              <a:defRPr>
                <a:solidFill>
                  <a:schemeClr val="tx1">
                    <a:tint val="75000"/>
                  </a:schemeClr>
                </a:solidFill>
              </a:defRPr>
            </a:lvl8pPr>
            <a:lvl9pPr marL="3117007" indent="0" algn="ctr">
              <a:buNone/>
              <a:defRPr>
                <a:solidFill>
                  <a:schemeClr val="tx1">
                    <a:tint val="75000"/>
                  </a:schemeClr>
                </a:solidFill>
              </a:defRPr>
            </a:lvl9pPr>
          </a:lstStyle>
          <a:p>
            <a:r>
              <a:rPr lang="en-US"/>
              <a:t>Click to edit Master subtitle style</a:t>
            </a:r>
            <a:endParaRPr lang="en-US" dirty="0"/>
          </a:p>
        </p:txBody>
      </p:sp>
      <p:sp>
        <p:nvSpPr>
          <p:cNvPr id="7" name="Text Placeholder 7"/>
          <p:cNvSpPr>
            <a:spLocks noGrp="1"/>
          </p:cNvSpPr>
          <p:nvPr>
            <p:ph type="body" sz="quarter" idx="13"/>
          </p:nvPr>
        </p:nvSpPr>
        <p:spPr>
          <a:xfrm>
            <a:off x="572401" y="5961599"/>
            <a:ext cx="2049245" cy="177800"/>
          </a:xfrm>
        </p:spPr>
        <p:txBody>
          <a:bodyPr wrap="none" lIns="0" tIns="0" rIns="0" bIns="0"/>
          <a:lstStyle>
            <a:lvl1pPr marL="0">
              <a:spcBef>
                <a:spcPts val="0"/>
              </a:spcBef>
              <a:buNone/>
              <a:defRPr sz="1000" b="1">
                <a:latin typeface="Arial"/>
                <a:cs typeface="Arial"/>
              </a:defRPr>
            </a:lvl1pPr>
            <a:lvl2pPr>
              <a:defRPr sz="1000">
                <a:latin typeface="Arial"/>
                <a:cs typeface="Arial"/>
              </a:defRPr>
            </a:lvl2pPr>
            <a:lvl3pPr>
              <a:defRPr sz="1000">
                <a:latin typeface="Arial"/>
                <a:cs typeface="Arial"/>
              </a:defRPr>
            </a:lvl3pPr>
            <a:lvl4pPr>
              <a:defRPr sz="1000">
                <a:latin typeface="Arial"/>
                <a:cs typeface="Arial"/>
              </a:defRPr>
            </a:lvl4pPr>
            <a:lvl5pPr>
              <a:defRPr sz="1000">
                <a:latin typeface="Arial"/>
                <a:cs typeface="Arial"/>
              </a:defRPr>
            </a:lvl5pPr>
          </a:lstStyle>
          <a:p>
            <a:pPr lvl="0"/>
            <a:r>
              <a:rPr lang="en-US"/>
              <a:t>Click to edit Master text styles</a:t>
            </a:r>
          </a:p>
          <a:p>
            <a:pPr lvl="1"/>
            <a:r>
              <a:rPr lang="en-US"/>
              <a:t>Second level</a:t>
            </a:r>
          </a:p>
        </p:txBody>
      </p:sp>
      <p:sp>
        <p:nvSpPr>
          <p:cNvPr id="8" name="Text Placeholder 7"/>
          <p:cNvSpPr>
            <a:spLocks noGrp="1"/>
          </p:cNvSpPr>
          <p:nvPr>
            <p:ph type="body" sz="quarter" idx="14"/>
          </p:nvPr>
        </p:nvSpPr>
        <p:spPr>
          <a:xfrm>
            <a:off x="572400" y="6137467"/>
            <a:ext cx="2049244" cy="457200"/>
          </a:xfrm>
        </p:spPr>
        <p:txBody>
          <a:bodyPr wrap="none" lIns="0" tIns="0" rIns="0" bIns="0"/>
          <a:lstStyle>
            <a:lvl1pPr marL="0">
              <a:spcBef>
                <a:spcPts val="0"/>
              </a:spcBef>
              <a:buNone/>
              <a:defRPr sz="1000" b="1">
                <a:solidFill>
                  <a:schemeClr val="bg2"/>
                </a:solidFill>
                <a:latin typeface="Arial"/>
                <a:cs typeface="Arial"/>
              </a:defRPr>
            </a:lvl1pPr>
            <a:lvl2pPr>
              <a:defRPr sz="1000">
                <a:latin typeface="Arial"/>
                <a:cs typeface="Arial"/>
              </a:defRPr>
            </a:lvl2pPr>
            <a:lvl3pPr>
              <a:defRPr sz="1000">
                <a:latin typeface="Arial"/>
                <a:cs typeface="Arial"/>
              </a:defRPr>
            </a:lvl3pPr>
            <a:lvl4pPr>
              <a:defRPr sz="1000">
                <a:latin typeface="Arial"/>
                <a:cs typeface="Arial"/>
              </a:defRPr>
            </a:lvl4pPr>
            <a:lvl5pPr>
              <a:defRPr sz="1000">
                <a:latin typeface="Arial"/>
                <a:cs typeface="Arial"/>
              </a:defRPr>
            </a:lvl5pPr>
          </a:lstStyle>
          <a:p>
            <a:pPr lvl="0"/>
            <a:r>
              <a:rPr lang="en-US"/>
              <a:t>Click to edit Master text styles</a:t>
            </a:r>
          </a:p>
          <a:p>
            <a:pPr lvl="1"/>
            <a:r>
              <a:rPr lang="en-US"/>
              <a:t>Second level</a:t>
            </a:r>
          </a:p>
        </p:txBody>
      </p:sp>
      <p:sp>
        <p:nvSpPr>
          <p:cNvPr id="9" name="Text Placeholder 7"/>
          <p:cNvSpPr>
            <a:spLocks noGrp="1"/>
          </p:cNvSpPr>
          <p:nvPr>
            <p:ph type="body" sz="quarter" idx="18"/>
          </p:nvPr>
        </p:nvSpPr>
        <p:spPr>
          <a:xfrm>
            <a:off x="2862387" y="6137467"/>
            <a:ext cx="2027114" cy="457200"/>
          </a:xfrm>
        </p:spPr>
        <p:txBody>
          <a:bodyPr wrap="none" lIns="0" tIns="0" rIns="0" bIns="0"/>
          <a:lstStyle>
            <a:lvl1pPr marL="0">
              <a:spcBef>
                <a:spcPts val="0"/>
              </a:spcBef>
              <a:buNone/>
              <a:defRPr sz="1000" b="1">
                <a:solidFill>
                  <a:schemeClr val="bg2"/>
                </a:solidFill>
                <a:latin typeface="Arial"/>
                <a:cs typeface="Arial"/>
              </a:defRPr>
            </a:lvl1pPr>
            <a:lvl2pPr>
              <a:defRPr sz="1000">
                <a:latin typeface="Arial"/>
                <a:cs typeface="Arial"/>
              </a:defRPr>
            </a:lvl2pPr>
            <a:lvl3pPr>
              <a:defRPr sz="1000">
                <a:latin typeface="Arial"/>
                <a:cs typeface="Arial"/>
              </a:defRPr>
            </a:lvl3pPr>
            <a:lvl4pPr>
              <a:defRPr sz="1000">
                <a:latin typeface="Arial"/>
                <a:cs typeface="Arial"/>
              </a:defRPr>
            </a:lvl4pPr>
            <a:lvl5pPr>
              <a:defRPr sz="1000">
                <a:latin typeface="Arial"/>
                <a:cs typeface="Arial"/>
              </a:defRPr>
            </a:lvl5pPr>
          </a:lstStyle>
          <a:p>
            <a:pPr lvl="0"/>
            <a:r>
              <a:rPr lang="en-US"/>
              <a:t>Click to edit Master text styles</a:t>
            </a:r>
          </a:p>
          <a:p>
            <a:pPr lvl="1"/>
            <a:r>
              <a:rPr lang="en-US"/>
              <a:t>Second level</a:t>
            </a:r>
          </a:p>
        </p:txBody>
      </p:sp>
      <p:sp>
        <p:nvSpPr>
          <p:cNvPr id="10" name="Text Placeholder 7"/>
          <p:cNvSpPr>
            <a:spLocks noGrp="1"/>
          </p:cNvSpPr>
          <p:nvPr>
            <p:ph type="body" sz="quarter" idx="19"/>
          </p:nvPr>
        </p:nvSpPr>
        <p:spPr>
          <a:xfrm>
            <a:off x="7427603" y="5961599"/>
            <a:ext cx="1132198" cy="633600"/>
          </a:xfrm>
        </p:spPr>
        <p:txBody>
          <a:bodyPr wrap="none" lIns="0" tIns="0" rIns="0" bIns="0"/>
          <a:lstStyle>
            <a:lvl1pPr marL="0">
              <a:spcBef>
                <a:spcPts val="0"/>
              </a:spcBef>
              <a:buNone/>
              <a:defRPr sz="1000" b="1">
                <a:solidFill>
                  <a:schemeClr val="bg2"/>
                </a:solidFill>
                <a:latin typeface="Arial"/>
                <a:cs typeface="Arial"/>
              </a:defRPr>
            </a:lvl1pPr>
            <a:lvl2pPr>
              <a:defRPr sz="1000">
                <a:latin typeface="Arial"/>
                <a:cs typeface="Arial"/>
              </a:defRPr>
            </a:lvl2pPr>
            <a:lvl3pPr>
              <a:defRPr sz="1000">
                <a:latin typeface="Arial"/>
                <a:cs typeface="Arial"/>
              </a:defRPr>
            </a:lvl3pPr>
            <a:lvl4pPr>
              <a:defRPr sz="1000">
                <a:latin typeface="Arial"/>
                <a:cs typeface="Arial"/>
              </a:defRPr>
            </a:lvl4pPr>
            <a:lvl5pPr>
              <a:defRPr sz="1000">
                <a:latin typeface="Arial"/>
                <a:cs typeface="Arial"/>
              </a:defRPr>
            </a:lvl5pPr>
          </a:lstStyle>
          <a:p>
            <a:pPr lvl="0"/>
            <a:r>
              <a:rPr lang="en-US"/>
              <a:t>Click to edit Master text styles</a:t>
            </a:r>
          </a:p>
          <a:p>
            <a:pPr lvl="1"/>
            <a:r>
              <a:rPr lang="en-US"/>
              <a:t>Second level</a:t>
            </a:r>
          </a:p>
        </p:txBody>
      </p:sp>
      <p:sp>
        <p:nvSpPr>
          <p:cNvPr id="11" name="Text Placeholder 7"/>
          <p:cNvSpPr>
            <a:spLocks noGrp="1"/>
          </p:cNvSpPr>
          <p:nvPr>
            <p:ph type="body" sz="quarter" idx="20"/>
          </p:nvPr>
        </p:nvSpPr>
        <p:spPr>
          <a:xfrm>
            <a:off x="5143295" y="5961067"/>
            <a:ext cx="1962357" cy="634132"/>
          </a:xfrm>
        </p:spPr>
        <p:txBody>
          <a:bodyPr wrap="none" lIns="0" tIns="0" rIns="0" bIns="0"/>
          <a:lstStyle>
            <a:lvl1pPr marL="0">
              <a:spcBef>
                <a:spcPts val="0"/>
              </a:spcBef>
              <a:buNone/>
              <a:defRPr sz="1000" b="1">
                <a:solidFill>
                  <a:schemeClr val="bg2"/>
                </a:solidFill>
                <a:latin typeface="Arial"/>
                <a:cs typeface="Arial"/>
              </a:defRPr>
            </a:lvl1pPr>
            <a:lvl2pPr>
              <a:defRPr sz="1000">
                <a:latin typeface="Arial"/>
                <a:cs typeface="Arial"/>
              </a:defRPr>
            </a:lvl2pPr>
            <a:lvl3pPr>
              <a:defRPr sz="1000">
                <a:latin typeface="Arial"/>
                <a:cs typeface="Arial"/>
              </a:defRPr>
            </a:lvl3pPr>
            <a:lvl4pPr>
              <a:defRPr sz="1000">
                <a:latin typeface="Arial"/>
                <a:cs typeface="Arial"/>
              </a:defRPr>
            </a:lvl4pPr>
            <a:lvl5pPr>
              <a:defRPr sz="1000">
                <a:latin typeface="Arial"/>
                <a:cs typeface="Arial"/>
              </a:defRPr>
            </a:lvl5pPr>
          </a:lstStyle>
          <a:p>
            <a:pPr lvl="0"/>
            <a:r>
              <a:rPr lang="en-US"/>
              <a:t>Click to edit Master text styles</a:t>
            </a:r>
          </a:p>
          <a:p>
            <a:pPr lvl="1"/>
            <a:r>
              <a:rPr lang="en-US"/>
              <a:t>Second level</a:t>
            </a:r>
          </a:p>
        </p:txBody>
      </p:sp>
      <p:sp>
        <p:nvSpPr>
          <p:cNvPr id="12" name="Date Placeholder 3"/>
          <p:cNvSpPr>
            <a:spLocks noGrp="1"/>
          </p:cNvSpPr>
          <p:nvPr>
            <p:ph type="dt" sz="half" idx="21"/>
          </p:nvPr>
        </p:nvSpPr>
        <p:spPr>
          <a:xfrm>
            <a:off x="2860675" y="5961063"/>
            <a:ext cx="2027238" cy="177800"/>
          </a:xfrm>
        </p:spPr>
        <p:txBody>
          <a:bodyPr lIns="0" tIns="0" rIns="0" bIns="0" anchor="t"/>
          <a:lstStyle>
            <a:lvl1pPr>
              <a:defRPr b="1"/>
            </a:lvl1pPr>
          </a:lstStyle>
          <a:p>
            <a:pPr>
              <a:defRPr/>
            </a:pPr>
            <a:fld id="{8ED540CF-4D74-4049-BADD-C5B160D46A5F}" type="datetime1">
              <a:rPr lang="fi-FI" smtClean="0"/>
              <a:t>26.2.2018</a:t>
            </a:fld>
            <a:endParaRPr lang="en-US"/>
          </a:p>
        </p:txBody>
      </p:sp>
    </p:spTree>
    <p:extLst>
      <p:ext uri="{BB962C8B-B14F-4D97-AF65-F5344CB8AC3E}">
        <p14:creationId xmlns:p14="http://schemas.microsoft.com/office/powerpoint/2010/main" val="89152706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8" name="Rectangle 7"/>
          <p:cNvSpPr/>
          <p:nvPr/>
        </p:nvSpPr>
        <p:spPr>
          <a:xfrm>
            <a:off x="573088" y="5813425"/>
            <a:ext cx="7988300" cy="65088"/>
          </a:xfrm>
          <a:prstGeom prst="rect">
            <a:avLst/>
          </a:prstGeom>
          <a:solidFill>
            <a:schemeClr val="accent2"/>
          </a:solidFill>
          <a:ln>
            <a:noFill/>
          </a:ln>
          <a:effectLst/>
        </p:spPr>
        <p:style>
          <a:lnRef idx="1">
            <a:schemeClr val="accent1"/>
          </a:lnRef>
          <a:fillRef idx="2">
            <a:schemeClr val="accent1"/>
          </a:fillRef>
          <a:effectRef idx="1">
            <a:schemeClr val="accent1"/>
          </a:effectRef>
          <a:fontRef idx="minor">
            <a:schemeClr val="dk1"/>
          </a:fontRef>
        </p:style>
        <p:txBody>
          <a:bodyPr lIns="77925" tIns="38963" rIns="77925" bIns="38963" anchor="ctr"/>
          <a:lstStyle/>
          <a:p>
            <a:pPr algn="ctr" defTabSz="389626" eaLnBrk="1" hangingPunct="1">
              <a:defRPr/>
            </a:pPr>
            <a:r>
              <a:rPr lang="en-US" sz="1500" dirty="0">
                <a:solidFill>
                  <a:schemeClr val="accent2"/>
                </a:solidFill>
                <a:ea typeface="ＭＳ Ｐゴシック" pitchFamily="-106" charset="-128"/>
                <a:cs typeface="ＭＳ Ｐゴシック" pitchFamily="-106" charset="-128"/>
              </a:rPr>
              <a:t>  </a:t>
            </a:r>
          </a:p>
        </p:txBody>
      </p:sp>
      <p:sp>
        <p:nvSpPr>
          <p:cNvPr id="6" name="Text Placeholder 10"/>
          <p:cNvSpPr>
            <a:spLocks noGrp="1"/>
          </p:cNvSpPr>
          <p:nvPr>
            <p:ph type="body" sz="quarter" idx="13"/>
          </p:nvPr>
        </p:nvSpPr>
        <p:spPr>
          <a:xfrm>
            <a:off x="572400" y="1497600"/>
            <a:ext cx="6285600" cy="4136400"/>
          </a:xfrm>
        </p:spPr>
        <p:txBody>
          <a:bodyPr lIns="0" tIns="0" rIns="0" bIns="0">
            <a:normAutofit/>
          </a:bodyPr>
          <a:lstStyle>
            <a:lvl1pPr>
              <a:lnSpc>
                <a:spcPts val="1704"/>
              </a:lnSpc>
              <a:buNone/>
              <a:defRPr sz="1400" b="1"/>
            </a:lvl1pPr>
          </a:lstStyle>
          <a:p>
            <a:pPr lvl="0"/>
            <a:r>
              <a:rPr lang="fi-FI" dirty="0" err="1"/>
              <a:t>Click</a:t>
            </a:r>
            <a:r>
              <a:rPr lang="fi-FI" dirty="0"/>
              <a:t> to </a:t>
            </a:r>
            <a:r>
              <a:rPr lang="fi-FI" dirty="0" err="1"/>
              <a:t>edit</a:t>
            </a:r>
            <a:r>
              <a:rPr lang="fi-FI" dirty="0"/>
              <a:t> </a:t>
            </a:r>
            <a:r>
              <a:rPr lang="fi-FI" dirty="0" err="1"/>
              <a:t>Master</a:t>
            </a:r>
            <a:r>
              <a:rPr lang="fi-FI" dirty="0"/>
              <a:t> </a:t>
            </a:r>
            <a:r>
              <a:rPr lang="fi-FI" dirty="0" err="1"/>
              <a:t>text</a:t>
            </a:r>
            <a:r>
              <a:rPr lang="fi-FI" dirty="0"/>
              <a:t> </a:t>
            </a:r>
            <a:r>
              <a:rPr lang="fi-FI" dirty="0" err="1"/>
              <a:t>styles</a:t>
            </a:r>
            <a:endParaRPr lang="fi-FI" dirty="0"/>
          </a:p>
        </p:txBody>
      </p:sp>
      <p:sp>
        <p:nvSpPr>
          <p:cNvPr id="7" name="Title 1"/>
          <p:cNvSpPr>
            <a:spLocks noGrp="1"/>
          </p:cNvSpPr>
          <p:nvPr>
            <p:ph type="ctrTitle"/>
          </p:nvPr>
        </p:nvSpPr>
        <p:spPr>
          <a:xfrm>
            <a:off x="572400" y="487740"/>
            <a:ext cx="7772400" cy="900000"/>
          </a:xfrm>
        </p:spPr>
        <p:txBody>
          <a:bodyPr lIns="0" tIns="0" rIns="0" bIns="0" anchor="t">
            <a:noAutofit/>
          </a:bodyPr>
          <a:lstStyle>
            <a:lvl1pPr algn="l">
              <a:defRPr sz="2700" b="1">
                <a:solidFill>
                  <a:schemeClr val="accent2"/>
                </a:solidFill>
                <a:latin typeface="+mj-lt"/>
              </a:defRPr>
            </a:lvl1pPr>
          </a:lstStyle>
          <a:p>
            <a:r>
              <a:rPr lang="fi-FI" dirty="0" err="1"/>
              <a:t>Click</a:t>
            </a:r>
            <a:r>
              <a:rPr lang="fi-FI" dirty="0"/>
              <a:t> to </a:t>
            </a:r>
            <a:r>
              <a:rPr lang="fi-FI" dirty="0" err="1"/>
              <a:t>edit</a:t>
            </a:r>
            <a:r>
              <a:rPr lang="fi-FI" dirty="0"/>
              <a:t> </a:t>
            </a:r>
            <a:r>
              <a:rPr lang="fi-FI" dirty="0" err="1"/>
              <a:t>Master</a:t>
            </a:r>
            <a:r>
              <a:rPr lang="fi-FI" dirty="0"/>
              <a:t> </a:t>
            </a:r>
            <a:r>
              <a:rPr lang="fi-FI" dirty="0" err="1"/>
              <a:t>title</a:t>
            </a:r>
            <a:r>
              <a:rPr lang="fi-FI" dirty="0"/>
              <a:t> </a:t>
            </a:r>
            <a:r>
              <a:rPr lang="fi-FI" dirty="0" err="1"/>
              <a:t>style</a:t>
            </a:r>
            <a:endParaRPr lang="en-US" dirty="0"/>
          </a:p>
        </p:txBody>
      </p:sp>
      <p:sp>
        <p:nvSpPr>
          <p:cNvPr id="13" name="Text Placeholder 13"/>
          <p:cNvSpPr>
            <a:spLocks noGrp="1"/>
          </p:cNvSpPr>
          <p:nvPr>
            <p:ph type="body" sz="quarter" idx="16"/>
          </p:nvPr>
        </p:nvSpPr>
        <p:spPr>
          <a:xfrm>
            <a:off x="5143500" y="6145215"/>
            <a:ext cx="1536700" cy="382645"/>
          </a:xfrm>
        </p:spPr>
        <p:txBody>
          <a:bodyPr lIns="0" tIns="0" rIns="0" bIns="0"/>
          <a:lstStyle>
            <a:lvl1pPr marL="0">
              <a:lnSpc>
                <a:spcPts val="810"/>
              </a:lnSpc>
              <a:spcBef>
                <a:spcPts val="0"/>
              </a:spcBef>
              <a:buNone/>
              <a:defRPr sz="800" b="1">
                <a:solidFill>
                  <a:schemeClr val="bg2"/>
                </a:solidFill>
              </a:defRPr>
            </a:lvl1pPr>
          </a:lstStyle>
          <a:p>
            <a:pPr lvl="0"/>
            <a:r>
              <a:rPr lang="fi-FI"/>
              <a:t>Click to edit Master text styles</a:t>
            </a:r>
          </a:p>
        </p:txBody>
      </p:sp>
      <p:sp>
        <p:nvSpPr>
          <p:cNvPr id="14" name="Text Placeholder 13"/>
          <p:cNvSpPr>
            <a:spLocks noGrp="1"/>
          </p:cNvSpPr>
          <p:nvPr>
            <p:ph type="body" sz="quarter" idx="17"/>
          </p:nvPr>
        </p:nvSpPr>
        <p:spPr>
          <a:xfrm>
            <a:off x="6859589" y="6145215"/>
            <a:ext cx="1701801" cy="382645"/>
          </a:xfrm>
        </p:spPr>
        <p:txBody>
          <a:bodyPr lIns="0" tIns="0" rIns="0" bIns="0"/>
          <a:lstStyle>
            <a:lvl1pPr marL="0">
              <a:lnSpc>
                <a:spcPts val="810"/>
              </a:lnSpc>
              <a:spcBef>
                <a:spcPts val="0"/>
              </a:spcBef>
              <a:buNone/>
              <a:defRPr sz="800" b="1">
                <a:solidFill>
                  <a:schemeClr val="bg2"/>
                </a:solidFill>
              </a:defRPr>
            </a:lvl1pPr>
          </a:lstStyle>
          <a:p>
            <a:pPr lvl="0"/>
            <a:r>
              <a:rPr lang="fi-FI"/>
              <a:t>Click to edit Master text styles</a:t>
            </a:r>
          </a:p>
        </p:txBody>
      </p:sp>
      <p:sp>
        <p:nvSpPr>
          <p:cNvPr id="9" name="Footer Placeholder 4"/>
          <p:cNvSpPr>
            <a:spLocks noGrp="1"/>
          </p:cNvSpPr>
          <p:nvPr>
            <p:ph type="ftr" sz="quarter" idx="18"/>
          </p:nvPr>
        </p:nvSpPr>
        <p:spPr>
          <a:xfrm>
            <a:off x="3429000" y="6145213"/>
            <a:ext cx="1544638" cy="127000"/>
          </a:xfrm>
        </p:spPr>
        <p:txBody>
          <a:bodyPr lIns="0" tIns="0" rIns="0" bIns="0" anchor="t"/>
          <a:lstStyle>
            <a:lvl1pPr algn="l">
              <a:defRPr sz="800" b="1"/>
            </a:lvl1pPr>
          </a:lstStyle>
          <a:p>
            <a:pPr>
              <a:defRPr/>
            </a:pPr>
            <a:endParaRPr lang="en-US"/>
          </a:p>
        </p:txBody>
      </p:sp>
      <p:sp>
        <p:nvSpPr>
          <p:cNvPr id="10" name="Date Placeholder 3"/>
          <p:cNvSpPr>
            <a:spLocks noGrp="1"/>
          </p:cNvSpPr>
          <p:nvPr>
            <p:ph type="dt" sz="half" idx="19"/>
          </p:nvPr>
        </p:nvSpPr>
        <p:spPr>
          <a:xfrm>
            <a:off x="3429000" y="6273800"/>
            <a:ext cx="1544638" cy="125413"/>
          </a:xfrm>
        </p:spPr>
        <p:txBody>
          <a:bodyPr lIns="0" tIns="0" rIns="0" bIns="0" anchor="t"/>
          <a:lstStyle>
            <a:lvl1pPr>
              <a:defRPr sz="800" b="1"/>
            </a:lvl1pPr>
          </a:lstStyle>
          <a:p>
            <a:pPr>
              <a:defRPr/>
            </a:pPr>
            <a:fld id="{3FE3947B-CF77-40F4-8709-7086E1F25CF0}" type="datetime1">
              <a:rPr lang="fi-FI" smtClean="0"/>
              <a:t>26.2.2018</a:t>
            </a:fld>
            <a:endParaRPr lang="en-US"/>
          </a:p>
        </p:txBody>
      </p:sp>
      <p:sp>
        <p:nvSpPr>
          <p:cNvPr id="11" name="Slide Number Placeholder 5"/>
          <p:cNvSpPr>
            <a:spLocks noGrp="1"/>
          </p:cNvSpPr>
          <p:nvPr>
            <p:ph type="sldNum" sz="quarter" idx="20"/>
          </p:nvPr>
        </p:nvSpPr>
        <p:spPr>
          <a:xfrm>
            <a:off x="3429000" y="6402388"/>
            <a:ext cx="1544638" cy="125412"/>
          </a:xfrm>
        </p:spPr>
        <p:txBody>
          <a:bodyPr lIns="0" tIns="0" rIns="0" bIns="0" anchor="t"/>
          <a:lstStyle>
            <a:lvl1pPr algn="l">
              <a:defRPr sz="800" b="1"/>
            </a:lvl1pPr>
          </a:lstStyle>
          <a:p>
            <a:pPr>
              <a:defRPr/>
            </a:pPr>
            <a:fld id="{E17AA3F4-D5E5-4C20-B6A3-9D228DF0888F}" type="slidenum">
              <a:rPr lang="en-US" altLang="en-US"/>
              <a:pPr>
                <a:defRPr/>
              </a:pPr>
              <a:t>‹#›</a:t>
            </a:fld>
            <a:endParaRPr lang="en-US" altLang="en-US"/>
          </a:p>
        </p:txBody>
      </p:sp>
    </p:spTree>
    <p:extLst>
      <p:ext uri="{BB962C8B-B14F-4D97-AF65-F5344CB8AC3E}">
        <p14:creationId xmlns:p14="http://schemas.microsoft.com/office/powerpoint/2010/main" val="315890066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Blank">
    <p:spTree>
      <p:nvGrpSpPr>
        <p:cNvPr id="1" name=""/>
        <p:cNvGrpSpPr/>
        <p:nvPr/>
      </p:nvGrpSpPr>
      <p:grpSpPr>
        <a:xfrm>
          <a:off x="0" y="0"/>
          <a:ext cx="0" cy="0"/>
          <a:chOff x="0" y="0"/>
          <a:chExt cx="0" cy="0"/>
        </a:xfrm>
      </p:grpSpPr>
      <p:sp>
        <p:nvSpPr>
          <p:cNvPr id="5" name="Rectangle 4"/>
          <p:cNvSpPr/>
          <p:nvPr/>
        </p:nvSpPr>
        <p:spPr>
          <a:xfrm>
            <a:off x="406400" y="406400"/>
            <a:ext cx="8326438" cy="5472113"/>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lIns="77925" tIns="38963" rIns="77925" bIns="38963" anchor="ctr"/>
          <a:lstStyle/>
          <a:p>
            <a:pPr algn="ctr" defTabSz="389626" eaLnBrk="1" hangingPunct="1">
              <a:defRPr/>
            </a:pPr>
            <a:endParaRPr lang="en-US" sz="1500" dirty="0">
              <a:solidFill>
                <a:srgbClr val="FFFFFF"/>
              </a:solidFill>
              <a:ea typeface="ＭＳ Ｐゴシック" pitchFamily="-106" charset="-128"/>
              <a:cs typeface="ＭＳ Ｐゴシック" pitchFamily="-106" charset="-128"/>
            </a:endParaRPr>
          </a:p>
        </p:txBody>
      </p:sp>
      <p:sp>
        <p:nvSpPr>
          <p:cNvPr id="11" name="Title 1"/>
          <p:cNvSpPr>
            <a:spLocks noGrp="1"/>
          </p:cNvSpPr>
          <p:nvPr>
            <p:ph type="ctrTitle"/>
          </p:nvPr>
        </p:nvSpPr>
        <p:spPr>
          <a:xfrm>
            <a:off x="572400" y="547000"/>
            <a:ext cx="7772400" cy="2206400"/>
          </a:xfrm>
        </p:spPr>
        <p:txBody>
          <a:bodyPr lIns="0" tIns="0" rIns="0" bIns="0" anchor="t">
            <a:noAutofit/>
          </a:bodyPr>
          <a:lstStyle>
            <a:lvl1pPr algn="l">
              <a:defRPr sz="2700" b="1">
                <a:solidFill>
                  <a:schemeClr val="bg1"/>
                </a:solidFill>
                <a:latin typeface="+mj-lt"/>
              </a:defRPr>
            </a:lvl1pPr>
          </a:lstStyle>
          <a:p>
            <a:r>
              <a:rPr lang="fi-FI" dirty="0" err="1"/>
              <a:t>Click</a:t>
            </a:r>
            <a:r>
              <a:rPr lang="fi-FI" dirty="0"/>
              <a:t> to </a:t>
            </a:r>
            <a:r>
              <a:rPr lang="fi-FI" dirty="0" err="1"/>
              <a:t>edit</a:t>
            </a:r>
            <a:r>
              <a:rPr lang="fi-FI" dirty="0"/>
              <a:t> </a:t>
            </a:r>
            <a:r>
              <a:rPr lang="fi-FI" dirty="0" err="1"/>
              <a:t>Master</a:t>
            </a:r>
            <a:r>
              <a:rPr lang="fi-FI" dirty="0"/>
              <a:t> </a:t>
            </a:r>
            <a:r>
              <a:rPr lang="fi-FI" dirty="0" err="1"/>
              <a:t>title</a:t>
            </a:r>
            <a:r>
              <a:rPr lang="fi-FI" dirty="0"/>
              <a:t> </a:t>
            </a:r>
            <a:r>
              <a:rPr lang="fi-FI" dirty="0" err="1"/>
              <a:t>style</a:t>
            </a:r>
            <a:endParaRPr lang="en-US" dirty="0"/>
          </a:p>
        </p:txBody>
      </p:sp>
      <p:sp>
        <p:nvSpPr>
          <p:cNvPr id="10" name="Text Placeholder 13"/>
          <p:cNvSpPr>
            <a:spLocks noGrp="1"/>
          </p:cNvSpPr>
          <p:nvPr>
            <p:ph type="body" sz="quarter" idx="16"/>
          </p:nvPr>
        </p:nvSpPr>
        <p:spPr>
          <a:xfrm>
            <a:off x="5143500" y="6145215"/>
            <a:ext cx="1536700" cy="382645"/>
          </a:xfrm>
        </p:spPr>
        <p:txBody>
          <a:bodyPr lIns="0" tIns="0" rIns="0" bIns="0"/>
          <a:lstStyle>
            <a:lvl1pPr marL="0">
              <a:lnSpc>
                <a:spcPts val="810"/>
              </a:lnSpc>
              <a:spcBef>
                <a:spcPts val="0"/>
              </a:spcBef>
              <a:buNone/>
              <a:defRPr sz="800" b="1">
                <a:solidFill>
                  <a:schemeClr val="bg2"/>
                </a:solidFill>
              </a:defRPr>
            </a:lvl1pPr>
          </a:lstStyle>
          <a:p>
            <a:pPr lvl="0"/>
            <a:r>
              <a:rPr lang="fi-FI"/>
              <a:t>Click to edit Master text styles</a:t>
            </a:r>
          </a:p>
        </p:txBody>
      </p:sp>
      <p:sp>
        <p:nvSpPr>
          <p:cNvPr id="12" name="Text Placeholder 13"/>
          <p:cNvSpPr>
            <a:spLocks noGrp="1"/>
          </p:cNvSpPr>
          <p:nvPr>
            <p:ph type="body" sz="quarter" idx="17"/>
          </p:nvPr>
        </p:nvSpPr>
        <p:spPr>
          <a:xfrm>
            <a:off x="6859589" y="6145215"/>
            <a:ext cx="1701801" cy="382645"/>
          </a:xfrm>
        </p:spPr>
        <p:txBody>
          <a:bodyPr lIns="0" tIns="0" rIns="0" bIns="0"/>
          <a:lstStyle>
            <a:lvl1pPr marL="0">
              <a:lnSpc>
                <a:spcPts val="810"/>
              </a:lnSpc>
              <a:spcBef>
                <a:spcPts val="0"/>
              </a:spcBef>
              <a:buNone/>
              <a:defRPr sz="800" b="1">
                <a:solidFill>
                  <a:schemeClr val="bg2"/>
                </a:solidFill>
              </a:defRPr>
            </a:lvl1pPr>
          </a:lstStyle>
          <a:p>
            <a:pPr lvl="0"/>
            <a:r>
              <a:rPr lang="fi-FI"/>
              <a:t>Click to edit Master text styles</a:t>
            </a:r>
          </a:p>
        </p:txBody>
      </p:sp>
      <p:sp>
        <p:nvSpPr>
          <p:cNvPr id="6" name="Footer Placeholder 4"/>
          <p:cNvSpPr>
            <a:spLocks noGrp="1"/>
          </p:cNvSpPr>
          <p:nvPr>
            <p:ph type="ftr" sz="quarter" idx="18"/>
          </p:nvPr>
        </p:nvSpPr>
        <p:spPr>
          <a:xfrm>
            <a:off x="3429000" y="6145213"/>
            <a:ext cx="1544638" cy="127000"/>
          </a:xfrm>
        </p:spPr>
        <p:txBody>
          <a:bodyPr lIns="0" tIns="0" rIns="0" bIns="0" anchor="t"/>
          <a:lstStyle>
            <a:lvl1pPr algn="l">
              <a:defRPr sz="800" b="1"/>
            </a:lvl1pPr>
          </a:lstStyle>
          <a:p>
            <a:pPr>
              <a:defRPr/>
            </a:pPr>
            <a:endParaRPr lang="en-US"/>
          </a:p>
        </p:txBody>
      </p:sp>
      <p:sp>
        <p:nvSpPr>
          <p:cNvPr id="7" name="Date Placeholder 3"/>
          <p:cNvSpPr>
            <a:spLocks noGrp="1"/>
          </p:cNvSpPr>
          <p:nvPr>
            <p:ph type="dt" sz="half" idx="19"/>
          </p:nvPr>
        </p:nvSpPr>
        <p:spPr>
          <a:xfrm>
            <a:off x="3429000" y="6273800"/>
            <a:ext cx="1544638" cy="125413"/>
          </a:xfrm>
        </p:spPr>
        <p:txBody>
          <a:bodyPr lIns="0" tIns="0" rIns="0" bIns="0" anchor="t"/>
          <a:lstStyle>
            <a:lvl1pPr>
              <a:defRPr sz="800" b="1"/>
            </a:lvl1pPr>
          </a:lstStyle>
          <a:p>
            <a:pPr>
              <a:defRPr/>
            </a:pPr>
            <a:fld id="{4B8FCCB0-3595-400A-BA26-34AF71DD3ECC}" type="datetime1">
              <a:rPr lang="fi-FI" smtClean="0"/>
              <a:t>26.2.2018</a:t>
            </a:fld>
            <a:endParaRPr lang="en-US"/>
          </a:p>
        </p:txBody>
      </p:sp>
      <p:sp>
        <p:nvSpPr>
          <p:cNvPr id="8" name="Slide Number Placeholder 5"/>
          <p:cNvSpPr>
            <a:spLocks noGrp="1"/>
          </p:cNvSpPr>
          <p:nvPr>
            <p:ph type="sldNum" sz="quarter" idx="20"/>
          </p:nvPr>
        </p:nvSpPr>
        <p:spPr>
          <a:xfrm>
            <a:off x="3429000" y="6402388"/>
            <a:ext cx="1544638" cy="125412"/>
          </a:xfrm>
        </p:spPr>
        <p:txBody>
          <a:bodyPr lIns="0" tIns="0" rIns="0" bIns="0" anchor="t"/>
          <a:lstStyle>
            <a:lvl1pPr algn="l">
              <a:defRPr sz="800" b="1"/>
            </a:lvl1pPr>
          </a:lstStyle>
          <a:p>
            <a:pPr>
              <a:defRPr/>
            </a:pPr>
            <a:fld id="{A05597E2-BB32-4F6B-84FE-6C16B84E6FD5}" type="slidenum">
              <a:rPr lang="en-US" altLang="en-US"/>
              <a:pPr>
                <a:defRPr/>
              </a:pPr>
              <a:t>‹#›</a:t>
            </a:fld>
            <a:endParaRPr lang="en-US" altLang="en-US"/>
          </a:p>
        </p:txBody>
      </p:sp>
    </p:spTree>
    <p:extLst>
      <p:ext uri="{BB962C8B-B14F-4D97-AF65-F5344CB8AC3E}">
        <p14:creationId xmlns:p14="http://schemas.microsoft.com/office/powerpoint/2010/main" val="317791492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Blank">
    <p:spTree>
      <p:nvGrpSpPr>
        <p:cNvPr id="1" name=""/>
        <p:cNvGrpSpPr/>
        <p:nvPr/>
      </p:nvGrpSpPr>
      <p:grpSpPr>
        <a:xfrm>
          <a:off x="0" y="0"/>
          <a:ext cx="0" cy="0"/>
          <a:chOff x="0" y="0"/>
          <a:chExt cx="0" cy="0"/>
        </a:xfrm>
      </p:grpSpPr>
      <p:sp>
        <p:nvSpPr>
          <p:cNvPr id="8" name="Rectangle 7"/>
          <p:cNvSpPr/>
          <p:nvPr/>
        </p:nvSpPr>
        <p:spPr>
          <a:xfrm>
            <a:off x="573088" y="5813425"/>
            <a:ext cx="7988300" cy="65088"/>
          </a:xfrm>
          <a:prstGeom prst="rect">
            <a:avLst/>
          </a:prstGeom>
          <a:solidFill>
            <a:schemeClr val="accent3"/>
          </a:solidFill>
          <a:ln>
            <a:noFill/>
          </a:ln>
          <a:effectLst/>
        </p:spPr>
        <p:style>
          <a:lnRef idx="1">
            <a:schemeClr val="accent1"/>
          </a:lnRef>
          <a:fillRef idx="2">
            <a:schemeClr val="accent1"/>
          </a:fillRef>
          <a:effectRef idx="1">
            <a:schemeClr val="accent1"/>
          </a:effectRef>
          <a:fontRef idx="minor">
            <a:schemeClr val="dk1"/>
          </a:fontRef>
        </p:style>
        <p:txBody>
          <a:bodyPr lIns="77925" tIns="38963" rIns="77925" bIns="38963" anchor="ctr"/>
          <a:lstStyle/>
          <a:p>
            <a:pPr algn="ctr" defTabSz="389626" eaLnBrk="1" hangingPunct="1">
              <a:defRPr/>
            </a:pPr>
            <a:r>
              <a:rPr lang="en-US" sz="1500" dirty="0">
                <a:solidFill>
                  <a:schemeClr val="accent2"/>
                </a:solidFill>
                <a:ea typeface="ＭＳ Ｐゴシック" pitchFamily="-106" charset="-128"/>
                <a:cs typeface="ＭＳ Ｐゴシック" pitchFamily="-106" charset="-128"/>
              </a:rPr>
              <a:t>  </a:t>
            </a:r>
          </a:p>
        </p:txBody>
      </p:sp>
      <p:sp>
        <p:nvSpPr>
          <p:cNvPr id="9" name="Rectangle 8"/>
          <p:cNvSpPr/>
          <p:nvPr/>
        </p:nvSpPr>
        <p:spPr>
          <a:xfrm>
            <a:off x="573088" y="1138238"/>
            <a:ext cx="7988300" cy="63500"/>
          </a:xfrm>
          <a:prstGeom prst="rect">
            <a:avLst/>
          </a:prstGeom>
          <a:solidFill>
            <a:schemeClr val="accent3"/>
          </a:solidFill>
          <a:ln>
            <a:noFill/>
          </a:ln>
          <a:effectLst/>
        </p:spPr>
        <p:style>
          <a:lnRef idx="1">
            <a:schemeClr val="accent1"/>
          </a:lnRef>
          <a:fillRef idx="2">
            <a:schemeClr val="accent1"/>
          </a:fillRef>
          <a:effectRef idx="1">
            <a:schemeClr val="accent1"/>
          </a:effectRef>
          <a:fontRef idx="minor">
            <a:schemeClr val="dk1"/>
          </a:fontRef>
        </p:style>
        <p:txBody>
          <a:bodyPr lIns="77925" tIns="38963" rIns="77925" bIns="38963" anchor="ctr"/>
          <a:lstStyle/>
          <a:p>
            <a:pPr algn="ctr" defTabSz="389626" eaLnBrk="1" hangingPunct="1">
              <a:defRPr/>
            </a:pPr>
            <a:r>
              <a:rPr lang="en-US" sz="1500" dirty="0">
                <a:solidFill>
                  <a:schemeClr val="accent2"/>
                </a:solidFill>
                <a:ea typeface="ＭＳ Ｐゴシック" pitchFamily="-106" charset="-128"/>
                <a:cs typeface="ＭＳ Ｐゴシック" pitchFamily="-106" charset="-128"/>
              </a:rPr>
              <a:t>  </a:t>
            </a:r>
          </a:p>
        </p:txBody>
      </p:sp>
      <p:sp>
        <p:nvSpPr>
          <p:cNvPr id="6" name="Text Placeholder 10"/>
          <p:cNvSpPr>
            <a:spLocks noGrp="1"/>
          </p:cNvSpPr>
          <p:nvPr>
            <p:ph type="body" sz="quarter" idx="13"/>
          </p:nvPr>
        </p:nvSpPr>
        <p:spPr>
          <a:xfrm>
            <a:off x="572400" y="1497600"/>
            <a:ext cx="6285600" cy="4136400"/>
          </a:xfrm>
        </p:spPr>
        <p:txBody>
          <a:bodyPr lIns="0" tIns="0" rIns="0" bIns="0">
            <a:normAutofit/>
          </a:bodyPr>
          <a:lstStyle>
            <a:lvl1pPr>
              <a:lnSpc>
                <a:spcPts val="1704"/>
              </a:lnSpc>
              <a:buNone/>
              <a:defRPr sz="1400" b="1"/>
            </a:lvl1pPr>
          </a:lstStyle>
          <a:p>
            <a:pPr lvl="0"/>
            <a:r>
              <a:rPr lang="fi-FI" dirty="0" err="1"/>
              <a:t>Click</a:t>
            </a:r>
            <a:r>
              <a:rPr lang="fi-FI" dirty="0"/>
              <a:t> to </a:t>
            </a:r>
            <a:r>
              <a:rPr lang="fi-FI" dirty="0" err="1"/>
              <a:t>edit</a:t>
            </a:r>
            <a:r>
              <a:rPr lang="fi-FI" dirty="0"/>
              <a:t> </a:t>
            </a:r>
            <a:r>
              <a:rPr lang="fi-FI" dirty="0" err="1"/>
              <a:t>Master</a:t>
            </a:r>
            <a:r>
              <a:rPr lang="fi-FI" dirty="0"/>
              <a:t> </a:t>
            </a:r>
            <a:r>
              <a:rPr lang="fi-FI" dirty="0" err="1"/>
              <a:t>text</a:t>
            </a:r>
            <a:r>
              <a:rPr lang="fi-FI" dirty="0"/>
              <a:t> </a:t>
            </a:r>
            <a:r>
              <a:rPr lang="fi-FI" dirty="0" err="1"/>
              <a:t>styles</a:t>
            </a:r>
            <a:endParaRPr lang="fi-FI" dirty="0"/>
          </a:p>
        </p:txBody>
      </p:sp>
      <p:sp>
        <p:nvSpPr>
          <p:cNvPr id="7" name="Title 1"/>
          <p:cNvSpPr>
            <a:spLocks noGrp="1"/>
          </p:cNvSpPr>
          <p:nvPr>
            <p:ph type="ctrTitle"/>
          </p:nvPr>
        </p:nvSpPr>
        <p:spPr>
          <a:xfrm>
            <a:off x="572400" y="487740"/>
            <a:ext cx="7772400" cy="900000"/>
          </a:xfrm>
        </p:spPr>
        <p:txBody>
          <a:bodyPr lIns="0" tIns="0" rIns="0" bIns="0" anchor="t">
            <a:noAutofit/>
          </a:bodyPr>
          <a:lstStyle>
            <a:lvl1pPr algn="l">
              <a:defRPr sz="2700" b="1">
                <a:solidFill>
                  <a:schemeClr val="accent3"/>
                </a:solidFill>
                <a:latin typeface="+mj-lt"/>
              </a:defRPr>
            </a:lvl1pPr>
          </a:lstStyle>
          <a:p>
            <a:r>
              <a:rPr lang="fi-FI" dirty="0" err="1"/>
              <a:t>Click</a:t>
            </a:r>
            <a:r>
              <a:rPr lang="fi-FI" dirty="0"/>
              <a:t> to </a:t>
            </a:r>
            <a:r>
              <a:rPr lang="fi-FI" dirty="0" err="1"/>
              <a:t>edit</a:t>
            </a:r>
            <a:r>
              <a:rPr lang="fi-FI" dirty="0"/>
              <a:t> </a:t>
            </a:r>
            <a:r>
              <a:rPr lang="fi-FI" dirty="0" err="1"/>
              <a:t>Master</a:t>
            </a:r>
            <a:r>
              <a:rPr lang="fi-FI" dirty="0"/>
              <a:t> </a:t>
            </a:r>
            <a:r>
              <a:rPr lang="fi-FI" dirty="0" err="1"/>
              <a:t>title</a:t>
            </a:r>
            <a:r>
              <a:rPr lang="fi-FI" dirty="0"/>
              <a:t> </a:t>
            </a:r>
            <a:r>
              <a:rPr lang="fi-FI" dirty="0" err="1"/>
              <a:t>style</a:t>
            </a:r>
            <a:endParaRPr lang="en-US" dirty="0"/>
          </a:p>
        </p:txBody>
      </p:sp>
      <p:sp>
        <p:nvSpPr>
          <p:cNvPr id="14" name="Text Placeholder 13"/>
          <p:cNvSpPr>
            <a:spLocks noGrp="1"/>
          </p:cNvSpPr>
          <p:nvPr>
            <p:ph type="body" sz="quarter" idx="16"/>
          </p:nvPr>
        </p:nvSpPr>
        <p:spPr>
          <a:xfrm>
            <a:off x="5143500" y="6145215"/>
            <a:ext cx="1536700" cy="382645"/>
          </a:xfrm>
        </p:spPr>
        <p:txBody>
          <a:bodyPr lIns="0" tIns="0" rIns="0" bIns="0"/>
          <a:lstStyle>
            <a:lvl1pPr marL="0">
              <a:lnSpc>
                <a:spcPts val="810"/>
              </a:lnSpc>
              <a:spcBef>
                <a:spcPts val="0"/>
              </a:spcBef>
              <a:buNone/>
              <a:defRPr sz="800" b="1">
                <a:solidFill>
                  <a:schemeClr val="bg2"/>
                </a:solidFill>
              </a:defRPr>
            </a:lvl1pPr>
          </a:lstStyle>
          <a:p>
            <a:pPr lvl="0"/>
            <a:r>
              <a:rPr lang="fi-FI"/>
              <a:t>Click to edit Master text styles</a:t>
            </a:r>
          </a:p>
        </p:txBody>
      </p:sp>
      <p:sp>
        <p:nvSpPr>
          <p:cNvPr id="15" name="Text Placeholder 13"/>
          <p:cNvSpPr>
            <a:spLocks noGrp="1"/>
          </p:cNvSpPr>
          <p:nvPr>
            <p:ph type="body" sz="quarter" idx="17"/>
          </p:nvPr>
        </p:nvSpPr>
        <p:spPr>
          <a:xfrm>
            <a:off x="6859589" y="6145215"/>
            <a:ext cx="1701801" cy="382645"/>
          </a:xfrm>
        </p:spPr>
        <p:txBody>
          <a:bodyPr lIns="0" tIns="0" rIns="0" bIns="0"/>
          <a:lstStyle>
            <a:lvl1pPr marL="0">
              <a:lnSpc>
                <a:spcPts val="810"/>
              </a:lnSpc>
              <a:spcBef>
                <a:spcPts val="0"/>
              </a:spcBef>
              <a:buNone/>
              <a:defRPr sz="800" b="1">
                <a:solidFill>
                  <a:schemeClr val="bg2"/>
                </a:solidFill>
              </a:defRPr>
            </a:lvl1pPr>
          </a:lstStyle>
          <a:p>
            <a:pPr lvl="0"/>
            <a:r>
              <a:rPr lang="fi-FI"/>
              <a:t>Click to edit Master text styles</a:t>
            </a:r>
          </a:p>
        </p:txBody>
      </p:sp>
      <p:sp>
        <p:nvSpPr>
          <p:cNvPr id="10" name="Footer Placeholder 4"/>
          <p:cNvSpPr>
            <a:spLocks noGrp="1"/>
          </p:cNvSpPr>
          <p:nvPr>
            <p:ph type="ftr" sz="quarter" idx="18"/>
          </p:nvPr>
        </p:nvSpPr>
        <p:spPr>
          <a:xfrm>
            <a:off x="3429000" y="6145213"/>
            <a:ext cx="1544638" cy="127000"/>
          </a:xfrm>
        </p:spPr>
        <p:txBody>
          <a:bodyPr lIns="0" tIns="0" rIns="0" bIns="0" anchor="t"/>
          <a:lstStyle>
            <a:lvl1pPr algn="l">
              <a:defRPr sz="800" b="1"/>
            </a:lvl1pPr>
          </a:lstStyle>
          <a:p>
            <a:pPr>
              <a:defRPr/>
            </a:pPr>
            <a:endParaRPr lang="en-US"/>
          </a:p>
        </p:txBody>
      </p:sp>
      <p:sp>
        <p:nvSpPr>
          <p:cNvPr id="11" name="Date Placeholder 3"/>
          <p:cNvSpPr>
            <a:spLocks noGrp="1"/>
          </p:cNvSpPr>
          <p:nvPr>
            <p:ph type="dt" sz="half" idx="19"/>
          </p:nvPr>
        </p:nvSpPr>
        <p:spPr>
          <a:xfrm>
            <a:off x="3429000" y="6273800"/>
            <a:ext cx="1544638" cy="125413"/>
          </a:xfrm>
        </p:spPr>
        <p:txBody>
          <a:bodyPr lIns="0" tIns="0" rIns="0" bIns="0" anchor="t"/>
          <a:lstStyle>
            <a:lvl1pPr>
              <a:defRPr sz="800" b="1"/>
            </a:lvl1pPr>
          </a:lstStyle>
          <a:p>
            <a:pPr>
              <a:defRPr/>
            </a:pPr>
            <a:fld id="{193EC7AB-B992-4B07-B72E-9622B220DAF4}" type="datetime1">
              <a:rPr lang="fi-FI" smtClean="0"/>
              <a:t>26.2.2018</a:t>
            </a:fld>
            <a:endParaRPr lang="en-US" dirty="0"/>
          </a:p>
        </p:txBody>
      </p:sp>
      <p:sp>
        <p:nvSpPr>
          <p:cNvPr id="12" name="Slide Number Placeholder 5"/>
          <p:cNvSpPr>
            <a:spLocks noGrp="1"/>
          </p:cNvSpPr>
          <p:nvPr>
            <p:ph type="sldNum" sz="quarter" idx="20"/>
          </p:nvPr>
        </p:nvSpPr>
        <p:spPr>
          <a:xfrm>
            <a:off x="3429000" y="6402388"/>
            <a:ext cx="1544638" cy="125412"/>
          </a:xfrm>
        </p:spPr>
        <p:txBody>
          <a:bodyPr lIns="0" tIns="0" rIns="0" bIns="0" anchor="t"/>
          <a:lstStyle>
            <a:lvl1pPr algn="l">
              <a:defRPr sz="800" b="1"/>
            </a:lvl1pPr>
          </a:lstStyle>
          <a:p>
            <a:pPr>
              <a:defRPr/>
            </a:pPr>
            <a:r>
              <a:rPr lang="et-EE" altLang="en-US" dirty="0"/>
              <a:t>Page </a:t>
            </a:r>
            <a:fld id="{7ACE66E0-BE04-47BA-A62D-7BFC499E8192}" type="slidenum">
              <a:rPr lang="en-US" altLang="en-US" smtClean="0"/>
              <a:pPr>
                <a:defRPr/>
              </a:pPr>
              <a:t>‹#›</a:t>
            </a:fld>
            <a:endParaRPr lang="en-US" altLang="en-US" dirty="0"/>
          </a:p>
        </p:txBody>
      </p:sp>
    </p:spTree>
    <p:extLst>
      <p:ext uri="{BB962C8B-B14F-4D97-AF65-F5344CB8AC3E}">
        <p14:creationId xmlns:p14="http://schemas.microsoft.com/office/powerpoint/2010/main" val="192974278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14325" y="119063"/>
            <a:ext cx="8520113" cy="962025"/>
          </a:xfrm>
        </p:spPr>
        <p:txBody>
          <a:bodyPr/>
          <a:lstStyle/>
          <a:p>
            <a:r>
              <a:rPr lang="en-US"/>
              <a:t>Click to edit Master title style</a:t>
            </a:r>
          </a:p>
        </p:txBody>
      </p:sp>
      <p:sp>
        <p:nvSpPr>
          <p:cNvPr id="3" name="Text Placeholder 2"/>
          <p:cNvSpPr>
            <a:spLocks noGrp="1"/>
          </p:cNvSpPr>
          <p:nvPr>
            <p:ph type="body" sz="half" idx="1"/>
          </p:nvPr>
        </p:nvSpPr>
        <p:spPr>
          <a:xfrm>
            <a:off x="323850" y="1268413"/>
            <a:ext cx="4171950" cy="489743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268413"/>
            <a:ext cx="4171950" cy="489743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20"/>
          <p:cNvSpPr>
            <a:spLocks noGrp="1" noChangeArrowheads="1"/>
          </p:cNvSpPr>
          <p:nvPr>
            <p:ph type="ftr" sz="quarter" idx="10"/>
          </p:nvPr>
        </p:nvSpPr>
        <p:spPr/>
        <p:txBody>
          <a:bodyPr/>
          <a:lstStyle>
            <a:lvl1pPr defTabSz="388938">
              <a:defRPr>
                <a:latin typeface="Arial" panose="020B0604020202020204" pitchFamily="34" charset="0"/>
                <a:ea typeface="ＭＳ Ｐゴシック" panose="020B0600070205080204" pitchFamily="34" charset="-128"/>
              </a:defRPr>
            </a:lvl1pPr>
          </a:lstStyle>
          <a:p>
            <a:pPr>
              <a:defRPr/>
            </a:pPr>
            <a:endParaRPr lang="de-DE" altLang="en-US"/>
          </a:p>
        </p:txBody>
      </p:sp>
    </p:spTree>
    <p:extLst>
      <p:ext uri="{BB962C8B-B14F-4D97-AF65-F5344CB8AC3E}">
        <p14:creationId xmlns:p14="http://schemas.microsoft.com/office/powerpoint/2010/main" val="1854756007"/>
      </p:ext>
    </p:extLst>
  </p:cSld>
  <p:clrMapOvr>
    <a:masterClrMapping/>
  </p:clrMapOvr>
  <p:transition spd="med"/>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slideLayout" Target="../slideLayouts/slideLayout3.xml"/><Relationship Id="rId1" Type="http://schemas.openxmlformats.org/officeDocument/2006/relationships/slideLayout" Target="../slideLayouts/slideLayout2.xml"/><Relationship Id="rId6" Type="http://schemas.openxmlformats.org/officeDocument/2006/relationships/image" Target="../media/image2.png"/><Relationship Id="rId5" Type="http://schemas.openxmlformats.org/officeDocument/2006/relationships/theme" Target="../theme/theme2.xml"/><Relationship Id="rId4" Type="http://schemas.openxmlformats.org/officeDocument/2006/relationships/slideLayout" Target="../slideLayouts/slideLayout5.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026" name="Picture 14" descr="Aalto_EN_Electr-Eng_21_RGB_2"/>
          <p:cNvPicPr>
            <a:picLocks noChangeAspect="1" noChangeArrowheads="1"/>
          </p:cNvPicPr>
          <p:nvPr userDrawn="1"/>
        </p:nvPicPr>
        <p:blipFill>
          <a:blip r:embed="rId3">
            <a:extLst>
              <a:ext uri="{28A0092B-C50C-407E-A947-70E740481C1C}">
                <a14:useLocalDpi xmlns:a14="http://schemas.microsoft.com/office/drawing/2010/main" val="0"/>
              </a:ext>
            </a:extLst>
          </a:blip>
          <a:srcRect l="7030" t="6174"/>
          <a:stretch>
            <a:fillRect/>
          </a:stretch>
        </p:blipFill>
        <p:spPr bwMode="auto">
          <a:xfrm>
            <a:off x="0" y="0"/>
            <a:ext cx="2162175" cy="2038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7"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77925" tIns="38963" rIns="77925" bIns="38963" numCol="1" anchor="ctr" anchorCtr="0" compatLnSpc="1">
            <a:prstTxWarp prst="textNoShape">
              <a:avLst/>
            </a:prstTxWarp>
          </a:bodyPr>
          <a:lstStyle/>
          <a:p>
            <a:pPr lvl="0"/>
            <a:r>
              <a:rPr lang="en-US" altLang="en-US"/>
              <a:t>Click to edit Master title style</a:t>
            </a:r>
          </a:p>
        </p:txBody>
      </p:sp>
      <p:sp>
        <p:nvSpPr>
          <p:cNvPr id="1028"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77925" tIns="38963" rIns="77925" bIns="38963"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wrap="square" lIns="77925" tIns="38963" rIns="77925" bIns="38963" numCol="1" anchor="ctr" anchorCtr="0" compatLnSpc="1">
            <a:prstTxWarp prst="textNoShape">
              <a:avLst/>
            </a:prstTxWarp>
          </a:bodyPr>
          <a:lstStyle>
            <a:lvl1pPr defTabSz="389626" eaLnBrk="1" hangingPunct="1">
              <a:defRPr sz="1000">
                <a:solidFill>
                  <a:srgbClr val="898989"/>
                </a:solidFill>
                <a:latin typeface="Arial" pitchFamily="34" charset="0"/>
                <a:ea typeface="ＭＳ Ｐゴシック" pitchFamily="34" charset="-128"/>
                <a:cs typeface="+mn-cs"/>
              </a:defRPr>
            </a:lvl1pPr>
          </a:lstStyle>
          <a:p>
            <a:pPr>
              <a:defRPr/>
            </a:pPr>
            <a:fld id="{5E8C14E9-F657-4439-BE83-5BCFDDC1F248}" type="datetime1">
              <a:rPr lang="fi-FI" smtClean="0"/>
              <a:t>26.2.2018</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wrap="square" lIns="77925" tIns="38963" rIns="77925" bIns="38963" numCol="1" anchor="ctr" anchorCtr="0" compatLnSpc="1">
            <a:prstTxWarp prst="textNoShape">
              <a:avLst/>
            </a:prstTxWarp>
          </a:bodyPr>
          <a:lstStyle>
            <a:lvl1pPr algn="ctr" defTabSz="389626" eaLnBrk="1" hangingPunct="1">
              <a:defRPr sz="1000">
                <a:solidFill>
                  <a:srgbClr val="898989"/>
                </a:solidFill>
                <a:latin typeface="Arial" pitchFamily="-106" charset="0"/>
                <a:ea typeface="ＭＳ Ｐゴシック" pitchFamily="-106" charset="-128"/>
                <a:cs typeface="ＭＳ Ｐゴシック" pitchFamily="-106" charset="-128"/>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wrap="square" lIns="77925" tIns="38963" rIns="77925" bIns="38963" numCol="1" anchor="ctr" anchorCtr="0" compatLnSpc="1">
            <a:prstTxWarp prst="textNoShape">
              <a:avLst/>
            </a:prstTxWarp>
          </a:bodyPr>
          <a:lstStyle>
            <a:lvl1pPr algn="r" eaLnBrk="1" hangingPunct="1">
              <a:defRPr sz="1000">
                <a:solidFill>
                  <a:srgbClr val="898989"/>
                </a:solidFill>
              </a:defRPr>
            </a:lvl1pPr>
          </a:lstStyle>
          <a:p>
            <a:pPr>
              <a:defRPr/>
            </a:pPr>
            <a:fld id="{1049652F-9372-4B86-AABD-EF97F90847FB}" type="slidenum">
              <a:rPr lang="en-US" altLang="en-US"/>
              <a:pPr>
                <a:defRPr/>
              </a:pPr>
              <a:t>‹#›</a:t>
            </a:fld>
            <a:endParaRPr lang="en-US" altLang="en-US"/>
          </a:p>
        </p:txBody>
      </p:sp>
      <p:sp>
        <p:nvSpPr>
          <p:cNvPr id="8" name="Rectangle 7"/>
          <p:cNvSpPr/>
          <p:nvPr/>
        </p:nvSpPr>
        <p:spPr>
          <a:xfrm>
            <a:off x="406400" y="1712913"/>
            <a:ext cx="8328025" cy="3921125"/>
          </a:xfrm>
          <a:prstGeom prst="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lIns="77925" tIns="38963" rIns="77925" bIns="38963" anchor="ctr"/>
          <a:lstStyle/>
          <a:p>
            <a:pPr algn="ctr" defTabSz="389626" eaLnBrk="1" hangingPunct="1">
              <a:defRPr/>
            </a:pPr>
            <a:endParaRPr lang="en-US" sz="1500" dirty="0">
              <a:solidFill>
                <a:srgbClr val="FFFFFF"/>
              </a:solidFill>
              <a:ea typeface="ＭＳ Ｐゴシック" pitchFamily="-106" charset="-128"/>
              <a:cs typeface="ＭＳ Ｐゴシック" pitchFamily="-106" charset="-128"/>
            </a:endParaRPr>
          </a:p>
        </p:txBody>
      </p:sp>
    </p:spTree>
  </p:cSld>
  <p:clrMap bg1="lt1" tx1="dk1" bg2="lt2" tx2="dk2" accent1="accent1" accent2="accent2" accent3="accent3" accent4="accent4" accent5="accent5" accent6="accent6" hlink="hlink" folHlink="folHlink"/>
  <p:sldLayoutIdLst>
    <p:sldLayoutId id="2147484787" r:id="rId1"/>
  </p:sldLayoutIdLst>
  <p:hf sldNum="0" hdr="0" ftr="0"/>
  <p:txStyles>
    <p:titleStyle>
      <a:lvl1pPr algn="ctr" defTabSz="388938" rtl="0" eaLnBrk="0" fontAlgn="base" hangingPunct="0">
        <a:spcBef>
          <a:spcPct val="0"/>
        </a:spcBef>
        <a:spcAft>
          <a:spcPct val="0"/>
        </a:spcAft>
        <a:defRPr sz="3700" kern="1200">
          <a:solidFill>
            <a:schemeClr val="tx1"/>
          </a:solidFill>
          <a:latin typeface="+mj-lt"/>
          <a:ea typeface="ＭＳ Ｐゴシック" pitchFamily="-65" charset="-128"/>
          <a:cs typeface="ＭＳ Ｐゴシック" pitchFamily="-65" charset="-128"/>
        </a:defRPr>
      </a:lvl1pPr>
      <a:lvl2pPr algn="ctr" defTabSz="388938" rtl="0" eaLnBrk="0" fontAlgn="base" hangingPunct="0">
        <a:spcBef>
          <a:spcPct val="0"/>
        </a:spcBef>
        <a:spcAft>
          <a:spcPct val="0"/>
        </a:spcAft>
        <a:defRPr sz="3700">
          <a:solidFill>
            <a:schemeClr val="tx1"/>
          </a:solidFill>
          <a:latin typeface="Arial" pitchFamily="-65" charset="0"/>
          <a:ea typeface="ＭＳ Ｐゴシック" pitchFamily="-65" charset="-128"/>
          <a:cs typeface="ＭＳ Ｐゴシック" pitchFamily="-65" charset="-128"/>
        </a:defRPr>
      </a:lvl2pPr>
      <a:lvl3pPr algn="ctr" defTabSz="388938" rtl="0" eaLnBrk="0" fontAlgn="base" hangingPunct="0">
        <a:spcBef>
          <a:spcPct val="0"/>
        </a:spcBef>
        <a:spcAft>
          <a:spcPct val="0"/>
        </a:spcAft>
        <a:defRPr sz="3700">
          <a:solidFill>
            <a:schemeClr val="tx1"/>
          </a:solidFill>
          <a:latin typeface="Arial" pitchFamily="-65" charset="0"/>
          <a:ea typeface="ＭＳ Ｐゴシック" pitchFamily="-65" charset="-128"/>
          <a:cs typeface="ＭＳ Ｐゴシック" pitchFamily="-65" charset="-128"/>
        </a:defRPr>
      </a:lvl3pPr>
      <a:lvl4pPr algn="ctr" defTabSz="388938" rtl="0" eaLnBrk="0" fontAlgn="base" hangingPunct="0">
        <a:spcBef>
          <a:spcPct val="0"/>
        </a:spcBef>
        <a:spcAft>
          <a:spcPct val="0"/>
        </a:spcAft>
        <a:defRPr sz="3700">
          <a:solidFill>
            <a:schemeClr val="tx1"/>
          </a:solidFill>
          <a:latin typeface="Arial" pitchFamily="-65" charset="0"/>
          <a:ea typeface="ＭＳ Ｐゴシック" pitchFamily="-65" charset="-128"/>
          <a:cs typeface="ＭＳ Ｐゴシック" pitchFamily="-65" charset="-128"/>
        </a:defRPr>
      </a:lvl4pPr>
      <a:lvl5pPr algn="ctr" defTabSz="388938" rtl="0" eaLnBrk="0" fontAlgn="base" hangingPunct="0">
        <a:spcBef>
          <a:spcPct val="0"/>
        </a:spcBef>
        <a:spcAft>
          <a:spcPct val="0"/>
        </a:spcAft>
        <a:defRPr sz="3700">
          <a:solidFill>
            <a:schemeClr val="tx1"/>
          </a:solidFill>
          <a:latin typeface="Arial" pitchFamily="-65" charset="0"/>
          <a:ea typeface="ＭＳ Ｐゴシック" pitchFamily="-65" charset="-128"/>
          <a:cs typeface="ＭＳ Ｐゴシック" pitchFamily="-65" charset="-128"/>
        </a:defRPr>
      </a:lvl5pPr>
      <a:lvl6pPr marL="389626" algn="ctr" defTabSz="389626" rtl="0" eaLnBrk="1" fontAlgn="base" hangingPunct="1">
        <a:spcBef>
          <a:spcPct val="0"/>
        </a:spcBef>
        <a:spcAft>
          <a:spcPct val="0"/>
        </a:spcAft>
        <a:defRPr sz="3700">
          <a:solidFill>
            <a:schemeClr val="tx1"/>
          </a:solidFill>
          <a:latin typeface="Arial" pitchFamily="-65" charset="0"/>
          <a:ea typeface="ＭＳ Ｐゴシック" pitchFamily="-65" charset="-128"/>
          <a:cs typeface="ＭＳ Ｐゴシック" pitchFamily="-65" charset="-128"/>
        </a:defRPr>
      </a:lvl6pPr>
      <a:lvl7pPr marL="779252" algn="ctr" defTabSz="389626" rtl="0" eaLnBrk="1" fontAlgn="base" hangingPunct="1">
        <a:spcBef>
          <a:spcPct val="0"/>
        </a:spcBef>
        <a:spcAft>
          <a:spcPct val="0"/>
        </a:spcAft>
        <a:defRPr sz="3700">
          <a:solidFill>
            <a:schemeClr val="tx1"/>
          </a:solidFill>
          <a:latin typeface="Arial" pitchFamily="-65" charset="0"/>
          <a:ea typeface="ＭＳ Ｐゴシック" pitchFamily="-65" charset="-128"/>
          <a:cs typeface="ＭＳ Ｐゴシック" pitchFamily="-65" charset="-128"/>
        </a:defRPr>
      </a:lvl7pPr>
      <a:lvl8pPr marL="1168878" algn="ctr" defTabSz="389626" rtl="0" eaLnBrk="1" fontAlgn="base" hangingPunct="1">
        <a:spcBef>
          <a:spcPct val="0"/>
        </a:spcBef>
        <a:spcAft>
          <a:spcPct val="0"/>
        </a:spcAft>
        <a:defRPr sz="3700">
          <a:solidFill>
            <a:schemeClr val="tx1"/>
          </a:solidFill>
          <a:latin typeface="Arial" pitchFamily="-65" charset="0"/>
          <a:ea typeface="ＭＳ Ｐゴシック" pitchFamily="-65" charset="-128"/>
          <a:cs typeface="ＭＳ Ｐゴシック" pitchFamily="-65" charset="-128"/>
        </a:defRPr>
      </a:lvl8pPr>
      <a:lvl9pPr marL="1558503" algn="ctr" defTabSz="389626" rtl="0" eaLnBrk="1" fontAlgn="base" hangingPunct="1">
        <a:spcBef>
          <a:spcPct val="0"/>
        </a:spcBef>
        <a:spcAft>
          <a:spcPct val="0"/>
        </a:spcAft>
        <a:defRPr sz="3700">
          <a:solidFill>
            <a:schemeClr val="tx1"/>
          </a:solidFill>
          <a:latin typeface="Arial" pitchFamily="-65" charset="0"/>
          <a:ea typeface="ＭＳ Ｐゴシック" pitchFamily="-65" charset="-128"/>
          <a:cs typeface="ＭＳ Ｐゴシック" pitchFamily="-65" charset="-128"/>
        </a:defRPr>
      </a:lvl9pPr>
    </p:titleStyle>
    <p:bodyStyle>
      <a:lvl1pPr marL="292100" indent="-292100" algn="l" defTabSz="388938" rtl="0" eaLnBrk="0" fontAlgn="base" hangingPunct="0">
        <a:spcBef>
          <a:spcPct val="20000"/>
        </a:spcBef>
        <a:spcAft>
          <a:spcPct val="0"/>
        </a:spcAft>
        <a:buFont typeface="Arial" panose="020B0604020202020204" pitchFamily="34" charset="0"/>
        <a:buChar char="•"/>
        <a:defRPr sz="2700" kern="1200">
          <a:solidFill>
            <a:schemeClr val="tx1"/>
          </a:solidFill>
          <a:latin typeface="+mn-lt"/>
          <a:ea typeface="ＭＳ Ｐゴシック" pitchFamily="-65" charset="-128"/>
          <a:cs typeface="ＭＳ Ｐゴシック" pitchFamily="-65" charset="-128"/>
        </a:defRPr>
      </a:lvl1pPr>
      <a:lvl2pPr marL="631825" indent="-242888" algn="l" defTabSz="388938"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ＭＳ Ｐゴシック" pitchFamily="-65" charset="-128"/>
          <a:cs typeface="ＭＳ Ｐゴシック"/>
        </a:defRPr>
      </a:lvl2pPr>
      <a:lvl3pPr marL="973138" indent="-193675" algn="l" defTabSz="388938"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ＭＳ Ｐゴシック" pitchFamily="-65" charset="-128"/>
          <a:cs typeface="ＭＳ Ｐゴシック"/>
        </a:defRPr>
      </a:lvl3pPr>
      <a:lvl4pPr marL="1363663" indent="-193675" algn="l" defTabSz="388938" rtl="0" eaLnBrk="0" fontAlgn="base" hangingPunct="0">
        <a:spcBef>
          <a:spcPct val="20000"/>
        </a:spcBef>
        <a:spcAft>
          <a:spcPct val="0"/>
        </a:spcAft>
        <a:buFont typeface="Arial" panose="020B0604020202020204" pitchFamily="34" charset="0"/>
        <a:buChar char="–"/>
        <a:defRPr sz="1700" kern="1200">
          <a:solidFill>
            <a:schemeClr val="tx1"/>
          </a:solidFill>
          <a:latin typeface="+mn-lt"/>
          <a:ea typeface="ＭＳ Ｐゴシック" pitchFamily="-65" charset="-128"/>
          <a:cs typeface="ＭＳ Ｐゴシック"/>
        </a:defRPr>
      </a:lvl4pPr>
      <a:lvl5pPr marL="1752600" indent="-193675" algn="l" defTabSz="388938" rtl="0" eaLnBrk="0" fontAlgn="base" hangingPunct="0">
        <a:spcBef>
          <a:spcPct val="20000"/>
        </a:spcBef>
        <a:spcAft>
          <a:spcPct val="0"/>
        </a:spcAft>
        <a:buFont typeface="Arial" panose="020B0604020202020204" pitchFamily="34" charset="0"/>
        <a:buChar char="»"/>
        <a:defRPr sz="1700" kern="1200">
          <a:solidFill>
            <a:schemeClr val="tx1"/>
          </a:solidFill>
          <a:latin typeface="+mn-lt"/>
          <a:ea typeface="ＭＳ Ｐゴシック" pitchFamily="-65" charset="-128"/>
          <a:cs typeface="ＭＳ Ｐゴシック"/>
        </a:defRPr>
      </a:lvl5pPr>
      <a:lvl6pPr marL="2142942" indent="-194813" algn="l" defTabSz="389626" rtl="0" eaLnBrk="1" latinLnBrk="0" hangingPunct="1">
        <a:spcBef>
          <a:spcPct val="20000"/>
        </a:spcBef>
        <a:buFont typeface="Arial"/>
        <a:buChar char="•"/>
        <a:defRPr sz="1700" kern="1200">
          <a:solidFill>
            <a:schemeClr val="tx1"/>
          </a:solidFill>
          <a:latin typeface="+mn-lt"/>
          <a:ea typeface="+mn-ea"/>
          <a:cs typeface="+mn-cs"/>
        </a:defRPr>
      </a:lvl6pPr>
      <a:lvl7pPr marL="2532568" indent="-194813" algn="l" defTabSz="389626" rtl="0" eaLnBrk="1" latinLnBrk="0" hangingPunct="1">
        <a:spcBef>
          <a:spcPct val="20000"/>
        </a:spcBef>
        <a:buFont typeface="Arial"/>
        <a:buChar char="•"/>
        <a:defRPr sz="1700" kern="1200">
          <a:solidFill>
            <a:schemeClr val="tx1"/>
          </a:solidFill>
          <a:latin typeface="+mn-lt"/>
          <a:ea typeface="+mn-ea"/>
          <a:cs typeface="+mn-cs"/>
        </a:defRPr>
      </a:lvl7pPr>
      <a:lvl8pPr marL="2922194" indent="-194813" algn="l" defTabSz="389626" rtl="0" eaLnBrk="1" latinLnBrk="0" hangingPunct="1">
        <a:spcBef>
          <a:spcPct val="20000"/>
        </a:spcBef>
        <a:buFont typeface="Arial"/>
        <a:buChar char="•"/>
        <a:defRPr sz="1700" kern="1200">
          <a:solidFill>
            <a:schemeClr val="tx1"/>
          </a:solidFill>
          <a:latin typeface="+mn-lt"/>
          <a:ea typeface="+mn-ea"/>
          <a:cs typeface="+mn-cs"/>
        </a:defRPr>
      </a:lvl8pPr>
      <a:lvl9pPr marL="3311820" indent="-194813" algn="l" defTabSz="389626" rtl="0" eaLnBrk="1" latinLnBrk="0" hangingPunct="1">
        <a:spcBef>
          <a:spcPct val="20000"/>
        </a:spcBef>
        <a:buFont typeface="Arial"/>
        <a:buChar char="•"/>
        <a:defRPr sz="1700" kern="1200">
          <a:solidFill>
            <a:schemeClr val="tx1"/>
          </a:solidFill>
          <a:latin typeface="+mn-lt"/>
          <a:ea typeface="+mn-ea"/>
          <a:cs typeface="+mn-cs"/>
        </a:defRPr>
      </a:lvl9pPr>
    </p:bodyStyle>
    <p:otherStyle>
      <a:defPPr>
        <a:defRPr lang="en-US"/>
      </a:defPPr>
      <a:lvl1pPr marL="0" algn="l" defTabSz="389626" rtl="0" eaLnBrk="1" latinLnBrk="0" hangingPunct="1">
        <a:defRPr sz="1500" kern="1200">
          <a:solidFill>
            <a:schemeClr val="tx1"/>
          </a:solidFill>
          <a:latin typeface="+mn-lt"/>
          <a:ea typeface="+mn-ea"/>
          <a:cs typeface="+mn-cs"/>
        </a:defRPr>
      </a:lvl1pPr>
      <a:lvl2pPr marL="389626" algn="l" defTabSz="389626" rtl="0" eaLnBrk="1" latinLnBrk="0" hangingPunct="1">
        <a:defRPr sz="1500" kern="1200">
          <a:solidFill>
            <a:schemeClr val="tx1"/>
          </a:solidFill>
          <a:latin typeface="+mn-lt"/>
          <a:ea typeface="+mn-ea"/>
          <a:cs typeface="+mn-cs"/>
        </a:defRPr>
      </a:lvl2pPr>
      <a:lvl3pPr marL="779252" algn="l" defTabSz="389626" rtl="0" eaLnBrk="1" latinLnBrk="0" hangingPunct="1">
        <a:defRPr sz="1500" kern="1200">
          <a:solidFill>
            <a:schemeClr val="tx1"/>
          </a:solidFill>
          <a:latin typeface="+mn-lt"/>
          <a:ea typeface="+mn-ea"/>
          <a:cs typeface="+mn-cs"/>
        </a:defRPr>
      </a:lvl3pPr>
      <a:lvl4pPr marL="1168878" algn="l" defTabSz="389626" rtl="0" eaLnBrk="1" latinLnBrk="0" hangingPunct="1">
        <a:defRPr sz="1500" kern="1200">
          <a:solidFill>
            <a:schemeClr val="tx1"/>
          </a:solidFill>
          <a:latin typeface="+mn-lt"/>
          <a:ea typeface="+mn-ea"/>
          <a:cs typeface="+mn-cs"/>
        </a:defRPr>
      </a:lvl4pPr>
      <a:lvl5pPr marL="1558503" algn="l" defTabSz="389626" rtl="0" eaLnBrk="1" latinLnBrk="0" hangingPunct="1">
        <a:defRPr sz="1500" kern="1200">
          <a:solidFill>
            <a:schemeClr val="tx1"/>
          </a:solidFill>
          <a:latin typeface="+mn-lt"/>
          <a:ea typeface="+mn-ea"/>
          <a:cs typeface="+mn-cs"/>
        </a:defRPr>
      </a:lvl5pPr>
      <a:lvl6pPr marL="1948129" algn="l" defTabSz="389626" rtl="0" eaLnBrk="1" latinLnBrk="0" hangingPunct="1">
        <a:defRPr sz="1500" kern="1200">
          <a:solidFill>
            <a:schemeClr val="tx1"/>
          </a:solidFill>
          <a:latin typeface="+mn-lt"/>
          <a:ea typeface="+mn-ea"/>
          <a:cs typeface="+mn-cs"/>
        </a:defRPr>
      </a:lvl6pPr>
      <a:lvl7pPr marL="2337755" algn="l" defTabSz="389626" rtl="0" eaLnBrk="1" latinLnBrk="0" hangingPunct="1">
        <a:defRPr sz="1500" kern="1200">
          <a:solidFill>
            <a:schemeClr val="tx1"/>
          </a:solidFill>
          <a:latin typeface="+mn-lt"/>
          <a:ea typeface="+mn-ea"/>
          <a:cs typeface="+mn-cs"/>
        </a:defRPr>
      </a:lvl7pPr>
      <a:lvl8pPr marL="2727381" algn="l" defTabSz="389626" rtl="0" eaLnBrk="1" latinLnBrk="0" hangingPunct="1">
        <a:defRPr sz="1500" kern="1200">
          <a:solidFill>
            <a:schemeClr val="tx1"/>
          </a:solidFill>
          <a:latin typeface="+mn-lt"/>
          <a:ea typeface="+mn-ea"/>
          <a:cs typeface="+mn-cs"/>
        </a:defRPr>
      </a:lvl8pPr>
      <a:lvl9pPr marL="3117007" algn="l" defTabSz="389626" rtl="0" eaLnBrk="1" latinLnBrk="0" hangingPunct="1">
        <a:defRPr sz="15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2050" name="Picture 13" descr="Aalto_EN_Electr-Eng_13_RGB_2"/>
          <p:cNvPicPr>
            <a:picLocks noChangeAspect="1" noChangeArrowheads="1"/>
          </p:cNvPicPr>
          <p:nvPr userDrawn="1"/>
        </p:nvPicPr>
        <p:blipFill>
          <a:blip r:embed="rId6">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215900" y="5815013"/>
            <a:ext cx="2519363" cy="1042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51"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77925" tIns="38963" rIns="77925" bIns="38963" numCol="1" anchor="ctr" anchorCtr="0" compatLnSpc="1">
            <a:prstTxWarp prst="textNoShape">
              <a:avLst/>
            </a:prstTxWarp>
          </a:bodyPr>
          <a:lstStyle/>
          <a:p>
            <a:pPr lvl="0"/>
            <a:r>
              <a:rPr lang="fi-FI" altLang="en-US"/>
              <a:t>Click to edit Master title style</a:t>
            </a:r>
            <a:endParaRPr lang="en-US" altLang="en-US"/>
          </a:p>
        </p:txBody>
      </p:sp>
      <p:sp>
        <p:nvSpPr>
          <p:cNvPr id="2052"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77925" tIns="38963" rIns="77925" bIns="38963" numCol="1" anchor="t" anchorCtr="0" compatLnSpc="1">
            <a:prstTxWarp prst="textNoShape">
              <a:avLst/>
            </a:prstTxWarp>
          </a:bodyPr>
          <a:lstStyle/>
          <a:p>
            <a:pPr lvl="0"/>
            <a:r>
              <a:rPr lang="fi-FI" altLang="en-US"/>
              <a:t>Click to edit Master text styles</a:t>
            </a:r>
          </a:p>
          <a:p>
            <a:pPr lvl="1"/>
            <a:r>
              <a:rPr lang="fi-FI" altLang="en-US"/>
              <a:t>Second level</a:t>
            </a:r>
          </a:p>
          <a:p>
            <a:pPr lvl="2"/>
            <a:r>
              <a:rPr lang="fi-FI" altLang="en-US"/>
              <a:t>Third level</a:t>
            </a:r>
          </a:p>
          <a:p>
            <a:pPr lvl="3"/>
            <a:r>
              <a:rPr lang="fi-FI" altLang="en-US"/>
              <a:t>Fourth level</a:t>
            </a:r>
          </a:p>
          <a:p>
            <a:pPr lvl="4"/>
            <a:r>
              <a:rPr lang="fi-FI" altLang="en-US"/>
              <a:t>Fifth level</a:t>
            </a:r>
            <a:endParaRPr lang="en-US" altLang="en-US"/>
          </a:p>
        </p:txBody>
      </p:sp>
      <p:sp>
        <p:nvSpPr>
          <p:cNvPr id="4" name="Date Placeholder 3"/>
          <p:cNvSpPr>
            <a:spLocks noGrp="1"/>
          </p:cNvSpPr>
          <p:nvPr>
            <p:ph type="dt" sz="half" idx="2"/>
          </p:nvPr>
        </p:nvSpPr>
        <p:spPr>
          <a:xfrm>
            <a:off x="457200" y="6356350"/>
            <a:ext cx="2133600" cy="365125"/>
          </a:xfrm>
          <a:prstGeom prst="rect">
            <a:avLst/>
          </a:prstGeom>
        </p:spPr>
        <p:txBody>
          <a:bodyPr vert="horz" wrap="square" lIns="77925" tIns="38963" rIns="77925" bIns="38963" numCol="1" anchor="ctr" anchorCtr="0" compatLnSpc="1">
            <a:prstTxWarp prst="textNoShape">
              <a:avLst/>
            </a:prstTxWarp>
          </a:bodyPr>
          <a:lstStyle>
            <a:lvl1pPr defTabSz="389626" eaLnBrk="1" hangingPunct="1">
              <a:defRPr sz="1000">
                <a:solidFill>
                  <a:srgbClr val="898989"/>
                </a:solidFill>
                <a:latin typeface="Arial" pitchFamily="34" charset="0"/>
                <a:ea typeface="ＭＳ Ｐゴシック" pitchFamily="34" charset="-128"/>
                <a:cs typeface="+mn-cs"/>
              </a:defRPr>
            </a:lvl1pPr>
          </a:lstStyle>
          <a:p>
            <a:pPr>
              <a:defRPr/>
            </a:pPr>
            <a:fld id="{C4BCBF7B-806E-4774-A014-1630FFD798FE}" type="datetime1">
              <a:rPr lang="fi-FI" smtClean="0"/>
              <a:t>26.2.2018</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wrap="square" lIns="77925" tIns="38963" rIns="77925" bIns="38963" numCol="1" anchor="ctr" anchorCtr="0" compatLnSpc="1">
            <a:prstTxWarp prst="textNoShape">
              <a:avLst/>
            </a:prstTxWarp>
          </a:bodyPr>
          <a:lstStyle>
            <a:lvl1pPr algn="ctr" defTabSz="389626" eaLnBrk="1" hangingPunct="1">
              <a:defRPr sz="1000">
                <a:solidFill>
                  <a:srgbClr val="898989"/>
                </a:solidFill>
                <a:latin typeface="Arial" pitchFamily="-106" charset="0"/>
                <a:ea typeface="ＭＳ Ｐゴシック" pitchFamily="-106" charset="-128"/>
                <a:cs typeface="ＭＳ Ｐゴシック" pitchFamily="-106" charset="-128"/>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wrap="square" lIns="77925" tIns="38963" rIns="77925" bIns="38963" numCol="1" anchor="ctr" anchorCtr="0" compatLnSpc="1">
            <a:prstTxWarp prst="textNoShape">
              <a:avLst/>
            </a:prstTxWarp>
          </a:bodyPr>
          <a:lstStyle>
            <a:lvl1pPr algn="r" eaLnBrk="1" hangingPunct="1">
              <a:defRPr sz="1000">
                <a:solidFill>
                  <a:srgbClr val="898989"/>
                </a:solidFill>
              </a:defRPr>
            </a:lvl1pPr>
          </a:lstStyle>
          <a:p>
            <a:pPr>
              <a:defRPr/>
            </a:pPr>
            <a:fld id="{0E0A0211-A76A-4511-A964-36F8689660B5}"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sldLayoutIdLst>
    <p:sldLayoutId id="2147484790" r:id="rId1"/>
    <p:sldLayoutId id="2147484791" r:id="rId2"/>
    <p:sldLayoutId id="2147484792" r:id="rId3"/>
    <p:sldLayoutId id="2147484794" r:id="rId4"/>
  </p:sldLayoutIdLst>
  <p:hf sldNum="0" hdr="0" ftr="0"/>
  <p:txStyles>
    <p:titleStyle>
      <a:lvl1pPr algn="ctr" defTabSz="388938" rtl="0" eaLnBrk="0" fontAlgn="base" hangingPunct="0">
        <a:spcBef>
          <a:spcPct val="0"/>
        </a:spcBef>
        <a:spcAft>
          <a:spcPct val="0"/>
        </a:spcAft>
        <a:defRPr sz="3700" kern="1200">
          <a:solidFill>
            <a:schemeClr val="tx1"/>
          </a:solidFill>
          <a:latin typeface="+mj-lt"/>
          <a:ea typeface="ＭＳ Ｐゴシック" pitchFamily="-108" charset="-128"/>
          <a:cs typeface="ＭＳ Ｐゴシック" pitchFamily="-108" charset="-128"/>
        </a:defRPr>
      </a:lvl1pPr>
      <a:lvl2pPr algn="ctr" defTabSz="388938" rtl="0" eaLnBrk="0" fontAlgn="base" hangingPunct="0">
        <a:spcBef>
          <a:spcPct val="0"/>
        </a:spcBef>
        <a:spcAft>
          <a:spcPct val="0"/>
        </a:spcAft>
        <a:defRPr sz="3700">
          <a:solidFill>
            <a:schemeClr val="tx1"/>
          </a:solidFill>
          <a:latin typeface="Arial" pitchFamily="-108" charset="0"/>
          <a:ea typeface="ＭＳ Ｐゴシック" pitchFamily="-108" charset="-128"/>
          <a:cs typeface="ＭＳ Ｐゴシック" pitchFamily="-108" charset="-128"/>
        </a:defRPr>
      </a:lvl2pPr>
      <a:lvl3pPr algn="ctr" defTabSz="388938" rtl="0" eaLnBrk="0" fontAlgn="base" hangingPunct="0">
        <a:spcBef>
          <a:spcPct val="0"/>
        </a:spcBef>
        <a:spcAft>
          <a:spcPct val="0"/>
        </a:spcAft>
        <a:defRPr sz="3700">
          <a:solidFill>
            <a:schemeClr val="tx1"/>
          </a:solidFill>
          <a:latin typeface="Arial" pitchFamily="-108" charset="0"/>
          <a:ea typeface="ＭＳ Ｐゴシック" pitchFamily="-108" charset="-128"/>
          <a:cs typeface="ＭＳ Ｐゴシック" pitchFamily="-108" charset="-128"/>
        </a:defRPr>
      </a:lvl3pPr>
      <a:lvl4pPr algn="ctr" defTabSz="388938" rtl="0" eaLnBrk="0" fontAlgn="base" hangingPunct="0">
        <a:spcBef>
          <a:spcPct val="0"/>
        </a:spcBef>
        <a:spcAft>
          <a:spcPct val="0"/>
        </a:spcAft>
        <a:defRPr sz="3700">
          <a:solidFill>
            <a:schemeClr val="tx1"/>
          </a:solidFill>
          <a:latin typeface="Arial" pitchFamily="-108" charset="0"/>
          <a:ea typeface="ＭＳ Ｐゴシック" pitchFamily="-108" charset="-128"/>
          <a:cs typeface="ＭＳ Ｐゴシック" pitchFamily="-108" charset="-128"/>
        </a:defRPr>
      </a:lvl4pPr>
      <a:lvl5pPr algn="ctr" defTabSz="388938" rtl="0" eaLnBrk="0" fontAlgn="base" hangingPunct="0">
        <a:spcBef>
          <a:spcPct val="0"/>
        </a:spcBef>
        <a:spcAft>
          <a:spcPct val="0"/>
        </a:spcAft>
        <a:defRPr sz="3700">
          <a:solidFill>
            <a:schemeClr val="tx1"/>
          </a:solidFill>
          <a:latin typeface="Arial" pitchFamily="-108" charset="0"/>
          <a:ea typeface="ＭＳ Ｐゴシック" pitchFamily="-108" charset="-128"/>
          <a:cs typeface="ＭＳ Ｐゴシック" pitchFamily="-108" charset="-128"/>
        </a:defRPr>
      </a:lvl5pPr>
      <a:lvl6pPr marL="389626" algn="ctr" defTabSz="389626" rtl="0" fontAlgn="base">
        <a:spcBef>
          <a:spcPct val="0"/>
        </a:spcBef>
        <a:spcAft>
          <a:spcPct val="0"/>
        </a:spcAft>
        <a:defRPr sz="3700">
          <a:solidFill>
            <a:schemeClr val="tx1"/>
          </a:solidFill>
          <a:latin typeface="Arial" pitchFamily="-108" charset="0"/>
          <a:ea typeface="ＭＳ Ｐゴシック" pitchFamily="-108" charset="-128"/>
          <a:cs typeface="ＭＳ Ｐゴシック" pitchFamily="-108" charset="-128"/>
        </a:defRPr>
      </a:lvl6pPr>
      <a:lvl7pPr marL="779252" algn="ctr" defTabSz="389626" rtl="0" fontAlgn="base">
        <a:spcBef>
          <a:spcPct val="0"/>
        </a:spcBef>
        <a:spcAft>
          <a:spcPct val="0"/>
        </a:spcAft>
        <a:defRPr sz="3700">
          <a:solidFill>
            <a:schemeClr val="tx1"/>
          </a:solidFill>
          <a:latin typeface="Arial" pitchFamily="-108" charset="0"/>
          <a:ea typeface="ＭＳ Ｐゴシック" pitchFamily="-108" charset="-128"/>
          <a:cs typeface="ＭＳ Ｐゴシック" pitchFamily="-108" charset="-128"/>
        </a:defRPr>
      </a:lvl7pPr>
      <a:lvl8pPr marL="1168878" algn="ctr" defTabSz="389626" rtl="0" fontAlgn="base">
        <a:spcBef>
          <a:spcPct val="0"/>
        </a:spcBef>
        <a:spcAft>
          <a:spcPct val="0"/>
        </a:spcAft>
        <a:defRPr sz="3700">
          <a:solidFill>
            <a:schemeClr val="tx1"/>
          </a:solidFill>
          <a:latin typeface="Arial" pitchFamily="-108" charset="0"/>
          <a:ea typeface="ＭＳ Ｐゴシック" pitchFamily="-108" charset="-128"/>
          <a:cs typeface="ＭＳ Ｐゴシック" pitchFamily="-108" charset="-128"/>
        </a:defRPr>
      </a:lvl8pPr>
      <a:lvl9pPr marL="1558503" algn="ctr" defTabSz="389626" rtl="0" fontAlgn="base">
        <a:spcBef>
          <a:spcPct val="0"/>
        </a:spcBef>
        <a:spcAft>
          <a:spcPct val="0"/>
        </a:spcAft>
        <a:defRPr sz="3700">
          <a:solidFill>
            <a:schemeClr val="tx1"/>
          </a:solidFill>
          <a:latin typeface="Arial" pitchFamily="-108" charset="0"/>
          <a:ea typeface="ＭＳ Ｐゴシック" pitchFamily="-108" charset="-128"/>
          <a:cs typeface="ＭＳ Ｐゴシック" pitchFamily="-108" charset="-128"/>
        </a:defRPr>
      </a:lvl9pPr>
    </p:titleStyle>
    <p:bodyStyle>
      <a:lvl1pPr marL="292100" indent="-292100" algn="l" defTabSz="388938" rtl="0" eaLnBrk="0" fontAlgn="base" hangingPunct="0">
        <a:spcBef>
          <a:spcPct val="20000"/>
        </a:spcBef>
        <a:spcAft>
          <a:spcPct val="0"/>
        </a:spcAft>
        <a:buFont typeface="Arial" panose="020B0604020202020204" pitchFamily="34" charset="0"/>
        <a:buChar char="•"/>
        <a:defRPr sz="2700" kern="1200">
          <a:solidFill>
            <a:schemeClr val="tx1"/>
          </a:solidFill>
          <a:latin typeface="+mn-lt"/>
          <a:ea typeface="ＭＳ Ｐゴシック" pitchFamily="-108" charset="-128"/>
          <a:cs typeface="ＭＳ Ｐゴシック" pitchFamily="-108" charset="-128"/>
        </a:defRPr>
      </a:lvl1pPr>
      <a:lvl2pPr marL="631825" indent="-242888" algn="l" defTabSz="388938"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ＭＳ Ｐゴシック" pitchFamily="-108" charset="-128"/>
          <a:cs typeface="ＭＳ Ｐゴシック"/>
        </a:defRPr>
      </a:lvl2pPr>
      <a:lvl3pPr marL="973138" indent="-193675" algn="l" defTabSz="388938"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ＭＳ Ｐゴシック" pitchFamily="-108" charset="-128"/>
          <a:cs typeface="ＭＳ Ｐゴシック"/>
        </a:defRPr>
      </a:lvl3pPr>
      <a:lvl4pPr marL="1363663" indent="-193675" algn="l" defTabSz="388938" rtl="0" eaLnBrk="0" fontAlgn="base" hangingPunct="0">
        <a:spcBef>
          <a:spcPct val="20000"/>
        </a:spcBef>
        <a:spcAft>
          <a:spcPct val="0"/>
        </a:spcAft>
        <a:buFont typeface="Arial" panose="020B0604020202020204" pitchFamily="34" charset="0"/>
        <a:buChar char="–"/>
        <a:defRPr sz="1700" kern="1200">
          <a:solidFill>
            <a:schemeClr val="tx1"/>
          </a:solidFill>
          <a:latin typeface="+mn-lt"/>
          <a:ea typeface="ＭＳ Ｐゴシック" pitchFamily="-108" charset="-128"/>
          <a:cs typeface="ＭＳ Ｐゴシック"/>
        </a:defRPr>
      </a:lvl4pPr>
      <a:lvl5pPr marL="1752600" indent="-193675" algn="l" defTabSz="388938" rtl="0" eaLnBrk="0" fontAlgn="base" hangingPunct="0">
        <a:spcBef>
          <a:spcPct val="20000"/>
        </a:spcBef>
        <a:spcAft>
          <a:spcPct val="0"/>
        </a:spcAft>
        <a:buFont typeface="Arial" panose="020B0604020202020204" pitchFamily="34" charset="0"/>
        <a:buChar char="»"/>
        <a:defRPr sz="1700" kern="1200">
          <a:solidFill>
            <a:schemeClr val="tx1"/>
          </a:solidFill>
          <a:latin typeface="+mn-lt"/>
          <a:ea typeface="ＭＳ Ｐゴシック" pitchFamily="-108" charset="-128"/>
          <a:cs typeface="ＭＳ Ｐゴシック"/>
        </a:defRPr>
      </a:lvl5pPr>
      <a:lvl6pPr marL="2142942" indent="-194813" algn="l" defTabSz="389626" rtl="0" eaLnBrk="1" latinLnBrk="0" hangingPunct="1">
        <a:spcBef>
          <a:spcPct val="20000"/>
        </a:spcBef>
        <a:buFont typeface="Arial"/>
        <a:buChar char="•"/>
        <a:defRPr sz="1700" kern="1200">
          <a:solidFill>
            <a:schemeClr val="tx1"/>
          </a:solidFill>
          <a:latin typeface="+mn-lt"/>
          <a:ea typeface="+mn-ea"/>
          <a:cs typeface="+mn-cs"/>
        </a:defRPr>
      </a:lvl6pPr>
      <a:lvl7pPr marL="2532568" indent="-194813" algn="l" defTabSz="389626" rtl="0" eaLnBrk="1" latinLnBrk="0" hangingPunct="1">
        <a:spcBef>
          <a:spcPct val="20000"/>
        </a:spcBef>
        <a:buFont typeface="Arial"/>
        <a:buChar char="•"/>
        <a:defRPr sz="1700" kern="1200">
          <a:solidFill>
            <a:schemeClr val="tx1"/>
          </a:solidFill>
          <a:latin typeface="+mn-lt"/>
          <a:ea typeface="+mn-ea"/>
          <a:cs typeface="+mn-cs"/>
        </a:defRPr>
      </a:lvl7pPr>
      <a:lvl8pPr marL="2922194" indent="-194813" algn="l" defTabSz="389626" rtl="0" eaLnBrk="1" latinLnBrk="0" hangingPunct="1">
        <a:spcBef>
          <a:spcPct val="20000"/>
        </a:spcBef>
        <a:buFont typeface="Arial"/>
        <a:buChar char="•"/>
        <a:defRPr sz="1700" kern="1200">
          <a:solidFill>
            <a:schemeClr val="tx1"/>
          </a:solidFill>
          <a:latin typeface="+mn-lt"/>
          <a:ea typeface="+mn-ea"/>
          <a:cs typeface="+mn-cs"/>
        </a:defRPr>
      </a:lvl8pPr>
      <a:lvl9pPr marL="3311820" indent="-194813" algn="l" defTabSz="389626" rtl="0" eaLnBrk="1" latinLnBrk="0" hangingPunct="1">
        <a:spcBef>
          <a:spcPct val="20000"/>
        </a:spcBef>
        <a:buFont typeface="Arial"/>
        <a:buChar char="•"/>
        <a:defRPr sz="1700" kern="1200">
          <a:solidFill>
            <a:schemeClr val="tx1"/>
          </a:solidFill>
          <a:latin typeface="+mn-lt"/>
          <a:ea typeface="+mn-ea"/>
          <a:cs typeface="+mn-cs"/>
        </a:defRPr>
      </a:lvl9pPr>
    </p:bodyStyle>
    <p:otherStyle>
      <a:defPPr>
        <a:defRPr lang="en-US"/>
      </a:defPPr>
      <a:lvl1pPr marL="0" algn="l" defTabSz="389626" rtl="0" eaLnBrk="1" latinLnBrk="0" hangingPunct="1">
        <a:defRPr sz="1500" kern="1200">
          <a:solidFill>
            <a:schemeClr val="tx1"/>
          </a:solidFill>
          <a:latin typeface="+mn-lt"/>
          <a:ea typeface="+mn-ea"/>
          <a:cs typeface="+mn-cs"/>
        </a:defRPr>
      </a:lvl1pPr>
      <a:lvl2pPr marL="389626" algn="l" defTabSz="389626" rtl="0" eaLnBrk="1" latinLnBrk="0" hangingPunct="1">
        <a:defRPr sz="1500" kern="1200">
          <a:solidFill>
            <a:schemeClr val="tx1"/>
          </a:solidFill>
          <a:latin typeface="+mn-lt"/>
          <a:ea typeface="+mn-ea"/>
          <a:cs typeface="+mn-cs"/>
        </a:defRPr>
      </a:lvl2pPr>
      <a:lvl3pPr marL="779252" algn="l" defTabSz="389626" rtl="0" eaLnBrk="1" latinLnBrk="0" hangingPunct="1">
        <a:defRPr sz="1500" kern="1200">
          <a:solidFill>
            <a:schemeClr val="tx1"/>
          </a:solidFill>
          <a:latin typeface="+mn-lt"/>
          <a:ea typeface="+mn-ea"/>
          <a:cs typeface="+mn-cs"/>
        </a:defRPr>
      </a:lvl3pPr>
      <a:lvl4pPr marL="1168878" algn="l" defTabSz="389626" rtl="0" eaLnBrk="1" latinLnBrk="0" hangingPunct="1">
        <a:defRPr sz="1500" kern="1200">
          <a:solidFill>
            <a:schemeClr val="tx1"/>
          </a:solidFill>
          <a:latin typeface="+mn-lt"/>
          <a:ea typeface="+mn-ea"/>
          <a:cs typeface="+mn-cs"/>
        </a:defRPr>
      </a:lvl4pPr>
      <a:lvl5pPr marL="1558503" algn="l" defTabSz="389626" rtl="0" eaLnBrk="1" latinLnBrk="0" hangingPunct="1">
        <a:defRPr sz="1500" kern="1200">
          <a:solidFill>
            <a:schemeClr val="tx1"/>
          </a:solidFill>
          <a:latin typeface="+mn-lt"/>
          <a:ea typeface="+mn-ea"/>
          <a:cs typeface="+mn-cs"/>
        </a:defRPr>
      </a:lvl5pPr>
      <a:lvl6pPr marL="1948129" algn="l" defTabSz="389626" rtl="0" eaLnBrk="1" latinLnBrk="0" hangingPunct="1">
        <a:defRPr sz="1500" kern="1200">
          <a:solidFill>
            <a:schemeClr val="tx1"/>
          </a:solidFill>
          <a:latin typeface="+mn-lt"/>
          <a:ea typeface="+mn-ea"/>
          <a:cs typeface="+mn-cs"/>
        </a:defRPr>
      </a:lvl6pPr>
      <a:lvl7pPr marL="2337755" algn="l" defTabSz="389626" rtl="0" eaLnBrk="1" latinLnBrk="0" hangingPunct="1">
        <a:defRPr sz="1500" kern="1200">
          <a:solidFill>
            <a:schemeClr val="tx1"/>
          </a:solidFill>
          <a:latin typeface="+mn-lt"/>
          <a:ea typeface="+mn-ea"/>
          <a:cs typeface="+mn-cs"/>
        </a:defRPr>
      </a:lvl7pPr>
      <a:lvl8pPr marL="2727381" algn="l" defTabSz="389626" rtl="0" eaLnBrk="1" latinLnBrk="0" hangingPunct="1">
        <a:defRPr sz="1500" kern="1200">
          <a:solidFill>
            <a:schemeClr val="tx1"/>
          </a:solidFill>
          <a:latin typeface="+mn-lt"/>
          <a:ea typeface="+mn-ea"/>
          <a:cs typeface="+mn-cs"/>
        </a:defRPr>
      </a:lvl8pPr>
      <a:lvl9pPr marL="3117007" algn="l" defTabSz="389626" rtl="0" eaLnBrk="1" latinLnBrk="0" hangingPunct="1">
        <a:defRPr sz="15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4.xml"/><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7.xml"/><Relationship Id="rId1" Type="http://schemas.openxmlformats.org/officeDocument/2006/relationships/slideLayout" Target="../slideLayouts/slideLayout4.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s/_rels/slide8.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72400" y="1772220"/>
            <a:ext cx="7777274" cy="2410209"/>
          </a:xfrm>
        </p:spPr>
        <p:txBody>
          <a:bodyPr>
            <a:normAutofit fontScale="90000"/>
          </a:bodyPr>
          <a:lstStyle/>
          <a:p>
            <a:r>
              <a:rPr lang="fi-FI" sz="3200" dirty="0"/>
              <a:t>ELEC-E8423 - Smart Grid</a:t>
            </a:r>
            <a:br>
              <a:rPr lang="fi-FI" sz="3200" dirty="0"/>
            </a:br>
            <a:r>
              <a:rPr lang="fi-FI" sz="3200" dirty="0"/>
              <a:t/>
            </a:r>
            <a:br>
              <a:rPr lang="fi-FI" sz="3200" dirty="0"/>
            </a:br>
            <a:r>
              <a:rPr lang="en-US" sz="3200" i="1" dirty="0"/>
              <a:t>Power markets in Nordic Countries: Frequency containment and frequency restoration reserves</a:t>
            </a:r>
          </a:p>
        </p:txBody>
      </p:sp>
      <p:sp>
        <p:nvSpPr>
          <p:cNvPr id="3" name="Subtitle 2"/>
          <p:cNvSpPr>
            <a:spLocks noGrp="1"/>
          </p:cNvSpPr>
          <p:nvPr>
            <p:ph type="subTitle" idx="1"/>
          </p:nvPr>
        </p:nvSpPr>
        <p:spPr>
          <a:xfrm>
            <a:off x="572401" y="4182429"/>
            <a:ext cx="6285600" cy="1323370"/>
          </a:xfrm>
        </p:spPr>
        <p:txBody>
          <a:bodyPr>
            <a:normAutofit/>
          </a:bodyPr>
          <a:lstStyle/>
          <a:p>
            <a:r>
              <a:rPr lang="en-US" i="1" dirty="0"/>
              <a:t>Vinh Huynh</a:t>
            </a:r>
          </a:p>
          <a:p>
            <a:endParaRPr lang="en-US" dirty="0"/>
          </a:p>
        </p:txBody>
      </p:sp>
      <p:sp>
        <p:nvSpPr>
          <p:cNvPr id="4" name="Text Placeholder 3"/>
          <p:cNvSpPr>
            <a:spLocks noGrp="1"/>
          </p:cNvSpPr>
          <p:nvPr>
            <p:ph type="body" sz="quarter" idx="13"/>
          </p:nvPr>
        </p:nvSpPr>
        <p:spPr/>
        <p:txBody>
          <a:bodyPr/>
          <a:lstStyle/>
          <a:p>
            <a:endParaRPr lang="en-US" dirty="0"/>
          </a:p>
        </p:txBody>
      </p:sp>
      <p:sp>
        <p:nvSpPr>
          <p:cNvPr id="5" name="Text Placeholder 4"/>
          <p:cNvSpPr>
            <a:spLocks noGrp="1"/>
          </p:cNvSpPr>
          <p:nvPr>
            <p:ph type="body" sz="quarter" idx="14"/>
          </p:nvPr>
        </p:nvSpPr>
        <p:spPr/>
        <p:txBody>
          <a:bodyPr/>
          <a:lstStyle/>
          <a:p>
            <a:endParaRPr lang="en-US" dirty="0"/>
          </a:p>
        </p:txBody>
      </p:sp>
      <p:sp>
        <p:nvSpPr>
          <p:cNvPr id="7" name="Text Placeholder 6"/>
          <p:cNvSpPr>
            <a:spLocks noGrp="1"/>
          </p:cNvSpPr>
          <p:nvPr>
            <p:ph type="body" sz="quarter" idx="19"/>
          </p:nvPr>
        </p:nvSpPr>
        <p:spPr/>
        <p:txBody>
          <a:bodyPr/>
          <a:lstStyle/>
          <a:p>
            <a:endParaRPr lang="en-US" dirty="0"/>
          </a:p>
        </p:txBody>
      </p:sp>
      <p:sp>
        <p:nvSpPr>
          <p:cNvPr id="8" name="Text Placeholder 7"/>
          <p:cNvSpPr>
            <a:spLocks noGrp="1"/>
          </p:cNvSpPr>
          <p:nvPr>
            <p:ph type="body" sz="quarter" idx="20"/>
          </p:nvPr>
        </p:nvSpPr>
        <p:spPr/>
        <p:txBody>
          <a:bodyPr/>
          <a:lstStyle/>
          <a:p>
            <a:endParaRPr lang="en-US" dirty="0"/>
          </a:p>
        </p:txBody>
      </p:sp>
      <p:sp>
        <p:nvSpPr>
          <p:cNvPr id="9" name="Date Placeholder 6">
            <a:extLst>
              <a:ext uri="{FF2B5EF4-FFF2-40B4-BE49-F238E27FC236}">
                <a16:creationId xmlns:a16="http://schemas.microsoft.com/office/drawing/2014/main" xmlns="" id="{D017DBBE-67D2-44B4-9CAF-B0250706E039}"/>
              </a:ext>
            </a:extLst>
          </p:cNvPr>
          <p:cNvSpPr txBox="1">
            <a:spLocks/>
          </p:cNvSpPr>
          <p:nvPr/>
        </p:nvSpPr>
        <p:spPr bwMode="auto">
          <a:xfrm>
            <a:off x="3429000" y="6273800"/>
            <a:ext cx="1544638" cy="125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bodyPr>
          <a:lstStyle>
            <a:lvl1pPr marL="0" indent="-292100" algn="l" defTabSz="388938" rtl="0" eaLnBrk="0" fontAlgn="base" hangingPunct="0">
              <a:spcBef>
                <a:spcPts val="0"/>
              </a:spcBef>
              <a:spcAft>
                <a:spcPct val="0"/>
              </a:spcAft>
              <a:buFont typeface="Arial" panose="020B0604020202020204" pitchFamily="34" charset="0"/>
              <a:buNone/>
              <a:defRPr sz="1000" b="1" kern="1200">
                <a:solidFill>
                  <a:schemeClr val="bg2"/>
                </a:solidFill>
                <a:latin typeface="Arial"/>
                <a:ea typeface="ＭＳ Ｐゴシック" pitchFamily="-65" charset="-128"/>
                <a:cs typeface="Arial"/>
              </a:defRPr>
            </a:lvl1pPr>
            <a:lvl2pPr marL="631825" indent="-242888" algn="l" defTabSz="388938" rtl="0" eaLnBrk="0" fontAlgn="base" hangingPunct="0">
              <a:spcBef>
                <a:spcPct val="20000"/>
              </a:spcBef>
              <a:spcAft>
                <a:spcPct val="0"/>
              </a:spcAft>
              <a:buFont typeface="Arial" panose="020B0604020202020204" pitchFamily="34" charset="0"/>
              <a:buChar char="–"/>
              <a:defRPr sz="1000" kern="1200">
                <a:solidFill>
                  <a:schemeClr val="tx1"/>
                </a:solidFill>
                <a:latin typeface="Arial"/>
                <a:ea typeface="ＭＳ Ｐゴシック" pitchFamily="-65" charset="-128"/>
                <a:cs typeface="Arial"/>
              </a:defRPr>
            </a:lvl2pPr>
            <a:lvl3pPr marL="973138" indent="-193675" algn="l" defTabSz="388938" rtl="0" eaLnBrk="0" fontAlgn="base" hangingPunct="0">
              <a:spcBef>
                <a:spcPct val="20000"/>
              </a:spcBef>
              <a:spcAft>
                <a:spcPct val="0"/>
              </a:spcAft>
              <a:buFont typeface="Arial" panose="020B0604020202020204" pitchFamily="34" charset="0"/>
              <a:buChar char="•"/>
              <a:defRPr sz="1000" kern="1200">
                <a:solidFill>
                  <a:schemeClr val="tx1"/>
                </a:solidFill>
                <a:latin typeface="Arial"/>
                <a:ea typeface="ＭＳ Ｐゴシック" pitchFamily="-65" charset="-128"/>
                <a:cs typeface="Arial"/>
              </a:defRPr>
            </a:lvl3pPr>
            <a:lvl4pPr marL="1363663" indent="-193675" algn="l" defTabSz="388938" rtl="0" eaLnBrk="0" fontAlgn="base" hangingPunct="0">
              <a:spcBef>
                <a:spcPct val="20000"/>
              </a:spcBef>
              <a:spcAft>
                <a:spcPct val="0"/>
              </a:spcAft>
              <a:buFont typeface="Arial" panose="020B0604020202020204" pitchFamily="34" charset="0"/>
              <a:buChar char="–"/>
              <a:defRPr sz="1000" kern="1200">
                <a:solidFill>
                  <a:schemeClr val="tx1"/>
                </a:solidFill>
                <a:latin typeface="Arial"/>
                <a:ea typeface="ＭＳ Ｐゴシック" pitchFamily="-65" charset="-128"/>
                <a:cs typeface="Arial"/>
              </a:defRPr>
            </a:lvl4pPr>
            <a:lvl5pPr marL="1752600" indent="-193675" algn="l" defTabSz="388938" rtl="0" eaLnBrk="0" fontAlgn="base" hangingPunct="0">
              <a:spcBef>
                <a:spcPct val="20000"/>
              </a:spcBef>
              <a:spcAft>
                <a:spcPct val="0"/>
              </a:spcAft>
              <a:buFont typeface="Arial" panose="020B0604020202020204" pitchFamily="34" charset="0"/>
              <a:buChar char="»"/>
              <a:defRPr sz="1000" kern="1200">
                <a:solidFill>
                  <a:schemeClr val="tx1"/>
                </a:solidFill>
                <a:latin typeface="Arial"/>
                <a:ea typeface="ＭＳ Ｐゴシック" pitchFamily="-65" charset="-128"/>
                <a:cs typeface="Arial"/>
              </a:defRPr>
            </a:lvl5pPr>
            <a:lvl6pPr marL="2142942" indent="-194813" algn="l" defTabSz="389626" rtl="0" eaLnBrk="1" latinLnBrk="0" hangingPunct="1">
              <a:spcBef>
                <a:spcPct val="20000"/>
              </a:spcBef>
              <a:buFont typeface="Arial"/>
              <a:buChar char="•"/>
              <a:defRPr sz="1700" kern="1200">
                <a:solidFill>
                  <a:schemeClr val="tx1"/>
                </a:solidFill>
                <a:latin typeface="+mn-lt"/>
                <a:ea typeface="+mn-ea"/>
                <a:cs typeface="+mn-cs"/>
              </a:defRPr>
            </a:lvl6pPr>
            <a:lvl7pPr marL="2532568" indent="-194813" algn="l" defTabSz="389626" rtl="0" eaLnBrk="1" latinLnBrk="0" hangingPunct="1">
              <a:spcBef>
                <a:spcPct val="20000"/>
              </a:spcBef>
              <a:buFont typeface="Arial"/>
              <a:buChar char="•"/>
              <a:defRPr sz="1700" kern="1200">
                <a:solidFill>
                  <a:schemeClr val="tx1"/>
                </a:solidFill>
                <a:latin typeface="+mn-lt"/>
                <a:ea typeface="+mn-ea"/>
                <a:cs typeface="+mn-cs"/>
              </a:defRPr>
            </a:lvl7pPr>
            <a:lvl8pPr marL="2922194" indent="-194813" algn="l" defTabSz="389626" rtl="0" eaLnBrk="1" latinLnBrk="0" hangingPunct="1">
              <a:spcBef>
                <a:spcPct val="20000"/>
              </a:spcBef>
              <a:buFont typeface="Arial"/>
              <a:buChar char="•"/>
              <a:defRPr sz="1700" kern="1200">
                <a:solidFill>
                  <a:schemeClr val="tx1"/>
                </a:solidFill>
                <a:latin typeface="+mn-lt"/>
                <a:ea typeface="+mn-ea"/>
                <a:cs typeface="+mn-cs"/>
              </a:defRPr>
            </a:lvl8pPr>
            <a:lvl9pPr marL="3311820" indent="-194813" algn="l" defTabSz="389626" rtl="0" eaLnBrk="1" latinLnBrk="0" hangingPunct="1">
              <a:spcBef>
                <a:spcPct val="20000"/>
              </a:spcBef>
              <a:buFont typeface="Arial"/>
              <a:buChar char="•"/>
              <a:defRPr sz="1700" kern="1200">
                <a:solidFill>
                  <a:schemeClr val="tx1"/>
                </a:solidFill>
                <a:latin typeface="+mn-lt"/>
                <a:ea typeface="+mn-ea"/>
                <a:cs typeface="+mn-cs"/>
              </a:defRPr>
            </a:lvl9pPr>
          </a:lstStyle>
          <a:p>
            <a:pPr>
              <a:defRPr/>
            </a:pPr>
            <a:fld id="{1B5E946D-1D29-4562-81E6-50A7C030913A}" type="datetime1">
              <a:rPr lang="fi-FI" smtClean="0"/>
              <a:pPr>
                <a:defRPr/>
              </a:pPr>
              <a:t>26.2.2018</a:t>
            </a:fld>
            <a:endParaRPr lang="en-US" dirty="0"/>
          </a:p>
        </p:txBody>
      </p:sp>
    </p:spTree>
    <p:extLst>
      <p:ext uri="{BB962C8B-B14F-4D97-AF65-F5344CB8AC3E}">
        <p14:creationId xmlns:p14="http://schemas.microsoft.com/office/powerpoint/2010/main" val="164044793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572400" y="1497600"/>
            <a:ext cx="8134278" cy="4136400"/>
          </a:xfrm>
        </p:spPr>
        <p:txBody>
          <a:bodyPr>
            <a:normAutofit lnSpcReduction="10000"/>
          </a:bodyPr>
          <a:lstStyle/>
          <a:p>
            <a:pPr marL="342900" indent="-342900">
              <a:lnSpc>
                <a:spcPct val="150000"/>
              </a:lnSpc>
              <a:buFont typeface="+mj-lt"/>
              <a:buAutoNum type="arabicPeriod"/>
            </a:pPr>
            <a:r>
              <a:rPr lang="en-US" sz="1600" dirty="0" err="1"/>
              <a:t>Khartchenko</a:t>
            </a:r>
            <a:r>
              <a:rPr lang="en-US" sz="1600" dirty="0"/>
              <a:t>, N., 2013. ‘Advanced Energy Systems’. 2nd ed. United States of America: CRC Press.</a:t>
            </a:r>
          </a:p>
          <a:p>
            <a:pPr marL="342900" indent="-342900">
              <a:lnSpc>
                <a:spcPct val="150000"/>
              </a:lnSpc>
              <a:buFont typeface="+mj-lt"/>
              <a:buAutoNum type="arabicPeriod"/>
            </a:pPr>
            <a:r>
              <a:rPr lang="en-US" sz="1600" dirty="0" err="1"/>
              <a:t>Fingrid</a:t>
            </a:r>
            <a:r>
              <a:rPr lang="en-US" sz="1600" dirty="0"/>
              <a:t>. 2018. Market places. [ONLINE] Available at: https://www.fingrid.fi/en/electricity-market/demand-side-management/market-places/. [Accessed 26 February 2018].</a:t>
            </a:r>
          </a:p>
          <a:p>
            <a:pPr marL="457200" indent="-457200">
              <a:lnSpc>
                <a:spcPct val="150000"/>
              </a:lnSpc>
              <a:buFont typeface="+mj-lt"/>
              <a:buAutoNum type="arabicPeriod"/>
            </a:pPr>
            <a:r>
              <a:rPr lang="en-US" sz="1600" dirty="0" err="1"/>
              <a:t>Fingrid</a:t>
            </a:r>
            <a:r>
              <a:rPr lang="en-US" sz="1600" dirty="0"/>
              <a:t>. 2018. Reserves and balancing power. [ONLINE] Available at: https://www.fingrid.fi/en/electricity-market/reserves_and_balancing/. [Accessed 26 February 2018].</a:t>
            </a:r>
          </a:p>
          <a:p>
            <a:pPr marL="457200" indent="-457200">
              <a:lnSpc>
                <a:spcPct val="150000"/>
              </a:lnSpc>
              <a:buFont typeface="+mj-lt"/>
              <a:buAutoNum type="arabicPeriod"/>
            </a:pPr>
            <a:r>
              <a:rPr lang="en-US" sz="1600" dirty="0" err="1"/>
              <a:t>Ek</a:t>
            </a:r>
            <a:r>
              <a:rPr lang="en-US" sz="1600" dirty="0"/>
              <a:t> E. 2016. Nordic System Operation Forum. [ONLINE] Available at: https://www.entsoe.eu/Documents/Publications/SOC/Nordic/System_Operation_Forum_011216_Stockholm_presentations.pdf. [Accessed 26 February 2018].</a:t>
            </a:r>
          </a:p>
          <a:p>
            <a:pPr marL="457200" indent="-457200">
              <a:lnSpc>
                <a:spcPct val="150000"/>
              </a:lnSpc>
              <a:buFont typeface="+mj-lt"/>
              <a:buAutoNum type="arabicPeriod"/>
            </a:pPr>
            <a:endParaRPr lang="en-US" sz="1600" dirty="0"/>
          </a:p>
          <a:p>
            <a:pPr marL="457200" indent="-457200">
              <a:lnSpc>
                <a:spcPct val="150000"/>
              </a:lnSpc>
              <a:buFont typeface="+mj-lt"/>
              <a:buAutoNum type="arabicPeriod"/>
            </a:pPr>
            <a:endParaRPr lang="en-US" sz="2000" dirty="0"/>
          </a:p>
          <a:p>
            <a:pPr marL="457200" indent="-457200">
              <a:lnSpc>
                <a:spcPct val="150000"/>
              </a:lnSpc>
              <a:buFont typeface="+mj-lt"/>
              <a:buAutoNum type="arabicPeriod"/>
            </a:pPr>
            <a:endParaRPr lang="en-US" sz="2000" dirty="0"/>
          </a:p>
        </p:txBody>
      </p:sp>
      <p:sp>
        <p:nvSpPr>
          <p:cNvPr id="3" name="Title 2"/>
          <p:cNvSpPr>
            <a:spLocks noGrp="1"/>
          </p:cNvSpPr>
          <p:nvPr>
            <p:ph type="ctrTitle"/>
          </p:nvPr>
        </p:nvSpPr>
        <p:spPr/>
        <p:txBody>
          <a:bodyPr/>
          <a:lstStyle/>
          <a:p>
            <a:r>
              <a:rPr lang="fi-FI" dirty="0" err="1"/>
              <a:t>Source</a:t>
            </a:r>
            <a:r>
              <a:rPr lang="fi-FI" dirty="0"/>
              <a:t> </a:t>
            </a:r>
            <a:r>
              <a:rPr lang="fi-FI" dirty="0" err="1"/>
              <a:t>material</a:t>
            </a:r>
            <a:r>
              <a:rPr lang="fi-FI" dirty="0"/>
              <a:t> </a:t>
            </a:r>
            <a:r>
              <a:rPr lang="fi-FI" dirty="0" err="1"/>
              <a:t>used</a:t>
            </a:r>
            <a:endParaRPr lang="en-US" dirty="0"/>
          </a:p>
        </p:txBody>
      </p:sp>
      <p:sp>
        <p:nvSpPr>
          <p:cNvPr id="4" name="Text Placeholder 3"/>
          <p:cNvSpPr>
            <a:spLocks noGrp="1"/>
          </p:cNvSpPr>
          <p:nvPr>
            <p:ph type="body" sz="quarter" idx="16"/>
          </p:nvPr>
        </p:nvSpPr>
        <p:spPr/>
        <p:txBody>
          <a:bodyPr/>
          <a:lstStyle/>
          <a:p>
            <a:endParaRPr lang="en-US"/>
          </a:p>
        </p:txBody>
      </p:sp>
      <p:sp>
        <p:nvSpPr>
          <p:cNvPr id="5" name="Text Placeholder 4"/>
          <p:cNvSpPr>
            <a:spLocks noGrp="1"/>
          </p:cNvSpPr>
          <p:nvPr>
            <p:ph type="body" sz="quarter" idx="17"/>
          </p:nvPr>
        </p:nvSpPr>
        <p:spPr/>
        <p:txBody>
          <a:bodyPr/>
          <a:lstStyle/>
          <a:p>
            <a:endParaRPr lang="en-US"/>
          </a:p>
        </p:txBody>
      </p:sp>
      <p:sp>
        <p:nvSpPr>
          <p:cNvPr id="7" name="Date Placeholder 6"/>
          <p:cNvSpPr>
            <a:spLocks noGrp="1"/>
          </p:cNvSpPr>
          <p:nvPr>
            <p:ph type="dt" sz="half" idx="19"/>
          </p:nvPr>
        </p:nvSpPr>
        <p:spPr/>
        <p:txBody>
          <a:bodyPr/>
          <a:lstStyle/>
          <a:p>
            <a:pPr>
              <a:defRPr/>
            </a:pPr>
            <a:fld id="{357BD4AD-609D-4D54-9237-D0205595C987}" type="datetime1">
              <a:rPr lang="fi-FI" smtClean="0"/>
              <a:t>26.2.2018</a:t>
            </a:fld>
            <a:endParaRPr lang="en-US" dirty="0"/>
          </a:p>
        </p:txBody>
      </p:sp>
    </p:spTree>
    <p:extLst>
      <p:ext uri="{BB962C8B-B14F-4D97-AF65-F5344CB8AC3E}">
        <p14:creationId xmlns:p14="http://schemas.microsoft.com/office/powerpoint/2010/main" val="166070026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572400" y="1497600"/>
            <a:ext cx="8134278" cy="4136400"/>
          </a:xfrm>
        </p:spPr>
        <p:txBody>
          <a:bodyPr>
            <a:normAutofit/>
          </a:bodyPr>
          <a:lstStyle/>
          <a:p>
            <a:pPr marL="0" indent="0">
              <a:lnSpc>
                <a:spcPct val="150000"/>
              </a:lnSpc>
            </a:pPr>
            <a:r>
              <a:rPr lang="en-US" sz="2000" dirty="0"/>
              <a:t>Thank you!</a:t>
            </a:r>
          </a:p>
        </p:txBody>
      </p:sp>
      <p:sp>
        <p:nvSpPr>
          <p:cNvPr id="3" name="Title 2"/>
          <p:cNvSpPr>
            <a:spLocks noGrp="1"/>
          </p:cNvSpPr>
          <p:nvPr>
            <p:ph type="ctrTitle"/>
          </p:nvPr>
        </p:nvSpPr>
        <p:spPr/>
        <p:txBody>
          <a:bodyPr/>
          <a:lstStyle/>
          <a:p>
            <a:r>
              <a:rPr lang="fi-FI" dirty="0"/>
              <a:t>Questions….?</a:t>
            </a:r>
            <a:endParaRPr lang="en-US" dirty="0"/>
          </a:p>
        </p:txBody>
      </p:sp>
      <p:sp>
        <p:nvSpPr>
          <p:cNvPr id="4" name="Text Placeholder 3"/>
          <p:cNvSpPr>
            <a:spLocks noGrp="1"/>
          </p:cNvSpPr>
          <p:nvPr>
            <p:ph type="body" sz="quarter" idx="16"/>
          </p:nvPr>
        </p:nvSpPr>
        <p:spPr/>
        <p:txBody>
          <a:bodyPr/>
          <a:lstStyle/>
          <a:p>
            <a:endParaRPr lang="en-US"/>
          </a:p>
        </p:txBody>
      </p:sp>
      <p:sp>
        <p:nvSpPr>
          <p:cNvPr id="5" name="Text Placeholder 4"/>
          <p:cNvSpPr>
            <a:spLocks noGrp="1"/>
          </p:cNvSpPr>
          <p:nvPr>
            <p:ph type="body" sz="quarter" idx="17"/>
          </p:nvPr>
        </p:nvSpPr>
        <p:spPr/>
        <p:txBody>
          <a:bodyPr/>
          <a:lstStyle/>
          <a:p>
            <a:endParaRPr lang="en-US"/>
          </a:p>
        </p:txBody>
      </p:sp>
      <p:sp>
        <p:nvSpPr>
          <p:cNvPr id="7" name="Date Placeholder 6"/>
          <p:cNvSpPr>
            <a:spLocks noGrp="1"/>
          </p:cNvSpPr>
          <p:nvPr>
            <p:ph type="dt" sz="half" idx="19"/>
          </p:nvPr>
        </p:nvSpPr>
        <p:spPr/>
        <p:txBody>
          <a:bodyPr/>
          <a:lstStyle/>
          <a:p>
            <a:pPr>
              <a:defRPr/>
            </a:pPr>
            <a:fld id="{05C85863-5C3A-4C2C-A8C4-7F1C5F2675BC}" type="datetime1">
              <a:rPr lang="fi-FI" smtClean="0"/>
              <a:t>26.2.2018</a:t>
            </a:fld>
            <a:endParaRPr lang="en-US" dirty="0"/>
          </a:p>
        </p:txBody>
      </p:sp>
    </p:spTree>
    <p:extLst>
      <p:ext uri="{BB962C8B-B14F-4D97-AF65-F5344CB8AC3E}">
        <p14:creationId xmlns:p14="http://schemas.microsoft.com/office/powerpoint/2010/main" val="30690746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500"/>
                                        <p:tgtEl>
                                          <p:spTgt spid="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572400" y="1497600"/>
            <a:ext cx="7988990" cy="4136400"/>
          </a:xfrm>
        </p:spPr>
        <p:txBody>
          <a:bodyPr>
            <a:normAutofit/>
          </a:bodyPr>
          <a:lstStyle/>
          <a:p>
            <a:pPr marL="0" indent="0" eaLnBrk="1" hangingPunct="1">
              <a:lnSpc>
                <a:spcPct val="160000"/>
              </a:lnSpc>
            </a:pPr>
            <a:r>
              <a:rPr lang="en-US" dirty="0"/>
              <a:t>Scope of the presentation:</a:t>
            </a:r>
          </a:p>
          <a:p>
            <a:pPr marL="285750" indent="-285750" eaLnBrk="1" hangingPunct="1">
              <a:lnSpc>
                <a:spcPct val="160000"/>
              </a:lnSpc>
              <a:buFont typeface="Arial" panose="020B0604020202020204" pitchFamily="34" charset="0"/>
              <a:buChar char="•"/>
            </a:pPr>
            <a:r>
              <a:rPr lang="en-US" dirty="0"/>
              <a:t>Nordic power market challenges</a:t>
            </a:r>
          </a:p>
          <a:p>
            <a:pPr marL="285750" indent="-285750" eaLnBrk="1" hangingPunct="1">
              <a:lnSpc>
                <a:spcPct val="160000"/>
              </a:lnSpc>
              <a:buFont typeface="Arial" panose="020B0604020202020204" pitchFamily="34" charset="0"/>
              <a:buChar char="•"/>
            </a:pPr>
            <a:r>
              <a:rPr lang="en-US" dirty="0"/>
              <a:t>Nordic balancing market</a:t>
            </a:r>
          </a:p>
          <a:p>
            <a:pPr marL="285750" indent="-285750" eaLnBrk="1" hangingPunct="1">
              <a:lnSpc>
                <a:spcPct val="160000"/>
              </a:lnSpc>
              <a:buFont typeface="Arial" panose="020B0604020202020204" pitchFamily="34" charset="0"/>
              <a:buChar char="•"/>
            </a:pPr>
            <a:r>
              <a:rPr lang="en-US" dirty="0"/>
              <a:t>Types of frequency reserves</a:t>
            </a:r>
          </a:p>
          <a:p>
            <a:pPr marL="285750" indent="-285750" eaLnBrk="1" hangingPunct="1">
              <a:lnSpc>
                <a:spcPct val="160000"/>
              </a:lnSpc>
              <a:buFont typeface="Arial" panose="020B0604020202020204" pitchFamily="34" charset="0"/>
              <a:buChar char="•"/>
            </a:pPr>
            <a:r>
              <a:rPr lang="en-US" dirty="0" err="1"/>
              <a:t>Fingrid’s</a:t>
            </a:r>
            <a:r>
              <a:rPr lang="en-US" dirty="0"/>
              <a:t> reserve power plants</a:t>
            </a:r>
          </a:p>
          <a:p>
            <a:pPr marL="0" indent="0" eaLnBrk="1" hangingPunct="1">
              <a:lnSpc>
                <a:spcPct val="160000"/>
              </a:lnSpc>
            </a:pPr>
            <a:r>
              <a:rPr lang="en-US" dirty="0"/>
              <a:t>Explain the key terms:</a:t>
            </a:r>
          </a:p>
          <a:p>
            <a:pPr marL="285750" indent="-285750" eaLnBrk="1" hangingPunct="1">
              <a:lnSpc>
                <a:spcPct val="160000"/>
              </a:lnSpc>
              <a:buFont typeface="Arial" panose="020B0604020202020204" pitchFamily="34" charset="0"/>
              <a:buChar char="•"/>
            </a:pPr>
            <a:r>
              <a:rPr lang="en-US" dirty="0"/>
              <a:t>Nordic energy market: Finland, Sweden, Norway &amp; Denmark</a:t>
            </a:r>
          </a:p>
          <a:p>
            <a:pPr marL="285750" indent="-285750" eaLnBrk="1" hangingPunct="1">
              <a:lnSpc>
                <a:spcPct val="160000"/>
              </a:lnSpc>
              <a:buFont typeface="Arial" panose="020B0604020202020204" pitchFamily="34" charset="0"/>
              <a:buChar char="•"/>
            </a:pPr>
            <a:r>
              <a:rPr lang="en-US" dirty="0"/>
              <a:t>TSO: transmission system operator</a:t>
            </a:r>
          </a:p>
        </p:txBody>
      </p:sp>
      <p:sp>
        <p:nvSpPr>
          <p:cNvPr id="3" name="Title 2"/>
          <p:cNvSpPr>
            <a:spLocks noGrp="1"/>
          </p:cNvSpPr>
          <p:nvPr>
            <p:ph type="ctrTitle"/>
          </p:nvPr>
        </p:nvSpPr>
        <p:spPr/>
        <p:txBody>
          <a:bodyPr/>
          <a:lstStyle/>
          <a:p>
            <a:r>
              <a:rPr lang="fi-FI" dirty="0" err="1"/>
              <a:t>Introduction</a:t>
            </a:r>
            <a:endParaRPr lang="en-US" dirty="0"/>
          </a:p>
        </p:txBody>
      </p:sp>
      <p:sp>
        <p:nvSpPr>
          <p:cNvPr id="4" name="Text Placeholder 3"/>
          <p:cNvSpPr>
            <a:spLocks noGrp="1"/>
          </p:cNvSpPr>
          <p:nvPr>
            <p:ph type="body" sz="quarter" idx="16"/>
          </p:nvPr>
        </p:nvSpPr>
        <p:spPr/>
        <p:txBody>
          <a:bodyPr/>
          <a:lstStyle/>
          <a:p>
            <a:endParaRPr lang="en-US"/>
          </a:p>
        </p:txBody>
      </p:sp>
      <p:sp>
        <p:nvSpPr>
          <p:cNvPr id="5" name="Text Placeholder 4"/>
          <p:cNvSpPr>
            <a:spLocks noGrp="1"/>
          </p:cNvSpPr>
          <p:nvPr>
            <p:ph type="body" sz="quarter" idx="17"/>
          </p:nvPr>
        </p:nvSpPr>
        <p:spPr/>
        <p:txBody>
          <a:bodyPr/>
          <a:lstStyle/>
          <a:p>
            <a:endParaRPr lang="en-US"/>
          </a:p>
        </p:txBody>
      </p:sp>
      <p:sp>
        <p:nvSpPr>
          <p:cNvPr id="7" name="Date Placeholder 6"/>
          <p:cNvSpPr>
            <a:spLocks noGrp="1"/>
          </p:cNvSpPr>
          <p:nvPr>
            <p:ph type="dt" sz="half" idx="19"/>
          </p:nvPr>
        </p:nvSpPr>
        <p:spPr/>
        <p:txBody>
          <a:bodyPr/>
          <a:lstStyle/>
          <a:p>
            <a:pPr>
              <a:defRPr/>
            </a:pPr>
            <a:fld id="{1B5E946D-1D29-4562-81E6-50A7C030913A}" type="datetime1">
              <a:rPr lang="fi-FI" smtClean="0"/>
              <a:t>26.2.2018</a:t>
            </a:fld>
            <a:endParaRPr lang="en-US" dirty="0"/>
          </a:p>
        </p:txBody>
      </p:sp>
    </p:spTree>
    <p:extLst>
      <p:ext uri="{BB962C8B-B14F-4D97-AF65-F5344CB8AC3E}">
        <p14:creationId xmlns:p14="http://schemas.microsoft.com/office/powerpoint/2010/main" val="213897686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572399" y="1497600"/>
            <a:ext cx="7553961" cy="2431727"/>
          </a:xfrm>
        </p:spPr>
        <p:txBody>
          <a:bodyPr>
            <a:normAutofit/>
          </a:bodyPr>
          <a:lstStyle/>
          <a:p>
            <a:pPr marL="457200" indent="-457200">
              <a:lnSpc>
                <a:spcPct val="150000"/>
              </a:lnSpc>
              <a:buFont typeface="+mj-lt"/>
              <a:buAutoNum type="arabicPeriod"/>
            </a:pPr>
            <a:r>
              <a:rPr lang="fi-FI" sz="2000" dirty="0"/>
              <a:t>Balancing the system: </a:t>
            </a:r>
            <a:r>
              <a:rPr lang="fi-FI" sz="2000" b="1" dirty="0"/>
              <a:t>Production = consumption</a:t>
            </a:r>
          </a:p>
          <a:p>
            <a:pPr marL="457200" indent="-457200">
              <a:lnSpc>
                <a:spcPct val="150000"/>
              </a:lnSpc>
              <a:buFont typeface="+mj-lt"/>
              <a:buAutoNum type="arabicPeriod"/>
            </a:pPr>
            <a:r>
              <a:rPr lang="fi-FI" sz="2000" dirty="0"/>
              <a:t>System flexibility: RES, new connections to Cont.Europe</a:t>
            </a:r>
          </a:p>
          <a:p>
            <a:pPr marL="457200" indent="-457200">
              <a:lnSpc>
                <a:spcPct val="150000"/>
              </a:lnSpc>
              <a:buFont typeface="+mj-lt"/>
              <a:buAutoNum type="arabicPeriod"/>
            </a:pPr>
            <a:r>
              <a:rPr lang="fi-FI" sz="2000" dirty="0"/>
              <a:t>Security of supply: Generation &amp; </a:t>
            </a:r>
            <a:r>
              <a:rPr lang="fi-FI" sz="2000" dirty="0" smtClean="0"/>
              <a:t>transmission </a:t>
            </a:r>
            <a:r>
              <a:rPr lang="fi-FI" sz="2000" dirty="0"/>
              <a:t>adequacy</a:t>
            </a:r>
          </a:p>
          <a:p>
            <a:pPr marL="457200" indent="-457200">
              <a:lnSpc>
                <a:spcPct val="150000"/>
              </a:lnSpc>
              <a:buFont typeface="+mj-lt"/>
              <a:buAutoNum type="arabicPeriod"/>
            </a:pPr>
            <a:r>
              <a:rPr lang="fi-FI" sz="2000" b="1" dirty="0"/>
              <a:t>Frequency quality: </a:t>
            </a:r>
            <a:r>
              <a:rPr lang="fi-FI" sz="2000" dirty="0"/>
              <a:t>Frequency = 50Hz</a:t>
            </a:r>
          </a:p>
          <a:p>
            <a:pPr marL="457200" indent="-457200">
              <a:lnSpc>
                <a:spcPct val="150000"/>
              </a:lnSpc>
              <a:buFont typeface="+mj-lt"/>
              <a:buAutoNum type="arabicPeriod"/>
            </a:pPr>
            <a:endParaRPr lang="en-US" sz="2000" dirty="0"/>
          </a:p>
          <a:p>
            <a:pPr marL="457200" indent="-457200">
              <a:lnSpc>
                <a:spcPct val="150000"/>
              </a:lnSpc>
              <a:buFont typeface="+mj-lt"/>
              <a:buAutoNum type="arabicPeriod"/>
            </a:pPr>
            <a:endParaRPr lang="en-US" sz="2000" dirty="0"/>
          </a:p>
          <a:p>
            <a:pPr lvl="3">
              <a:lnSpc>
                <a:spcPct val="150000"/>
              </a:lnSpc>
            </a:pPr>
            <a:endParaRPr lang="en-US" sz="2300" dirty="0"/>
          </a:p>
          <a:p>
            <a:pPr>
              <a:lnSpc>
                <a:spcPct val="150000"/>
              </a:lnSpc>
              <a:buFont typeface="Arial" panose="020B0604020202020204" pitchFamily="34" charset="0"/>
              <a:buChar char="•"/>
            </a:pPr>
            <a:endParaRPr lang="en-US" sz="2000" dirty="0"/>
          </a:p>
        </p:txBody>
      </p:sp>
      <p:sp>
        <p:nvSpPr>
          <p:cNvPr id="3" name="Title 2"/>
          <p:cNvSpPr>
            <a:spLocks noGrp="1"/>
          </p:cNvSpPr>
          <p:nvPr>
            <p:ph type="ctrTitle"/>
          </p:nvPr>
        </p:nvSpPr>
        <p:spPr/>
        <p:txBody>
          <a:bodyPr/>
          <a:lstStyle/>
          <a:p>
            <a:r>
              <a:rPr lang="en-US" dirty="0"/>
              <a:t>1. Nordic Power System - Main Challenges</a:t>
            </a:r>
            <a:br>
              <a:rPr lang="en-US" dirty="0"/>
            </a:br>
            <a:endParaRPr lang="en-US" dirty="0"/>
          </a:p>
        </p:txBody>
      </p:sp>
      <p:sp>
        <p:nvSpPr>
          <p:cNvPr id="4" name="Text Placeholder 3"/>
          <p:cNvSpPr>
            <a:spLocks noGrp="1"/>
          </p:cNvSpPr>
          <p:nvPr>
            <p:ph type="body" sz="quarter" idx="16"/>
          </p:nvPr>
        </p:nvSpPr>
        <p:spPr/>
        <p:txBody>
          <a:bodyPr/>
          <a:lstStyle/>
          <a:p>
            <a:endParaRPr lang="en-US"/>
          </a:p>
        </p:txBody>
      </p:sp>
      <p:sp>
        <p:nvSpPr>
          <p:cNvPr id="5" name="Text Placeholder 4"/>
          <p:cNvSpPr>
            <a:spLocks noGrp="1"/>
          </p:cNvSpPr>
          <p:nvPr>
            <p:ph type="body" sz="quarter" idx="17"/>
          </p:nvPr>
        </p:nvSpPr>
        <p:spPr/>
        <p:txBody>
          <a:bodyPr/>
          <a:lstStyle/>
          <a:p>
            <a:r>
              <a:rPr lang="en-US" dirty="0"/>
              <a:t>https://www.entsoe.eu/Documents/Publications/SOC/Nordic/System_Operation_Forum_011216_Stockholm_presentations.pdf</a:t>
            </a:r>
          </a:p>
          <a:p>
            <a:endParaRPr lang="en-US" dirty="0"/>
          </a:p>
        </p:txBody>
      </p:sp>
      <p:sp>
        <p:nvSpPr>
          <p:cNvPr id="7" name="Date Placeholder 6"/>
          <p:cNvSpPr>
            <a:spLocks noGrp="1"/>
          </p:cNvSpPr>
          <p:nvPr>
            <p:ph type="dt" sz="half" idx="19"/>
          </p:nvPr>
        </p:nvSpPr>
        <p:spPr/>
        <p:txBody>
          <a:bodyPr/>
          <a:lstStyle/>
          <a:p>
            <a:pPr>
              <a:defRPr/>
            </a:pPr>
            <a:fld id="{E779ADF8-D6B4-429F-9A9B-6EA576DA412B}" type="datetime1">
              <a:rPr lang="fi-FI" smtClean="0"/>
              <a:t>26.2.2018</a:t>
            </a:fld>
            <a:endParaRPr lang="en-US" dirty="0"/>
          </a:p>
        </p:txBody>
      </p:sp>
      <p:pic>
        <p:nvPicPr>
          <p:cNvPr id="9" name="Picture 8">
            <a:extLst>
              <a:ext uri="{FF2B5EF4-FFF2-40B4-BE49-F238E27FC236}">
                <a16:creationId xmlns:a16="http://schemas.microsoft.com/office/drawing/2014/main" xmlns="" id="{CF73458C-B76E-4224-9206-AAEAD490432F}"/>
              </a:ext>
            </a:extLst>
          </p:cNvPr>
          <p:cNvPicPr>
            <a:picLocks noChangeAspect="1"/>
          </p:cNvPicPr>
          <p:nvPr/>
        </p:nvPicPr>
        <p:blipFill rotWithShape="1">
          <a:blip r:embed="rId3"/>
          <a:srcRect t="16124"/>
          <a:stretch/>
        </p:blipFill>
        <p:spPr>
          <a:xfrm>
            <a:off x="4642903" y="3627140"/>
            <a:ext cx="4118715" cy="1693803"/>
          </a:xfrm>
          <a:prstGeom prst="rect">
            <a:avLst/>
          </a:prstGeom>
        </p:spPr>
      </p:pic>
      <p:sp>
        <p:nvSpPr>
          <p:cNvPr id="10" name="Oval 9">
            <a:extLst>
              <a:ext uri="{FF2B5EF4-FFF2-40B4-BE49-F238E27FC236}">
                <a16:creationId xmlns:a16="http://schemas.microsoft.com/office/drawing/2014/main" xmlns="" id="{281211ED-8F82-414C-BF36-B1EEAD005262}"/>
              </a:ext>
            </a:extLst>
          </p:cNvPr>
          <p:cNvSpPr/>
          <p:nvPr/>
        </p:nvSpPr>
        <p:spPr>
          <a:xfrm>
            <a:off x="8066602" y="4446871"/>
            <a:ext cx="836820" cy="1035647"/>
          </a:xfrm>
          <a:prstGeom prst="ellipse">
            <a:avLst/>
          </a:prstGeom>
          <a:noFill/>
          <a:ln w="28575">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Text Placeholder 1">
            <a:extLst>
              <a:ext uri="{FF2B5EF4-FFF2-40B4-BE49-F238E27FC236}">
                <a16:creationId xmlns:a16="http://schemas.microsoft.com/office/drawing/2014/main" xmlns="" id="{7BFD7698-16D0-4354-9176-D33CAEB9870F}"/>
              </a:ext>
            </a:extLst>
          </p:cNvPr>
          <p:cNvSpPr txBox="1">
            <a:spLocks/>
          </p:cNvSpPr>
          <p:nvPr/>
        </p:nvSpPr>
        <p:spPr bwMode="auto">
          <a:xfrm>
            <a:off x="572399" y="3732213"/>
            <a:ext cx="3928700" cy="8930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normAutofit fontScale="85000" lnSpcReduction="10000"/>
          </a:bodyPr>
          <a:lstStyle>
            <a:lvl1pPr marL="292100" indent="-292100" algn="l" defTabSz="388938" rtl="0" eaLnBrk="0" fontAlgn="base" hangingPunct="0">
              <a:lnSpc>
                <a:spcPts val="1704"/>
              </a:lnSpc>
              <a:spcBef>
                <a:spcPct val="20000"/>
              </a:spcBef>
              <a:spcAft>
                <a:spcPct val="0"/>
              </a:spcAft>
              <a:buFont typeface="Arial" panose="020B0604020202020204" pitchFamily="34" charset="0"/>
              <a:buNone/>
              <a:defRPr sz="1400" b="1" kern="1200">
                <a:solidFill>
                  <a:schemeClr val="tx1"/>
                </a:solidFill>
                <a:latin typeface="+mn-lt"/>
                <a:ea typeface="ＭＳ Ｐゴシック" pitchFamily="-108" charset="-128"/>
                <a:cs typeface="ＭＳ Ｐゴシック" pitchFamily="-108" charset="-128"/>
              </a:defRPr>
            </a:lvl1pPr>
            <a:lvl2pPr marL="631825" indent="-242888" algn="l" defTabSz="388938"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ＭＳ Ｐゴシック" pitchFamily="-108" charset="-128"/>
                <a:cs typeface="ＭＳ Ｐゴシック"/>
              </a:defRPr>
            </a:lvl2pPr>
            <a:lvl3pPr marL="973138" indent="-193675" algn="l" defTabSz="388938"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ＭＳ Ｐゴシック" pitchFamily="-108" charset="-128"/>
                <a:cs typeface="ＭＳ Ｐゴシック"/>
              </a:defRPr>
            </a:lvl3pPr>
            <a:lvl4pPr marL="1363663" indent="-193675" algn="l" defTabSz="388938" rtl="0" eaLnBrk="0" fontAlgn="base" hangingPunct="0">
              <a:spcBef>
                <a:spcPct val="20000"/>
              </a:spcBef>
              <a:spcAft>
                <a:spcPct val="0"/>
              </a:spcAft>
              <a:buFont typeface="Arial" panose="020B0604020202020204" pitchFamily="34" charset="0"/>
              <a:buChar char="–"/>
              <a:defRPr sz="1700" kern="1200">
                <a:solidFill>
                  <a:schemeClr val="tx1"/>
                </a:solidFill>
                <a:latin typeface="+mn-lt"/>
                <a:ea typeface="ＭＳ Ｐゴシック" pitchFamily="-108" charset="-128"/>
                <a:cs typeface="ＭＳ Ｐゴシック"/>
              </a:defRPr>
            </a:lvl4pPr>
            <a:lvl5pPr marL="1752600" indent="-193675" algn="l" defTabSz="388938" rtl="0" eaLnBrk="0" fontAlgn="base" hangingPunct="0">
              <a:spcBef>
                <a:spcPct val="20000"/>
              </a:spcBef>
              <a:spcAft>
                <a:spcPct val="0"/>
              </a:spcAft>
              <a:buFont typeface="Arial" panose="020B0604020202020204" pitchFamily="34" charset="0"/>
              <a:buChar char="»"/>
              <a:defRPr sz="1700" kern="1200">
                <a:solidFill>
                  <a:schemeClr val="tx1"/>
                </a:solidFill>
                <a:latin typeface="+mn-lt"/>
                <a:ea typeface="ＭＳ Ｐゴシック" pitchFamily="-108" charset="-128"/>
                <a:cs typeface="ＭＳ Ｐゴシック"/>
              </a:defRPr>
            </a:lvl5pPr>
            <a:lvl6pPr marL="2142942" indent="-194813" algn="l" defTabSz="389626" rtl="0" eaLnBrk="1" latinLnBrk="0" hangingPunct="1">
              <a:spcBef>
                <a:spcPct val="20000"/>
              </a:spcBef>
              <a:buFont typeface="Arial"/>
              <a:buChar char="•"/>
              <a:defRPr sz="1700" kern="1200">
                <a:solidFill>
                  <a:schemeClr val="tx1"/>
                </a:solidFill>
                <a:latin typeface="+mn-lt"/>
                <a:ea typeface="+mn-ea"/>
                <a:cs typeface="+mn-cs"/>
              </a:defRPr>
            </a:lvl6pPr>
            <a:lvl7pPr marL="2532568" indent="-194813" algn="l" defTabSz="389626" rtl="0" eaLnBrk="1" latinLnBrk="0" hangingPunct="1">
              <a:spcBef>
                <a:spcPct val="20000"/>
              </a:spcBef>
              <a:buFont typeface="Arial"/>
              <a:buChar char="•"/>
              <a:defRPr sz="1700" kern="1200">
                <a:solidFill>
                  <a:schemeClr val="tx1"/>
                </a:solidFill>
                <a:latin typeface="+mn-lt"/>
                <a:ea typeface="+mn-ea"/>
                <a:cs typeface="+mn-cs"/>
              </a:defRPr>
            </a:lvl7pPr>
            <a:lvl8pPr marL="2922194" indent="-194813" algn="l" defTabSz="389626" rtl="0" eaLnBrk="1" latinLnBrk="0" hangingPunct="1">
              <a:spcBef>
                <a:spcPct val="20000"/>
              </a:spcBef>
              <a:buFont typeface="Arial"/>
              <a:buChar char="•"/>
              <a:defRPr sz="1700" kern="1200">
                <a:solidFill>
                  <a:schemeClr val="tx1"/>
                </a:solidFill>
                <a:latin typeface="+mn-lt"/>
                <a:ea typeface="+mn-ea"/>
                <a:cs typeface="+mn-cs"/>
              </a:defRPr>
            </a:lvl8pPr>
            <a:lvl9pPr marL="3311820" indent="-194813" algn="l" defTabSz="389626" rtl="0" eaLnBrk="1" latinLnBrk="0" hangingPunct="1">
              <a:spcBef>
                <a:spcPct val="20000"/>
              </a:spcBef>
              <a:buFont typeface="Arial"/>
              <a:buChar char="•"/>
              <a:defRPr sz="1700" kern="1200">
                <a:solidFill>
                  <a:schemeClr val="tx1"/>
                </a:solidFill>
                <a:latin typeface="+mn-lt"/>
                <a:ea typeface="+mn-ea"/>
                <a:cs typeface="+mn-cs"/>
              </a:defRPr>
            </a:lvl9pPr>
          </a:lstStyle>
          <a:p>
            <a:pPr marL="0" indent="0">
              <a:lnSpc>
                <a:spcPct val="150000"/>
              </a:lnSpc>
            </a:pPr>
            <a:r>
              <a:rPr lang="en-US" sz="2000" dirty="0">
                <a:solidFill>
                  <a:srgbClr val="FF0000"/>
                </a:solidFill>
                <a:sym typeface="Wingdings" panose="05000000000000000000" pitchFamily="2" charset="2"/>
              </a:rPr>
              <a:t></a:t>
            </a:r>
            <a:r>
              <a:rPr lang="en-US" sz="2000" dirty="0">
                <a:solidFill>
                  <a:srgbClr val="FF0000"/>
                </a:solidFill>
              </a:rPr>
              <a:t> Need for a solution to balance the system and maintain power quality! </a:t>
            </a:r>
          </a:p>
          <a:p>
            <a:pPr marL="457200" indent="-457200">
              <a:lnSpc>
                <a:spcPct val="150000"/>
              </a:lnSpc>
              <a:buFont typeface="+mj-lt"/>
              <a:buAutoNum type="arabicPeriod"/>
            </a:pPr>
            <a:endParaRPr lang="en-US" sz="2000" dirty="0"/>
          </a:p>
          <a:p>
            <a:pPr lvl="3">
              <a:lnSpc>
                <a:spcPct val="150000"/>
              </a:lnSpc>
            </a:pPr>
            <a:endParaRPr lang="en-US" sz="2300" dirty="0"/>
          </a:p>
          <a:p>
            <a:pPr>
              <a:lnSpc>
                <a:spcPct val="150000"/>
              </a:lnSpc>
              <a:buFont typeface="Arial" panose="020B0604020202020204" pitchFamily="34" charset="0"/>
              <a:buChar char="•"/>
            </a:pPr>
            <a:endParaRPr lang="en-US" sz="2000" dirty="0"/>
          </a:p>
        </p:txBody>
      </p:sp>
    </p:spTree>
    <p:extLst>
      <p:ext uri="{BB962C8B-B14F-4D97-AF65-F5344CB8AC3E}">
        <p14:creationId xmlns:p14="http://schemas.microsoft.com/office/powerpoint/2010/main" val="3073260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fade">
                                      <p:cBhvr>
                                        <p:cTn id="12"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ctrTitle"/>
          </p:nvPr>
        </p:nvSpPr>
        <p:spPr/>
        <p:txBody>
          <a:bodyPr/>
          <a:lstStyle/>
          <a:p>
            <a:r>
              <a:rPr lang="en-US" dirty="0"/>
              <a:t>2. Nordic Balancing Market</a:t>
            </a:r>
          </a:p>
        </p:txBody>
      </p:sp>
      <p:sp>
        <p:nvSpPr>
          <p:cNvPr id="4" name="Text Placeholder 3"/>
          <p:cNvSpPr>
            <a:spLocks noGrp="1"/>
          </p:cNvSpPr>
          <p:nvPr>
            <p:ph type="body" sz="quarter" idx="16"/>
          </p:nvPr>
        </p:nvSpPr>
        <p:spPr/>
        <p:txBody>
          <a:bodyPr/>
          <a:lstStyle/>
          <a:p>
            <a:endParaRPr lang="en-US"/>
          </a:p>
        </p:txBody>
      </p:sp>
      <p:sp>
        <p:nvSpPr>
          <p:cNvPr id="5" name="Text Placeholder 4"/>
          <p:cNvSpPr>
            <a:spLocks noGrp="1"/>
          </p:cNvSpPr>
          <p:nvPr>
            <p:ph type="body" sz="quarter" idx="17"/>
          </p:nvPr>
        </p:nvSpPr>
        <p:spPr/>
        <p:txBody>
          <a:bodyPr/>
          <a:lstStyle/>
          <a:p>
            <a:endParaRPr lang="en-US" dirty="0"/>
          </a:p>
        </p:txBody>
      </p:sp>
      <p:sp>
        <p:nvSpPr>
          <p:cNvPr id="7" name="Date Placeholder 6"/>
          <p:cNvSpPr>
            <a:spLocks noGrp="1"/>
          </p:cNvSpPr>
          <p:nvPr>
            <p:ph type="dt" sz="half" idx="19"/>
          </p:nvPr>
        </p:nvSpPr>
        <p:spPr/>
        <p:txBody>
          <a:bodyPr/>
          <a:lstStyle/>
          <a:p>
            <a:pPr>
              <a:defRPr/>
            </a:pPr>
            <a:fld id="{C22AA8A7-6822-4EF1-8995-C44C1CDBE543}" type="datetime1">
              <a:rPr lang="fi-FI" smtClean="0"/>
              <a:t>26.2.2018</a:t>
            </a:fld>
            <a:endParaRPr lang="en-US" dirty="0"/>
          </a:p>
        </p:txBody>
      </p:sp>
      <p:pic>
        <p:nvPicPr>
          <p:cNvPr id="9" name="Picture 8">
            <a:extLst>
              <a:ext uri="{FF2B5EF4-FFF2-40B4-BE49-F238E27FC236}">
                <a16:creationId xmlns:a16="http://schemas.microsoft.com/office/drawing/2014/main" xmlns="" id="{FB11DE49-44EB-48DB-9B85-2F5F269BE817}"/>
              </a:ext>
            </a:extLst>
          </p:cNvPr>
          <p:cNvPicPr>
            <a:picLocks noChangeAspect="1"/>
          </p:cNvPicPr>
          <p:nvPr/>
        </p:nvPicPr>
        <p:blipFill>
          <a:blip r:embed="rId3"/>
          <a:stretch>
            <a:fillRect/>
          </a:stretch>
        </p:blipFill>
        <p:spPr>
          <a:xfrm>
            <a:off x="4572000" y="3373655"/>
            <a:ext cx="4073066" cy="2284891"/>
          </a:xfrm>
          <a:prstGeom prst="rect">
            <a:avLst/>
          </a:prstGeom>
        </p:spPr>
      </p:pic>
      <p:pic>
        <p:nvPicPr>
          <p:cNvPr id="2" name="Picture 1">
            <a:extLst>
              <a:ext uri="{FF2B5EF4-FFF2-40B4-BE49-F238E27FC236}">
                <a16:creationId xmlns:a16="http://schemas.microsoft.com/office/drawing/2014/main" xmlns="" id="{60FD3193-9CF8-40A1-8EED-285494F199DE}"/>
              </a:ext>
            </a:extLst>
          </p:cNvPr>
          <p:cNvPicPr>
            <a:picLocks noChangeAspect="1"/>
          </p:cNvPicPr>
          <p:nvPr/>
        </p:nvPicPr>
        <p:blipFill>
          <a:blip r:embed="rId4"/>
          <a:stretch>
            <a:fillRect/>
          </a:stretch>
        </p:blipFill>
        <p:spPr>
          <a:xfrm>
            <a:off x="365912" y="1262327"/>
            <a:ext cx="4150348" cy="2876252"/>
          </a:xfrm>
          <a:prstGeom prst="rect">
            <a:avLst/>
          </a:prstGeom>
        </p:spPr>
      </p:pic>
      <p:sp>
        <p:nvSpPr>
          <p:cNvPr id="6" name="Arrow: Right 5">
            <a:extLst>
              <a:ext uri="{FF2B5EF4-FFF2-40B4-BE49-F238E27FC236}">
                <a16:creationId xmlns:a16="http://schemas.microsoft.com/office/drawing/2014/main" xmlns="" id="{526FF076-9713-4F5E-9155-F873D72199C3}"/>
              </a:ext>
            </a:extLst>
          </p:cNvPr>
          <p:cNvSpPr/>
          <p:nvPr/>
        </p:nvSpPr>
        <p:spPr>
          <a:xfrm>
            <a:off x="2165684" y="4176776"/>
            <a:ext cx="2117558" cy="1472780"/>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fi-FI" dirty="0">
                <a:solidFill>
                  <a:schemeClr val="tx1"/>
                </a:solidFill>
              </a:rPr>
              <a:t>Reserve</a:t>
            </a:r>
          </a:p>
        </p:txBody>
      </p:sp>
      <p:sp>
        <p:nvSpPr>
          <p:cNvPr id="10" name="Arrow: Right 9">
            <a:extLst>
              <a:ext uri="{FF2B5EF4-FFF2-40B4-BE49-F238E27FC236}">
                <a16:creationId xmlns:a16="http://schemas.microsoft.com/office/drawing/2014/main" xmlns="" id="{00DC4C01-012D-4C90-96B2-D16FE3AA08D4}"/>
              </a:ext>
            </a:extLst>
          </p:cNvPr>
          <p:cNvSpPr/>
          <p:nvPr/>
        </p:nvSpPr>
        <p:spPr>
          <a:xfrm flipH="1">
            <a:off x="4572000" y="1644307"/>
            <a:ext cx="2230438" cy="1472780"/>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fi-FI" dirty="0">
                <a:solidFill>
                  <a:schemeClr val="tx1"/>
                </a:solidFill>
              </a:rPr>
              <a:t>Market</a:t>
            </a:r>
          </a:p>
        </p:txBody>
      </p:sp>
    </p:spTree>
    <p:extLst>
      <p:ext uri="{BB962C8B-B14F-4D97-AF65-F5344CB8AC3E}">
        <p14:creationId xmlns:p14="http://schemas.microsoft.com/office/powerpoint/2010/main" val="5218815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10"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572400" y="1497600"/>
            <a:ext cx="7772400" cy="4136400"/>
          </a:xfrm>
        </p:spPr>
        <p:txBody>
          <a:bodyPr>
            <a:normAutofit/>
          </a:bodyPr>
          <a:lstStyle/>
          <a:p>
            <a:pPr marL="457200" indent="-457200">
              <a:lnSpc>
                <a:spcPct val="150000"/>
              </a:lnSpc>
              <a:buFont typeface="+mj-lt"/>
              <a:buAutoNum type="arabicPeriod"/>
            </a:pPr>
            <a:r>
              <a:rPr lang="en-US" sz="2000" dirty="0"/>
              <a:t>Frequency Containment Reserve for </a:t>
            </a:r>
            <a:r>
              <a:rPr lang="en-US" sz="2000" dirty="0">
                <a:solidFill>
                  <a:srgbClr val="FF0000"/>
                </a:solidFill>
              </a:rPr>
              <a:t>Normal operation</a:t>
            </a:r>
            <a:r>
              <a:rPr lang="en-US" sz="2000" dirty="0"/>
              <a:t> (FCR-N): constantly maintained for the frequency regulation of the normal state. </a:t>
            </a:r>
          </a:p>
          <a:p>
            <a:pPr marL="457200" indent="-457200">
              <a:lnSpc>
                <a:spcPct val="150000"/>
              </a:lnSpc>
              <a:buFont typeface="+mj-lt"/>
              <a:buAutoNum type="arabicPeriod"/>
            </a:pPr>
            <a:r>
              <a:rPr lang="en-US" sz="2000" dirty="0"/>
              <a:t>Frequency Containment Reserve for </a:t>
            </a:r>
            <a:r>
              <a:rPr lang="en-US" sz="2000" dirty="0">
                <a:solidFill>
                  <a:srgbClr val="FF0000"/>
                </a:solidFill>
              </a:rPr>
              <a:t>Disturbances</a:t>
            </a:r>
            <a:r>
              <a:rPr lang="en-US" sz="2000" dirty="0"/>
              <a:t> (FCR-D): maintained to the extent that the power system can withstand.</a:t>
            </a:r>
            <a:endParaRPr lang="en-US" sz="3000" dirty="0"/>
          </a:p>
        </p:txBody>
      </p:sp>
      <p:sp>
        <p:nvSpPr>
          <p:cNvPr id="3" name="Title 2"/>
          <p:cNvSpPr>
            <a:spLocks noGrp="1"/>
          </p:cNvSpPr>
          <p:nvPr>
            <p:ph type="ctrTitle"/>
          </p:nvPr>
        </p:nvSpPr>
        <p:spPr/>
        <p:txBody>
          <a:bodyPr/>
          <a:lstStyle/>
          <a:p>
            <a:r>
              <a:rPr lang="en-US" dirty="0"/>
              <a:t>3. Frequency Containment Reserves</a:t>
            </a:r>
            <a:br>
              <a:rPr lang="en-US" dirty="0"/>
            </a:br>
            <a:endParaRPr lang="en-US" dirty="0"/>
          </a:p>
        </p:txBody>
      </p:sp>
      <p:sp>
        <p:nvSpPr>
          <p:cNvPr id="4" name="Text Placeholder 3"/>
          <p:cNvSpPr>
            <a:spLocks noGrp="1"/>
          </p:cNvSpPr>
          <p:nvPr>
            <p:ph type="body" sz="quarter" idx="16"/>
          </p:nvPr>
        </p:nvSpPr>
        <p:spPr/>
        <p:txBody>
          <a:bodyPr/>
          <a:lstStyle/>
          <a:p>
            <a:endParaRPr lang="en-US"/>
          </a:p>
        </p:txBody>
      </p:sp>
      <p:sp>
        <p:nvSpPr>
          <p:cNvPr id="5" name="Text Placeholder 4"/>
          <p:cNvSpPr>
            <a:spLocks noGrp="1"/>
          </p:cNvSpPr>
          <p:nvPr>
            <p:ph type="body" sz="quarter" idx="17"/>
          </p:nvPr>
        </p:nvSpPr>
        <p:spPr/>
        <p:txBody>
          <a:bodyPr/>
          <a:lstStyle/>
          <a:p>
            <a:endParaRPr lang="en-US"/>
          </a:p>
        </p:txBody>
      </p:sp>
      <p:sp>
        <p:nvSpPr>
          <p:cNvPr id="7" name="Date Placeholder 6"/>
          <p:cNvSpPr>
            <a:spLocks noGrp="1"/>
          </p:cNvSpPr>
          <p:nvPr>
            <p:ph type="dt" sz="half" idx="19"/>
          </p:nvPr>
        </p:nvSpPr>
        <p:spPr/>
        <p:txBody>
          <a:bodyPr/>
          <a:lstStyle/>
          <a:p>
            <a:pPr>
              <a:defRPr/>
            </a:pPr>
            <a:fld id="{73BBF420-ACCE-4A4F-945B-14E95A2B0629}" type="datetime1">
              <a:rPr lang="fi-FI" smtClean="0"/>
              <a:t>26.2.2018</a:t>
            </a:fld>
            <a:endParaRPr lang="en-US" dirty="0"/>
          </a:p>
        </p:txBody>
      </p:sp>
      <p:graphicFrame>
        <p:nvGraphicFramePr>
          <p:cNvPr id="6" name="Table 5">
            <a:extLst>
              <a:ext uri="{FF2B5EF4-FFF2-40B4-BE49-F238E27FC236}">
                <a16:creationId xmlns:a16="http://schemas.microsoft.com/office/drawing/2014/main" xmlns="" id="{5D274D82-60EC-4210-8F96-48F251ADFA8A}"/>
              </a:ext>
            </a:extLst>
          </p:cNvPr>
          <p:cNvGraphicFramePr>
            <a:graphicFrameLocks noGrp="1"/>
          </p:cNvGraphicFramePr>
          <p:nvPr>
            <p:extLst>
              <p:ext uri="{D42A27DB-BD31-4B8C-83A1-F6EECF244321}">
                <p14:modId xmlns:p14="http://schemas.microsoft.com/office/powerpoint/2010/main" val="1057491537"/>
              </p:ext>
            </p:extLst>
          </p:nvPr>
        </p:nvGraphicFramePr>
        <p:xfrm>
          <a:off x="2465390" y="4061371"/>
          <a:ext cx="6096000" cy="1468120"/>
        </p:xfrm>
        <a:graphic>
          <a:graphicData uri="http://schemas.openxmlformats.org/drawingml/2006/table">
            <a:tbl>
              <a:tblPr firstRow="1" bandRow="1">
                <a:tableStyleId>{5C22544A-7EE6-4342-B048-85BDC9FD1C3A}</a:tableStyleId>
              </a:tblPr>
              <a:tblGrid>
                <a:gridCol w="1524000">
                  <a:extLst>
                    <a:ext uri="{9D8B030D-6E8A-4147-A177-3AD203B41FA5}">
                      <a16:colId xmlns:a16="http://schemas.microsoft.com/office/drawing/2014/main" xmlns="" val="1851660204"/>
                    </a:ext>
                  </a:extLst>
                </a:gridCol>
                <a:gridCol w="1524000">
                  <a:extLst>
                    <a:ext uri="{9D8B030D-6E8A-4147-A177-3AD203B41FA5}">
                      <a16:colId xmlns:a16="http://schemas.microsoft.com/office/drawing/2014/main" xmlns="" val="229397127"/>
                    </a:ext>
                  </a:extLst>
                </a:gridCol>
                <a:gridCol w="1524000">
                  <a:extLst>
                    <a:ext uri="{9D8B030D-6E8A-4147-A177-3AD203B41FA5}">
                      <a16:colId xmlns:a16="http://schemas.microsoft.com/office/drawing/2014/main" xmlns="" val="1000748569"/>
                    </a:ext>
                  </a:extLst>
                </a:gridCol>
                <a:gridCol w="1524000">
                  <a:extLst>
                    <a:ext uri="{9D8B030D-6E8A-4147-A177-3AD203B41FA5}">
                      <a16:colId xmlns:a16="http://schemas.microsoft.com/office/drawing/2014/main" xmlns="" val="2392020142"/>
                    </a:ext>
                  </a:extLst>
                </a:gridCol>
              </a:tblGrid>
              <a:tr h="370840">
                <a:tc>
                  <a:txBody>
                    <a:bodyPr/>
                    <a:lstStyle/>
                    <a:p>
                      <a:endParaRPr lang="en-US" dirty="0"/>
                    </a:p>
                  </a:txBody>
                  <a:tcPr/>
                </a:tc>
                <a:tc>
                  <a:txBody>
                    <a:bodyPr/>
                    <a:lstStyle/>
                    <a:p>
                      <a:r>
                        <a:rPr lang="en-US" dirty="0"/>
                        <a:t>Minimum size MW</a:t>
                      </a:r>
                    </a:p>
                  </a:txBody>
                  <a:tcPr/>
                </a:tc>
                <a:tc>
                  <a:txBody>
                    <a:bodyPr/>
                    <a:lstStyle/>
                    <a:p>
                      <a:pPr marL="0" marR="0" lvl="0" indent="0" algn="l" defTabSz="389626" rtl="0" eaLnBrk="1" fontAlgn="auto" latinLnBrk="0" hangingPunct="1">
                        <a:lnSpc>
                          <a:spcPct val="100000"/>
                        </a:lnSpc>
                        <a:spcBef>
                          <a:spcPts val="0"/>
                        </a:spcBef>
                        <a:spcAft>
                          <a:spcPts val="0"/>
                        </a:spcAft>
                        <a:buClrTx/>
                        <a:buSzTx/>
                        <a:buFontTx/>
                        <a:buNone/>
                        <a:tabLst/>
                        <a:defRPr/>
                      </a:pPr>
                      <a:r>
                        <a:rPr lang="en-US" dirty="0"/>
                        <a:t>Frequency change f</a:t>
                      </a:r>
                    </a:p>
                  </a:txBody>
                  <a:tcPr/>
                </a:tc>
                <a:tc>
                  <a:txBody>
                    <a:bodyPr/>
                    <a:lstStyle/>
                    <a:p>
                      <a:r>
                        <a:rPr lang="en-US" dirty="0"/>
                        <a:t>Activation time</a:t>
                      </a:r>
                    </a:p>
                  </a:txBody>
                  <a:tcPr/>
                </a:tc>
                <a:extLst>
                  <a:ext uri="{0D108BD9-81ED-4DB2-BD59-A6C34878D82A}">
                    <a16:rowId xmlns:a16="http://schemas.microsoft.com/office/drawing/2014/main" xmlns="" val="2030283620"/>
                  </a:ext>
                </a:extLst>
              </a:tr>
              <a:tr h="370840">
                <a:tc>
                  <a:txBody>
                    <a:bodyPr/>
                    <a:lstStyle/>
                    <a:p>
                      <a:r>
                        <a:rPr lang="en-US" dirty="0"/>
                        <a:t>FCR-N</a:t>
                      </a:r>
                    </a:p>
                  </a:txBody>
                  <a:tcPr/>
                </a:tc>
                <a:tc>
                  <a:txBody>
                    <a:bodyPr/>
                    <a:lstStyle/>
                    <a:p>
                      <a:r>
                        <a:rPr lang="en-US" dirty="0"/>
                        <a:t>0,1 MW</a:t>
                      </a:r>
                    </a:p>
                  </a:txBody>
                  <a:tcPr/>
                </a:tc>
                <a:tc>
                  <a:txBody>
                    <a:bodyPr/>
                    <a:lstStyle/>
                    <a:p>
                      <a:r>
                        <a:rPr lang="en-US" dirty="0"/>
                        <a:t>± 0,1 Hz</a:t>
                      </a:r>
                    </a:p>
                  </a:txBody>
                  <a:tcPr/>
                </a:tc>
                <a:tc>
                  <a:txBody>
                    <a:bodyPr/>
                    <a:lstStyle/>
                    <a:p>
                      <a:r>
                        <a:rPr lang="en-US" dirty="0"/>
                        <a:t>3 min</a:t>
                      </a:r>
                    </a:p>
                  </a:txBody>
                  <a:tcPr/>
                </a:tc>
                <a:extLst>
                  <a:ext uri="{0D108BD9-81ED-4DB2-BD59-A6C34878D82A}">
                    <a16:rowId xmlns:a16="http://schemas.microsoft.com/office/drawing/2014/main" xmlns="" val="3693911699"/>
                  </a:ext>
                </a:extLst>
              </a:tr>
              <a:tr h="370840">
                <a:tc>
                  <a:txBody>
                    <a:bodyPr/>
                    <a:lstStyle/>
                    <a:p>
                      <a:r>
                        <a:rPr lang="en-US" dirty="0"/>
                        <a:t>FCR-D</a:t>
                      </a:r>
                    </a:p>
                  </a:txBody>
                  <a:tcPr/>
                </a:tc>
                <a:tc>
                  <a:txBody>
                    <a:bodyPr/>
                    <a:lstStyle/>
                    <a:p>
                      <a:r>
                        <a:rPr lang="en-US" dirty="0"/>
                        <a:t>1 MW</a:t>
                      </a:r>
                    </a:p>
                  </a:txBody>
                  <a:tcPr/>
                </a:tc>
                <a:tc>
                  <a:txBody>
                    <a:bodyPr/>
                    <a:lstStyle/>
                    <a:p>
                      <a:r>
                        <a:rPr lang="en-US" dirty="0"/>
                        <a:t>under 49,9 Hz</a:t>
                      </a:r>
                    </a:p>
                  </a:txBody>
                  <a:tcPr/>
                </a:tc>
                <a:tc>
                  <a:txBody>
                    <a:bodyPr/>
                    <a:lstStyle/>
                    <a:p>
                      <a:r>
                        <a:rPr lang="en-US" dirty="0"/>
                        <a:t>5 s / 50 %</a:t>
                      </a:r>
                    </a:p>
                    <a:p>
                      <a:r>
                        <a:rPr lang="en-US" dirty="0"/>
                        <a:t>30 s / 100 %</a:t>
                      </a:r>
                    </a:p>
                  </a:txBody>
                  <a:tcPr/>
                </a:tc>
                <a:extLst>
                  <a:ext uri="{0D108BD9-81ED-4DB2-BD59-A6C34878D82A}">
                    <a16:rowId xmlns:a16="http://schemas.microsoft.com/office/drawing/2014/main" xmlns="" val="1755467790"/>
                  </a:ext>
                </a:extLst>
              </a:tr>
            </a:tbl>
          </a:graphicData>
        </a:graphic>
      </p:graphicFrame>
    </p:spTree>
    <p:extLst>
      <p:ext uri="{BB962C8B-B14F-4D97-AF65-F5344CB8AC3E}">
        <p14:creationId xmlns:p14="http://schemas.microsoft.com/office/powerpoint/2010/main" val="23660693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
                                            <p:txEl>
                                              <p:pRg st="1" end="1"/>
                                            </p:txEl>
                                          </p:spTgt>
                                        </p:tgtEl>
                                        <p:attrNameLst>
                                          <p:attrName>style.visibility</p:attrName>
                                        </p:attrNameLst>
                                      </p:cBhvr>
                                      <p:to>
                                        <p:strVal val="visible"/>
                                      </p:to>
                                    </p:set>
                                    <p:animEffect transition="in" filter="fade">
                                      <p:cBhvr>
                                        <p:cTn id="7" dur="500"/>
                                        <p:tgtEl>
                                          <p:spTgt spid="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572400" y="1497600"/>
            <a:ext cx="7772400" cy="4136400"/>
          </a:xfrm>
        </p:spPr>
        <p:txBody>
          <a:bodyPr>
            <a:normAutofit/>
          </a:bodyPr>
          <a:lstStyle/>
          <a:p>
            <a:pPr marL="457200" indent="-457200">
              <a:lnSpc>
                <a:spcPct val="150000"/>
              </a:lnSpc>
              <a:buFont typeface="+mj-lt"/>
              <a:buAutoNum type="arabicPeriod"/>
            </a:pPr>
            <a:r>
              <a:rPr lang="en-US" sz="2000" dirty="0"/>
              <a:t> </a:t>
            </a:r>
            <a:r>
              <a:rPr lang="en-US" sz="2000" dirty="0">
                <a:solidFill>
                  <a:srgbClr val="FF0000"/>
                </a:solidFill>
              </a:rPr>
              <a:t>Automatic </a:t>
            </a:r>
            <a:r>
              <a:rPr lang="en-US" sz="2000" dirty="0"/>
              <a:t>Frequency Restoration Reserve (</a:t>
            </a:r>
            <a:r>
              <a:rPr lang="en-US" sz="2000" dirty="0" err="1"/>
              <a:t>aFRR</a:t>
            </a:r>
            <a:r>
              <a:rPr lang="en-US" sz="2000" dirty="0"/>
              <a:t>): aims to restore the frequency to 50 Hz in response to TSO’s signal.</a:t>
            </a:r>
          </a:p>
          <a:p>
            <a:pPr marL="457200" indent="-457200">
              <a:lnSpc>
                <a:spcPct val="150000"/>
              </a:lnSpc>
              <a:buFont typeface="+mj-lt"/>
              <a:buAutoNum type="arabicPeriod"/>
            </a:pPr>
            <a:r>
              <a:rPr lang="en-US" sz="2000" dirty="0">
                <a:solidFill>
                  <a:srgbClr val="FF0000"/>
                </a:solidFill>
              </a:rPr>
              <a:t>Manual </a:t>
            </a:r>
            <a:r>
              <a:rPr lang="en-US" sz="2000" dirty="0"/>
              <a:t>Frequency Restoration Reserve (</a:t>
            </a:r>
            <a:r>
              <a:rPr lang="en-US" sz="2000" dirty="0" err="1"/>
              <a:t>mFRR</a:t>
            </a:r>
            <a:r>
              <a:rPr lang="en-US" sz="2000" dirty="0"/>
              <a:t>): to cover the imbalances </a:t>
            </a:r>
            <a:r>
              <a:rPr lang="fi-FI" sz="2000" dirty="0"/>
              <a:t>(MW) </a:t>
            </a:r>
            <a:r>
              <a:rPr lang="en-US" sz="2000" dirty="0"/>
              <a:t>in TSO’s own area.</a:t>
            </a:r>
          </a:p>
          <a:p>
            <a:pPr>
              <a:lnSpc>
                <a:spcPct val="150000"/>
              </a:lnSpc>
              <a:buFont typeface="Arial" panose="020B0604020202020204" pitchFamily="34" charset="0"/>
              <a:buChar char="•"/>
            </a:pPr>
            <a:endParaRPr lang="en-US" sz="2000" dirty="0"/>
          </a:p>
        </p:txBody>
      </p:sp>
      <p:sp>
        <p:nvSpPr>
          <p:cNvPr id="3" name="Title 2"/>
          <p:cNvSpPr>
            <a:spLocks noGrp="1"/>
          </p:cNvSpPr>
          <p:nvPr>
            <p:ph type="ctrTitle"/>
          </p:nvPr>
        </p:nvSpPr>
        <p:spPr/>
        <p:txBody>
          <a:bodyPr/>
          <a:lstStyle/>
          <a:p>
            <a:r>
              <a:rPr lang="en-US" dirty="0"/>
              <a:t>4. Frequency Restoration Reserves</a:t>
            </a:r>
            <a:br>
              <a:rPr lang="en-US" dirty="0"/>
            </a:br>
            <a:r>
              <a:rPr lang="en-US" dirty="0"/>
              <a:t/>
            </a:r>
            <a:br>
              <a:rPr lang="en-US" dirty="0"/>
            </a:br>
            <a:endParaRPr lang="en-US" dirty="0"/>
          </a:p>
        </p:txBody>
      </p:sp>
      <p:sp>
        <p:nvSpPr>
          <p:cNvPr id="4" name="Text Placeholder 3"/>
          <p:cNvSpPr>
            <a:spLocks noGrp="1"/>
          </p:cNvSpPr>
          <p:nvPr>
            <p:ph type="body" sz="quarter" idx="16"/>
          </p:nvPr>
        </p:nvSpPr>
        <p:spPr/>
        <p:txBody>
          <a:bodyPr/>
          <a:lstStyle/>
          <a:p>
            <a:endParaRPr lang="en-US"/>
          </a:p>
        </p:txBody>
      </p:sp>
      <p:sp>
        <p:nvSpPr>
          <p:cNvPr id="5" name="Text Placeholder 4"/>
          <p:cNvSpPr>
            <a:spLocks noGrp="1"/>
          </p:cNvSpPr>
          <p:nvPr>
            <p:ph type="body" sz="quarter" idx="17"/>
          </p:nvPr>
        </p:nvSpPr>
        <p:spPr/>
        <p:txBody>
          <a:bodyPr/>
          <a:lstStyle/>
          <a:p>
            <a:endParaRPr lang="en-US"/>
          </a:p>
        </p:txBody>
      </p:sp>
      <p:sp>
        <p:nvSpPr>
          <p:cNvPr id="7" name="Date Placeholder 6"/>
          <p:cNvSpPr>
            <a:spLocks noGrp="1"/>
          </p:cNvSpPr>
          <p:nvPr>
            <p:ph type="dt" sz="half" idx="19"/>
          </p:nvPr>
        </p:nvSpPr>
        <p:spPr/>
        <p:txBody>
          <a:bodyPr/>
          <a:lstStyle/>
          <a:p>
            <a:pPr>
              <a:defRPr/>
            </a:pPr>
            <a:fld id="{6CAA9FC0-0E8A-4A53-91BC-0605F3C1260F}" type="datetime1">
              <a:rPr lang="fi-FI" smtClean="0"/>
              <a:t>26.2.2018</a:t>
            </a:fld>
            <a:endParaRPr lang="en-US" dirty="0"/>
          </a:p>
        </p:txBody>
      </p:sp>
      <p:graphicFrame>
        <p:nvGraphicFramePr>
          <p:cNvPr id="6" name="Table 5">
            <a:extLst>
              <a:ext uri="{FF2B5EF4-FFF2-40B4-BE49-F238E27FC236}">
                <a16:creationId xmlns:a16="http://schemas.microsoft.com/office/drawing/2014/main" xmlns="" id="{F7B445B6-186A-44D6-AF0C-7AF287C05F4E}"/>
              </a:ext>
            </a:extLst>
          </p:cNvPr>
          <p:cNvGraphicFramePr>
            <a:graphicFrameLocks noGrp="1"/>
          </p:cNvGraphicFramePr>
          <p:nvPr>
            <p:extLst>
              <p:ext uri="{D42A27DB-BD31-4B8C-83A1-F6EECF244321}">
                <p14:modId xmlns:p14="http://schemas.microsoft.com/office/powerpoint/2010/main" val="668858575"/>
              </p:ext>
            </p:extLst>
          </p:nvPr>
        </p:nvGraphicFramePr>
        <p:xfrm>
          <a:off x="1410600" y="4156535"/>
          <a:ext cx="6096000" cy="1112520"/>
        </p:xfrm>
        <a:graphic>
          <a:graphicData uri="http://schemas.openxmlformats.org/drawingml/2006/table">
            <a:tbl>
              <a:tblPr firstRow="1" bandRow="1">
                <a:tableStyleId>{5C22544A-7EE6-4342-B048-85BDC9FD1C3A}</a:tableStyleId>
              </a:tblPr>
              <a:tblGrid>
                <a:gridCol w="2032000">
                  <a:extLst>
                    <a:ext uri="{9D8B030D-6E8A-4147-A177-3AD203B41FA5}">
                      <a16:colId xmlns:a16="http://schemas.microsoft.com/office/drawing/2014/main" xmlns="" val="3423778458"/>
                    </a:ext>
                  </a:extLst>
                </a:gridCol>
                <a:gridCol w="2032000">
                  <a:extLst>
                    <a:ext uri="{9D8B030D-6E8A-4147-A177-3AD203B41FA5}">
                      <a16:colId xmlns:a16="http://schemas.microsoft.com/office/drawing/2014/main" xmlns="" val="2505288056"/>
                    </a:ext>
                  </a:extLst>
                </a:gridCol>
                <a:gridCol w="2032000">
                  <a:extLst>
                    <a:ext uri="{9D8B030D-6E8A-4147-A177-3AD203B41FA5}">
                      <a16:colId xmlns:a16="http://schemas.microsoft.com/office/drawing/2014/main" xmlns="" val="1957141691"/>
                    </a:ext>
                  </a:extLst>
                </a:gridCol>
              </a:tblGrid>
              <a:tr h="370840">
                <a:tc>
                  <a:txBody>
                    <a:bodyPr/>
                    <a:lstStyle/>
                    <a:p>
                      <a:endParaRPr lang="en-US" dirty="0"/>
                    </a:p>
                  </a:txBody>
                  <a:tcPr/>
                </a:tc>
                <a:tc>
                  <a:txBody>
                    <a:bodyPr/>
                    <a:lstStyle/>
                    <a:p>
                      <a:r>
                        <a:rPr lang="fi-FI" dirty="0"/>
                        <a:t>Minimum size MW</a:t>
                      </a:r>
                      <a:endParaRPr lang="en-US" dirty="0"/>
                    </a:p>
                  </a:txBody>
                  <a:tcPr/>
                </a:tc>
                <a:tc>
                  <a:txBody>
                    <a:bodyPr/>
                    <a:lstStyle/>
                    <a:p>
                      <a:r>
                        <a:rPr lang="fi-FI" dirty="0"/>
                        <a:t>Activation time</a:t>
                      </a:r>
                      <a:endParaRPr lang="en-US" dirty="0"/>
                    </a:p>
                  </a:txBody>
                  <a:tcPr/>
                </a:tc>
                <a:extLst>
                  <a:ext uri="{0D108BD9-81ED-4DB2-BD59-A6C34878D82A}">
                    <a16:rowId xmlns:a16="http://schemas.microsoft.com/office/drawing/2014/main" xmlns="" val="2851365480"/>
                  </a:ext>
                </a:extLst>
              </a:tr>
              <a:tr h="370840">
                <a:tc>
                  <a:txBody>
                    <a:bodyPr/>
                    <a:lstStyle/>
                    <a:p>
                      <a:r>
                        <a:rPr lang="fi-FI" dirty="0"/>
                        <a:t>aFRR</a:t>
                      </a:r>
                      <a:endParaRPr lang="en-US" dirty="0"/>
                    </a:p>
                  </a:txBody>
                  <a:tcPr/>
                </a:tc>
                <a:tc>
                  <a:txBody>
                    <a:bodyPr/>
                    <a:lstStyle/>
                    <a:p>
                      <a:r>
                        <a:rPr lang="fi-FI" dirty="0"/>
                        <a:t>5 MW</a:t>
                      </a:r>
                      <a:endParaRPr lang="en-US" dirty="0"/>
                    </a:p>
                  </a:txBody>
                  <a:tcPr/>
                </a:tc>
                <a:tc>
                  <a:txBody>
                    <a:bodyPr/>
                    <a:lstStyle/>
                    <a:p>
                      <a:r>
                        <a:rPr lang="fi-FI" dirty="0"/>
                        <a:t>2 min</a:t>
                      </a:r>
                      <a:endParaRPr lang="en-US" dirty="0"/>
                    </a:p>
                  </a:txBody>
                  <a:tcPr/>
                </a:tc>
                <a:extLst>
                  <a:ext uri="{0D108BD9-81ED-4DB2-BD59-A6C34878D82A}">
                    <a16:rowId xmlns:a16="http://schemas.microsoft.com/office/drawing/2014/main" xmlns="" val="1825270637"/>
                  </a:ext>
                </a:extLst>
              </a:tr>
              <a:tr h="370840">
                <a:tc>
                  <a:txBody>
                    <a:bodyPr/>
                    <a:lstStyle/>
                    <a:p>
                      <a:r>
                        <a:rPr lang="fi-FI" dirty="0"/>
                        <a:t>mFRR</a:t>
                      </a:r>
                      <a:endParaRPr lang="en-US" dirty="0"/>
                    </a:p>
                  </a:txBody>
                  <a:tcPr/>
                </a:tc>
                <a:tc>
                  <a:txBody>
                    <a:bodyPr/>
                    <a:lstStyle/>
                    <a:p>
                      <a:r>
                        <a:rPr lang="fi-FI" dirty="0"/>
                        <a:t>10 MW</a:t>
                      </a:r>
                      <a:endParaRPr lang="en-US" dirty="0"/>
                    </a:p>
                  </a:txBody>
                  <a:tcPr/>
                </a:tc>
                <a:tc>
                  <a:txBody>
                    <a:bodyPr/>
                    <a:lstStyle/>
                    <a:p>
                      <a:r>
                        <a:rPr lang="fi-FI" dirty="0"/>
                        <a:t>15 min</a:t>
                      </a:r>
                      <a:endParaRPr lang="en-US" dirty="0"/>
                    </a:p>
                  </a:txBody>
                  <a:tcPr/>
                </a:tc>
                <a:extLst>
                  <a:ext uri="{0D108BD9-81ED-4DB2-BD59-A6C34878D82A}">
                    <a16:rowId xmlns:a16="http://schemas.microsoft.com/office/drawing/2014/main" xmlns="" val="3877552715"/>
                  </a:ext>
                </a:extLst>
              </a:tr>
            </a:tbl>
          </a:graphicData>
        </a:graphic>
      </p:graphicFrame>
    </p:spTree>
    <p:extLst>
      <p:ext uri="{BB962C8B-B14F-4D97-AF65-F5344CB8AC3E}">
        <p14:creationId xmlns:p14="http://schemas.microsoft.com/office/powerpoint/2010/main" val="2860162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
                                            <p:txEl>
                                              <p:pRg st="1" end="1"/>
                                            </p:txEl>
                                          </p:spTgt>
                                        </p:tgtEl>
                                        <p:attrNameLst>
                                          <p:attrName>style.visibility</p:attrName>
                                        </p:attrNameLst>
                                      </p:cBhvr>
                                      <p:to>
                                        <p:strVal val="visible"/>
                                      </p:to>
                                    </p:set>
                                    <p:animEffect transition="in" filter="fade">
                                      <p:cBhvr>
                                        <p:cTn id="7" dur="500"/>
                                        <p:tgtEl>
                                          <p:spTgt spid="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ctrTitle"/>
          </p:nvPr>
        </p:nvSpPr>
        <p:spPr/>
        <p:txBody>
          <a:bodyPr/>
          <a:lstStyle/>
          <a:p>
            <a:r>
              <a:rPr lang="en-US" dirty="0"/>
              <a:t>5. FCR &amp; FRR – </a:t>
            </a:r>
            <a:r>
              <a:rPr lang="en-US" dirty="0" err="1"/>
              <a:t>Fingrid</a:t>
            </a:r>
            <a:r>
              <a:rPr lang="en-US" dirty="0"/>
              <a:t> illustration</a:t>
            </a:r>
            <a:br>
              <a:rPr lang="en-US" dirty="0"/>
            </a:br>
            <a:r>
              <a:rPr lang="en-US" dirty="0"/>
              <a:t/>
            </a:r>
            <a:br>
              <a:rPr lang="en-US" dirty="0"/>
            </a:br>
            <a:r>
              <a:rPr lang="en-US" dirty="0"/>
              <a:t/>
            </a:r>
            <a:br>
              <a:rPr lang="en-US" dirty="0"/>
            </a:br>
            <a:endParaRPr lang="en-US" dirty="0"/>
          </a:p>
        </p:txBody>
      </p:sp>
      <p:sp>
        <p:nvSpPr>
          <p:cNvPr id="4" name="Text Placeholder 3"/>
          <p:cNvSpPr>
            <a:spLocks noGrp="1"/>
          </p:cNvSpPr>
          <p:nvPr>
            <p:ph type="body" sz="quarter" idx="16"/>
          </p:nvPr>
        </p:nvSpPr>
        <p:spPr/>
        <p:txBody>
          <a:bodyPr/>
          <a:lstStyle/>
          <a:p>
            <a:endParaRPr lang="en-US"/>
          </a:p>
        </p:txBody>
      </p:sp>
      <p:sp>
        <p:nvSpPr>
          <p:cNvPr id="5" name="Text Placeholder 4"/>
          <p:cNvSpPr>
            <a:spLocks noGrp="1"/>
          </p:cNvSpPr>
          <p:nvPr>
            <p:ph type="body" sz="quarter" idx="17"/>
          </p:nvPr>
        </p:nvSpPr>
        <p:spPr/>
        <p:txBody>
          <a:bodyPr/>
          <a:lstStyle/>
          <a:p>
            <a:r>
              <a:rPr lang="en-US" dirty="0"/>
              <a:t>https://www.youtube.com/watch?time_continue=170&amp;v=D51AVy5wByM</a:t>
            </a:r>
          </a:p>
        </p:txBody>
      </p:sp>
      <p:sp>
        <p:nvSpPr>
          <p:cNvPr id="7" name="Date Placeholder 6"/>
          <p:cNvSpPr>
            <a:spLocks noGrp="1"/>
          </p:cNvSpPr>
          <p:nvPr>
            <p:ph type="dt" sz="half" idx="19"/>
          </p:nvPr>
        </p:nvSpPr>
        <p:spPr/>
        <p:txBody>
          <a:bodyPr/>
          <a:lstStyle/>
          <a:p>
            <a:pPr>
              <a:defRPr/>
            </a:pPr>
            <a:fld id="{6ED6A5EB-67A3-4491-A0D6-5AA8FCE91E0A}" type="datetime1">
              <a:rPr lang="fi-FI" smtClean="0"/>
              <a:t>26.2.2018</a:t>
            </a:fld>
            <a:endParaRPr lang="en-US" dirty="0"/>
          </a:p>
        </p:txBody>
      </p:sp>
      <p:pic>
        <p:nvPicPr>
          <p:cNvPr id="11" name="Picture 10">
            <a:extLst>
              <a:ext uri="{FF2B5EF4-FFF2-40B4-BE49-F238E27FC236}">
                <a16:creationId xmlns:a16="http://schemas.microsoft.com/office/drawing/2014/main" xmlns="" id="{1A32A86E-BE1B-47A0-A4A5-45D7A9055D36}"/>
              </a:ext>
            </a:extLst>
          </p:cNvPr>
          <p:cNvPicPr>
            <a:picLocks noChangeAspect="1"/>
          </p:cNvPicPr>
          <p:nvPr/>
        </p:nvPicPr>
        <p:blipFill>
          <a:blip r:embed="rId3"/>
          <a:stretch>
            <a:fillRect/>
          </a:stretch>
        </p:blipFill>
        <p:spPr>
          <a:xfrm>
            <a:off x="572399" y="1428626"/>
            <a:ext cx="3702167" cy="1663449"/>
          </a:xfrm>
          <a:prstGeom prst="rect">
            <a:avLst/>
          </a:prstGeom>
        </p:spPr>
      </p:pic>
      <p:pic>
        <p:nvPicPr>
          <p:cNvPr id="12" name="Picture 11">
            <a:extLst>
              <a:ext uri="{FF2B5EF4-FFF2-40B4-BE49-F238E27FC236}">
                <a16:creationId xmlns:a16="http://schemas.microsoft.com/office/drawing/2014/main" xmlns="" id="{47B64B6C-0089-4C0B-82D2-F4C1FC43734D}"/>
              </a:ext>
            </a:extLst>
          </p:cNvPr>
          <p:cNvPicPr>
            <a:picLocks noChangeAspect="1"/>
          </p:cNvPicPr>
          <p:nvPr/>
        </p:nvPicPr>
        <p:blipFill>
          <a:blip r:embed="rId4"/>
          <a:stretch>
            <a:fillRect/>
          </a:stretch>
        </p:blipFill>
        <p:spPr>
          <a:xfrm>
            <a:off x="4448593" y="1428626"/>
            <a:ext cx="3896207" cy="2083232"/>
          </a:xfrm>
          <a:prstGeom prst="rect">
            <a:avLst/>
          </a:prstGeom>
        </p:spPr>
      </p:pic>
      <p:pic>
        <p:nvPicPr>
          <p:cNvPr id="13" name="Picture 12">
            <a:extLst>
              <a:ext uri="{FF2B5EF4-FFF2-40B4-BE49-F238E27FC236}">
                <a16:creationId xmlns:a16="http://schemas.microsoft.com/office/drawing/2014/main" xmlns="" id="{5358B55D-4919-4E80-BC2E-ACF3AA5D5151}"/>
              </a:ext>
            </a:extLst>
          </p:cNvPr>
          <p:cNvPicPr>
            <a:picLocks noChangeAspect="1"/>
          </p:cNvPicPr>
          <p:nvPr/>
        </p:nvPicPr>
        <p:blipFill>
          <a:blip r:embed="rId5"/>
          <a:stretch>
            <a:fillRect/>
          </a:stretch>
        </p:blipFill>
        <p:spPr>
          <a:xfrm>
            <a:off x="339213" y="3735988"/>
            <a:ext cx="5372805" cy="1956982"/>
          </a:xfrm>
          <a:prstGeom prst="rect">
            <a:avLst/>
          </a:prstGeom>
        </p:spPr>
      </p:pic>
      <p:pic>
        <p:nvPicPr>
          <p:cNvPr id="14" name="Picture 13">
            <a:extLst>
              <a:ext uri="{FF2B5EF4-FFF2-40B4-BE49-F238E27FC236}">
                <a16:creationId xmlns:a16="http://schemas.microsoft.com/office/drawing/2014/main" xmlns="" id="{B2E39345-0F34-405D-ACB9-3A1246127923}"/>
              </a:ext>
            </a:extLst>
          </p:cNvPr>
          <p:cNvPicPr>
            <a:picLocks noChangeAspect="1"/>
          </p:cNvPicPr>
          <p:nvPr/>
        </p:nvPicPr>
        <p:blipFill>
          <a:blip r:embed="rId6"/>
          <a:stretch>
            <a:fillRect/>
          </a:stretch>
        </p:blipFill>
        <p:spPr>
          <a:xfrm>
            <a:off x="5538824" y="3735988"/>
            <a:ext cx="2830097" cy="1956982"/>
          </a:xfrm>
          <a:prstGeom prst="rect">
            <a:avLst/>
          </a:prstGeom>
        </p:spPr>
      </p:pic>
    </p:spTree>
    <p:extLst>
      <p:ext uri="{BB962C8B-B14F-4D97-AF65-F5344CB8AC3E}">
        <p14:creationId xmlns:p14="http://schemas.microsoft.com/office/powerpoint/2010/main" val="326385868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572400" y="1497600"/>
            <a:ext cx="4317742" cy="4136400"/>
          </a:xfrm>
        </p:spPr>
        <p:txBody>
          <a:bodyPr>
            <a:normAutofit/>
          </a:bodyPr>
          <a:lstStyle/>
          <a:p>
            <a:pPr>
              <a:lnSpc>
                <a:spcPct val="150000"/>
              </a:lnSpc>
              <a:buFont typeface="Arial" panose="020B0604020202020204" pitchFamily="34" charset="0"/>
              <a:buChar char="•"/>
            </a:pPr>
            <a:r>
              <a:rPr lang="en-US" sz="2000" dirty="0"/>
              <a:t>Fingrid meets its </a:t>
            </a:r>
            <a:r>
              <a:rPr lang="en-US" sz="2000" dirty="0" err="1"/>
              <a:t>mFRR</a:t>
            </a:r>
            <a:r>
              <a:rPr lang="en-US" sz="2000" dirty="0"/>
              <a:t> obligation with own and leasing reserve power plants, which are </a:t>
            </a:r>
            <a:r>
              <a:rPr lang="en-US" sz="2000" u="sng" dirty="0"/>
              <a:t>not</a:t>
            </a:r>
            <a:r>
              <a:rPr lang="en-US" sz="2000" dirty="0"/>
              <a:t> used for commercial electricity production.</a:t>
            </a:r>
          </a:p>
        </p:txBody>
      </p:sp>
      <p:sp>
        <p:nvSpPr>
          <p:cNvPr id="3" name="Title 2"/>
          <p:cNvSpPr>
            <a:spLocks noGrp="1"/>
          </p:cNvSpPr>
          <p:nvPr>
            <p:ph type="ctrTitle"/>
          </p:nvPr>
        </p:nvSpPr>
        <p:spPr/>
        <p:txBody>
          <a:bodyPr/>
          <a:lstStyle/>
          <a:p>
            <a:r>
              <a:rPr lang="en-US" dirty="0"/>
              <a:t>6. Reserve power plants - Fingrid</a:t>
            </a:r>
            <a:br>
              <a:rPr lang="en-US" dirty="0"/>
            </a:br>
            <a:endParaRPr lang="en-US" dirty="0"/>
          </a:p>
        </p:txBody>
      </p:sp>
      <p:sp>
        <p:nvSpPr>
          <p:cNvPr id="4" name="Text Placeholder 3"/>
          <p:cNvSpPr>
            <a:spLocks noGrp="1"/>
          </p:cNvSpPr>
          <p:nvPr>
            <p:ph type="body" sz="quarter" idx="16"/>
          </p:nvPr>
        </p:nvSpPr>
        <p:spPr/>
        <p:txBody>
          <a:bodyPr/>
          <a:lstStyle/>
          <a:p>
            <a:endParaRPr lang="en-US" dirty="0"/>
          </a:p>
        </p:txBody>
      </p:sp>
      <p:sp>
        <p:nvSpPr>
          <p:cNvPr id="5" name="Text Placeholder 4"/>
          <p:cNvSpPr>
            <a:spLocks noGrp="1"/>
          </p:cNvSpPr>
          <p:nvPr>
            <p:ph type="body" sz="quarter" idx="17"/>
          </p:nvPr>
        </p:nvSpPr>
        <p:spPr/>
        <p:txBody>
          <a:bodyPr/>
          <a:lstStyle/>
          <a:p>
            <a:r>
              <a:rPr lang="en-US" dirty="0"/>
              <a:t>https://www.fingrid.fi/en/electricity-market/reserves_and_balancing/reserve-power-plants/</a:t>
            </a:r>
          </a:p>
        </p:txBody>
      </p:sp>
      <p:sp>
        <p:nvSpPr>
          <p:cNvPr id="7" name="Date Placeholder 6"/>
          <p:cNvSpPr>
            <a:spLocks noGrp="1"/>
          </p:cNvSpPr>
          <p:nvPr>
            <p:ph type="dt" sz="half" idx="19"/>
          </p:nvPr>
        </p:nvSpPr>
        <p:spPr/>
        <p:txBody>
          <a:bodyPr/>
          <a:lstStyle/>
          <a:p>
            <a:pPr>
              <a:defRPr/>
            </a:pPr>
            <a:fld id="{F19A699E-A9DC-4537-9630-902F6CF80B1F}" type="datetime1">
              <a:rPr lang="fi-FI" smtClean="0"/>
              <a:t>26.2.2018</a:t>
            </a:fld>
            <a:endParaRPr lang="en-US" dirty="0"/>
          </a:p>
        </p:txBody>
      </p:sp>
      <p:pic>
        <p:nvPicPr>
          <p:cNvPr id="9" name="Picture 8">
            <a:extLst>
              <a:ext uri="{FF2B5EF4-FFF2-40B4-BE49-F238E27FC236}">
                <a16:creationId xmlns:a16="http://schemas.microsoft.com/office/drawing/2014/main" xmlns="" id="{8763CC11-EE08-43F4-8F06-6A55CCE39CD6}"/>
              </a:ext>
            </a:extLst>
          </p:cNvPr>
          <p:cNvPicPr>
            <a:picLocks noChangeAspect="1"/>
          </p:cNvPicPr>
          <p:nvPr/>
        </p:nvPicPr>
        <p:blipFill>
          <a:blip r:embed="rId3"/>
          <a:stretch>
            <a:fillRect/>
          </a:stretch>
        </p:blipFill>
        <p:spPr>
          <a:xfrm>
            <a:off x="4890142" y="1292548"/>
            <a:ext cx="3580116" cy="4272903"/>
          </a:xfrm>
          <a:prstGeom prst="rect">
            <a:avLst/>
          </a:prstGeom>
        </p:spPr>
      </p:pic>
      <p:graphicFrame>
        <p:nvGraphicFramePr>
          <p:cNvPr id="11" name="Table 10">
            <a:extLst>
              <a:ext uri="{FF2B5EF4-FFF2-40B4-BE49-F238E27FC236}">
                <a16:creationId xmlns:a16="http://schemas.microsoft.com/office/drawing/2014/main" xmlns="" id="{F93402E8-6E42-4DC1-B69B-FD78C86883FC}"/>
              </a:ext>
            </a:extLst>
          </p:cNvPr>
          <p:cNvGraphicFramePr>
            <a:graphicFrameLocks noGrp="1"/>
          </p:cNvGraphicFramePr>
          <p:nvPr>
            <p:extLst>
              <p:ext uri="{D42A27DB-BD31-4B8C-83A1-F6EECF244321}">
                <p14:modId xmlns:p14="http://schemas.microsoft.com/office/powerpoint/2010/main" val="2861556694"/>
              </p:ext>
            </p:extLst>
          </p:nvPr>
        </p:nvGraphicFramePr>
        <p:xfrm>
          <a:off x="699142" y="3935296"/>
          <a:ext cx="4191000" cy="1630155"/>
        </p:xfrm>
        <a:graphic>
          <a:graphicData uri="http://schemas.openxmlformats.org/drawingml/2006/table">
            <a:tbl>
              <a:tblPr firstRow="1" bandRow="1">
                <a:tableStyleId>{5C22544A-7EE6-4342-B048-85BDC9FD1C3A}</a:tableStyleId>
              </a:tblPr>
              <a:tblGrid>
                <a:gridCol w="1397000">
                  <a:extLst>
                    <a:ext uri="{9D8B030D-6E8A-4147-A177-3AD203B41FA5}">
                      <a16:colId xmlns:a16="http://schemas.microsoft.com/office/drawing/2014/main" xmlns="" val="458692928"/>
                    </a:ext>
                  </a:extLst>
                </a:gridCol>
                <a:gridCol w="1397000">
                  <a:extLst>
                    <a:ext uri="{9D8B030D-6E8A-4147-A177-3AD203B41FA5}">
                      <a16:colId xmlns:a16="http://schemas.microsoft.com/office/drawing/2014/main" xmlns="" val="508335514"/>
                    </a:ext>
                  </a:extLst>
                </a:gridCol>
                <a:gridCol w="1397000">
                  <a:extLst>
                    <a:ext uri="{9D8B030D-6E8A-4147-A177-3AD203B41FA5}">
                      <a16:colId xmlns:a16="http://schemas.microsoft.com/office/drawing/2014/main" xmlns="" val="4089068758"/>
                    </a:ext>
                  </a:extLst>
                </a:gridCol>
              </a:tblGrid>
              <a:tr h="326031">
                <a:tc>
                  <a:txBody>
                    <a:bodyPr/>
                    <a:lstStyle/>
                    <a:p>
                      <a:endParaRPr lang="en-US" dirty="0"/>
                    </a:p>
                  </a:txBody>
                  <a:tcPr/>
                </a:tc>
                <a:tc>
                  <a:txBody>
                    <a:bodyPr/>
                    <a:lstStyle/>
                    <a:p>
                      <a:pPr marL="0" marR="0" lvl="0" indent="0" algn="l" defTabSz="389626" rtl="0" eaLnBrk="1" fontAlgn="auto" latinLnBrk="0" hangingPunct="1">
                        <a:lnSpc>
                          <a:spcPct val="100000"/>
                        </a:lnSpc>
                        <a:spcBef>
                          <a:spcPts val="0"/>
                        </a:spcBef>
                        <a:spcAft>
                          <a:spcPts val="0"/>
                        </a:spcAft>
                        <a:buClrTx/>
                        <a:buSzTx/>
                        <a:buFontTx/>
                        <a:buNone/>
                        <a:tabLst/>
                        <a:defRPr/>
                      </a:pPr>
                      <a:r>
                        <a:rPr lang="en-US" dirty="0"/>
                        <a:t>Fingrid</a:t>
                      </a:r>
                    </a:p>
                  </a:txBody>
                  <a:tcPr/>
                </a:tc>
                <a:tc>
                  <a:txBody>
                    <a:bodyPr/>
                    <a:lstStyle/>
                    <a:p>
                      <a:r>
                        <a:rPr lang="en-US" dirty="0"/>
                        <a:t>Nordic</a:t>
                      </a:r>
                    </a:p>
                  </a:txBody>
                  <a:tcPr/>
                </a:tc>
                <a:extLst>
                  <a:ext uri="{0D108BD9-81ED-4DB2-BD59-A6C34878D82A}">
                    <a16:rowId xmlns:a16="http://schemas.microsoft.com/office/drawing/2014/main" xmlns="" val="3673326498"/>
                  </a:ext>
                </a:extLst>
              </a:tr>
              <a:tr h="326031">
                <a:tc>
                  <a:txBody>
                    <a:bodyPr/>
                    <a:lstStyle/>
                    <a:p>
                      <a:r>
                        <a:rPr lang="en-US" dirty="0"/>
                        <a:t>FCR-N</a:t>
                      </a:r>
                    </a:p>
                  </a:txBody>
                  <a:tcPr/>
                </a:tc>
                <a:tc>
                  <a:txBody>
                    <a:bodyPr/>
                    <a:lstStyle/>
                    <a:p>
                      <a:r>
                        <a:rPr lang="en-US" dirty="0"/>
                        <a:t>140 MW</a:t>
                      </a:r>
                    </a:p>
                  </a:txBody>
                  <a:tcPr/>
                </a:tc>
                <a:tc>
                  <a:txBody>
                    <a:bodyPr/>
                    <a:lstStyle/>
                    <a:p>
                      <a:r>
                        <a:rPr lang="en-US" dirty="0"/>
                        <a:t>600 MW</a:t>
                      </a:r>
                    </a:p>
                  </a:txBody>
                  <a:tcPr/>
                </a:tc>
                <a:extLst>
                  <a:ext uri="{0D108BD9-81ED-4DB2-BD59-A6C34878D82A}">
                    <a16:rowId xmlns:a16="http://schemas.microsoft.com/office/drawing/2014/main" xmlns="" val="2103683301"/>
                  </a:ext>
                </a:extLst>
              </a:tr>
              <a:tr h="326031">
                <a:tc>
                  <a:txBody>
                    <a:bodyPr/>
                    <a:lstStyle/>
                    <a:p>
                      <a:r>
                        <a:rPr lang="en-US" dirty="0"/>
                        <a:t>FCR-D</a:t>
                      </a:r>
                    </a:p>
                  </a:txBody>
                  <a:tcPr/>
                </a:tc>
                <a:tc>
                  <a:txBody>
                    <a:bodyPr/>
                    <a:lstStyle/>
                    <a:p>
                      <a:r>
                        <a:rPr lang="en-US" dirty="0"/>
                        <a:t>220-265 MW</a:t>
                      </a:r>
                    </a:p>
                  </a:txBody>
                  <a:tcPr/>
                </a:tc>
                <a:tc>
                  <a:txBody>
                    <a:bodyPr/>
                    <a:lstStyle/>
                    <a:p>
                      <a:r>
                        <a:rPr lang="en-US" dirty="0"/>
                        <a:t>1200 MW</a:t>
                      </a:r>
                    </a:p>
                  </a:txBody>
                  <a:tcPr/>
                </a:tc>
                <a:extLst>
                  <a:ext uri="{0D108BD9-81ED-4DB2-BD59-A6C34878D82A}">
                    <a16:rowId xmlns:a16="http://schemas.microsoft.com/office/drawing/2014/main" xmlns="" val="3155739964"/>
                  </a:ext>
                </a:extLst>
              </a:tr>
              <a:tr h="326031">
                <a:tc>
                  <a:txBody>
                    <a:bodyPr/>
                    <a:lstStyle/>
                    <a:p>
                      <a:r>
                        <a:rPr lang="en-US" dirty="0" err="1"/>
                        <a:t>aFRR</a:t>
                      </a:r>
                      <a:endParaRPr lang="en-US" dirty="0"/>
                    </a:p>
                  </a:txBody>
                  <a:tcPr/>
                </a:tc>
                <a:tc>
                  <a:txBody>
                    <a:bodyPr/>
                    <a:lstStyle/>
                    <a:p>
                      <a:r>
                        <a:rPr lang="en-US" dirty="0"/>
                        <a:t>70 MW</a:t>
                      </a:r>
                    </a:p>
                  </a:txBody>
                  <a:tcPr/>
                </a:tc>
                <a:tc>
                  <a:txBody>
                    <a:bodyPr/>
                    <a:lstStyle/>
                    <a:p>
                      <a:r>
                        <a:rPr lang="en-US" dirty="0"/>
                        <a:t>300 MW</a:t>
                      </a:r>
                    </a:p>
                  </a:txBody>
                  <a:tcPr/>
                </a:tc>
                <a:extLst>
                  <a:ext uri="{0D108BD9-81ED-4DB2-BD59-A6C34878D82A}">
                    <a16:rowId xmlns:a16="http://schemas.microsoft.com/office/drawing/2014/main" xmlns="" val="64110605"/>
                  </a:ext>
                </a:extLst>
              </a:tr>
              <a:tr h="326031">
                <a:tc>
                  <a:txBody>
                    <a:bodyPr/>
                    <a:lstStyle/>
                    <a:p>
                      <a:r>
                        <a:rPr lang="en-US" dirty="0" err="1"/>
                        <a:t>mFRR</a:t>
                      </a:r>
                      <a:endParaRPr lang="en-US" dirty="0"/>
                    </a:p>
                  </a:txBody>
                  <a:tcPr/>
                </a:tc>
                <a:tc>
                  <a:txBody>
                    <a:bodyPr/>
                    <a:lstStyle/>
                    <a:p>
                      <a:r>
                        <a:rPr lang="en-US" dirty="0"/>
                        <a:t>800-1100 MW</a:t>
                      </a:r>
                    </a:p>
                  </a:txBody>
                  <a:tcPr/>
                </a:tc>
                <a:tc>
                  <a:txBody>
                    <a:bodyPr/>
                    <a:lstStyle/>
                    <a:p>
                      <a:endParaRPr lang="en-US" dirty="0"/>
                    </a:p>
                  </a:txBody>
                  <a:tcPr/>
                </a:tc>
                <a:extLst>
                  <a:ext uri="{0D108BD9-81ED-4DB2-BD59-A6C34878D82A}">
                    <a16:rowId xmlns:a16="http://schemas.microsoft.com/office/drawing/2014/main" xmlns="" val="4032396837"/>
                  </a:ext>
                </a:extLst>
              </a:tr>
            </a:tbl>
          </a:graphicData>
        </a:graphic>
      </p:graphicFrame>
    </p:spTree>
    <p:extLst>
      <p:ext uri="{BB962C8B-B14F-4D97-AF65-F5344CB8AC3E}">
        <p14:creationId xmlns:p14="http://schemas.microsoft.com/office/powerpoint/2010/main" val="8051832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572400" y="1497600"/>
            <a:ext cx="7988989" cy="4136400"/>
          </a:xfrm>
        </p:spPr>
        <p:txBody>
          <a:bodyPr>
            <a:normAutofit/>
          </a:bodyPr>
          <a:lstStyle/>
          <a:p>
            <a:pPr marL="457200" indent="-457200">
              <a:lnSpc>
                <a:spcPct val="150000"/>
              </a:lnSpc>
              <a:buFont typeface="+mj-lt"/>
              <a:buAutoNum type="arabicPeriod"/>
            </a:pPr>
            <a:r>
              <a:rPr lang="en-US" sz="2000" dirty="0"/>
              <a:t>Sufficient reserves are essential to handle unforeseen events in the Nordic power system</a:t>
            </a:r>
          </a:p>
          <a:p>
            <a:pPr marL="457200" indent="-457200">
              <a:lnSpc>
                <a:spcPct val="150000"/>
              </a:lnSpc>
              <a:buFont typeface="+mj-lt"/>
              <a:buAutoNum type="arabicPeriod"/>
            </a:pPr>
            <a:r>
              <a:rPr lang="en-US" sz="2000" dirty="0"/>
              <a:t>Frequency Containment Reserves (FCR): stabilize frequency</a:t>
            </a:r>
          </a:p>
          <a:p>
            <a:pPr marL="457200" indent="-457200">
              <a:lnSpc>
                <a:spcPct val="150000"/>
              </a:lnSpc>
              <a:buFont typeface="+mj-lt"/>
              <a:buAutoNum type="arabicPeriod"/>
            </a:pPr>
            <a:r>
              <a:rPr lang="en-US" sz="2000" dirty="0"/>
              <a:t>Frequency Restoration Reserves (FRR): return the frequency to its normal range (50Hz) and to release activated FCRs back into use.</a:t>
            </a:r>
            <a:endParaRPr lang="fi-FI" sz="2000" dirty="0"/>
          </a:p>
          <a:p>
            <a:pPr>
              <a:lnSpc>
                <a:spcPct val="150000"/>
              </a:lnSpc>
              <a:buFont typeface="Arial" panose="020B0604020202020204" pitchFamily="34" charset="0"/>
              <a:buChar char="•"/>
            </a:pPr>
            <a:endParaRPr lang="en-US" sz="2000" dirty="0"/>
          </a:p>
        </p:txBody>
      </p:sp>
      <p:sp>
        <p:nvSpPr>
          <p:cNvPr id="3" name="Title 2"/>
          <p:cNvSpPr>
            <a:spLocks noGrp="1"/>
          </p:cNvSpPr>
          <p:nvPr>
            <p:ph type="ctrTitle"/>
          </p:nvPr>
        </p:nvSpPr>
        <p:spPr/>
        <p:txBody>
          <a:bodyPr/>
          <a:lstStyle/>
          <a:p>
            <a:r>
              <a:rPr lang="fi-FI" dirty="0" err="1"/>
              <a:t>Conclusions</a:t>
            </a:r>
            <a:endParaRPr lang="en-US" dirty="0"/>
          </a:p>
        </p:txBody>
      </p:sp>
      <p:sp>
        <p:nvSpPr>
          <p:cNvPr id="4" name="Text Placeholder 3"/>
          <p:cNvSpPr>
            <a:spLocks noGrp="1"/>
          </p:cNvSpPr>
          <p:nvPr>
            <p:ph type="body" sz="quarter" idx="16"/>
          </p:nvPr>
        </p:nvSpPr>
        <p:spPr/>
        <p:txBody>
          <a:bodyPr/>
          <a:lstStyle/>
          <a:p>
            <a:endParaRPr lang="en-US"/>
          </a:p>
        </p:txBody>
      </p:sp>
      <p:sp>
        <p:nvSpPr>
          <p:cNvPr id="5" name="Text Placeholder 4"/>
          <p:cNvSpPr>
            <a:spLocks noGrp="1"/>
          </p:cNvSpPr>
          <p:nvPr>
            <p:ph type="body" sz="quarter" idx="17"/>
          </p:nvPr>
        </p:nvSpPr>
        <p:spPr/>
        <p:txBody>
          <a:bodyPr/>
          <a:lstStyle/>
          <a:p>
            <a:endParaRPr lang="en-US"/>
          </a:p>
        </p:txBody>
      </p:sp>
      <p:sp>
        <p:nvSpPr>
          <p:cNvPr id="7" name="Date Placeholder 6"/>
          <p:cNvSpPr>
            <a:spLocks noGrp="1"/>
          </p:cNvSpPr>
          <p:nvPr>
            <p:ph type="dt" sz="half" idx="19"/>
          </p:nvPr>
        </p:nvSpPr>
        <p:spPr/>
        <p:txBody>
          <a:bodyPr/>
          <a:lstStyle/>
          <a:p>
            <a:pPr>
              <a:defRPr/>
            </a:pPr>
            <a:fld id="{648B7351-1A70-44F1-AFF9-43B16600329B}" type="datetime1">
              <a:rPr lang="fi-FI" smtClean="0"/>
              <a:t>26.2.2018</a:t>
            </a:fld>
            <a:endParaRPr lang="en-US" dirty="0"/>
          </a:p>
        </p:txBody>
      </p:sp>
    </p:spTree>
    <p:extLst>
      <p:ext uri="{BB962C8B-B14F-4D97-AF65-F5344CB8AC3E}">
        <p14:creationId xmlns:p14="http://schemas.microsoft.com/office/powerpoint/2010/main" val="32231556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5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
                                            <p:txEl>
                                              <p:pRg st="1" end="1"/>
                                            </p:txEl>
                                          </p:spTgt>
                                        </p:tgtEl>
                                        <p:attrNameLst>
                                          <p:attrName>style.visibility</p:attrName>
                                        </p:attrNameLst>
                                      </p:cBhvr>
                                      <p:to>
                                        <p:strVal val="visible"/>
                                      </p:to>
                                    </p:set>
                                    <p:animEffect transition="in" filter="fade">
                                      <p:cBhvr>
                                        <p:cTn id="12" dur="500"/>
                                        <p:tgtEl>
                                          <p:spTgt spid="2">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2">
                                            <p:txEl>
                                              <p:pRg st="2" end="2"/>
                                            </p:txEl>
                                          </p:spTgt>
                                        </p:tgtEl>
                                        <p:attrNameLst>
                                          <p:attrName>style.visibility</p:attrName>
                                        </p:attrNameLst>
                                      </p:cBhvr>
                                      <p:to>
                                        <p:strVal val="visible"/>
                                      </p:to>
                                    </p:set>
                                    <p:animEffect transition="in" filter="fade">
                                      <p:cBhvr>
                                        <p:cTn id="17"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presentation">
  <a:themeElements>
    <a:clrScheme name="Custom 5">
      <a:dk1>
        <a:sysClr val="windowText" lastClr="000000"/>
      </a:dk1>
      <a:lt1>
        <a:sysClr val="window" lastClr="FFFFFF"/>
      </a:lt1>
      <a:dk2>
        <a:srgbClr val="1F497D"/>
      </a:dk2>
      <a:lt2>
        <a:srgbClr val="928B81"/>
      </a:lt2>
      <a:accent1>
        <a:srgbClr val="FED100"/>
      </a:accent1>
      <a:accent2>
        <a:srgbClr val="E00034"/>
      </a:accent2>
      <a:accent3>
        <a:srgbClr val="0065BD"/>
      </a:accent3>
      <a:accent4>
        <a:srgbClr val="009B3A"/>
      </a:accent4>
      <a:accent5>
        <a:srgbClr val="6639B7"/>
      </a:accent5>
      <a:accent6>
        <a:srgbClr val="FF7900"/>
      </a:accent6>
      <a:hlink>
        <a:srgbClr val="000000"/>
      </a:hlink>
      <a:folHlink>
        <a:srgbClr val="928B81"/>
      </a:folHlink>
    </a:clrScheme>
    <a:fontScheme name="Office Classic">
      <a:maj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Aalto Content - Green">
  <a:themeElements>
    <a:clrScheme name="Custom 6">
      <a:dk1>
        <a:sysClr val="windowText" lastClr="000000"/>
      </a:dk1>
      <a:lt1>
        <a:sysClr val="window" lastClr="FFFFFF"/>
      </a:lt1>
      <a:dk2>
        <a:srgbClr val="1F497D"/>
      </a:dk2>
      <a:lt2>
        <a:srgbClr val="928B81"/>
      </a:lt2>
      <a:accent1>
        <a:srgbClr val="FED100"/>
      </a:accent1>
      <a:accent2>
        <a:srgbClr val="E00034"/>
      </a:accent2>
      <a:accent3>
        <a:srgbClr val="0065BD"/>
      </a:accent3>
      <a:accent4>
        <a:srgbClr val="009B3A"/>
      </a:accent4>
      <a:accent5>
        <a:srgbClr val="6639B7"/>
      </a:accent5>
      <a:accent6>
        <a:srgbClr val="FF7900"/>
      </a:accent6>
      <a:hlink>
        <a:srgbClr val="000000"/>
      </a:hlink>
      <a:folHlink>
        <a:srgbClr val="928B81"/>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presentation</Template>
  <TotalTime>14774</TotalTime>
  <Words>618</Words>
  <Application>Microsoft Office PowerPoint</Application>
  <PresentationFormat>On-screen Show (4:3)</PresentationFormat>
  <Paragraphs>93</Paragraphs>
  <Slides>11</Slides>
  <Notes>11</Notes>
  <HiddenSlides>0</HiddenSlides>
  <MMClips>0</MMClips>
  <ScaleCrop>false</ScaleCrop>
  <HeadingPairs>
    <vt:vector size="4" baseType="variant">
      <vt:variant>
        <vt:lpstr>Theme</vt:lpstr>
      </vt:variant>
      <vt:variant>
        <vt:i4>2</vt:i4>
      </vt:variant>
      <vt:variant>
        <vt:lpstr>Slide Titles</vt:lpstr>
      </vt:variant>
      <vt:variant>
        <vt:i4>11</vt:i4>
      </vt:variant>
    </vt:vector>
  </HeadingPairs>
  <TitlesOfParts>
    <vt:vector size="13" baseType="lpstr">
      <vt:lpstr>presentation</vt:lpstr>
      <vt:lpstr>Aalto Content - Green</vt:lpstr>
      <vt:lpstr>ELEC-E8423 - Smart Grid  Power markets in Nordic Countries: Frequency containment and frequency restoration reserves</vt:lpstr>
      <vt:lpstr>Introduction</vt:lpstr>
      <vt:lpstr>1. Nordic Power System - Main Challenges </vt:lpstr>
      <vt:lpstr>2. Nordic Balancing Market</vt:lpstr>
      <vt:lpstr>3. Frequency Containment Reserves </vt:lpstr>
      <vt:lpstr>4. Frequency Restoration Reserves  </vt:lpstr>
      <vt:lpstr>5. FCR &amp; FRR – Fingrid illustration   </vt:lpstr>
      <vt:lpstr>6. Reserve power plants - Fingrid </vt:lpstr>
      <vt:lpstr>Conclusions</vt:lpstr>
      <vt:lpstr>Source material used</vt:lpstr>
      <vt:lpstr>Questions….?</vt:lpstr>
    </vt:vector>
  </TitlesOfParts>
  <Company>TKK</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Indirect holographic imaging: evaluation of image quality at 310 GHz</dc:title>
  <dc:creator>atammine</dc:creator>
  <cp:lastModifiedBy>Matti Lehtonen</cp:lastModifiedBy>
  <cp:revision>1136</cp:revision>
  <dcterms:created xsi:type="dcterms:W3CDTF">2010-03-23T14:57:30Z</dcterms:created>
  <dcterms:modified xsi:type="dcterms:W3CDTF">2018-02-26T09:12:12Z</dcterms:modified>
</cp:coreProperties>
</file>