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3" r:id="rId2"/>
  </p:sldIdLst>
  <p:sldSz cx="12192000" cy="6858000"/>
  <p:notesSz cx="6858000" cy="9144000"/>
  <p:embeddedFontLst>
    <p:embeddedFont>
      <p:font typeface="Open Sans" panose="020B0604020202020204" charset="0"/>
      <p:regular r:id="rId5"/>
    </p:embeddedFont>
    <p:embeddedFont>
      <p:font typeface="Open Sans Light" panose="020B0604020202020204" charset="0"/>
      <p:regular r:id="rId6"/>
    </p:embeddedFont>
    <p:embeddedFont>
      <p:font typeface="Source Sans Pro" panose="020B0503030403020204" pitchFamily="34" charset="0"/>
      <p:regular r:id="rId7"/>
      <p:bold r:id="rId8"/>
      <p:italic r:id="rId9"/>
      <p:boldItalic r:id="rId10"/>
    </p:embeddedFont>
    <p:embeddedFont>
      <p:font typeface="Source Sans Pro Semibold" panose="020B0603030403020204" pitchFamily="34" charset="0"/>
      <p:regular r:id="rId11"/>
      <p:bold r:id="rId12"/>
      <p:italic r:id="rId13"/>
      <p:boldItalic r:id="rId14"/>
    </p:embeddedFont>
    <p:embeddedFont>
      <p:font typeface="Univers" panose="020B0503020202020204" pitchFamily="34" charset="0"/>
      <p:regular r:id="rId15"/>
      <p:bold r:id="rId16"/>
    </p:embeddedFont>
    <p:embeddedFont>
      <p:font typeface="Univers Light" panose="020B0403020202020204" pitchFamily="34" charset="0"/>
      <p:regular r:id="rId17"/>
    </p:embeddedFont>
    <p:embeddedFont>
      <p:font typeface="Univers LT Std 55" panose="020B0603020202020204" pitchFamily="34" charset="0"/>
      <p:regular r:id="rId1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529">
          <p15:clr>
            <a:srgbClr val="A4A3A4"/>
          </p15:clr>
        </p15:guide>
        <p15:guide id="6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B"/>
    <a:srgbClr val="2B3152"/>
    <a:srgbClr val="1D1D1D"/>
    <a:srgbClr val="E6E1DC"/>
    <a:srgbClr val="C8DCF5"/>
    <a:srgbClr val="FFD2D2"/>
    <a:srgbClr val="005BBE"/>
    <a:srgbClr val="E6EBF0"/>
    <a:srgbClr val="9BAABE"/>
    <a:srgbClr val="EB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725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4112"/>
        <p:guide orient="horz" pos="1752"/>
        <p:guide orient="horz" pos="3793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82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A801F-21DE-4B48-A0F4-72BA4379DFB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F186F0-1F03-4ED2-AA51-53CB957363CE}">
      <dgm:prSet phldrT="[Text]" custT="1"/>
      <dgm:spPr/>
      <dgm:t>
        <a:bodyPr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2000"/>
            <a:buFont typeface="Open Sans Light"/>
            <a:buNone/>
          </a:pPr>
          <a:r>
            <a:rPr lang="fi-FI" sz="2000" b="0" i="0" kern="1200" dirty="0">
              <a:solidFill>
                <a:schemeClr val="bg1"/>
              </a:solidFill>
              <a:latin typeface="Univers" panose="020B0503020202020204" pitchFamily="34" charset="0"/>
              <a:ea typeface="+mn-ea"/>
              <a:cs typeface="+mn-cs"/>
            </a:rPr>
            <a:t>Elias Odrischinsky</a:t>
          </a:r>
        </a:p>
      </dgm:t>
    </dgm:pt>
    <dgm:pt modelId="{5394F797-3399-4124-B66F-0E75D4A38CCA}" type="sibTrans" cxnId="{F2E80ED3-4A67-4801-9A29-A258CE53B0E8}">
      <dgm:prSet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A06A51C-B3F0-44C6-A1B8-00A22F5CB5AE}" type="parTrans" cxnId="{F2E80ED3-4A67-4801-9A29-A258CE53B0E8}">
      <dgm:prSet/>
      <dgm:spPr/>
      <dgm:t>
        <a:bodyPr/>
        <a:lstStyle/>
        <a:p>
          <a:endParaRPr lang="en-GB"/>
        </a:p>
      </dgm:t>
    </dgm:pt>
    <dgm:pt modelId="{BC7F8D06-402B-4D22-B00B-5F1573852D6E}" type="pres">
      <dgm:prSet presAssocID="{113A801F-21DE-4B48-A0F4-72BA4379DFB3}" presName="Name0" presStyleCnt="0">
        <dgm:presLayoutVars>
          <dgm:chMax val="7"/>
          <dgm:chPref val="7"/>
          <dgm:dir/>
        </dgm:presLayoutVars>
      </dgm:prSet>
      <dgm:spPr/>
    </dgm:pt>
    <dgm:pt modelId="{98B3939E-116A-4853-930F-1582CE517987}" type="pres">
      <dgm:prSet presAssocID="{113A801F-21DE-4B48-A0F4-72BA4379DFB3}" presName="Name1" presStyleCnt="0"/>
      <dgm:spPr/>
    </dgm:pt>
    <dgm:pt modelId="{CCBABAF4-FDB2-4FAB-9025-3A061252B43C}" type="pres">
      <dgm:prSet presAssocID="{5394F797-3399-4124-B66F-0E75D4A38CCA}" presName="picture_1" presStyleCnt="0"/>
      <dgm:spPr/>
    </dgm:pt>
    <dgm:pt modelId="{86824F2A-5A54-4C92-B397-A809984C0A5A}" type="pres">
      <dgm:prSet presAssocID="{5394F797-3399-4124-B66F-0E75D4A38CCA}" presName="pictureRepeatNode" presStyleLbl="alignImgPlace1" presStyleIdx="0" presStyleCnt="1"/>
      <dgm:spPr/>
    </dgm:pt>
    <dgm:pt modelId="{4D6560EA-A1C0-4F4C-AC77-CF0AC809CCC5}" type="pres">
      <dgm:prSet presAssocID="{B7F186F0-1F03-4ED2-AA51-53CB957363CE}" presName="text_1" presStyleLbl="node1" presStyleIdx="0" presStyleCnt="0" custScaleX="193560" custLinFactNeighborX="3875" custLinFactNeighborY="96229">
        <dgm:presLayoutVars>
          <dgm:bulletEnabled val="1"/>
        </dgm:presLayoutVars>
      </dgm:prSet>
      <dgm:spPr/>
    </dgm:pt>
  </dgm:ptLst>
  <dgm:cxnLst>
    <dgm:cxn modelId="{FF1E5B06-370B-4BB0-853C-E2E712D6CF1C}" type="presOf" srcId="{5394F797-3399-4124-B66F-0E75D4A38CCA}" destId="{86824F2A-5A54-4C92-B397-A809984C0A5A}" srcOrd="0" destOrd="0" presId="urn:microsoft.com/office/officeart/2008/layout/CircularPictureCallout"/>
    <dgm:cxn modelId="{A038A6A8-F6D0-4301-9916-5B7E120BEA66}" type="presOf" srcId="{B7F186F0-1F03-4ED2-AA51-53CB957363CE}" destId="{4D6560EA-A1C0-4F4C-AC77-CF0AC809CCC5}" srcOrd="0" destOrd="0" presId="urn:microsoft.com/office/officeart/2008/layout/CircularPictureCallout"/>
    <dgm:cxn modelId="{F2E80ED3-4A67-4801-9A29-A258CE53B0E8}" srcId="{113A801F-21DE-4B48-A0F4-72BA4379DFB3}" destId="{B7F186F0-1F03-4ED2-AA51-53CB957363CE}" srcOrd="0" destOrd="0" parTransId="{4A06A51C-B3F0-44C6-A1B8-00A22F5CB5AE}" sibTransId="{5394F797-3399-4124-B66F-0E75D4A38CCA}"/>
    <dgm:cxn modelId="{49A013E6-DDCE-42BA-BB96-4D23AED64B48}" type="presOf" srcId="{113A801F-21DE-4B48-A0F4-72BA4379DFB3}" destId="{BC7F8D06-402B-4D22-B00B-5F1573852D6E}" srcOrd="0" destOrd="0" presId="urn:microsoft.com/office/officeart/2008/layout/CircularPictureCallout"/>
    <dgm:cxn modelId="{92C2F0D6-F50B-4B29-B984-7209EE0EA0AE}" type="presParOf" srcId="{BC7F8D06-402B-4D22-B00B-5F1573852D6E}" destId="{98B3939E-116A-4853-930F-1582CE517987}" srcOrd="0" destOrd="0" presId="urn:microsoft.com/office/officeart/2008/layout/CircularPictureCallout"/>
    <dgm:cxn modelId="{BEFC451B-4AF7-4294-858D-83F50A849210}" type="presParOf" srcId="{98B3939E-116A-4853-930F-1582CE517987}" destId="{CCBABAF4-FDB2-4FAB-9025-3A061252B43C}" srcOrd="0" destOrd="0" presId="urn:microsoft.com/office/officeart/2008/layout/CircularPictureCallout"/>
    <dgm:cxn modelId="{C4DC0020-0D72-45BB-9BA9-D0E160821CB2}" type="presParOf" srcId="{CCBABAF4-FDB2-4FAB-9025-3A061252B43C}" destId="{86824F2A-5A54-4C92-B397-A809984C0A5A}" srcOrd="0" destOrd="0" presId="urn:microsoft.com/office/officeart/2008/layout/CircularPictureCallout"/>
    <dgm:cxn modelId="{A0C002E0-DC0C-43FA-9B6E-4B5226BD5F9D}" type="presParOf" srcId="{98B3939E-116A-4853-930F-1582CE517987}" destId="{4D6560EA-A1C0-4F4C-AC77-CF0AC809CCC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A801F-21DE-4B48-A0F4-72BA4379DFB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F186F0-1F03-4ED2-AA51-53CB957363CE}">
      <dgm:prSet phldrT="[Text]" custT="1"/>
      <dgm:spPr/>
      <dgm:t>
        <a:bodyPr/>
        <a:lstStyle/>
        <a:p>
          <a:pPr marL="266700" lvl="1" indent="-266700" algn="ctr" defTabSz="914400" rtl="0" eaLnBrk="1" latinLnBrk="0" hangingPunct="1">
            <a:lnSpc>
              <a:spcPct val="90000"/>
            </a:lnSpc>
            <a:spcBef>
              <a:spcPts val="1000"/>
            </a:spcBef>
            <a:spcAft>
              <a:spcPts val="0"/>
            </a:spcAft>
            <a:buClr>
              <a:schemeClr val="dk1"/>
            </a:buClr>
            <a:buSzPts val="2000"/>
            <a:buFont typeface="Open Sans Light"/>
            <a:buChar char="•"/>
          </a:pPr>
          <a:r>
            <a:rPr lang="fi-FI" sz="2000" b="0" i="0" kern="1200" dirty="0">
              <a:solidFill>
                <a:schemeClr val="bg1"/>
              </a:solidFill>
              <a:latin typeface="Univers" panose="020B0503020202020204" pitchFamily="34" charset="0"/>
              <a:ea typeface="+mn-ea"/>
              <a:cs typeface="+mn-cs"/>
            </a:rPr>
            <a:t>Anni Pietikäinen</a:t>
          </a:r>
        </a:p>
      </dgm:t>
    </dgm:pt>
    <dgm:pt modelId="{5394F797-3399-4124-B66F-0E75D4A38CCA}" type="sibTrans" cxnId="{F2E80ED3-4A67-4801-9A29-A258CE53B0E8}">
      <dgm:prSet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  <dgm:t>
        <a:bodyPr/>
        <a:lstStyle/>
        <a:p>
          <a:endParaRPr lang="en-GB"/>
        </a:p>
      </dgm:t>
    </dgm:pt>
    <dgm:pt modelId="{4A06A51C-B3F0-44C6-A1B8-00A22F5CB5AE}" type="parTrans" cxnId="{F2E80ED3-4A67-4801-9A29-A258CE53B0E8}">
      <dgm:prSet/>
      <dgm:spPr/>
      <dgm:t>
        <a:bodyPr/>
        <a:lstStyle/>
        <a:p>
          <a:endParaRPr lang="en-GB"/>
        </a:p>
      </dgm:t>
    </dgm:pt>
    <dgm:pt modelId="{BC7F8D06-402B-4D22-B00B-5F1573852D6E}" type="pres">
      <dgm:prSet presAssocID="{113A801F-21DE-4B48-A0F4-72BA4379DFB3}" presName="Name0" presStyleCnt="0">
        <dgm:presLayoutVars>
          <dgm:chMax val="7"/>
          <dgm:chPref val="7"/>
          <dgm:dir/>
        </dgm:presLayoutVars>
      </dgm:prSet>
      <dgm:spPr/>
    </dgm:pt>
    <dgm:pt modelId="{98B3939E-116A-4853-930F-1582CE517987}" type="pres">
      <dgm:prSet presAssocID="{113A801F-21DE-4B48-A0F4-72BA4379DFB3}" presName="Name1" presStyleCnt="0"/>
      <dgm:spPr/>
    </dgm:pt>
    <dgm:pt modelId="{CCBABAF4-FDB2-4FAB-9025-3A061252B43C}" type="pres">
      <dgm:prSet presAssocID="{5394F797-3399-4124-B66F-0E75D4A38CCA}" presName="picture_1" presStyleCnt="0"/>
      <dgm:spPr/>
    </dgm:pt>
    <dgm:pt modelId="{86824F2A-5A54-4C92-B397-A809984C0A5A}" type="pres">
      <dgm:prSet presAssocID="{5394F797-3399-4124-B66F-0E75D4A38CCA}" presName="pictureRepeatNode" presStyleLbl="alignImgPlace1" presStyleIdx="0" presStyleCnt="1"/>
      <dgm:spPr/>
    </dgm:pt>
    <dgm:pt modelId="{4D6560EA-A1C0-4F4C-AC77-CF0AC809CCC5}" type="pres">
      <dgm:prSet presAssocID="{B7F186F0-1F03-4ED2-AA51-53CB957363CE}" presName="text_1" presStyleLbl="node1" presStyleIdx="0" presStyleCnt="0" custScaleX="193560" custLinFactNeighborX="-3126" custLinFactNeighborY="97724">
        <dgm:presLayoutVars>
          <dgm:bulletEnabled val="1"/>
        </dgm:presLayoutVars>
      </dgm:prSet>
      <dgm:spPr/>
    </dgm:pt>
  </dgm:ptLst>
  <dgm:cxnLst>
    <dgm:cxn modelId="{FF1E5B06-370B-4BB0-853C-E2E712D6CF1C}" type="presOf" srcId="{5394F797-3399-4124-B66F-0E75D4A38CCA}" destId="{86824F2A-5A54-4C92-B397-A809984C0A5A}" srcOrd="0" destOrd="0" presId="urn:microsoft.com/office/officeart/2008/layout/CircularPictureCallout"/>
    <dgm:cxn modelId="{A038A6A8-F6D0-4301-9916-5B7E120BEA66}" type="presOf" srcId="{B7F186F0-1F03-4ED2-AA51-53CB957363CE}" destId="{4D6560EA-A1C0-4F4C-AC77-CF0AC809CCC5}" srcOrd="0" destOrd="0" presId="urn:microsoft.com/office/officeart/2008/layout/CircularPictureCallout"/>
    <dgm:cxn modelId="{F2E80ED3-4A67-4801-9A29-A258CE53B0E8}" srcId="{113A801F-21DE-4B48-A0F4-72BA4379DFB3}" destId="{B7F186F0-1F03-4ED2-AA51-53CB957363CE}" srcOrd="0" destOrd="0" parTransId="{4A06A51C-B3F0-44C6-A1B8-00A22F5CB5AE}" sibTransId="{5394F797-3399-4124-B66F-0E75D4A38CCA}"/>
    <dgm:cxn modelId="{49A013E6-DDCE-42BA-BB96-4D23AED64B48}" type="presOf" srcId="{113A801F-21DE-4B48-A0F4-72BA4379DFB3}" destId="{BC7F8D06-402B-4D22-B00B-5F1573852D6E}" srcOrd="0" destOrd="0" presId="urn:microsoft.com/office/officeart/2008/layout/CircularPictureCallout"/>
    <dgm:cxn modelId="{92C2F0D6-F50B-4B29-B984-7209EE0EA0AE}" type="presParOf" srcId="{BC7F8D06-402B-4D22-B00B-5F1573852D6E}" destId="{98B3939E-116A-4853-930F-1582CE517987}" srcOrd="0" destOrd="0" presId="urn:microsoft.com/office/officeart/2008/layout/CircularPictureCallout"/>
    <dgm:cxn modelId="{BEFC451B-4AF7-4294-858D-83F50A849210}" type="presParOf" srcId="{98B3939E-116A-4853-930F-1582CE517987}" destId="{CCBABAF4-FDB2-4FAB-9025-3A061252B43C}" srcOrd="0" destOrd="0" presId="urn:microsoft.com/office/officeart/2008/layout/CircularPictureCallout"/>
    <dgm:cxn modelId="{C4DC0020-0D72-45BB-9BA9-D0E160821CB2}" type="presParOf" srcId="{CCBABAF4-FDB2-4FAB-9025-3A061252B43C}" destId="{86824F2A-5A54-4C92-B397-A809984C0A5A}" srcOrd="0" destOrd="0" presId="urn:microsoft.com/office/officeart/2008/layout/CircularPictureCallout"/>
    <dgm:cxn modelId="{A0C002E0-DC0C-43FA-9B6E-4B5226BD5F9D}" type="presParOf" srcId="{98B3939E-116A-4853-930F-1582CE517987}" destId="{4D6560EA-A1C0-4F4C-AC77-CF0AC809CCC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4F2A-5A54-4C92-B397-A809984C0A5A}">
      <dsp:nvSpPr>
        <dsp:cNvPr id="0" name=""/>
        <dsp:cNvSpPr/>
      </dsp:nvSpPr>
      <dsp:spPr>
        <a:xfrm>
          <a:off x="1332147" y="1139491"/>
          <a:ext cx="2664295" cy="26642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60EA-A1C0-4F4C-AC77-CF0AC809CCC5}">
      <dsp:nvSpPr>
        <dsp:cNvPr id="0" name=""/>
        <dsp:cNvSpPr/>
      </dsp:nvSpPr>
      <dsp:spPr>
        <a:xfrm>
          <a:off x="1080126" y="3400294"/>
          <a:ext cx="3300487" cy="879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dk1"/>
            </a:buClr>
            <a:buSzPts val="2000"/>
            <a:buFont typeface="Open Sans Light"/>
            <a:buNone/>
          </a:pPr>
          <a:r>
            <a:rPr lang="fi-FI" sz="2000" b="0" i="0" kern="1200" dirty="0">
              <a:solidFill>
                <a:schemeClr val="bg1"/>
              </a:solidFill>
              <a:latin typeface="Univers" panose="020B0503020202020204" pitchFamily="34" charset="0"/>
              <a:ea typeface="+mn-ea"/>
              <a:cs typeface="+mn-cs"/>
            </a:rPr>
            <a:t>Elias Odrischinsky</a:t>
          </a:r>
        </a:p>
      </dsp:txBody>
      <dsp:txXfrm>
        <a:off x="1080126" y="3400294"/>
        <a:ext cx="3300487" cy="879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4F2A-5A54-4C92-B397-A809984C0A5A}">
      <dsp:nvSpPr>
        <dsp:cNvPr id="0" name=""/>
        <dsp:cNvSpPr/>
      </dsp:nvSpPr>
      <dsp:spPr>
        <a:xfrm>
          <a:off x="1352370" y="1119268"/>
          <a:ext cx="2704741" cy="270474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60EA-A1C0-4F4C-AC77-CF0AC809CCC5}">
      <dsp:nvSpPr>
        <dsp:cNvPr id="0" name=""/>
        <dsp:cNvSpPr/>
      </dsp:nvSpPr>
      <dsp:spPr>
        <a:xfrm>
          <a:off x="975333" y="3427735"/>
          <a:ext cx="3350589" cy="8925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266700" lvl="1" indent="-2667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dk1"/>
            </a:buClr>
            <a:buSzPts val="2000"/>
            <a:buFont typeface="Open Sans Light"/>
            <a:buNone/>
          </a:pPr>
          <a:r>
            <a:rPr lang="fi-FI" sz="2000" b="0" i="0" kern="1200" dirty="0">
              <a:solidFill>
                <a:schemeClr val="bg1"/>
              </a:solidFill>
              <a:latin typeface="Univers" panose="020B0503020202020204" pitchFamily="34" charset="0"/>
              <a:ea typeface="+mn-ea"/>
              <a:cs typeface="+mn-cs"/>
            </a:rPr>
            <a:t>Anni Pietikäinen</a:t>
          </a:r>
        </a:p>
      </dsp:txBody>
      <dsp:txXfrm>
        <a:off x="975333" y="3427735"/>
        <a:ext cx="3350589" cy="89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7FB-5259-4B6D-AD22-00C1F035B5B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56DB-E3F9-42C2-9DC5-C219B0CCAF81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753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5C2BFC4-986A-4672-9CBE-46D2E3FFF438}" type="datetimeFigureOut">
              <a:rPr lang="en-GB" smtClean="0"/>
              <a:pPr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7433AF5E-FD69-491E-AFAB-164BB5045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0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4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10512426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ED1BEA7-A8EA-4A3E-BE5E-54C4FFD93BC8}" type="datetime1">
              <a:rPr lang="fi-FI" smtClean="0"/>
              <a:t>26.2.2021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CLASSIFICATION  /  PRESENTATION  / 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</p:spTree>
    <p:extLst>
      <p:ext uri="{BB962C8B-B14F-4D97-AF65-F5344CB8AC3E}">
        <p14:creationId xmlns:p14="http://schemas.microsoft.com/office/powerpoint/2010/main" val="24207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D7D163-0C21-1341-9F53-D6D13DEEADF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717F7-8692-48A0-ADEF-433A074744F0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9787" y="1484785"/>
            <a:ext cx="10512425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14F1911-0D63-3946-9572-A5D41BCA2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1CF482-73B4-3248-8D2E-7F4D893E5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5ED36-423C-8D4F-BF76-5FB85D200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216" y="6453188"/>
            <a:ext cx="936104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1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4D0874DE-770F-43C1-A72F-30CB84ECC4BB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F48A96-8EDC-A840-A731-C9501EC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04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3"/>
            <a:ext cx="10515600" cy="4392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839789" y="1052736"/>
            <a:ext cx="10512424" cy="43157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404813"/>
            <a:ext cx="10514014" cy="647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5C2BEE-AF35-BE4A-AECA-09B1FFBEF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683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20713"/>
            <a:ext cx="10507662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7A8-FDED-42F7-A4EF-A6FAE2DF2226}" type="datetime1">
              <a:rPr lang="fi-FI" smtClean="0"/>
              <a:t>26.2.2021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9787" y="1052736"/>
            <a:ext cx="10512425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79CA704-51A1-AB4E-9931-6F320EFF4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20713"/>
            <a:ext cx="10507662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4AFC-FC4D-4730-8F8F-3943B132AF04}" type="datetime1">
              <a:rPr lang="fi-FI" smtClean="0"/>
              <a:t>26.2.2021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39787" y="1052736"/>
            <a:ext cx="10512425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3B867C6-5103-9F40-B5E0-F250890D5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1C3908-B9F9-174D-92FD-4BFEA2EDF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519738" y="836613"/>
            <a:ext cx="6672262" cy="5184775"/>
          </a:xfr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620713"/>
            <a:ext cx="4032077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9E-EB77-4079-A50F-3D9B5E76BE4B}" type="datetime1">
              <a:rPr lang="fi-FI" smtClean="0"/>
              <a:t>26.2.2021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9788" y="1052736"/>
            <a:ext cx="4679950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868489-49F0-C848-9F0F-CD594340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924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51137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700213"/>
            <a:ext cx="51137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A2-AA4F-47B4-B54E-7EC2A329ABD4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A81CAA-B017-C245-B665-3592B172B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14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33135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9816" y="1700213"/>
            <a:ext cx="331236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082C-4019-457D-B119-956FAFD384FE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8040215" y="1700213"/>
            <a:ext cx="331199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DC7F34-AC64-BD4A-8432-E7FCCA4B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213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700213"/>
            <a:ext cx="5112195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4864"/>
            <a:ext cx="5112196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700213"/>
            <a:ext cx="5115372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204864"/>
            <a:ext cx="5115372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6422-2330-4007-947A-E7A260AAAD3B}" type="datetime1">
              <a:rPr lang="fi-FI" smtClean="0"/>
              <a:t>26.2.2021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839789" y="1052736"/>
            <a:ext cx="10512424" cy="43157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04813"/>
            <a:ext cx="10514013" cy="647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C40411-1BE4-8A40-A826-47AE5AAA8D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514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700213"/>
            <a:ext cx="3311994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4864"/>
            <a:ext cx="3311995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040216" y="1700213"/>
            <a:ext cx="3311997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2204864"/>
            <a:ext cx="3311997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A40-8CD9-4E37-9688-1C6771F38791}" type="datetime1">
              <a:rPr lang="fi-FI" smtClean="0"/>
              <a:t>26.2.2021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40238" y="1700213"/>
            <a:ext cx="3311525" cy="504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4440238" y="2204864"/>
            <a:ext cx="3311525" cy="3887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A94E43F-3F6C-8241-987B-9DE6FFD731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559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4752157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000" b="0" i="0" spc="-300" baseline="0">
                <a:latin typeface="Univers" panose="020B0503020202020204" pitchFamily="34" charset="0"/>
                <a:ea typeface="Amiri" pitchFamily="2" charset="-78"/>
                <a:cs typeface="Amiri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FED1BEA7-A8EA-4A3E-BE5E-54C4FFD93BC8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AB3C33-5DF0-1E41-8FAC-93FDD5DECBB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23992" y="620712"/>
            <a:ext cx="6168008" cy="561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802CBE-1836-564C-8280-7B7C13151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62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2514"/>
            <a:ext cx="5113785" cy="1871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620713"/>
            <a:ext cx="5113784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8A7C-1152-455D-82B6-1254D2879FB4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9788" y="3284538"/>
            <a:ext cx="5111750" cy="280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839789" y="620712"/>
            <a:ext cx="5112195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207FEFD-2A4F-2E42-BE21-4FDBFB1FB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798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04664"/>
            <a:ext cx="10514013" cy="10799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00213"/>
            <a:ext cx="52578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E00-58BC-455F-A45D-86BFE8297360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5375275" cy="432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B18A76-2952-1A4C-89D5-77970022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52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00213"/>
            <a:ext cx="525621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A9D3-1E7B-463B-8BE2-3ABB0E8822FB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816725" y="1700213"/>
            <a:ext cx="5375275" cy="432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BDD78E3-7EB6-4746-A641-B778094A2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94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00213"/>
            <a:ext cx="655235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56FB-7D95-4548-B646-E5F603CBDDE7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12124" y="3212977"/>
            <a:ext cx="4079875" cy="28084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112124" y="1700213"/>
            <a:ext cx="3240089" cy="129674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1" i="0" cap="all" baseline="0">
                <a:latin typeface="Univers" panose="020B0503020202020204" pitchFamily="34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400">
                <a:latin typeface="Univers" panose="020B0503020202020204" pitchFamily="34" charset="0"/>
              </a:defRPr>
            </a:lvl2pPr>
            <a:lvl3pPr marL="182563" indent="-182563">
              <a:spcBef>
                <a:spcPts val="200"/>
              </a:spcBef>
              <a:defRPr sz="1400">
                <a:latin typeface="Univers" panose="020B0503020202020204" pitchFamily="34" charset="0"/>
              </a:defRPr>
            </a:lvl3pPr>
            <a:lvl4pPr marL="357188" indent="-174625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latin typeface="Univers" panose="020B0503020202020204" pitchFamily="34" charset="0"/>
              </a:defRPr>
            </a:lvl4pPr>
            <a:lvl5pPr marL="539750" indent="-182563">
              <a:spcBef>
                <a:spcPts val="200"/>
              </a:spcBef>
              <a:defRPr sz="100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5C5754-D175-EA46-9452-7ED1023AB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3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 highligh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8112124" y="1692822"/>
            <a:ext cx="4079875" cy="286176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00213"/>
            <a:ext cx="655235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12E-4593-4F27-B86D-B5638FF802DB}" type="datetime1">
              <a:rPr lang="fi-FI" smtClean="0"/>
              <a:t>26.2.2021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112125" y="4797152"/>
            <a:ext cx="3240089" cy="12956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1" i="0" cap="all" baseline="0">
                <a:latin typeface="Univers" panose="020B0503020202020204" pitchFamily="34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400">
                <a:latin typeface="Univers" panose="020B0503020202020204" pitchFamily="34" charset="0"/>
              </a:defRPr>
            </a:lvl2pPr>
            <a:lvl3pPr marL="182563" indent="-182563">
              <a:spcBef>
                <a:spcPts val="200"/>
              </a:spcBef>
              <a:defRPr sz="1400">
                <a:latin typeface="Univers" panose="020B0503020202020204" pitchFamily="34" charset="0"/>
              </a:defRPr>
            </a:lvl3pPr>
            <a:lvl4pPr marL="357188" indent="-174625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latin typeface="Univers" panose="020B0503020202020204" pitchFamily="34" charset="0"/>
              </a:defRPr>
            </a:lvl4pPr>
            <a:lvl5pPr marL="539750" indent="-182563">
              <a:spcBef>
                <a:spcPts val="200"/>
              </a:spcBef>
              <a:defRPr sz="100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E6879E-E0D5-A049-94E4-003100574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46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9B67-41C8-44DD-8221-383E8DEFE76B}" type="datetime1">
              <a:rPr lang="fi-FI" smtClean="0"/>
              <a:t>26.2.2021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07552D-6064-294F-8619-AAD83AFC9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9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0A9A-E59B-48F5-B58E-9ADCAF3BFC3C}" type="datetime1">
              <a:rPr lang="fi-FI" smtClean="0"/>
              <a:t>26.2.2021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E57CCE-E55F-3E47-9442-EA6A251DC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7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F038-1EEA-4E89-95DF-C20E4D4B95BE}" type="datetime1">
              <a:rPr lang="fi-FI" smtClean="0"/>
              <a:t>26.2.2021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2344F2-B16B-3C40-B0FD-6B3B95079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74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/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D31C8E-9BDA-044B-8CE2-46DA4B9DE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5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77C074-DFE0-3B4D-A172-BAF20F5B5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6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4752157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000" b="0" i="0" spc="-300" baseline="0">
                <a:solidFill>
                  <a:schemeClr val="accent1"/>
                </a:solidFill>
                <a:latin typeface="Univers" panose="020B0503020202020204" pitchFamily="34" charset="0"/>
                <a:ea typeface="Amiri" pitchFamily="2" charset="-78"/>
                <a:cs typeface="Amiri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FED1BEA7-A8EA-4A3E-BE5E-54C4FFD93BC8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AB3C33-5DF0-1E41-8FAC-93FDD5DECBB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23992" y="620712"/>
            <a:ext cx="6168008" cy="561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8A2540-4B8B-8C45-AD75-B8FF8463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60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.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483CD3-ED1D-1441-9611-CE826CB49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6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08395F6-FFD6-E549-8D14-294CE842A1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103" y="2664362"/>
            <a:ext cx="5185793" cy="1384863"/>
          </a:xfrm>
        </p:spPr>
        <p:txBody>
          <a:bodyPr/>
          <a:lstStyle>
            <a:lvl1pPr algn="ctr">
              <a:defRPr sz="6000" spc="-300" baseline="0"/>
            </a:lvl1pPr>
          </a:lstStyle>
          <a:p>
            <a:r>
              <a:rPr lang="en-US" dirty="0"/>
              <a:t>Click to add Thank you Text.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516563"/>
            <a:ext cx="10512425" cy="576262"/>
          </a:xfr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1600" b="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4B928F-72CA-AB4B-8647-B9B8151EB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25" y="1152866"/>
            <a:ext cx="2899347" cy="5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ust Log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CD5E38-5C28-BF47-9619-90C9ADCF6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790" y="2903001"/>
            <a:ext cx="5648420" cy="10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Just Logo 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A5DDD0-0C65-ED4A-B116-53D584119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790" y="2903001"/>
            <a:ext cx="5648420" cy="10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Logo 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E0F67-5C9A-5241-91C2-AB5E1B28CD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r>
              <a:rPr lang="en-US" dirty="0"/>
              <a:t>Click icon to add a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B52D7E-9A7F-E841-A1D1-6E3A4EC0D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790" y="2903001"/>
            <a:ext cx="5648420" cy="10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IC">
  <p:cSld name="4_Title Slide PIC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8040216" y="6453188"/>
            <a:ext cx="936104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11352212" y="6453188"/>
            <a:ext cx="50482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800" b="0" i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ctrTitle"/>
          </p:nvPr>
        </p:nvSpPr>
        <p:spPr>
          <a:xfrm>
            <a:off x="839787" y="1484808"/>
            <a:ext cx="10512425" cy="37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839789" y="620712"/>
            <a:ext cx="10512424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302" y="6364084"/>
            <a:ext cx="1442895" cy="26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6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484784"/>
            <a:ext cx="4752157" cy="3744416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000" b="0" i="0" spc="-300" baseline="0">
                <a:solidFill>
                  <a:schemeClr val="tx1"/>
                </a:solidFill>
                <a:latin typeface="Univers" panose="020B0503020202020204" pitchFamily="34" charset="0"/>
                <a:ea typeface="Amiri" pitchFamily="2" charset="-78"/>
                <a:cs typeface="Amiri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7" y="5229225"/>
            <a:ext cx="10512426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FED1BEA7-A8EA-4A3E-BE5E-54C4FFD93BC8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D1D1D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AB3C33-5DF0-1E41-8FAC-93FDD5DECBB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23992" y="620712"/>
            <a:ext cx="6168008" cy="561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a picture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6E4791-B420-6246-9EF5-B8CA7EC2F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365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1A0F66-DC60-3F48-8742-576484113A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808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A94D9C1-DE44-3D4C-8B53-6275E329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570D477-981E-8940-BF4B-42DD999EF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I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0D6CC8-C5F6-0148-B074-0F2BA8CF9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783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969100-ACBC-1F44-ADDA-89AD9AEA9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/>
              <a:t>STRICTLY PROPRIETARY AND CONFIDENTIAL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D55701D-1F3E-6B4B-B6A3-9F09668D4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783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5C02281-8C45-AB48-8EAC-D3099FD6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tx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GB"/>
              <a:t>STRICTLY PROPRIETARY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4CA362-DC09-4739-AE80-37AED31B50CC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39788" y="5229225"/>
            <a:ext cx="10512425" cy="863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39787" y="1484783"/>
            <a:ext cx="10512425" cy="3744417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9789" y="620712"/>
            <a:ext cx="10512424" cy="8636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i="0" cap="all" spc="50" baseline="0">
                <a:solidFill>
                  <a:schemeClr val="accent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DATE, PLACE AND AUTHOR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5C02281-8C45-AB48-8EAC-D3099FD6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solidFill>
                  <a:schemeClr val="tx1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GB"/>
              <a:t>STRICTLY PROPRIETARY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20713"/>
            <a:ext cx="10507662" cy="43202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Univers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1B0A-DF70-4C01-A479-52EAAAC0A9F8}" type="datetime1">
              <a:rPr lang="fi-FI" smtClean="0"/>
              <a:t>26.2.2021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DF1A-3CDE-4195-AF23-CDCF2878DE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9787" y="1052736"/>
            <a:ext cx="10512425" cy="4608512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6600" spc="-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597A3CC-93AD-1D48-815D-3BBF3C824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D59312-4FAC-3146-AE9C-FC03BEC98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404813"/>
            <a:ext cx="10514013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213"/>
            <a:ext cx="1051560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0216" y="6453188"/>
            <a:ext cx="936104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1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4D0874DE-770F-43C1-A72F-30CB84ECC4BB}" type="datetime1">
              <a:rPr lang="fi-FI" smtClean="0"/>
              <a:pPr/>
              <a:t>26.2.2021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2212" y="6453188"/>
            <a:ext cx="504825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0" i="0" cap="all" spc="1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9B8CDF1A-3CDE-4195-AF23-CDCF2878D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(c)" hidden="1"/>
          <p:cNvSpPr txBox="1"/>
          <p:nvPr/>
        </p:nvSpPr>
        <p:spPr>
          <a:xfrm>
            <a:off x="11984915" y="6891795"/>
            <a:ext cx="200375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kemira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3F1A74-7BDD-A64E-B5F9-E5EAA4F84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6320" y="6453188"/>
            <a:ext cx="2375892" cy="1444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i-FI" sz="900" b="0" i="0" spc="40" baseline="0" smtClean="0"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STRICTLY PROPRIETARY AND CONFIDENTIAL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8ACC0E9-F5CC-4748-8C5E-E095D78C0D1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12302" y="6364084"/>
            <a:ext cx="1442895" cy="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2" r:id="rId2"/>
    <p:sldLayoutId id="2147483803" r:id="rId3"/>
    <p:sldLayoutId id="2147483804" r:id="rId4"/>
    <p:sldLayoutId id="2147483675" r:id="rId5"/>
    <p:sldLayoutId id="2147483801" r:id="rId6"/>
    <p:sldLayoutId id="2147483800" r:id="rId7"/>
    <p:sldLayoutId id="2147483813" r:id="rId8"/>
    <p:sldLayoutId id="2147483661" r:id="rId9"/>
    <p:sldLayoutId id="2147483676" r:id="rId10"/>
    <p:sldLayoutId id="2147483650" r:id="rId11"/>
    <p:sldLayoutId id="2147483658" r:id="rId12"/>
    <p:sldLayoutId id="2147483651" r:id="rId13"/>
    <p:sldLayoutId id="2147483662" r:id="rId14"/>
    <p:sldLayoutId id="2147483663" r:id="rId15"/>
    <p:sldLayoutId id="2147483652" r:id="rId16"/>
    <p:sldLayoutId id="2147483659" r:id="rId17"/>
    <p:sldLayoutId id="2147483653" r:id="rId18"/>
    <p:sldLayoutId id="2147483660" r:id="rId19"/>
    <p:sldLayoutId id="2147483665" r:id="rId20"/>
    <p:sldLayoutId id="2147483668" r:id="rId21"/>
    <p:sldLayoutId id="2147483669" r:id="rId22"/>
    <p:sldLayoutId id="2147483670" r:id="rId23"/>
    <p:sldLayoutId id="2147483671" r:id="rId24"/>
    <p:sldLayoutId id="2147483654" r:id="rId25"/>
    <p:sldLayoutId id="2147483655" r:id="rId26"/>
    <p:sldLayoutId id="2147483726" r:id="rId27"/>
    <p:sldLayoutId id="2147483673" r:id="rId28"/>
    <p:sldLayoutId id="2147483812" r:id="rId29"/>
    <p:sldLayoutId id="2147483808" r:id="rId30"/>
    <p:sldLayoutId id="2147483809" r:id="rId31"/>
    <p:sldLayoutId id="2147483795" r:id="rId32"/>
    <p:sldLayoutId id="2147483806" r:id="rId33"/>
    <p:sldLayoutId id="2147483807" r:id="rId34"/>
    <p:sldLayoutId id="2147483818" r:id="rId3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-30" baseline="0">
          <a:solidFill>
            <a:schemeClr val="tx1"/>
          </a:solidFill>
          <a:latin typeface="Univers" panose="020F0502020204030204" pitchFamily="34" charset="0"/>
          <a:ea typeface="Amiri" pitchFamily="2" charset="-78"/>
          <a:cs typeface="Amiri" pitchFamily="2" charset="-7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tabLst>
          <a:tab pos="539750" algn="l"/>
        </a:tabLst>
        <a:defRPr sz="18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b="0" i="0" kern="1200">
          <a:solidFill>
            <a:schemeClr val="tx1"/>
          </a:solidFill>
          <a:latin typeface="Univers Light" panose="020B0503020202020204" pitchFamily="34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 txBox="1">
            <a:spLocks noGrp="1"/>
          </p:cNvSpPr>
          <p:nvPr>
            <p:ph type="dt" idx="10"/>
          </p:nvPr>
        </p:nvSpPr>
        <p:spPr>
          <a:xfrm>
            <a:off x="9373547" y="6525420"/>
            <a:ext cx="936104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/>
              <a:t>04.03.2021</a:t>
            </a:r>
            <a:endParaRPr dirty="0"/>
          </a:p>
        </p:txBody>
      </p:sp>
      <p:sp>
        <p:nvSpPr>
          <p:cNvPr id="300" name="Google Shape;300;p5"/>
          <p:cNvSpPr txBox="1">
            <a:spLocks noGrp="1"/>
          </p:cNvSpPr>
          <p:nvPr>
            <p:ph type="ftr" idx="11"/>
          </p:nvPr>
        </p:nvSpPr>
        <p:spPr>
          <a:xfrm>
            <a:off x="10416480" y="6525420"/>
            <a:ext cx="2375892" cy="1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CAPSTONE: VALUATION</a:t>
            </a:r>
            <a:endParaRPr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B7DA016-05F6-4EA6-A819-95882CAB2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254807"/>
              </p:ext>
            </p:extLst>
          </p:nvPr>
        </p:nvGraphicFramePr>
        <p:xfrm>
          <a:off x="1191174" y="539413"/>
          <a:ext cx="5328592" cy="494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E3BD2EAC-F47C-4EFD-9850-844D8092F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810354"/>
              </p:ext>
            </p:extLst>
          </p:nvPr>
        </p:nvGraphicFramePr>
        <p:xfrm>
          <a:off x="5303912" y="539413"/>
          <a:ext cx="5409482" cy="494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7669384-D7B8-4460-A0B7-A33702D26648}"/>
              </a:ext>
            </a:extLst>
          </p:cNvPr>
          <p:cNvSpPr txBox="1"/>
          <p:nvPr/>
        </p:nvSpPr>
        <p:spPr>
          <a:xfrm>
            <a:off x="2175254" y="4892014"/>
            <a:ext cx="3195771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tabLst>
                <a:tab pos="539750" algn="l"/>
              </a:tabLst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</a:rPr>
              <a:t>elias.odrischinsky@aalto.fi</a:t>
            </a:r>
          </a:p>
          <a:p>
            <a:pPr marL="266700" lvl="2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tabLst>
                <a:tab pos="539750" algn="l"/>
              </a:tabLst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</a:rPr>
              <a:t>+358 40 0399699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6D55E6-0D26-43A4-AD8A-765FDFF356C9}"/>
              </a:ext>
            </a:extLst>
          </p:cNvPr>
          <p:cNvSpPr txBox="1"/>
          <p:nvPr/>
        </p:nvSpPr>
        <p:spPr>
          <a:xfrm>
            <a:off x="6080227" y="4892013"/>
            <a:ext cx="3293320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</a:rPr>
              <a:t>anni.pietikainen@aalto.fi</a:t>
            </a:r>
          </a:p>
          <a:p>
            <a:pPr marL="53975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i-FI" dirty="0">
                <a:solidFill>
                  <a:schemeClr val="bg1"/>
                </a:solidFill>
                <a:latin typeface="Univers Light" panose="020B0403020202020204" pitchFamily="34" charset="0"/>
              </a:rPr>
              <a:t>+358 44 3222673</a:t>
            </a:r>
          </a:p>
        </p:txBody>
      </p:sp>
      <p:sp>
        <p:nvSpPr>
          <p:cNvPr id="11" name="Google Shape;299;p5">
            <a:extLst>
              <a:ext uri="{FF2B5EF4-FFF2-40B4-BE49-F238E27FC236}">
                <a16:creationId xmlns:a16="http://schemas.microsoft.com/office/drawing/2014/main" id="{9A0CF9ED-3557-420C-82CE-E3D7814268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575720" y="539413"/>
            <a:ext cx="4752528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fi-FI" sz="4000" b="0" spc="-30" dirty="0">
                <a:solidFill>
                  <a:schemeClr val="bg1"/>
                </a:solidFill>
                <a:latin typeface="Univers LT Std 55" panose="020B0603020202020204" pitchFamily="34" charset="77"/>
                <a:cs typeface="Amiri" pitchFamily="2" charset="-78"/>
              </a:rPr>
              <a:t>Course Messengers</a:t>
            </a:r>
            <a:endParaRPr lang="en-GB" sz="4000" b="0" spc="-30" dirty="0">
              <a:solidFill>
                <a:schemeClr val="bg1"/>
              </a:solidFill>
              <a:latin typeface="Univers LT Std 55" panose="020B0603020202020204" pitchFamily="34" charset="77"/>
              <a:cs typeface="Amiri" pitchFamily="2" charset="-78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endParaRPr b="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3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alto Finance Powerpoint Template">
  <a:themeElements>
    <a:clrScheme name="Custom 11">
      <a:dk1>
        <a:srgbClr val="1C1D1C"/>
      </a:dk1>
      <a:lt1>
        <a:srgbClr val="FFFFFF"/>
      </a:lt1>
      <a:dk2>
        <a:srgbClr val="9FA09F"/>
      </a:dk2>
      <a:lt2>
        <a:srgbClr val="F5F0ED"/>
      </a:lt2>
      <a:accent1>
        <a:srgbClr val="580B1C"/>
      </a:accent1>
      <a:accent2>
        <a:srgbClr val="F22F3E"/>
      </a:accent2>
      <a:accent3>
        <a:srgbClr val="875561"/>
      </a:accent3>
      <a:accent4>
        <a:srgbClr val="1C1D1C"/>
      </a:accent4>
      <a:accent5>
        <a:srgbClr val="FFCCC6"/>
      </a:accent5>
      <a:accent6>
        <a:srgbClr val="C8C8C8"/>
      </a:accent6>
      <a:hlink>
        <a:srgbClr val="50232F"/>
      </a:hlink>
      <a:folHlink>
        <a:srgbClr val="875561"/>
      </a:folHlink>
    </a:clrScheme>
    <a:fontScheme name="Kekkil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99ABCF1-AFD4-4862-B4DD-62990559EE26}" vid="{4D6BF9B6-5AA8-4A74-9955-195391847D5A}"/>
    </a:ext>
  </a:extLst>
</a:theme>
</file>

<file path=ppt/theme/theme2.xml><?xml version="1.0" encoding="utf-8"?>
<a:theme xmlns:a="http://schemas.openxmlformats.org/drawingml/2006/main" name="Office Theme">
  <a:themeElements>
    <a:clrScheme name="KEMIRA PPT 141217">
      <a:dk1>
        <a:srgbClr val="322D2D"/>
      </a:dk1>
      <a:lt1>
        <a:sysClr val="window" lastClr="FFFFFF"/>
      </a:lt1>
      <a:dk2>
        <a:srgbClr val="7D7878"/>
      </a:dk2>
      <a:lt2>
        <a:srgbClr val="F5F0ED"/>
      </a:lt2>
      <a:accent1>
        <a:srgbClr val="96BEF0"/>
      </a:accent1>
      <a:accent2>
        <a:srgbClr val="C8DCF5"/>
      </a:accent2>
      <a:accent3>
        <a:srgbClr val="9BAABE"/>
      </a:accent3>
      <a:accent4>
        <a:srgbClr val="BED7D7"/>
      </a:accent4>
      <a:accent5>
        <a:srgbClr val="F5AAAF"/>
      </a:accent5>
      <a:accent6>
        <a:srgbClr val="E6E1DC"/>
      </a:accent6>
      <a:hlink>
        <a:srgbClr val="005BBE"/>
      </a:hlink>
      <a:folHlink>
        <a:srgbClr val="005B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IRA PPT 141217">
      <a:dk1>
        <a:srgbClr val="322D2D"/>
      </a:dk1>
      <a:lt1>
        <a:sysClr val="window" lastClr="FFFFFF"/>
      </a:lt1>
      <a:dk2>
        <a:srgbClr val="7D7878"/>
      </a:dk2>
      <a:lt2>
        <a:srgbClr val="F5F0ED"/>
      </a:lt2>
      <a:accent1>
        <a:srgbClr val="96BEF0"/>
      </a:accent1>
      <a:accent2>
        <a:srgbClr val="C8DCF5"/>
      </a:accent2>
      <a:accent3>
        <a:srgbClr val="9BAABE"/>
      </a:accent3>
      <a:accent4>
        <a:srgbClr val="BED7D7"/>
      </a:accent4>
      <a:accent5>
        <a:srgbClr val="F5AAAF"/>
      </a:accent5>
      <a:accent6>
        <a:srgbClr val="E6E1DC"/>
      </a:accent6>
      <a:hlink>
        <a:srgbClr val="005BBE"/>
      </a:hlink>
      <a:folHlink>
        <a:srgbClr val="005B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1C1D1C"/>
    </a:dk1>
    <a:lt1>
      <a:srgbClr val="FFFFFF"/>
    </a:lt1>
    <a:dk2>
      <a:srgbClr val="9FA09F"/>
    </a:dk2>
    <a:lt2>
      <a:srgbClr val="F5F0ED"/>
    </a:lt2>
    <a:accent1>
      <a:srgbClr val="580B1C"/>
    </a:accent1>
    <a:accent2>
      <a:srgbClr val="F22F3E"/>
    </a:accent2>
    <a:accent3>
      <a:srgbClr val="875561"/>
    </a:accent3>
    <a:accent4>
      <a:srgbClr val="1C1D1C"/>
    </a:accent4>
    <a:accent5>
      <a:srgbClr val="FFCCC6"/>
    </a:accent5>
    <a:accent6>
      <a:srgbClr val="C8C8C8"/>
    </a:accent6>
    <a:hlink>
      <a:srgbClr val="50232F"/>
    </a:hlink>
    <a:folHlink>
      <a:srgbClr val="8755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Aalto Finance PPT Template</Template>
  <TotalTime>500</TotalTime>
  <Words>32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Univers LT Std 55</vt:lpstr>
      <vt:lpstr>Open Sans Light</vt:lpstr>
      <vt:lpstr>Source Sans Pro</vt:lpstr>
      <vt:lpstr>Arial</vt:lpstr>
      <vt:lpstr>Univers Light</vt:lpstr>
      <vt:lpstr>Univers</vt:lpstr>
      <vt:lpstr>Source Sans Pro Semibold</vt:lpstr>
      <vt:lpstr>Open Sans</vt:lpstr>
      <vt:lpstr>Aalto Finance Powerpoint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Mirja-Liisa Kauppila</dc:creator>
  <cp:lastModifiedBy>Mirja-Liisa Kauppila</cp:lastModifiedBy>
  <cp:revision>16</cp:revision>
  <dcterms:created xsi:type="dcterms:W3CDTF">2021-01-07T10:42:18Z</dcterms:created>
  <dcterms:modified xsi:type="dcterms:W3CDTF">2021-02-26T16:55:51Z</dcterms:modified>
</cp:coreProperties>
</file>