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1" r:id="rId4"/>
    <p:sldMasterId id="2147483671" r:id="rId5"/>
  </p:sldMasterIdLst>
  <p:notesMasterIdLst>
    <p:notesMasterId r:id="rId17"/>
  </p:notesMasterIdLst>
  <p:handoutMasterIdLst>
    <p:handoutMasterId r:id="rId18"/>
  </p:handoutMasterIdLst>
  <p:sldIdLst>
    <p:sldId id="339" r:id="rId6"/>
    <p:sldId id="355" r:id="rId7"/>
    <p:sldId id="363" r:id="rId8"/>
    <p:sldId id="371" r:id="rId9"/>
    <p:sldId id="365" r:id="rId10"/>
    <p:sldId id="372" r:id="rId11"/>
    <p:sldId id="368" r:id="rId12"/>
    <p:sldId id="366" r:id="rId13"/>
    <p:sldId id="369" r:id="rId14"/>
    <p:sldId id="352" r:id="rId15"/>
    <p:sldId id="362" r:id="rId16"/>
  </p:sldIdLst>
  <p:sldSz cx="9144000" cy="6858000" type="screen4x3"/>
  <p:notesSz cx="6797675" cy="9874250"/>
  <p:defaultTextStyle>
    <a:defPPr>
      <a:defRPr lang="en-US"/>
    </a:defPPr>
    <a:lvl1pPr algn="l" defTabSz="388938"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1pPr>
    <a:lvl2pPr marL="388938" indent="68263" algn="l" defTabSz="388938"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2pPr>
    <a:lvl3pPr marL="777875" indent="136525" algn="l" defTabSz="388938"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3pPr>
    <a:lvl4pPr marL="1168400" indent="203200" algn="l" defTabSz="388938"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4pPr>
    <a:lvl5pPr marL="1557338" indent="271463" algn="l" defTabSz="388938"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D64130-82B5-4F22-A49C-F2D1AA42EC33}" v="422" dt="2021-05-03T19:52:06.900"/>
    <p1510:client id="{1E38715B-E0DB-4642-B170-6150613CDD80}" v="3" dt="2021-05-03T16:30:48.283"/>
    <p1510:client id="{1E73C050-E7D4-4718-B4FF-611F81B33B7E}" v="48" dt="2021-05-03T17:10:40.695"/>
    <p1510:client id="{2A84F022-104E-4AD4-85C9-30E2AC5EBDC3}" v="665" dt="2021-05-02T20:26:47.106"/>
    <p1510:client id="{3408A949-11A8-4B37-A3A5-8BE2D8A24F29}" v="8" dt="2021-05-02T12:03:34.198"/>
    <p1510:client id="{35ADE714-0D5A-4525-9F03-A990A4A411DF}" v="382" dt="2021-05-03T19:41:33.421"/>
    <p1510:client id="{38C74698-216B-4553-B55E-DBC53D99A0DD}" v="882" dt="2021-05-03T13:57:36.591"/>
    <p1510:client id="{752307F3-7505-462C-98FE-2892CA046E53}" v="1289" dt="2021-05-03T16:25:41.986"/>
    <p1510:client id="{762E8024-A94C-4F4C-9939-A3BB02022902}" v="321" dt="2021-05-03T18:19:30.186"/>
    <p1510:client id="{980691DF-8EC5-4F76-98C4-5B71175C3CD0}" v="227" dt="2021-05-02T10:37:24.607"/>
    <p1510:client id="{9E9A634F-90B7-4CFE-AF66-64084CC3AE80}" v="43" dt="2021-05-02T16:47:04.155"/>
    <p1510:client id="{C45C53D3-F2B9-40F7-B7EC-DDC771D7898E}" v="370" dt="2021-05-02T14:00:02.308"/>
    <p1510:client id="{CC9C2C6F-4ADD-4582-A876-7098E1C2968D}" v="92" dt="2021-05-02T18:43:58.820"/>
    <p1510:client id="{D603428B-4195-40AC-92D9-FA5A2F6D1C5E}" v="728" dt="2021-05-02T18:30:06.002"/>
    <p1510:client id="{E6E56EFD-36F5-4E3B-AB87-41F650E19974}" v="466" dt="2021-05-03T18:06:26.048"/>
    <p1510:client id="{EAE33415-4D5D-4AB5-BE1E-8BE573A589E4}" v="10" dt="2021-05-03T18:09:59.0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62"/>
  </p:normalViewPr>
  <p:slideViewPr>
    <p:cSldViewPr snapToGrid="0">
      <p:cViewPr varScale="1">
        <p:scale>
          <a:sx n="75" d="100"/>
          <a:sy n="75" d="100"/>
        </p:scale>
        <p:origin x="1020" y="56"/>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110"/>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wrap="square" lIns="92776" tIns="46389" rIns="92776" bIns="46389" numCol="1" anchor="t" anchorCtr="0" compatLnSpc="1">
            <a:prstTxWarp prst="textNoShape">
              <a:avLst/>
            </a:prstTxWarp>
          </a:bodyPr>
          <a:lstStyle>
            <a:lvl1pPr defTabSz="388864" eaLnBrk="1" hangingPunct="1">
              <a:defRPr sz="1200">
                <a:latin typeface="Arial" pitchFamily="-106" charset="0"/>
                <a:ea typeface="ＭＳ Ｐゴシック" pitchFamily="-106" charset="-128"/>
                <a:cs typeface="ＭＳ Ｐゴシック" pitchFamily="-106" charset="-128"/>
              </a:defRPr>
            </a:lvl1pPr>
          </a:lstStyle>
          <a:p>
            <a:pPr>
              <a:defRPr/>
            </a:pPr>
            <a:endParaRPr lang="en-US"/>
          </a:p>
        </p:txBody>
      </p:sp>
      <p:sp>
        <p:nvSpPr>
          <p:cNvPr id="3" name="Date Placeholder 2"/>
          <p:cNvSpPr>
            <a:spLocks noGrp="1"/>
          </p:cNvSpPr>
          <p:nvPr>
            <p:ph type="dt" sz="quarter" idx="1"/>
          </p:nvPr>
        </p:nvSpPr>
        <p:spPr>
          <a:xfrm>
            <a:off x="3849688" y="0"/>
            <a:ext cx="2946400" cy="493713"/>
          </a:xfrm>
          <a:prstGeom prst="rect">
            <a:avLst/>
          </a:prstGeom>
        </p:spPr>
        <p:txBody>
          <a:bodyPr vert="horz" wrap="square" lIns="92776" tIns="46389" rIns="92776" bIns="46389" numCol="1" anchor="t" anchorCtr="0" compatLnSpc="1">
            <a:prstTxWarp prst="textNoShape">
              <a:avLst/>
            </a:prstTxWarp>
          </a:bodyPr>
          <a:lstStyle>
            <a:lvl1pPr algn="r" defTabSz="388864" eaLnBrk="1" hangingPunct="1">
              <a:defRPr sz="1200">
                <a:latin typeface="Arial" pitchFamily="34" charset="0"/>
                <a:ea typeface="ＭＳ Ｐゴシック" pitchFamily="34" charset="-128"/>
                <a:cs typeface="+mn-cs"/>
              </a:defRPr>
            </a:lvl1pPr>
          </a:lstStyle>
          <a:p>
            <a:pPr>
              <a:defRPr/>
            </a:pPr>
            <a:fld id="{E6C6C468-002F-4575-A7B2-5116909C25E9}" type="datetime1">
              <a:rPr lang="en-US"/>
              <a:pPr>
                <a:defRPr/>
              </a:pPr>
              <a:t>5/4/2021</a:t>
            </a:fld>
            <a:endParaRPr lang="en-US"/>
          </a:p>
        </p:txBody>
      </p:sp>
      <p:sp>
        <p:nvSpPr>
          <p:cNvPr id="4" name="Footer Placeholder 3"/>
          <p:cNvSpPr>
            <a:spLocks noGrp="1"/>
          </p:cNvSpPr>
          <p:nvPr>
            <p:ph type="ftr" sz="quarter" idx="2"/>
          </p:nvPr>
        </p:nvSpPr>
        <p:spPr>
          <a:xfrm>
            <a:off x="0" y="9378950"/>
            <a:ext cx="2946400" cy="493713"/>
          </a:xfrm>
          <a:prstGeom prst="rect">
            <a:avLst/>
          </a:prstGeom>
        </p:spPr>
        <p:txBody>
          <a:bodyPr vert="horz" wrap="square" lIns="92776" tIns="46389" rIns="92776" bIns="46389" numCol="1" anchor="b" anchorCtr="0" compatLnSpc="1">
            <a:prstTxWarp prst="textNoShape">
              <a:avLst/>
            </a:prstTxWarp>
          </a:bodyPr>
          <a:lstStyle>
            <a:lvl1pPr defTabSz="388864" eaLnBrk="1" hangingPunct="1">
              <a:defRPr sz="1200">
                <a:latin typeface="Arial" pitchFamily="-106" charset="0"/>
                <a:ea typeface="ＭＳ Ｐゴシック" pitchFamily="-106" charset="-128"/>
                <a:cs typeface="ＭＳ Ｐゴシック" pitchFamily="-106" charset="-128"/>
              </a:defRPr>
            </a:lvl1pPr>
          </a:lstStyle>
          <a:p>
            <a:pPr>
              <a:defRPr/>
            </a:pPr>
            <a:endParaRPr lang="en-US"/>
          </a:p>
        </p:txBody>
      </p:sp>
      <p:sp>
        <p:nvSpPr>
          <p:cNvPr id="5" name="Slide Number Placeholder 4"/>
          <p:cNvSpPr>
            <a:spLocks noGrp="1"/>
          </p:cNvSpPr>
          <p:nvPr>
            <p:ph type="sldNum" sz="quarter" idx="3"/>
          </p:nvPr>
        </p:nvSpPr>
        <p:spPr>
          <a:xfrm>
            <a:off x="3849688" y="9378950"/>
            <a:ext cx="2946400" cy="493713"/>
          </a:xfrm>
          <a:prstGeom prst="rect">
            <a:avLst/>
          </a:prstGeom>
        </p:spPr>
        <p:txBody>
          <a:bodyPr vert="horz" wrap="square" lIns="92776" tIns="46389" rIns="92776" bIns="46389" numCol="1" anchor="b" anchorCtr="0" compatLnSpc="1">
            <a:prstTxWarp prst="textNoShape">
              <a:avLst/>
            </a:prstTxWarp>
          </a:bodyPr>
          <a:lstStyle>
            <a:lvl1pPr algn="r" defTabSz="387350" eaLnBrk="1" hangingPunct="1">
              <a:defRPr sz="1200"/>
            </a:lvl1pPr>
          </a:lstStyle>
          <a:p>
            <a:pPr>
              <a:defRPr/>
            </a:pPr>
            <a:fld id="{87ADF26D-2D02-4B7E-A9F7-BA15724DBCE2}" type="slidenum">
              <a:rPr lang="en-US" altLang="en-US"/>
              <a:pPr>
                <a:defRPr/>
              </a:pPr>
              <a:t>‹#›</a:t>
            </a:fld>
            <a:endParaRPr lang="en-US" altLang="en-US"/>
          </a:p>
        </p:txBody>
      </p:sp>
    </p:spTree>
    <p:extLst>
      <p:ext uri="{BB962C8B-B14F-4D97-AF65-F5344CB8AC3E}">
        <p14:creationId xmlns:p14="http://schemas.microsoft.com/office/powerpoint/2010/main" val="195479777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wrap="square" lIns="92776" tIns="46389" rIns="92776" bIns="46389" numCol="1" anchor="t" anchorCtr="0" compatLnSpc="1">
            <a:prstTxWarp prst="textNoShape">
              <a:avLst/>
            </a:prstTxWarp>
          </a:bodyPr>
          <a:lstStyle>
            <a:lvl1pPr defTabSz="388864" eaLnBrk="1" hangingPunct="1">
              <a:defRPr sz="1200">
                <a:latin typeface="Arial" pitchFamily="-106" charset="0"/>
                <a:ea typeface="ＭＳ Ｐゴシック" pitchFamily="-106" charset="-128"/>
                <a:cs typeface="ＭＳ Ｐゴシック" pitchFamily="-106" charset="-128"/>
              </a:defRPr>
            </a:lvl1pPr>
          </a:lstStyle>
          <a:p>
            <a:pPr>
              <a:defRPr/>
            </a:pPr>
            <a:endParaRPr lang="en-US"/>
          </a:p>
        </p:txBody>
      </p:sp>
      <p:sp>
        <p:nvSpPr>
          <p:cNvPr id="3" name="Date Placeholder 2"/>
          <p:cNvSpPr>
            <a:spLocks noGrp="1"/>
          </p:cNvSpPr>
          <p:nvPr>
            <p:ph type="dt" idx="1"/>
          </p:nvPr>
        </p:nvSpPr>
        <p:spPr>
          <a:xfrm>
            <a:off x="3849688" y="0"/>
            <a:ext cx="2946400" cy="493713"/>
          </a:xfrm>
          <a:prstGeom prst="rect">
            <a:avLst/>
          </a:prstGeom>
        </p:spPr>
        <p:txBody>
          <a:bodyPr vert="horz" wrap="square" lIns="92776" tIns="46389" rIns="92776" bIns="46389" numCol="1" anchor="t" anchorCtr="0" compatLnSpc="1">
            <a:prstTxWarp prst="textNoShape">
              <a:avLst/>
            </a:prstTxWarp>
          </a:bodyPr>
          <a:lstStyle>
            <a:lvl1pPr algn="r" defTabSz="388864" eaLnBrk="1" hangingPunct="1">
              <a:defRPr sz="1200">
                <a:latin typeface="Arial" pitchFamily="34" charset="0"/>
                <a:ea typeface="ＭＳ Ｐゴシック" pitchFamily="34" charset="-128"/>
                <a:cs typeface="+mn-cs"/>
              </a:defRPr>
            </a:lvl1pPr>
          </a:lstStyle>
          <a:p>
            <a:pPr>
              <a:defRPr/>
            </a:pPr>
            <a:fld id="{0C00A11D-E7F3-4B45-B120-89C62F8E3355}" type="datetime1">
              <a:rPr lang="en-US"/>
              <a:pPr>
                <a:defRPr/>
              </a:pPr>
              <a:t>5/4/2021</a:t>
            </a:fld>
            <a:endParaRPr lang="en-US"/>
          </a:p>
        </p:txBody>
      </p:sp>
      <p:sp>
        <p:nvSpPr>
          <p:cNvPr id="4" name="Slide Image Placehold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wrap="square" lIns="92776" tIns="46389" rIns="92776" bIns="46389"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79450" y="4689475"/>
            <a:ext cx="5438775" cy="4443413"/>
          </a:xfrm>
          <a:prstGeom prst="rect">
            <a:avLst/>
          </a:prstGeom>
        </p:spPr>
        <p:txBody>
          <a:bodyPr vert="horz" wrap="square" lIns="92776" tIns="46389" rIns="92776" bIns="46389" numCol="1" anchor="t" anchorCtr="0" compatLnSpc="1">
            <a:prstTxWarp prst="textNoShape">
              <a:avLst/>
            </a:prstTxWarp>
            <a:normAutofit/>
          </a:body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endParaRPr lang="en-US" noProof="0"/>
          </a:p>
        </p:txBody>
      </p:sp>
      <p:sp>
        <p:nvSpPr>
          <p:cNvPr id="6" name="Footer Placeholder 5"/>
          <p:cNvSpPr>
            <a:spLocks noGrp="1"/>
          </p:cNvSpPr>
          <p:nvPr>
            <p:ph type="ftr" sz="quarter" idx="4"/>
          </p:nvPr>
        </p:nvSpPr>
        <p:spPr>
          <a:xfrm>
            <a:off x="0" y="9378950"/>
            <a:ext cx="2946400" cy="493713"/>
          </a:xfrm>
          <a:prstGeom prst="rect">
            <a:avLst/>
          </a:prstGeom>
        </p:spPr>
        <p:txBody>
          <a:bodyPr vert="horz" wrap="square" lIns="92776" tIns="46389" rIns="92776" bIns="46389" numCol="1" anchor="b" anchorCtr="0" compatLnSpc="1">
            <a:prstTxWarp prst="textNoShape">
              <a:avLst/>
            </a:prstTxWarp>
          </a:bodyPr>
          <a:lstStyle>
            <a:lvl1pPr defTabSz="388864" eaLnBrk="1" hangingPunct="1">
              <a:defRPr sz="1200">
                <a:latin typeface="Arial" pitchFamily="-106" charset="0"/>
                <a:ea typeface="ＭＳ Ｐゴシック" pitchFamily="-106" charset="-128"/>
                <a:cs typeface="ＭＳ Ｐゴシック" pitchFamily="-106" charset="-128"/>
              </a:defRPr>
            </a:lvl1pPr>
          </a:lstStyle>
          <a:p>
            <a:pPr>
              <a:defRPr/>
            </a:pPr>
            <a:endParaRPr lang="en-US"/>
          </a:p>
        </p:txBody>
      </p:sp>
      <p:sp>
        <p:nvSpPr>
          <p:cNvPr id="7" name="Slide Number Placeholder 6"/>
          <p:cNvSpPr>
            <a:spLocks noGrp="1"/>
          </p:cNvSpPr>
          <p:nvPr>
            <p:ph type="sldNum" sz="quarter" idx="5"/>
          </p:nvPr>
        </p:nvSpPr>
        <p:spPr>
          <a:xfrm>
            <a:off x="3849688" y="9378950"/>
            <a:ext cx="2946400" cy="493713"/>
          </a:xfrm>
          <a:prstGeom prst="rect">
            <a:avLst/>
          </a:prstGeom>
        </p:spPr>
        <p:txBody>
          <a:bodyPr vert="horz" wrap="square" lIns="92776" tIns="46389" rIns="92776" bIns="46389" numCol="1" anchor="b" anchorCtr="0" compatLnSpc="1">
            <a:prstTxWarp prst="textNoShape">
              <a:avLst/>
            </a:prstTxWarp>
          </a:bodyPr>
          <a:lstStyle>
            <a:lvl1pPr algn="r" defTabSz="387350" eaLnBrk="1" hangingPunct="1">
              <a:defRPr sz="1200"/>
            </a:lvl1pPr>
          </a:lstStyle>
          <a:p>
            <a:pPr>
              <a:defRPr/>
            </a:pPr>
            <a:fld id="{87BB9EB4-620A-4C05-A10A-919C6D241201}" type="slidenum">
              <a:rPr lang="en-US" altLang="en-US"/>
              <a:pPr>
                <a:defRPr/>
              </a:pPr>
              <a:t>‹#›</a:t>
            </a:fld>
            <a:endParaRPr lang="en-US" altLang="en-US"/>
          </a:p>
        </p:txBody>
      </p:sp>
    </p:spTree>
    <p:extLst>
      <p:ext uri="{BB962C8B-B14F-4D97-AF65-F5344CB8AC3E}">
        <p14:creationId xmlns:p14="http://schemas.microsoft.com/office/powerpoint/2010/main" val="56805349"/>
      </p:ext>
    </p:extLst>
  </p:cSld>
  <p:clrMap bg1="lt1" tx1="dk1" bg2="lt2" tx2="dk2" accent1="accent1" accent2="accent2" accent3="accent3" accent4="accent4" accent5="accent5" accent6="accent6" hlink="hlink" folHlink="folHlink"/>
  <p:hf sldNum="0" hdr="0" ftr="0" dt="0"/>
  <p:notesStyle>
    <a:lvl1pPr algn="l" defTabSz="388938" rtl="0" eaLnBrk="0" fontAlgn="base" hangingPunct="0">
      <a:spcBef>
        <a:spcPct val="30000"/>
      </a:spcBef>
      <a:spcAft>
        <a:spcPct val="0"/>
      </a:spcAft>
      <a:defRPr sz="1000" kern="1200">
        <a:solidFill>
          <a:schemeClr val="tx1"/>
        </a:solidFill>
        <a:latin typeface="+mn-lt"/>
        <a:ea typeface="ＭＳ Ｐゴシック" pitchFamily="-65" charset="-128"/>
        <a:cs typeface="ＭＳ Ｐゴシック" pitchFamily="-65" charset="-128"/>
      </a:defRPr>
    </a:lvl1pPr>
    <a:lvl2pPr marL="388938" algn="l" defTabSz="388938" rtl="0" eaLnBrk="0" fontAlgn="base" hangingPunct="0">
      <a:spcBef>
        <a:spcPct val="30000"/>
      </a:spcBef>
      <a:spcAft>
        <a:spcPct val="0"/>
      </a:spcAft>
      <a:defRPr sz="1000" kern="1200">
        <a:solidFill>
          <a:schemeClr val="tx1"/>
        </a:solidFill>
        <a:latin typeface="+mn-lt"/>
        <a:ea typeface="ＭＳ Ｐゴシック" pitchFamily="-65" charset="-128"/>
        <a:cs typeface="ＭＳ Ｐゴシック"/>
      </a:defRPr>
    </a:lvl2pPr>
    <a:lvl3pPr marL="777875" algn="l" defTabSz="388938" rtl="0" eaLnBrk="0" fontAlgn="base" hangingPunct="0">
      <a:spcBef>
        <a:spcPct val="30000"/>
      </a:spcBef>
      <a:spcAft>
        <a:spcPct val="0"/>
      </a:spcAft>
      <a:defRPr sz="1000" kern="1200">
        <a:solidFill>
          <a:schemeClr val="tx1"/>
        </a:solidFill>
        <a:latin typeface="+mn-lt"/>
        <a:ea typeface="ＭＳ Ｐゴシック" pitchFamily="-65" charset="-128"/>
        <a:cs typeface="ＭＳ Ｐゴシック"/>
      </a:defRPr>
    </a:lvl3pPr>
    <a:lvl4pPr marL="1168400" algn="l" defTabSz="388938" rtl="0" eaLnBrk="0" fontAlgn="base" hangingPunct="0">
      <a:spcBef>
        <a:spcPct val="30000"/>
      </a:spcBef>
      <a:spcAft>
        <a:spcPct val="0"/>
      </a:spcAft>
      <a:defRPr sz="1000" kern="1200">
        <a:solidFill>
          <a:schemeClr val="tx1"/>
        </a:solidFill>
        <a:latin typeface="+mn-lt"/>
        <a:ea typeface="ＭＳ Ｐゴシック" pitchFamily="-65" charset="-128"/>
        <a:cs typeface="ＭＳ Ｐゴシック"/>
      </a:defRPr>
    </a:lvl4pPr>
    <a:lvl5pPr marL="1557338" algn="l" defTabSz="388938" rtl="0" eaLnBrk="0" fontAlgn="base" hangingPunct="0">
      <a:spcBef>
        <a:spcPct val="30000"/>
      </a:spcBef>
      <a:spcAft>
        <a:spcPct val="0"/>
      </a:spcAft>
      <a:defRPr sz="1000" kern="1200">
        <a:solidFill>
          <a:schemeClr val="tx1"/>
        </a:solidFill>
        <a:latin typeface="+mn-lt"/>
        <a:ea typeface="ＭＳ Ｐゴシック" pitchFamily="-65" charset="-128"/>
        <a:cs typeface="ＭＳ Ｐゴシック"/>
      </a:defRPr>
    </a:lvl5pPr>
    <a:lvl6pPr marL="1948129" algn="l" defTabSz="389626" rtl="0" eaLnBrk="1" latinLnBrk="0" hangingPunct="1">
      <a:defRPr sz="1000" kern="1200">
        <a:solidFill>
          <a:schemeClr val="tx1"/>
        </a:solidFill>
        <a:latin typeface="+mn-lt"/>
        <a:ea typeface="+mn-ea"/>
        <a:cs typeface="+mn-cs"/>
      </a:defRPr>
    </a:lvl6pPr>
    <a:lvl7pPr marL="2337755" algn="l" defTabSz="389626" rtl="0" eaLnBrk="1" latinLnBrk="0" hangingPunct="1">
      <a:defRPr sz="1000" kern="1200">
        <a:solidFill>
          <a:schemeClr val="tx1"/>
        </a:solidFill>
        <a:latin typeface="+mn-lt"/>
        <a:ea typeface="+mn-ea"/>
        <a:cs typeface="+mn-cs"/>
      </a:defRPr>
    </a:lvl7pPr>
    <a:lvl8pPr marL="2727381" algn="l" defTabSz="389626" rtl="0" eaLnBrk="1" latinLnBrk="0" hangingPunct="1">
      <a:defRPr sz="1000" kern="1200">
        <a:solidFill>
          <a:schemeClr val="tx1"/>
        </a:solidFill>
        <a:latin typeface="+mn-lt"/>
        <a:ea typeface="+mn-ea"/>
        <a:cs typeface="+mn-cs"/>
      </a:defRPr>
    </a:lvl8pPr>
    <a:lvl9pPr marL="3117007" algn="l" defTabSz="389626"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15027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0925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53745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Tree>
    <p:extLst>
      <p:ext uri="{BB962C8B-B14F-4D97-AF65-F5344CB8AC3E}">
        <p14:creationId xmlns:p14="http://schemas.microsoft.com/office/powerpoint/2010/main" val="3880444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US" sz="1000" b="1" kern="1200">
                <a:solidFill>
                  <a:schemeClr val="tx1"/>
                </a:solidFill>
                <a:effectLst/>
                <a:latin typeface="+mn-lt"/>
                <a:ea typeface="ＭＳ Ｐゴシック"/>
                <a:cs typeface="Calibri"/>
              </a:rPr>
              <a:t>Solar Farm- </a:t>
            </a:r>
            <a:r>
              <a:rPr lang="en-US" sz="1000" kern="1200">
                <a:solidFill>
                  <a:schemeClr val="tx1"/>
                </a:solidFill>
                <a:effectLst/>
                <a:latin typeface="+mn-lt"/>
                <a:ea typeface="ＭＳ Ｐゴシック"/>
                <a:cs typeface="Calibri"/>
              </a:rPr>
              <a:t>Collection of solar panels on land</a:t>
            </a:r>
            <a:r>
              <a:rPr lang="en-US">
                <a:ea typeface="ＭＳ Ｐゴシック"/>
                <a:cs typeface="Calibri"/>
              </a:rPr>
              <a:t> or on water</a:t>
            </a:r>
            <a:r>
              <a:rPr lang="en-US" sz="1000" kern="1200">
                <a:solidFill>
                  <a:schemeClr val="tx1"/>
                </a:solidFill>
                <a:effectLst/>
                <a:latin typeface="+mn-lt"/>
                <a:ea typeface="ＭＳ Ｐゴシック"/>
                <a:cs typeface="Calibri"/>
              </a:rPr>
              <a:t> in order to generate electricity to feed into the grid.</a:t>
            </a:r>
            <a:r>
              <a:rPr lang="en-US">
                <a:ea typeface="ＭＳ Ｐゴシック"/>
                <a:cs typeface="Calibri"/>
              </a:rPr>
              <a:t> </a:t>
            </a:r>
            <a:endParaRPr lang="en-US" sz="1000" kern="1200">
              <a:solidFill>
                <a:schemeClr val="tx1"/>
              </a:solidFill>
              <a:effectLst/>
              <a:latin typeface="+mn-lt"/>
              <a:ea typeface="ＭＳ Ｐゴシック" pitchFamily="-65" charset="-128"/>
              <a:cs typeface="ＭＳ Ｐゴシック" pitchFamily="-65" charset="-128"/>
            </a:endParaRPr>
          </a:p>
          <a:p>
            <a:pPr marL="171450" marR="0" lvl="0" indent="-171450" algn="l" defTabSz="388938"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000" kern="1200">
                <a:solidFill>
                  <a:schemeClr val="tx1"/>
                </a:solidFill>
                <a:effectLst/>
                <a:latin typeface="+mn-lt"/>
                <a:ea typeface="ＭＳ Ｐゴシック"/>
                <a:cs typeface="Calibri"/>
              </a:rPr>
              <a:t>No standardized definition for solar farms</a:t>
            </a:r>
          </a:p>
          <a:p>
            <a:pPr marL="171450" indent="-171450">
              <a:buFont typeface="Arial" panose="020B0604020202020204" pitchFamily="34" charset="0"/>
              <a:buChar char="•"/>
              <a:defRPr/>
            </a:pPr>
            <a:r>
              <a:rPr lang="en-US" sz="1000" kern="1200">
                <a:solidFill>
                  <a:schemeClr val="tx1"/>
                </a:solidFill>
                <a:effectLst/>
                <a:latin typeface="+mn-lt"/>
                <a:ea typeface="ＭＳ Ｐゴシック"/>
                <a:cs typeface="Calibri"/>
              </a:rPr>
              <a:t>solar farms</a:t>
            </a:r>
            <a:r>
              <a:rPr lang="en-US">
                <a:ea typeface="ＭＳ Ｐゴシック"/>
                <a:cs typeface="Calibri"/>
              </a:rPr>
              <a:t> </a:t>
            </a:r>
            <a:r>
              <a:rPr lang="en-US" sz="1000" kern="1200">
                <a:solidFill>
                  <a:schemeClr val="tx1"/>
                </a:solidFill>
                <a:effectLst/>
                <a:latin typeface="+mn-lt"/>
                <a:ea typeface="ＭＳ Ｐゴシック"/>
                <a:cs typeface="Calibri"/>
              </a:rPr>
              <a:t> = </a:t>
            </a:r>
            <a:r>
              <a:rPr lang="en-US" sz="1000" b="0" kern="1200">
                <a:solidFill>
                  <a:schemeClr val="tx1"/>
                </a:solidFill>
                <a:effectLst/>
                <a:latin typeface="+mn-lt"/>
                <a:ea typeface="ＭＳ Ｐゴシック"/>
                <a:cs typeface="Calibri"/>
              </a:rPr>
              <a:t>utility-scale solar</a:t>
            </a:r>
            <a:endParaRPr lang="en-US" sz="1000" b="1" kern="1200">
              <a:solidFill>
                <a:schemeClr val="tx1"/>
              </a:solidFill>
              <a:effectLst/>
              <a:latin typeface="+mn-lt"/>
              <a:ea typeface="ＭＳ Ｐゴシック"/>
              <a:cs typeface="Calibri"/>
            </a:endParaRPr>
          </a:p>
          <a:p>
            <a:pPr marL="171450" marR="0" lvl="0" indent="-171450" algn="l" defTabSz="388938"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000" kern="1200">
                <a:solidFill>
                  <a:schemeClr val="tx1"/>
                </a:solidFill>
                <a:effectLst/>
                <a:latin typeface="+mn-lt"/>
                <a:ea typeface="ＭＳ Ｐゴシック"/>
                <a:cs typeface="Calibri"/>
              </a:rPr>
              <a:t>the utility scale typically at least 1 megawatt (MW)</a:t>
            </a:r>
          </a:p>
          <a:p>
            <a:pPr marL="171450" marR="0" lvl="0" indent="-171450" algn="l" defTabSz="388938"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000" kern="1200">
                <a:solidFill>
                  <a:schemeClr val="tx1"/>
                </a:solidFill>
                <a:effectLst/>
                <a:latin typeface="+mn-lt"/>
                <a:ea typeface="ＭＳ Ｐゴシック"/>
                <a:cs typeface="Calibri"/>
              </a:rPr>
              <a:t>capable of supplying 200 households.</a:t>
            </a:r>
            <a:endParaRPr lang="fi-FI" sz="1000" kern="1200">
              <a:solidFill>
                <a:schemeClr val="tx1"/>
              </a:solidFill>
              <a:effectLst/>
              <a:latin typeface="+mn-lt"/>
              <a:ea typeface="ＭＳ Ｐゴシック"/>
              <a:cs typeface="Calibri"/>
            </a:endParaRPr>
          </a:p>
          <a:p>
            <a:pPr marL="171450" indent="-171450">
              <a:buFont typeface="Arial" panose="020B0604020202020204" pitchFamily="34" charset="0"/>
              <a:buChar char="•"/>
            </a:pPr>
            <a:endParaRPr lang="en-US"/>
          </a:p>
          <a:p>
            <a:pPr marL="171450" indent="-171450">
              <a:buFont typeface="Arial" panose="020B0604020202020204" pitchFamily="34" charset="0"/>
              <a:buChar char="•"/>
              <a:defRPr/>
            </a:pPr>
            <a:r>
              <a:rPr lang="en-US" b="1">
                <a:ea typeface="ＭＳ Ｐゴシック"/>
                <a:cs typeface="Calibri"/>
              </a:rPr>
              <a:t>Area of Solar Farm:</a:t>
            </a:r>
            <a:endParaRPr lang="en-US" b="1">
              <a:cs typeface="Calibri"/>
            </a:endParaRPr>
          </a:p>
          <a:p>
            <a:pPr marL="171450" indent="-171450">
              <a:buFont typeface="Arial" panose="020B0604020202020204" pitchFamily="34" charset="0"/>
              <a:buChar char="•"/>
              <a:defRPr/>
            </a:pPr>
            <a:r>
              <a:rPr lang="en-US">
                <a:ea typeface="ＭＳ Ｐゴシック"/>
                <a:cs typeface="Calibri"/>
              </a:rPr>
              <a:t>16-24000 m2 depending on the type</a:t>
            </a:r>
            <a:endParaRPr lang="en-US" b="1">
              <a:cs typeface="Calibri"/>
            </a:endParaRPr>
          </a:p>
          <a:p>
            <a:pPr marL="171450" indent="-171450">
              <a:buFont typeface="Arial" panose="020B0604020202020204" pitchFamily="34" charset="0"/>
              <a:buChar char="•"/>
              <a:defRPr/>
            </a:pPr>
            <a:r>
              <a:rPr lang="en-US">
                <a:ea typeface="ＭＳ Ｐゴシック"/>
                <a:cs typeface="Calibri"/>
              </a:rPr>
              <a:t>tracker is a device that orients a panel toward the sun</a:t>
            </a:r>
          </a:p>
          <a:p>
            <a:pPr marL="171450" indent="-171450">
              <a:buFont typeface="Arial" panose="020B0604020202020204" pitchFamily="34" charset="0"/>
              <a:buChar char="•"/>
              <a:defRPr/>
            </a:pPr>
            <a:endParaRPr lang="en-US">
              <a:ea typeface="ＭＳ Ｐゴシック"/>
              <a:cs typeface="Calibri"/>
            </a:endParaRPr>
          </a:p>
          <a:p>
            <a:pPr marL="171450" indent="-171450">
              <a:buFont typeface="Arial" panose="020B0604020202020204" pitchFamily="34" charset="0"/>
              <a:buChar char="•"/>
              <a:defRPr/>
            </a:pPr>
            <a:r>
              <a:rPr lang="en-US">
                <a:ea typeface="ＭＳ Ｐゴシック"/>
                <a:cs typeface="Calibri"/>
              </a:rPr>
              <a:t>LCOE:</a:t>
            </a:r>
          </a:p>
          <a:p>
            <a:pPr marL="171450" indent="-171450">
              <a:buFont typeface="Arial" panose="020B0604020202020204" pitchFamily="34" charset="0"/>
              <a:buChar char="•"/>
              <a:defRPr/>
            </a:pPr>
            <a:r>
              <a:rPr lang="en-US">
                <a:ea typeface="ＭＳ Ｐゴシック"/>
                <a:cs typeface="Calibri"/>
              </a:rPr>
              <a:t>utility scale: low</a:t>
            </a:r>
          </a:p>
          <a:p>
            <a:pPr marL="171450" indent="-171450">
              <a:buFont typeface="Arial" panose="020B0604020202020204" pitchFamily="34" charset="0"/>
              <a:buChar char="•"/>
              <a:defRPr/>
            </a:pPr>
            <a:r>
              <a:rPr lang="en-US">
                <a:ea typeface="ＭＳ Ｐゴシック"/>
                <a:cs typeface="Calibri"/>
              </a:rPr>
              <a:t>Residental: high </a:t>
            </a:r>
          </a:p>
          <a:p>
            <a:pPr>
              <a:defRPr/>
            </a:pPr>
            <a:endParaRPr lang="en-US">
              <a:ea typeface="ＭＳ Ｐゴシック"/>
              <a:cs typeface="Calibri"/>
            </a:endParaRPr>
          </a:p>
          <a:p>
            <a:pPr>
              <a:defRPr/>
            </a:pPr>
            <a:endParaRPr lang="en-US">
              <a:ea typeface="ＭＳ Ｐゴシック"/>
              <a:cs typeface="Calibri"/>
            </a:endParaRPr>
          </a:p>
          <a:p>
            <a:pPr marL="0" marR="0" lvl="0" indent="0" algn="l" defTabSz="388938" rtl="0" eaLnBrk="0" fontAlgn="base" latinLnBrk="0" hangingPunct="0">
              <a:lnSpc>
                <a:spcPct val="100000"/>
              </a:lnSpc>
              <a:spcBef>
                <a:spcPct val="30000"/>
              </a:spcBef>
              <a:spcAft>
                <a:spcPct val="0"/>
              </a:spcAft>
              <a:buClrTx/>
              <a:buSzTx/>
              <a:buFontTx/>
              <a:buNone/>
              <a:tabLst/>
              <a:defRPr/>
            </a:pPr>
            <a:r>
              <a:rPr lang="en-US" sz="1000" b="0" kern="1200">
                <a:solidFill>
                  <a:schemeClr val="tx1"/>
                </a:solidFill>
                <a:effectLst/>
                <a:latin typeface="+mn-lt"/>
                <a:ea typeface="ＭＳ Ｐゴシック"/>
                <a:cs typeface="Calibri"/>
              </a:rPr>
              <a:t>Kuva 1: World </a:t>
            </a:r>
            <a:r>
              <a:rPr lang="en-US" sz="1000" b="0" kern="1200" err="1">
                <a:solidFill>
                  <a:schemeClr val="tx1"/>
                </a:solidFill>
                <a:effectLst/>
                <a:latin typeface="+mn-lt"/>
                <a:ea typeface="ＭＳ Ｐゴシック"/>
                <a:cs typeface="Calibri"/>
              </a:rPr>
              <a:t>Solat</a:t>
            </a:r>
            <a:r>
              <a:rPr lang="en-US" sz="1000" b="0" kern="1200">
                <a:solidFill>
                  <a:schemeClr val="tx1"/>
                </a:solidFill>
                <a:effectLst/>
                <a:latin typeface="+mn-lt"/>
                <a:ea typeface="ＭＳ Ｐゴシック"/>
                <a:cs typeface="Calibri"/>
              </a:rPr>
              <a:t> Atlas</a:t>
            </a:r>
            <a:endParaRPr lang="en-US">
              <a:ea typeface="ＭＳ Ｐゴシック"/>
              <a:cs typeface="Calibri"/>
            </a:endParaRPr>
          </a:p>
          <a:p>
            <a:r>
              <a:rPr lang="en-US">
                <a:ea typeface="ＭＳ Ｐゴシック"/>
                <a:cs typeface="Calibri"/>
              </a:rPr>
              <a:t>Kuva:2 https://www.iea.org/reports/projected-costs-of-generating-electricity-2020</a:t>
            </a:r>
          </a:p>
        </p:txBody>
      </p:sp>
    </p:spTree>
    <p:extLst>
      <p:ext uri="{BB962C8B-B14F-4D97-AF65-F5344CB8AC3E}">
        <p14:creationId xmlns:p14="http://schemas.microsoft.com/office/powerpoint/2010/main" val="1536204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ea typeface="ＭＳ Ｐゴシック"/>
                <a:cs typeface="Calibri"/>
              </a:rPr>
              <a:t>Last 10 years: price –80% and capacity 40 GW to 600 GW </a:t>
            </a:r>
            <a:endParaRPr lang="fi-FI"/>
          </a:p>
          <a:p>
            <a:pPr marL="171450" indent="-171450">
              <a:buFont typeface="Arial"/>
              <a:buChar char="•"/>
            </a:pPr>
            <a:r>
              <a:rPr lang="en-US">
                <a:ea typeface="ＭＳ Ｐゴシック"/>
                <a:cs typeface="Calibri"/>
              </a:rPr>
              <a:t>Germany was dominating in the beginning of 2000</a:t>
            </a:r>
          </a:p>
          <a:p>
            <a:pPr marL="171450" indent="-171450">
              <a:buFont typeface="Arial"/>
              <a:buChar char="•"/>
            </a:pPr>
            <a:r>
              <a:rPr lang="en-US">
                <a:ea typeface="ＭＳ Ｐゴシック"/>
                <a:cs typeface="Calibri"/>
              </a:rPr>
              <a:t>Top 3: China, India, US</a:t>
            </a:r>
          </a:p>
          <a:p>
            <a:pPr marL="171450" indent="-171450">
              <a:buFont typeface="Arial"/>
              <a:buChar char="•"/>
            </a:pPr>
            <a:r>
              <a:rPr lang="en-US">
                <a:ea typeface="ＭＳ Ｐゴシック"/>
                <a:cs typeface="Calibri"/>
              </a:rPr>
              <a:t>Even China is building new capacity – less than 4%</a:t>
            </a:r>
          </a:p>
          <a:p>
            <a:pPr marL="171450" indent="-171450">
              <a:buFont typeface="Arial"/>
              <a:buChar char="•"/>
            </a:pPr>
            <a:r>
              <a:rPr lang="en-US">
                <a:ea typeface="ＭＳ Ｐゴシック"/>
                <a:cs typeface="Calibri"/>
              </a:rPr>
              <a:t>EU 4,9%</a:t>
            </a:r>
          </a:p>
          <a:p>
            <a:pPr marL="171450" indent="-171450">
              <a:buFont typeface="Arial"/>
              <a:buChar char="•"/>
            </a:pPr>
            <a:r>
              <a:rPr lang="en-US">
                <a:ea typeface="ＭＳ Ｐゴシック"/>
                <a:cs typeface="Calibri"/>
              </a:rPr>
              <a:t>Finland 0,2%</a:t>
            </a:r>
          </a:p>
          <a:p>
            <a:endParaRPr lang="en-US">
              <a:ea typeface="ＭＳ Ｐゴシック"/>
              <a:cs typeface="Calibri"/>
            </a:endParaRPr>
          </a:p>
          <a:p>
            <a:endParaRPr lang="en-US">
              <a:ea typeface="ＭＳ Ｐゴシック"/>
              <a:cs typeface="Calibri"/>
            </a:endParaRPr>
          </a:p>
          <a:p>
            <a:r>
              <a:rPr lang="en-US">
                <a:ea typeface="ＭＳ Ｐゴシック"/>
                <a:cs typeface="Calibri"/>
              </a:rPr>
              <a:t>https://ec.europa.eu/jrc/sites/jrcsh/files/kjna29938enn_1.pdf </a:t>
            </a:r>
            <a:endParaRPr lang="en-US"/>
          </a:p>
          <a:p>
            <a:r>
              <a:rPr lang="en-US">
                <a:ea typeface="ＭＳ Ｐゴシック"/>
                <a:cs typeface="Calibri"/>
              </a:rPr>
              <a:t>https://iea-pvps.org/wp-content/uploads/2020/04/IEA_PVPS_Snapshot_2020.pdf </a:t>
            </a:r>
            <a:endParaRPr lang="en-US">
              <a:cs typeface="Calibri"/>
            </a:endParaRPr>
          </a:p>
          <a:p>
            <a:endParaRPr lang="en-US"/>
          </a:p>
        </p:txBody>
      </p:sp>
    </p:spTree>
    <p:extLst>
      <p:ext uri="{BB962C8B-B14F-4D97-AF65-F5344CB8AC3E}">
        <p14:creationId xmlns:p14="http://schemas.microsoft.com/office/powerpoint/2010/main" val="2139663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171450" indent="-171450">
              <a:buFont typeface="Arial"/>
              <a:buChar char="•"/>
            </a:pPr>
            <a:r>
              <a:rPr lang="en-US">
                <a:ea typeface="ＭＳ Ｐゴシック"/>
                <a:cs typeface="Calibri"/>
              </a:rPr>
              <a:t>IEA: </a:t>
            </a:r>
            <a:r>
              <a:rPr lang="en-US"/>
              <a:t>solar power continues to grow</a:t>
            </a:r>
            <a:endParaRPr lang="en-US">
              <a:ea typeface="ＭＳ Ｐゴシック"/>
              <a:cs typeface="Calibri"/>
            </a:endParaRPr>
          </a:p>
          <a:p>
            <a:pPr marL="171450" indent="-171450">
              <a:buFont typeface="Arial"/>
              <a:buChar char="•"/>
            </a:pPr>
            <a:r>
              <a:rPr lang="en-GB">
                <a:ea typeface="ＭＳ Ｐゴシック"/>
                <a:cs typeface="Calibri"/>
              </a:rPr>
              <a:t>solar exceeds wind power??</a:t>
            </a:r>
            <a:endParaRPr lang="en-US">
              <a:ea typeface="ＭＳ Ｐゴシック"/>
              <a:cs typeface="Calibri"/>
            </a:endParaRPr>
          </a:p>
          <a:p>
            <a:pPr marL="171450" indent="-171450">
              <a:buFont typeface="Arial"/>
              <a:buChar char="•"/>
            </a:pPr>
            <a:r>
              <a:rPr lang="en-GB"/>
              <a:t>some bigger innovations that have lately been introduced or under development</a:t>
            </a:r>
            <a:endParaRPr lang="en-GB">
              <a:ea typeface="ＭＳ Ｐゴシック"/>
              <a:cs typeface="Calibri"/>
            </a:endParaRPr>
          </a:p>
          <a:p>
            <a:pPr marL="171450" indent="-171450">
              <a:buFont typeface="Arial"/>
              <a:buChar char="•"/>
            </a:pPr>
            <a:r>
              <a:rPr lang="en-GB"/>
              <a:t>floating solar farms are farms build on water </a:t>
            </a:r>
            <a:endParaRPr lang="en-GB">
              <a:ea typeface="ＭＳ Ｐゴシック"/>
              <a:cs typeface="Calibri"/>
            </a:endParaRPr>
          </a:p>
          <a:p>
            <a:pPr marL="560070" lvl="1" indent="-171450">
              <a:buFont typeface="Arial"/>
              <a:buChar char="•"/>
            </a:pPr>
            <a:r>
              <a:rPr lang="en-GB">
                <a:ea typeface="ＭＳ Ｐゴシック"/>
                <a:cs typeface="Calibri"/>
              </a:rPr>
              <a:t>Singapore</a:t>
            </a:r>
          </a:p>
          <a:p>
            <a:pPr marL="171450" indent="-171450">
              <a:buFont typeface="Arial"/>
              <a:buChar char="•"/>
            </a:pPr>
            <a:r>
              <a:rPr lang="en-GB">
                <a:ea typeface="ＭＳ Ｐゴシック"/>
                <a:cs typeface="Calibri"/>
              </a:rPr>
              <a:t>BIPV</a:t>
            </a:r>
          </a:p>
          <a:p>
            <a:pPr marL="560070" lvl="1" indent="-171450">
              <a:buFont typeface="Arial"/>
              <a:buChar char="•"/>
            </a:pPr>
            <a:r>
              <a:rPr lang="en-GB">
                <a:ea typeface="ＭＳ Ｐゴシック"/>
                <a:cs typeface="Calibri"/>
              </a:rPr>
              <a:t>2020: </a:t>
            </a:r>
          </a:p>
          <a:p>
            <a:pPr marL="388620">
              <a:buFont typeface="Arial"/>
              <a:buChar char="•"/>
            </a:pPr>
            <a:r>
              <a:rPr lang="en-GB"/>
              <a:t>BIPV – THE NEXT GENERATION IS READY FOR THE MASS MARKET </a:t>
            </a:r>
            <a:endParaRPr lang="en-GB">
              <a:ea typeface="ＭＳ Ｐゴシック"/>
              <a:cs typeface="Calibri"/>
            </a:endParaRPr>
          </a:p>
          <a:p>
            <a:pPr marL="388620" lvl="1">
              <a:buFont typeface="Arial"/>
              <a:buChar char="•"/>
            </a:pPr>
            <a:r>
              <a:rPr lang="en-GB"/>
              <a:t>Building integrated PV (BIPV)</a:t>
            </a:r>
          </a:p>
          <a:p>
            <a:pPr marL="388620" lvl="1">
              <a:buFont typeface="Arial"/>
              <a:buChar char="•"/>
            </a:pPr>
            <a:r>
              <a:rPr lang="en-GB"/>
              <a:t>The next-gen BIPV products are based on basically any solar cell technology available. While many use dominating crystalline silicon, there are also BIPV </a:t>
            </a:r>
          </a:p>
          <a:p>
            <a:pPr marL="388620" lvl="1">
              <a:buFont typeface="Arial"/>
              <a:buChar char="•"/>
            </a:pPr>
            <a:r>
              <a:rPr lang="en-GB"/>
              <a:t>products, such as solar roof tiles using naturally black CIGS thin-film technology. Some startups also develop lightweight and flexible organic PV solutions, </a:t>
            </a:r>
          </a:p>
          <a:p>
            <a:pPr marL="388620" lvl="1">
              <a:buFont typeface="Arial"/>
              <a:buChar char="•"/>
            </a:pPr>
            <a:r>
              <a:rPr lang="en-GB"/>
              <a:t>anticipating  “connected and integrated buildings” (with smart lighting, smart windows, canopies in parks, shading infrastructures, agriculture-related buildings) </a:t>
            </a:r>
          </a:p>
          <a:p>
            <a:pPr marL="388620" lvl="1">
              <a:buFont typeface="Arial"/>
              <a:buChar char="•"/>
            </a:pPr>
            <a:r>
              <a:rPr lang="en-GB">
                <a:ea typeface="ＭＳ Ｐゴシック"/>
                <a:cs typeface="Calibri"/>
              </a:rPr>
              <a:t>will fuel the growth of the global BIPV market</a:t>
            </a:r>
          </a:p>
          <a:p>
            <a:pPr marL="171450" indent="-171450">
              <a:buFont typeface="Arial"/>
              <a:buChar char="•"/>
            </a:pPr>
            <a:endParaRPr lang="en-GB">
              <a:ea typeface="ＭＳ Ｐゴシック"/>
              <a:cs typeface="Calibri"/>
            </a:endParaRPr>
          </a:p>
          <a:p>
            <a:pPr marL="171450" indent="-171450">
              <a:buFont typeface="Arial"/>
              <a:buChar char="•"/>
            </a:pPr>
            <a:endParaRPr lang="en-US">
              <a:ea typeface="ＭＳ Ｐゴシック"/>
              <a:cs typeface="Calibri"/>
            </a:endParaRPr>
          </a:p>
          <a:p>
            <a:endParaRPr lang="en-US">
              <a:ea typeface="ＭＳ Ｐゴシック"/>
              <a:cs typeface="Calibri"/>
            </a:endParaRPr>
          </a:p>
          <a:p>
            <a:endParaRPr lang="en-US">
              <a:ea typeface="ＭＳ Ｐゴシック"/>
              <a:cs typeface="Calibri"/>
            </a:endParaRPr>
          </a:p>
          <a:p>
            <a:r>
              <a:rPr lang="en-US">
                <a:ea typeface="ＭＳ Ｐゴシック"/>
                <a:cs typeface="Calibri"/>
              </a:rPr>
              <a:t>Kuva: https://www.iea.org/reports/solar-pv</a:t>
            </a:r>
            <a:endParaRPr lang="en-US"/>
          </a:p>
          <a:p>
            <a:pPr marL="171450" indent="-171450">
              <a:buFont typeface="Arial" panose="020B0604020202020204" pitchFamily="34" charset="0"/>
              <a:buChar char="•"/>
            </a:pPr>
            <a:endParaRPr lang="en-US"/>
          </a:p>
          <a:p>
            <a:pPr>
              <a:buFont typeface="Arial" panose="020B0604020202020204" pitchFamily="34" charset="0"/>
            </a:pPr>
            <a:endParaRPr lang="en-US" b="0"/>
          </a:p>
          <a:p>
            <a:pPr>
              <a:buFont typeface="Arial" panose="020B0604020202020204" pitchFamily="34" charset="0"/>
              <a:buNone/>
            </a:pPr>
            <a:endParaRPr lang="en-US" b="0"/>
          </a:p>
          <a:p>
            <a:pPr>
              <a:buFont typeface="Arial" panose="020B0604020202020204" pitchFamily="34" charset="0"/>
              <a:buChar char="•"/>
            </a:pPr>
            <a:endParaRPr lang="fi-FI" b="0"/>
          </a:p>
          <a:p>
            <a:endParaRPr lang="fi-FI"/>
          </a:p>
          <a:p>
            <a:endParaRPr lang="en-US"/>
          </a:p>
        </p:txBody>
      </p:sp>
    </p:spTree>
    <p:extLst>
      <p:ext uri="{BB962C8B-B14F-4D97-AF65-F5344CB8AC3E}">
        <p14:creationId xmlns:p14="http://schemas.microsoft.com/office/powerpoint/2010/main" val="4060979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17500" lvl="1">
              <a:lnSpc>
                <a:spcPct val="150000"/>
              </a:lnSpc>
              <a:spcBef>
                <a:spcPct val="20000"/>
              </a:spcBef>
            </a:pPr>
            <a:r>
              <a:rPr lang="en-US">
                <a:ea typeface="ＭＳ Ｐゴシック"/>
                <a:cs typeface="Calibri"/>
              </a:rPr>
              <a:t>Inverters do: </a:t>
            </a:r>
          </a:p>
          <a:p>
            <a:pPr marL="317500" lvl="1">
              <a:lnSpc>
                <a:spcPct val="150000"/>
              </a:lnSpc>
              <a:spcBef>
                <a:spcPct val="20000"/>
              </a:spcBef>
            </a:pPr>
            <a:r>
              <a:rPr lang="en-US">
                <a:ea typeface="ＭＳ Ｐゴシック"/>
                <a:cs typeface="Calibri"/>
              </a:rPr>
              <a:t>1. Convert DC to AC power </a:t>
            </a:r>
          </a:p>
          <a:p>
            <a:pPr marL="317500" lvl="1">
              <a:lnSpc>
                <a:spcPct val="150000"/>
              </a:lnSpc>
              <a:spcBef>
                <a:spcPct val="20000"/>
              </a:spcBef>
            </a:pPr>
            <a:r>
              <a:rPr lang="en-US">
                <a:ea typeface="ＭＳ Ｐゴシック"/>
                <a:cs typeface="Calibri"/>
              </a:rPr>
              <a:t>2. Maximize power output</a:t>
            </a:r>
          </a:p>
          <a:p>
            <a:pPr marL="317500" lvl="1">
              <a:lnSpc>
                <a:spcPct val="150000"/>
              </a:lnSpc>
              <a:spcBef>
                <a:spcPct val="20000"/>
              </a:spcBef>
            </a:pPr>
            <a:r>
              <a:rPr lang="en-US">
                <a:ea typeface="ＭＳ Ｐゴシック"/>
                <a:cs typeface="Calibri"/>
              </a:rPr>
              <a:t>3. Interface with grid</a:t>
            </a:r>
          </a:p>
          <a:p>
            <a:pPr marL="317500" lvl="1">
              <a:lnSpc>
                <a:spcPct val="150000"/>
              </a:lnSpc>
              <a:spcBef>
                <a:spcPct val="20000"/>
              </a:spcBef>
            </a:pPr>
            <a:r>
              <a:rPr lang="en-US">
                <a:ea typeface="ＭＳ Ｐゴシック"/>
                <a:cs typeface="Calibri"/>
              </a:rPr>
              <a:t>4. Report on power production</a:t>
            </a:r>
          </a:p>
          <a:p>
            <a:pPr marL="317500" lvl="1">
              <a:lnSpc>
                <a:spcPct val="150000"/>
              </a:lnSpc>
              <a:spcBef>
                <a:spcPct val="20000"/>
              </a:spcBef>
            </a:pPr>
            <a:r>
              <a:rPr lang="en-US">
                <a:ea typeface="ＭＳ Ｐゴシック"/>
                <a:cs typeface="Calibri"/>
              </a:rPr>
              <a:t>5. Ensure safe system operation</a:t>
            </a:r>
          </a:p>
          <a:p>
            <a:pPr marL="317500" lvl="1">
              <a:lnSpc>
                <a:spcPct val="150000"/>
              </a:lnSpc>
              <a:spcBef>
                <a:spcPct val="20000"/>
              </a:spcBef>
            </a:pPr>
            <a:endParaRPr lang="en-US">
              <a:ea typeface="ＭＳ Ｐゴシック"/>
              <a:cs typeface="Calibri"/>
            </a:endParaRPr>
          </a:p>
          <a:p>
            <a:pPr marL="317500" lvl="1">
              <a:lnSpc>
                <a:spcPct val="150000"/>
              </a:lnSpc>
              <a:spcBef>
                <a:spcPct val="20000"/>
              </a:spcBef>
            </a:pPr>
            <a:r>
              <a:rPr lang="en-US">
                <a:ea typeface="ＭＳ Ｐゴシック"/>
                <a:cs typeface="Calibri"/>
              </a:rPr>
              <a:t>Central Inverter</a:t>
            </a:r>
            <a:endParaRPr lang="fi-FI">
              <a:cs typeface="Calibri"/>
            </a:endParaRPr>
          </a:p>
          <a:p>
            <a:pPr marL="317500" lvl="1">
              <a:lnSpc>
                <a:spcPct val="150000"/>
              </a:lnSpc>
              <a:spcBef>
                <a:spcPct val="20000"/>
              </a:spcBef>
            </a:pPr>
            <a:r>
              <a:rPr lang="en-US">
                <a:ea typeface="ＭＳ Ｐゴシック"/>
                <a:cs typeface="Calibri"/>
              </a:rPr>
              <a:t>- Less expensive</a:t>
            </a:r>
            <a:endParaRPr lang="fi-FI">
              <a:ea typeface="ＭＳ Ｐゴシック"/>
              <a:cs typeface="Calibri"/>
            </a:endParaRPr>
          </a:p>
          <a:p>
            <a:pPr marL="317500" lvl="1">
              <a:lnSpc>
                <a:spcPct val="150000"/>
              </a:lnSpc>
              <a:spcBef>
                <a:spcPct val="20000"/>
              </a:spcBef>
            </a:pPr>
            <a:r>
              <a:rPr lang="en-US">
                <a:ea typeface="ＭＳ Ｐゴシック"/>
                <a:cs typeface="Calibri"/>
              </a:rPr>
              <a:t>- Large scale systems </a:t>
            </a:r>
            <a:endParaRPr lang="fi-FI">
              <a:ea typeface="ＭＳ Ｐゴシック"/>
              <a:cs typeface="Calibri"/>
            </a:endParaRPr>
          </a:p>
          <a:p>
            <a:endParaRPr lang="en-US">
              <a:cs typeface="Calibri"/>
            </a:endParaRPr>
          </a:p>
          <a:p>
            <a:endParaRPr lang="en-US">
              <a:cs typeface="Calibri"/>
            </a:endParaRPr>
          </a:p>
        </p:txBody>
      </p:sp>
    </p:spTree>
    <p:extLst>
      <p:ext uri="{BB962C8B-B14F-4D97-AF65-F5344CB8AC3E}">
        <p14:creationId xmlns:p14="http://schemas.microsoft.com/office/powerpoint/2010/main" val="2288131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ＭＳ Ｐゴシック"/>
                <a:cs typeface="Calibri"/>
              </a:rPr>
              <a:t>Plant controller control inverters and devices at a solar PV plant. </a:t>
            </a:r>
            <a:endParaRPr lang="en-US">
              <a:cs typeface="Calibri"/>
            </a:endParaRPr>
          </a:p>
          <a:p>
            <a:r>
              <a:rPr lang="en-US">
                <a:ea typeface="ＭＳ Ｐゴシック"/>
                <a:cs typeface="Calibri"/>
              </a:rPr>
              <a:t> It can regulate these parameters:</a:t>
            </a:r>
            <a:endParaRPr lang="en-US">
              <a:cs typeface="Calibri"/>
            </a:endParaRPr>
          </a:p>
          <a:p>
            <a:r>
              <a:rPr lang="en-US">
                <a:ea typeface="ＭＳ Ｐゴシック"/>
                <a:cs typeface="Calibri"/>
              </a:rPr>
              <a:t>- power factor Control</a:t>
            </a:r>
          </a:p>
          <a:p>
            <a:r>
              <a:rPr lang="en-US">
                <a:ea typeface="ＭＳ Ｐゴシック"/>
                <a:cs typeface="Calibri"/>
              </a:rPr>
              <a:t>- voltage control</a:t>
            </a:r>
          </a:p>
          <a:p>
            <a:r>
              <a:rPr lang="en-US">
                <a:ea typeface="ＭＳ Ｐゴシック"/>
                <a:cs typeface="Calibri"/>
              </a:rPr>
              <a:t>- Active power control</a:t>
            </a:r>
          </a:p>
          <a:p>
            <a:r>
              <a:rPr lang="en-US">
                <a:ea typeface="ＭＳ Ｐゴシック"/>
                <a:cs typeface="Calibri"/>
              </a:rPr>
              <a:t>- Ramp-rate control</a:t>
            </a:r>
          </a:p>
          <a:p>
            <a:r>
              <a:rPr lang="en-US">
                <a:ea typeface="ＭＳ Ｐゴシック"/>
                <a:cs typeface="Calibri"/>
              </a:rPr>
              <a:t>- Fault ride control</a:t>
            </a:r>
          </a:p>
          <a:p>
            <a:r>
              <a:rPr lang="en-US">
                <a:ea typeface="ＭＳ Ｐゴシック"/>
                <a:cs typeface="Calibri"/>
              </a:rPr>
              <a:t>- Frequency droop response</a:t>
            </a:r>
          </a:p>
          <a:p>
            <a:endParaRPr lang="en-US">
              <a:cs typeface="Calibri"/>
            </a:endParaRPr>
          </a:p>
          <a:p>
            <a:endParaRPr lang="en-US">
              <a:cs typeface="Calibri"/>
            </a:endParaRPr>
          </a:p>
          <a:p>
            <a:endParaRPr lang="en-US">
              <a:cs typeface="Calibri"/>
            </a:endParaRPr>
          </a:p>
          <a:p>
            <a:endParaRPr lang="en-US">
              <a:cs typeface="Calibri"/>
            </a:endParaRPr>
          </a:p>
        </p:txBody>
      </p:sp>
    </p:spTree>
    <p:extLst>
      <p:ext uri="{BB962C8B-B14F-4D97-AF65-F5344CB8AC3E}">
        <p14:creationId xmlns:p14="http://schemas.microsoft.com/office/powerpoint/2010/main" val="669243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24485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cs typeface="Calibri"/>
            </a:endParaRPr>
          </a:p>
        </p:txBody>
      </p:sp>
    </p:spTree>
    <p:extLst>
      <p:ext uri="{BB962C8B-B14F-4D97-AF65-F5344CB8AC3E}">
        <p14:creationId xmlns:p14="http://schemas.microsoft.com/office/powerpoint/2010/main" val="2758820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72400" y="1772220"/>
            <a:ext cx="7772400" cy="1086181"/>
          </a:xfrm>
        </p:spPr>
        <p:txBody>
          <a:bodyPr lIns="0" tIns="0" rIns="0" bIns="0" anchor="t">
            <a:normAutofit/>
          </a:bodyPr>
          <a:lstStyle>
            <a:lvl1pPr algn="l">
              <a:defRPr sz="4300" b="1">
                <a:solidFill>
                  <a:schemeClr val="bg1"/>
                </a:solidFill>
              </a:defRPr>
            </a:lvl1pPr>
          </a:lstStyle>
          <a:p>
            <a:r>
              <a:rPr lang="en-US"/>
              <a:t>Click to edit Master title style</a:t>
            </a:r>
          </a:p>
        </p:txBody>
      </p:sp>
      <p:sp>
        <p:nvSpPr>
          <p:cNvPr id="3" name="Subtitle 2"/>
          <p:cNvSpPr>
            <a:spLocks noGrp="1"/>
          </p:cNvSpPr>
          <p:nvPr>
            <p:ph type="subTitle" idx="1"/>
          </p:nvPr>
        </p:nvSpPr>
        <p:spPr>
          <a:xfrm>
            <a:off x="572400" y="2858401"/>
            <a:ext cx="6285600" cy="2339529"/>
          </a:xfrm>
        </p:spPr>
        <p:txBody>
          <a:bodyPr lIns="0" tIns="0" rIns="0" bIns="0">
            <a:normAutofit/>
          </a:bodyPr>
          <a:lstStyle>
            <a:lvl1pPr marL="0" indent="0" algn="l">
              <a:lnSpc>
                <a:spcPts val="2216"/>
              </a:lnSpc>
              <a:buNone/>
              <a:defRPr sz="2000">
                <a:solidFill>
                  <a:srgbClr val="FFFFFF"/>
                </a:solidFill>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US"/>
              <a:t>Click to edit Master subtitle style</a:t>
            </a:r>
          </a:p>
        </p:txBody>
      </p:sp>
      <p:sp>
        <p:nvSpPr>
          <p:cNvPr id="7" name="Text Placeholder 7"/>
          <p:cNvSpPr>
            <a:spLocks noGrp="1"/>
          </p:cNvSpPr>
          <p:nvPr>
            <p:ph type="body" sz="quarter" idx="13"/>
          </p:nvPr>
        </p:nvSpPr>
        <p:spPr>
          <a:xfrm>
            <a:off x="572401" y="5961599"/>
            <a:ext cx="2049245" cy="177800"/>
          </a:xfrm>
        </p:spPr>
        <p:txBody>
          <a:bodyPr wrap="none" lIns="0" tIns="0" rIns="0" bIns="0"/>
          <a:lstStyle>
            <a:lvl1pPr marL="0">
              <a:spcBef>
                <a:spcPts val="0"/>
              </a:spcBef>
              <a:buNone/>
              <a:defRPr sz="1000" b="1">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a:t>Click to edit Master text styles</a:t>
            </a:r>
          </a:p>
          <a:p>
            <a:pPr lvl="1"/>
            <a:r>
              <a:rPr lang="en-US"/>
              <a:t>Second level</a:t>
            </a:r>
          </a:p>
        </p:txBody>
      </p:sp>
      <p:sp>
        <p:nvSpPr>
          <p:cNvPr id="8" name="Text Placeholder 7"/>
          <p:cNvSpPr>
            <a:spLocks noGrp="1"/>
          </p:cNvSpPr>
          <p:nvPr>
            <p:ph type="body" sz="quarter" idx="14"/>
          </p:nvPr>
        </p:nvSpPr>
        <p:spPr>
          <a:xfrm>
            <a:off x="572400" y="6137467"/>
            <a:ext cx="2049244" cy="457200"/>
          </a:xfrm>
        </p:spPr>
        <p:txBody>
          <a:bodyPr wrap="none" lIns="0" tIns="0" rIns="0" bIns="0"/>
          <a:lstStyle>
            <a:lvl1pPr marL="0">
              <a:spcBef>
                <a:spcPts val="0"/>
              </a:spcBef>
              <a:buNone/>
              <a:defRPr sz="1000" b="1">
                <a:solidFill>
                  <a:schemeClr val="bg2"/>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a:t>Click to edit Master text styles</a:t>
            </a:r>
          </a:p>
          <a:p>
            <a:pPr lvl="1"/>
            <a:r>
              <a:rPr lang="en-US"/>
              <a:t>Second level</a:t>
            </a:r>
          </a:p>
        </p:txBody>
      </p:sp>
      <p:sp>
        <p:nvSpPr>
          <p:cNvPr id="9" name="Text Placeholder 7"/>
          <p:cNvSpPr>
            <a:spLocks noGrp="1"/>
          </p:cNvSpPr>
          <p:nvPr>
            <p:ph type="body" sz="quarter" idx="18"/>
          </p:nvPr>
        </p:nvSpPr>
        <p:spPr>
          <a:xfrm>
            <a:off x="2862387" y="6137467"/>
            <a:ext cx="2027114" cy="457200"/>
          </a:xfrm>
        </p:spPr>
        <p:txBody>
          <a:bodyPr wrap="none" lIns="0" tIns="0" rIns="0" bIns="0"/>
          <a:lstStyle>
            <a:lvl1pPr marL="0">
              <a:spcBef>
                <a:spcPts val="0"/>
              </a:spcBef>
              <a:buNone/>
              <a:defRPr sz="1000" b="1">
                <a:solidFill>
                  <a:schemeClr val="bg2"/>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a:t>Click to edit Master text styles</a:t>
            </a:r>
          </a:p>
          <a:p>
            <a:pPr lvl="1"/>
            <a:r>
              <a:rPr lang="en-US"/>
              <a:t>Second level</a:t>
            </a:r>
          </a:p>
        </p:txBody>
      </p:sp>
      <p:sp>
        <p:nvSpPr>
          <p:cNvPr id="10" name="Text Placeholder 7"/>
          <p:cNvSpPr>
            <a:spLocks noGrp="1"/>
          </p:cNvSpPr>
          <p:nvPr>
            <p:ph type="body" sz="quarter" idx="19"/>
          </p:nvPr>
        </p:nvSpPr>
        <p:spPr>
          <a:xfrm>
            <a:off x="7427603" y="5961599"/>
            <a:ext cx="1132198" cy="633600"/>
          </a:xfrm>
        </p:spPr>
        <p:txBody>
          <a:bodyPr wrap="none" lIns="0" tIns="0" rIns="0" bIns="0"/>
          <a:lstStyle>
            <a:lvl1pPr marL="0">
              <a:spcBef>
                <a:spcPts val="0"/>
              </a:spcBef>
              <a:buNone/>
              <a:defRPr sz="1000" b="1">
                <a:solidFill>
                  <a:schemeClr val="bg2"/>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a:t>Click to edit Master text styles</a:t>
            </a:r>
          </a:p>
          <a:p>
            <a:pPr lvl="1"/>
            <a:r>
              <a:rPr lang="en-US"/>
              <a:t>Second level</a:t>
            </a:r>
          </a:p>
        </p:txBody>
      </p:sp>
      <p:sp>
        <p:nvSpPr>
          <p:cNvPr id="11" name="Text Placeholder 7"/>
          <p:cNvSpPr>
            <a:spLocks noGrp="1"/>
          </p:cNvSpPr>
          <p:nvPr>
            <p:ph type="body" sz="quarter" idx="20"/>
          </p:nvPr>
        </p:nvSpPr>
        <p:spPr>
          <a:xfrm>
            <a:off x="5143295" y="5961067"/>
            <a:ext cx="1962357" cy="634132"/>
          </a:xfrm>
        </p:spPr>
        <p:txBody>
          <a:bodyPr wrap="none" lIns="0" tIns="0" rIns="0" bIns="0"/>
          <a:lstStyle>
            <a:lvl1pPr marL="0">
              <a:spcBef>
                <a:spcPts val="0"/>
              </a:spcBef>
              <a:buNone/>
              <a:defRPr sz="1000" b="1">
                <a:solidFill>
                  <a:schemeClr val="bg2"/>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a:t>Click to edit Master text styles</a:t>
            </a:r>
          </a:p>
          <a:p>
            <a:pPr lvl="1"/>
            <a:r>
              <a:rPr lang="en-US"/>
              <a:t>Second level</a:t>
            </a:r>
          </a:p>
        </p:txBody>
      </p:sp>
      <p:sp>
        <p:nvSpPr>
          <p:cNvPr id="12" name="Date Placeholder 3"/>
          <p:cNvSpPr>
            <a:spLocks noGrp="1"/>
          </p:cNvSpPr>
          <p:nvPr>
            <p:ph type="dt" sz="half" idx="21"/>
          </p:nvPr>
        </p:nvSpPr>
        <p:spPr>
          <a:xfrm>
            <a:off x="2860675" y="5961063"/>
            <a:ext cx="2027238" cy="177800"/>
          </a:xfrm>
        </p:spPr>
        <p:txBody>
          <a:bodyPr lIns="0" tIns="0" rIns="0" bIns="0" anchor="t"/>
          <a:lstStyle>
            <a:lvl1pPr>
              <a:defRPr b="1"/>
            </a:lvl1pPr>
          </a:lstStyle>
          <a:p>
            <a:pPr>
              <a:defRPr/>
            </a:pPr>
            <a:r>
              <a:rPr lang="fi-FI"/>
              <a:t>07.02.2018</a:t>
            </a:r>
            <a:endParaRPr lang="en-US"/>
          </a:p>
        </p:txBody>
      </p:sp>
    </p:spTree>
    <p:extLst>
      <p:ext uri="{BB962C8B-B14F-4D97-AF65-F5344CB8AC3E}">
        <p14:creationId xmlns:p14="http://schemas.microsoft.com/office/powerpoint/2010/main" val="891527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Rectangle 7"/>
          <p:cNvSpPr/>
          <p:nvPr/>
        </p:nvSpPr>
        <p:spPr>
          <a:xfrm>
            <a:off x="573088" y="5813425"/>
            <a:ext cx="7988300" cy="65088"/>
          </a:xfrm>
          <a:prstGeom prst="rect">
            <a:avLst/>
          </a:prstGeom>
          <a:solidFill>
            <a:schemeClr val="accent2"/>
          </a:solidFill>
          <a:ln>
            <a:noFill/>
          </a:ln>
          <a:effectLst/>
        </p:spPr>
        <p:style>
          <a:lnRef idx="1">
            <a:schemeClr val="accent1"/>
          </a:lnRef>
          <a:fillRef idx="2">
            <a:schemeClr val="accent1"/>
          </a:fillRef>
          <a:effectRef idx="1">
            <a:schemeClr val="accent1"/>
          </a:effectRef>
          <a:fontRef idx="minor">
            <a:schemeClr val="dk1"/>
          </a:fontRef>
        </p:style>
        <p:txBody>
          <a:bodyPr lIns="77925" tIns="38963" rIns="77925" bIns="38963" anchor="ctr"/>
          <a:lstStyle/>
          <a:p>
            <a:pPr algn="ctr" defTabSz="389626" eaLnBrk="1" hangingPunct="1">
              <a:defRPr/>
            </a:pPr>
            <a:r>
              <a:rPr lang="en-US" sz="1500">
                <a:solidFill>
                  <a:schemeClr val="accent2"/>
                </a:solidFill>
                <a:ea typeface="ＭＳ Ｐゴシック" pitchFamily="-106" charset="-128"/>
                <a:cs typeface="ＭＳ Ｐゴシック" pitchFamily="-106" charset="-128"/>
              </a:rPr>
              <a:t>  </a:t>
            </a:r>
          </a:p>
        </p:txBody>
      </p:sp>
      <p:sp>
        <p:nvSpPr>
          <p:cNvPr id="6" name="Text Placeholder 10"/>
          <p:cNvSpPr>
            <a:spLocks noGrp="1"/>
          </p:cNvSpPr>
          <p:nvPr>
            <p:ph type="body" sz="quarter" idx="13"/>
          </p:nvPr>
        </p:nvSpPr>
        <p:spPr>
          <a:xfrm>
            <a:off x="572400" y="1497600"/>
            <a:ext cx="6285600" cy="4136400"/>
          </a:xfrm>
        </p:spPr>
        <p:txBody>
          <a:bodyPr lIns="0" tIns="0" rIns="0" bIns="0">
            <a:normAutofit/>
          </a:bodyPr>
          <a:lstStyle>
            <a:lvl1pPr>
              <a:lnSpc>
                <a:spcPts val="1704"/>
              </a:lnSpc>
              <a:buNone/>
              <a:defRPr sz="1400" b="1"/>
            </a:lvl1pPr>
          </a:lstStyle>
          <a:p>
            <a:pPr lvl="0"/>
            <a:r>
              <a:rPr lang="fi-FI" err="1"/>
              <a:t>Click</a:t>
            </a:r>
            <a:r>
              <a:rPr lang="fi-FI"/>
              <a:t> to </a:t>
            </a:r>
            <a:r>
              <a:rPr lang="fi-FI" err="1"/>
              <a:t>edit</a:t>
            </a:r>
            <a:r>
              <a:rPr lang="fi-FI"/>
              <a:t> </a:t>
            </a:r>
            <a:r>
              <a:rPr lang="fi-FI" err="1"/>
              <a:t>Master</a:t>
            </a:r>
            <a:r>
              <a:rPr lang="fi-FI"/>
              <a:t> </a:t>
            </a:r>
            <a:r>
              <a:rPr lang="fi-FI" err="1"/>
              <a:t>text</a:t>
            </a:r>
            <a:r>
              <a:rPr lang="fi-FI"/>
              <a:t> </a:t>
            </a:r>
            <a:r>
              <a:rPr lang="fi-FI" err="1"/>
              <a:t>styles</a:t>
            </a:r>
            <a:endParaRPr lang="fi-FI"/>
          </a:p>
        </p:txBody>
      </p:sp>
      <p:sp>
        <p:nvSpPr>
          <p:cNvPr id="7" name="Title 1"/>
          <p:cNvSpPr>
            <a:spLocks noGrp="1"/>
          </p:cNvSpPr>
          <p:nvPr>
            <p:ph type="ctrTitle"/>
          </p:nvPr>
        </p:nvSpPr>
        <p:spPr>
          <a:xfrm>
            <a:off x="572400" y="487740"/>
            <a:ext cx="7772400" cy="900000"/>
          </a:xfrm>
        </p:spPr>
        <p:txBody>
          <a:bodyPr lIns="0" tIns="0" rIns="0" bIns="0" anchor="t">
            <a:noAutofit/>
          </a:bodyPr>
          <a:lstStyle>
            <a:lvl1pPr algn="l">
              <a:defRPr sz="2700" b="1">
                <a:solidFill>
                  <a:schemeClr val="accent2"/>
                </a:solidFill>
                <a:latin typeface="+mj-lt"/>
              </a:defRPr>
            </a:lvl1pPr>
          </a:lstStyle>
          <a:p>
            <a:r>
              <a:rPr lang="fi-FI" err="1"/>
              <a:t>Click</a:t>
            </a:r>
            <a:r>
              <a:rPr lang="fi-FI"/>
              <a:t> to </a:t>
            </a:r>
            <a:r>
              <a:rPr lang="fi-FI" err="1"/>
              <a:t>edit</a:t>
            </a:r>
            <a:r>
              <a:rPr lang="fi-FI"/>
              <a:t> </a:t>
            </a:r>
            <a:r>
              <a:rPr lang="fi-FI" err="1"/>
              <a:t>Master</a:t>
            </a:r>
            <a:r>
              <a:rPr lang="fi-FI"/>
              <a:t> </a:t>
            </a:r>
            <a:r>
              <a:rPr lang="fi-FI" err="1"/>
              <a:t>title</a:t>
            </a:r>
            <a:r>
              <a:rPr lang="fi-FI"/>
              <a:t> </a:t>
            </a:r>
            <a:r>
              <a:rPr lang="fi-FI" err="1"/>
              <a:t>style</a:t>
            </a:r>
            <a:endParaRPr lang="en-US"/>
          </a:p>
        </p:txBody>
      </p:sp>
      <p:sp>
        <p:nvSpPr>
          <p:cNvPr id="13" name="Text Placeholder 13"/>
          <p:cNvSpPr>
            <a:spLocks noGrp="1"/>
          </p:cNvSpPr>
          <p:nvPr>
            <p:ph type="body" sz="quarter" idx="16"/>
          </p:nvPr>
        </p:nvSpPr>
        <p:spPr>
          <a:xfrm>
            <a:off x="5143500" y="6145215"/>
            <a:ext cx="1536700" cy="382645"/>
          </a:xfrm>
        </p:spPr>
        <p:txBody>
          <a:bodyPr lIns="0" tIns="0" rIns="0" bIns="0"/>
          <a:lstStyle>
            <a:lvl1pPr marL="0">
              <a:lnSpc>
                <a:spcPts val="810"/>
              </a:lnSpc>
              <a:spcBef>
                <a:spcPts val="0"/>
              </a:spcBef>
              <a:buNone/>
              <a:defRPr sz="800" b="1">
                <a:solidFill>
                  <a:schemeClr val="bg2"/>
                </a:solidFill>
              </a:defRPr>
            </a:lvl1pPr>
          </a:lstStyle>
          <a:p>
            <a:pPr lvl="0"/>
            <a:r>
              <a:rPr lang="fi-FI"/>
              <a:t>Click to edit Master text styles</a:t>
            </a:r>
          </a:p>
        </p:txBody>
      </p:sp>
      <p:sp>
        <p:nvSpPr>
          <p:cNvPr id="14" name="Text Placeholder 13"/>
          <p:cNvSpPr>
            <a:spLocks noGrp="1"/>
          </p:cNvSpPr>
          <p:nvPr>
            <p:ph type="body" sz="quarter" idx="17"/>
          </p:nvPr>
        </p:nvSpPr>
        <p:spPr>
          <a:xfrm>
            <a:off x="6859589" y="6145215"/>
            <a:ext cx="1701801" cy="382645"/>
          </a:xfrm>
        </p:spPr>
        <p:txBody>
          <a:bodyPr lIns="0" tIns="0" rIns="0" bIns="0"/>
          <a:lstStyle>
            <a:lvl1pPr marL="0">
              <a:lnSpc>
                <a:spcPts val="810"/>
              </a:lnSpc>
              <a:spcBef>
                <a:spcPts val="0"/>
              </a:spcBef>
              <a:buNone/>
              <a:defRPr sz="800" b="1">
                <a:solidFill>
                  <a:schemeClr val="bg2"/>
                </a:solidFill>
              </a:defRPr>
            </a:lvl1pPr>
          </a:lstStyle>
          <a:p>
            <a:pPr lvl="0"/>
            <a:r>
              <a:rPr lang="fi-FI"/>
              <a:t>Click to edit Master text styles</a:t>
            </a:r>
          </a:p>
        </p:txBody>
      </p:sp>
      <p:sp>
        <p:nvSpPr>
          <p:cNvPr id="9" name="Footer Placeholder 4"/>
          <p:cNvSpPr>
            <a:spLocks noGrp="1"/>
          </p:cNvSpPr>
          <p:nvPr>
            <p:ph type="ftr" sz="quarter" idx="18"/>
          </p:nvPr>
        </p:nvSpPr>
        <p:spPr>
          <a:xfrm>
            <a:off x="3429000" y="6145213"/>
            <a:ext cx="1544638" cy="127000"/>
          </a:xfrm>
        </p:spPr>
        <p:txBody>
          <a:bodyPr lIns="0" tIns="0" rIns="0" bIns="0" anchor="t"/>
          <a:lstStyle>
            <a:lvl1pPr algn="l">
              <a:defRPr sz="800" b="1"/>
            </a:lvl1pPr>
          </a:lstStyle>
          <a:p>
            <a:pPr>
              <a:defRPr/>
            </a:pPr>
            <a:endParaRPr lang="en-US"/>
          </a:p>
        </p:txBody>
      </p:sp>
      <p:sp>
        <p:nvSpPr>
          <p:cNvPr id="10" name="Date Placeholder 3"/>
          <p:cNvSpPr>
            <a:spLocks noGrp="1"/>
          </p:cNvSpPr>
          <p:nvPr>
            <p:ph type="dt" sz="half" idx="19"/>
          </p:nvPr>
        </p:nvSpPr>
        <p:spPr>
          <a:xfrm>
            <a:off x="3429000" y="6273800"/>
            <a:ext cx="1544638" cy="125413"/>
          </a:xfrm>
        </p:spPr>
        <p:txBody>
          <a:bodyPr lIns="0" tIns="0" rIns="0" bIns="0" anchor="t"/>
          <a:lstStyle>
            <a:lvl1pPr>
              <a:defRPr sz="800" b="1"/>
            </a:lvl1pPr>
          </a:lstStyle>
          <a:p>
            <a:pPr>
              <a:defRPr/>
            </a:pPr>
            <a:r>
              <a:rPr lang="fi-FI"/>
              <a:t>07.02.2018</a:t>
            </a:r>
            <a:endParaRPr lang="en-US"/>
          </a:p>
        </p:txBody>
      </p:sp>
      <p:sp>
        <p:nvSpPr>
          <p:cNvPr id="11" name="Slide Number Placeholder 5"/>
          <p:cNvSpPr>
            <a:spLocks noGrp="1"/>
          </p:cNvSpPr>
          <p:nvPr>
            <p:ph type="sldNum" sz="quarter" idx="20"/>
          </p:nvPr>
        </p:nvSpPr>
        <p:spPr>
          <a:xfrm>
            <a:off x="3429000" y="6402388"/>
            <a:ext cx="1544638" cy="125412"/>
          </a:xfrm>
        </p:spPr>
        <p:txBody>
          <a:bodyPr lIns="0" tIns="0" rIns="0" bIns="0" anchor="t"/>
          <a:lstStyle>
            <a:lvl1pPr algn="l">
              <a:defRPr sz="800" b="1"/>
            </a:lvl1pPr>
          </a:lstStyle>
          <a:p>
            <a:pPr>
              <a:defRPr/>
            </a:pPr>
            <a:fld id="{E17AA3F4-D5E5-4C20-B6A3-9D228DF0888F}" type="slidenum">
              <a:rPr lang="en-US" altLang="en-US"/>
              <a:pPr>
                <a:defRPr/>
              </a:pPr>
              <a:t>‹#›</a:t>
            </a:fld>
            <a:endParaRPr lang="en-US" altLang="en-US"/>
          </a:p>
        </p:txBody>
      </p:sp>
    </p:spTree>
    <p:extLst>
      <p:ext uri="{BB962C8B-B14F-4D97-AF65-F5344CB8AC3E}">
        <p14:creationId xmlns:p14="http://schemas.microsoft.com/office/powerpoint/2010/main" val="3158900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5" name="Rectangle 4"/>
          <p:cNvSpPr/>
          <p:nvPr/>
        </p:nvSpPr>
        <p:spPr>
          <a:xfrm>
            <a:off x="406400" y="406400"/>
            <a:ext cx="8326438" cy="547211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77925" tIns="38963" rIns="77925" bIns="38963" anchor="ctr"/>
          <a:lstStyle/>
          <a:p>
            <a:pPr algn="ctr" defTabSz="389626" eaLnBrk="1" hangingPunct="1">
              <a:defRPr/>
            </a:pPr>
            <a:endParaRPr lang="en-US" sz="1500">
              <a:solidFill>
                <a:srgbClr val="FFFFFF"/>
              </a:solidFill>
              <a:ea typeface="ＭＳ Ｐゴシック" pitchFamily="-106" charset="-128"/>
              <a:cs typeface="ＭＳ Ｐゴシック" pitchFamily="-106" charset="-128"/>
            </a:endParaRPr>
          </a:p>
        </p:txBody>
      </p:sp>
      <p:sp>
        <p:nvSpPr>
          <p:cNvPr id="11" name="Title 1"/>
          <p:cNvSpPr>
            <a:spLocks noGrp="1"/>
          </p:cNvSpPr>
          <p:nvPr>
            <p:ph type="ctrTitle"/>
          </p:nvPr>
        </p:nvSpPr>
        <p:spPr>
          <a:xfrm>
            <a:off x="572400" y="547000"/>
            <a:ext cx="7772400" cy="2206400"/>
          </a:xfrm>
        </p:spPr>
        <p:txBody>
          <a:bodyPr lIns="0" tIns="0" rIns="0" bIns="0" anchor="t">
            <a:noAutofit/>
          </a:bodyPr>
          <a:lstStyle>
            <a:lvl1pPr algn="l">
              <a:defRPr sz="2700" b="1">
                <a:solidFill>
                  <a:schemeClr val="bg1"/>
                </a:solidFill>
                <a:latin typeface="+mj-lt"/>
              </a:defRPr>
            </a:lvl1pPr>
          </a:lstStyle>
          <a:p>
            <a:r>
              <a:rPr lang="fi-FI" err="1"/>
              <a:t>Click</a:t>
            </a:r>
            <a:r>
              <a:rPr lang="fi-FI"/>
              <a:t> to </a:t>
            </a:r>
            <a:r>
              <a:rPr lang="fi-FI" err="1"/>
              <a:t>edit</a:t>
            </a:r>
            <a:r>
              <a:rPr lang="fi-FI"/>
              <a:t> </a:t>
            </a:r>
            <a:r>
              <a:rPr lang="fi-FI" err="1"/>
              <a:t>Master</a:t>
            </a:r>
            <a:r>
              <a:rPr lang="fi-FI"/>
              <a:t> </a:t>
            </a:r>
            <a:r>
              <a:rPr lang="fi-FI" err="1"/>
              <a:t>title</a:t>
            </a:r>
            <a:r>
              <a:rPr lang="fi-FI"/>
              <a:t> </a:t>
            </a:r>
            <a:r>
              <a:rPr lang="fi-FI" err="1"/>
              <a:t>style</a:t>
            </a:r>
            <a:endParaRPr lang="en-US"/>
          </a:p>
        </p:txBody>
      </p:sp>
      <p:sp>
        <p:nvSpPr>
          <p:cNvPr id="10" name="Text Placeholder 13"/>
          <p:cNvSpPr>
            <a:spLocks noGrp="1"/>
          </p:cNvSpPr>
          <p:nvPr>
            <p:ph type="body" sz="quarter" idx="16"/>
          </p:nvPr>
        </p:nvSpPr>
        <p:spPr>
          <a:xfrm>
            <a:off x="5143500" y="6145215"/>
            <a:ext cx="1536700" cy="382645"/>
          </a:xfrm>
        </p:spPr>
        <p:txBody>
          <a:bodyPr lIns="0" tIns="0" rIns="0" bIns="0"/>
          <a:lstStyle>
            <a:lvl1pPr marL="0">
              <a:lnSpc>
                <a:spcPts val="810"/>
              </a:lnSpc>
              <a:spcBef>
                <a:spcPts val="0"/>
              </a:spcBef>
              <a:buNone/>
              <a:defRPr sz="800" b="1">
                <a:solidFill>
                  <a:schemeClr val="bg2"/>
                </a:solidFill>
              </a:defRPr>
            </a:lvl1pPr>
          </a:lstStyle>
          <a:p>
            <a:pPr lvl="0"/>
            <a:r>
              <a:rPr lang="fi-FI"/>
              <a:t>Click to edit Master text styles</a:t>
            </a:r>
          </a:p>
        </p:txBody>
      </p:sp>
      <p:sp>
        <p:nvSpPr>
          <p:cNvPr id="12" name="Text Placeholder 13"/>
          <p:cNvSpPr>
            <a:spLocks noGrp="1"/>
          </p:cNvSpPr>
          <p:nvPr>
            <p:ph type="body" sz="quarter" idx="17"/>
          </p:nvPr>
        </p:nvSpPr>
        <p:spPr>
          <a:xfrm>
            <a:off x="6859589" y="6145215"/>
            <a:ext cx="1701801" cy="382645"/>
          </a:xfrm>
        </p:spPr>
        <p:txBody>
          <a:bodyPr lIns="0" tIns="0" rIns="0" bIns="0"/>
          <a:lstStyle>
            <a:lvl1pPr marL="0">
              <a:lnSpc>
                <a:spcPts val="810"/>
              </a:lnSpc>
              <a:spcBef>
                <a:spcPts val="0"/>
              </a:spcBef>
              <a:buNone/>
              <a:defRPr sz="800" b="1">
                <a:solidFill>
                  <a:schemeClr val="bg2"/>
                </a:solidFill>
              </a:defRPr>
            </a:lvl1pPr>
          </a:lstStyle>
          <a:p>
            <a:pPr lvl="0"/>
            <a:r>
              <a:rPr lang="fi-FI"/>
              <a:t>Click to edit Master text styles</a:t>
            </a:r>
          </a:p>
        </p:txBody>
      </p:sp>
      <p:sp>
        <p:nvSpPr>
          <p:cNvPr id="6" name="Footer Placeholder 4"/>
          <p:cNvSpPr>
            <a:spLocks noGrp="1"/>
          </p:cNvSpPr>
          <p:nvPr>
            <p:ph type="ftr" sz="quarter" idx="18"/>
          </p:nvPr>
        </p:nvSpPr>
        <p:spPr>
          <a:xfrm>
            <a:off x="3429000" y="6145213"/>
            <a:ext cx="1544638" cy="127000"/>
          </a:xfrm>
        </p:spPr>
        <p:txBody>
          <a:bodyPr lIns="0" tIns="0" rIns="0" bIns="0" anchor="t"/>
          <a:lstStyle>
            <a:lvl1pPr algn="l">
              <a:defRPr sz="800" b="1"/>
            </a:lvl1pPr>
          </a:lstStyle>
          <a:p>
            <a:pPr>
              <a:defRPr/>
            </a:pPr>
            <a:endParaRPr lang="en-US"/>
          </a:p>
        </p:txBody>
      </p:sp>
      <p:sp>
        <p:nvSpPr>
          <p:cNvPr id="7" name="Date Placeholder 3"/>
          <p:cNvSpPr>
            <a:spLocks noGrp="1"/>
          </p:cNvSpPr>
          <p:nvPr>
            <p:ph type="dt" sz="half" idx="19"/>
          </p:nvPr>
        </p:nvSpPr>
        <p:spPr>
          <a:xfrm>
            <a:off x="3429000" y="6273800"/>
            <a:ext cx="1544638" cy="125413"/>
          </a:xfrm>
        </p:spPr>
        <p:txBody>
          <a:bodyPr lIns="0" tIns="0" rIns="0" bIns="0" anchor="t"/>
          <a:lstStyle>
            <a:lvl1pPr>
              <a:defRPr sz="800" b="1"/>
            </a:lvl1pPr>
          </a:lstStyle>
          <a:p>
            <a:pPr>
              <a:defRPr/>
            </a:pPr>
            <a:r>
              <a:rPr lang="fi-FI"/>
              <a:t>07.02.2018</a:t>
            </a:r>
            <a:endParaRPr lang="en-US"/>
          </a:p>
        </p:txBody>
      </p:sp>
      <p:sp>
        <p:nvSpPr>
          <p:cNvPr id="8" name="Slide Number Placeholder 5"/>
          <p:cNvSpPr>
            <a:spLocks noGrp="1"/>
          </p:cNvSpPr>
          <p:nvPr>
            <p:ph type="sldNum" sz="quarter" idx="20"/>
          </p:nvPr>
        </p:nvSpPr>
        <p:spPr>
          <a:xfrm>
            <a:off x="3429000" y="6402388"/>
            <a:ext cx="1544638" cy="125412"/>
          </a:xfrm>
        </p:spPr>
        <p:txBody>
          <a:bodyPr lIns="0" tIns="0" rIns="0" bIns="0" anchor="t"/>
          <a:lstStyle>
            <a:lvl1pPr algn="l">
              <a:defRPr sz="800" b="1"/>
            </a:lvl1pPr>
          </a:lstStyle>
          <a:p>
            <a:pPr>
              <a:defRPr/>
            </a:pPr>
            <a:fld id="{A05597E2-BB32-4F6B-84FE-6C16B84E6FD5}" type="slidenum">
              <a:rPr lang="en-US" altLang="en-US"/>
              <a:pPr>
                <a:defRPr/>
              </a:pPr>
              <a:t>‹#›</a:t>
            </a:fld>
            <a:endParaRPr lang="en-US" altLang="en-US"/>
          </a:p>
        </p:txBody>
      </p:sp>
    </p:spTree>
    <p:extLst>
      <p:ext uri="{BB962C8B-B14F-4D97-AF65-F5344CB8AC3E}">
        <p14:creationId xmlns:p14="http://schemas.microsoft.com/office/powerpoint/2010/main" val="3177914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8" name="Rectangle 7"/>
          <p:cNvSpPr/>
          <p:nvPr/>
        </p:nvSpPr>
        <p:spPr>
          <a:xfrm>
            <a:off x="573088" y="5813425"/>
            <a:ext cx="7988300" cy="65088"/>
          </a:xfrm>
          <a:prstGeom prst="rect">
            <a:avLst/>
          </a:prstGeom>
          <a:solidFill>
            <a:schemeClr val="accent3"/>
          </a:solidFill>
          <a:ln>
            <a:noFill/>
          </a:ln>
          <a:effectLst/>
        </p:spPr>
        <p:style>
          <a:lnRef idx="1">
            <a:schemeClr val="accent1"/>
          </a:lnRef>
          <a:fillRef idx="2">
            <a:schemeClr val="accent1"/>
          </a:fillRef>
          <a:effectRef idx="1">
            <a:schemeClr val="accent1"/>
          </a:effectRef>
          <a:fontRef idx="minor">
            <a:schemeClr val="dk1"/>
          </a:fontRef>
        </p:style>
        <p:txBody>
          <a:bodyPr lIns="77925" tIns="38963" rIns="77925" bIns="38963" anchor="ctr"/>
          <a:lstStyle/>
          <a:p>
            <a:pPr algn="ctr" defTabSz="389626" eaLnBrk="1" hangingPunct="1">
              <a:defRPr/>
            </a:pPr>
            <a:r>
              <a:rPr lang="en-US" sz="1500">
                <a:solidFill>
                  <a:schemeClr val="accent2"/>
                </a:solidFill>
                <a:ea typeface="ＭＳ Ｐゴシック" pitchFamily="-106" charset="-128"/>
                <a:cs typeface="ＭＳ Ｐゴシック" pitchFamily="-106" charset="-128"/>
              </a:rPr>
              <a:t>  </a:t>
            </a:r>
          </a:p>
        </p:txBody>
      </p:sp>
      <p:sp>
        <p:nvSpPr>
          <p:cNvPr id="9" name="Rectangle 8"/>
          <p:cNvSpPr/>
          <p:nvPr/>
        </p:nvSpPr>
        <p:spPr>
          <a:xfrm>
            <a:off x="573088" y="1138238"/>
            <a:ext cx="7988300" cy="63500"/>
          </a:xfrm>
          <a:prstGeom prst="rect">
            <a:avLst/>
          </a:prstGeom>
          <a:solidFill>
            <a:schemeClr val="accent3"/>
          </a:solidFill>
          <a:ln>
            <a:noFill/>
          </a:ln>
          <a:effectLst/>
        </p:spPr>
        <p:style>
          <a:lnRef idx="1">
            <a:schemeClr val="accent1"/>
          </a:lnRef>
          <a:fillRef idx="2">
            <a:schemeClr val="accent1"/>
          </a:fillRef>
          <a:effectRef idx="1">
            <a:schemeClr val="accent1"/>
          </a:effectRef>
          <a:fontRef idx="minor">
            <a:schemeClr val="dk1"/>
          </a:fontRef>
        </p:style>
        <p:txBody>
          <a:bodyPr lIns="77925" tIns="38963" rIns="77925" bIns="38963" anchor="ctr"/>
          <a:lstStyle/>
          <a:p>
            <a:pPr algn="ctr" defTabSz="389626" eaLnBrk="1" hangingPunct="1">
              <a:defRPr/>
            </a:pPr>
            <a:r>
              <a:rPr lang="en-US" sz="1500">
                <a:solidFill>
                  <a:schemeClr val="accent2"/>
                </a:solidFill>
                <a:ea typeface="ＭＳ Ｐゴシック" pitchFamily="-106" charset="-128"/>
                <a:cs typeface="ＭＳ Ｐゴシック" pitchFamily="-106" charset="-128"/>
              </a:rPr>
              <a:t>  </a:t>
            </a:r>
          </a:p>
        </p:txBody>
      </p:sp>
      <p:sp>
        <p:nvSpPr>
          <p:cNvPr id="6" name="Text Placeholder 10"/>
          <p:cNvSpPr>
            <a:spLocks noGrp="1"/>
          </p:cNvSpPr>
          <p:nvPr>
            <p:ph type="body" sz="quarter" idx="13"/>
          </p:nvPr>
        </p:nvSpPr>
        <p:spPr>
          <a:xfrm>
            <a:off x="572400" y="1497600"/>
            <a:ext cx="6285600" cy="4136400"/>
          </a:xfrm>
        </p:spPr>
        <p:txBody>
          <a:bodyPr lIns="0" tIns="0" rIns="0" bIns="0">
            <a:normAutofit/>
          </a:bodyPr>
          <a:lstStyle>
            <a:lvl1pPr>
              <a:lnSpc>
                <a:spcPts val="1704"/>
              </a:lnSpc>
              <a:buNone/>
              <a:defRPr sz="1400" b="1"/>
            </a:lvl1pPr>
          </a:lstStyle>
          <a:p>
            <a:pPr lvl="0"/>
            <a:r>
              <a:rPr lang="fi-FI" err="1"/>
              <a:t>Click</a:t>
            </a:r>
            <a:r>
              <a:rPr lang="fi-FI"/>
              <a:t> to </a:t>
            </a:r>
            <a:r>
              <a:rPr lang="fi-FI" err="1"/>
              <a:t>edit</a:t>
            </a:r>
            <a:r>
              <a:rPr lang="fi-FI"/>
              <a:t> </a:t>
            </a:r>
            <a:r>
              <a:rPr lang="fi-FI" err="1"/>
              <a:t>Master</a:t>
            </a:r>
            <a:r>
              <a:rPr lang="fi-FI"/>
              <a:t> </a:t>
            </a:r>
            <a:r>
              <a:rPr lang="fi-FI" err="1"/>
              <a:t>text</a:t>
            </a:r>
            <a:r>
              <a:rPr lang="fi-FI"/>
              <a:t> </a:t>
            </a:r>
            <a:r>
              <a:rPr lang="fi-FI" err="1"/>
              <a:t>styles</a:t>
            </a:r>
            <a:endParaRPr lang="fi-FI"/>
          </a:p>
        </p:txBody>
      </p:sp>
      <p:sp>
        <p:nvSpPr>
          <p:cNvPr id="7" name="Title 1"/>
          <p:cNvSpPr>
            <a:spLocks noGrp="1"/>
          </p:cNvSpPr>
          <p:nvPr>
            <p:ph type="ctrTitle"/>
          </p:nvPr>
        </p:nvSpPr>
        <p:spPr>
          <a:xfrm>
            <a:off x="572400" y="487740"/>
            <a:ext cx="7772400" cy="900000"/>
          </a:xfrm>
        </p:spPr>
        <p:txBody>
          <a:bodyPr lIns="0" tIns="0" rIns="0" bIns="0" anchor="t">
            <a:noAutofit/>
          </a:bodyPr>
          <a:lstStyle>
            <a:lvl1pPr algn="l">
              <a:defRPr sz="2700" b="1">
                <a:solidFill>
                  <a:schemeClr val="accent3"/>
                </a:solidFill>
                <a:latin typeface="+mj-lt"/>
              </a:defRPr>
            </a:lvl1pPr>
          </a:lstStyle>
          <a:p>
            <a:r>
              <a:rPr lang="fi-FI" err="1"/>
              <a:t>Click</a:t>
            </a:r>
            <a:r>
              <a:rPr lang="fi-FI"/>
              <a:t> to </a:t>
            </a:r>
            <a:r>
              <a:rPr lang="fi-FI" err="1"/>
              <a:t>edit</a:t>
            </a:r>
            <a:r>
              <a:rPr lang="fi-FI"/>
              <a:t> </a:t>
            </a:r>
            <a:r>
              <a:rPr lang="fi-FI" err="1"/>
              <a:t>Master</a:t>
            </a:r>
            <a:r>
              <a:rPr lang="fi-FI"/>
              <a:t> </a:t>
            </a:r>
            <a:r>
              <a:rPr lang="fi-FI" err="1"/>
              <a:t>title</a:t>
            </a:r>
            <a:r>
              <a:rPr lang="fi-FI"/>
              <a:t> </a:t>
            </a:r>
            <a:r>
              <a:rPr lang="fi-FI" err="1"/>
              <a:t>style</a:t>
            </a:r>
            <a:endParaRPr lang="en-US"/>
          </a:p>
        </p:txBody>
      </p:sp>
      <p:sp>
        <p:nvSpPr>
          <p:cNvPr id="14" name="Text Placeholder 13"/>
          <p:cNvSpPr>
            <a:spLocks noGrp="1"/>
          </p:cNvSpPr>
          <p:nvPr>
            <p:ph type="body" sz="quarter" idx="16"/>
          </p:nvPr>
        </p:nvSpPr>
        <p:spPr>
          <a:xfrm>
            <a:off x="5143500" y="6145215"/>
            <a:ext cx="1536700" cy="382645"/>
          </a:xfrm>
        </p:spPr>
        <p:txBody>
          <a:bodyPr lIns="0" tIns="0" rIns="0" bIns="0"/>
          <a:lstStyle>
            <a:lvl1pPr marL="0">
              <a:lnSpc>
                <a:spcPts val="810"/>
              </a:lnSpc>
              <a:spcBef>
                <a:spcPts val="0"/>
              </a:spcBef>
              <a:buNone/>
              <a:defRPr sz="800" b="1">
                <a:solidFill>
                  <a:schemeClr val="bg2"/>
                </a:solidFill>
              </a:defRPr>
            </a:lvl1pPr>
          </a:lstStyle>
          <a:p>
            <a:pPr lvl="0"/>
            <a:r>
              <a:rPr lang="fi-FI"/>
              <a:t>Click to edit Master text styles</a:t>
            </a:r>
          </a:p>
        </p:txBody>
      </p:sp>
      <p:sp>
        <p:nvSpPr>
          <p:cNvPr id="15" name="Text Placeholder 13"/>
          <p:cNvSpPr>
            <a:spLocks noGrp="1"/>
          </p:cNvSpPr>
          <p:nvPr>
            <p:ph type="body" sz="quarter" idx="17"/>
          </p:nvPr>
        </p:nvSpPr>
        <p:spPr>
          <a:xfrm>
            <a:off x="6859589" y="6145215"/>
            <a:ext cx="1701801" cy="382645"/>
          </a:xfrm>
        </p:spPr>
        <p:txBody>
          <a:bodyPr lIns="0" tIns="0" rIns="0" bIns="0"/>
          <a:lstStyle>
            <a:lvl1pPr marL="0">
              <a:lnSpc>
                <a:spcPts val="810"/>
              </a:lnSpc>
              <a:spcBef>
                <a:spcPts val="0"/>
              </a:spcBef>
              <a:buNone/>
              <a:defRPr sz="800" b="1">
                <a:solidFill>
                  <a:schemeClr val="bg2"/>
                </a:solidFill>
              </a:defRPr>
            </a:lvl1pPr>
          </a:lstStyle>
          <a:p>
            <a:pPr lvl="0"/>
            <a:r>
              <a:rPr lang="fi-FI"/>
              <a:t>Click to edit Master text styles</a:t>
            </a:r>
          </a:p>
        </p:txBody>
      </p:sp>
      <p:sp>
        <p:nvSpPr>
          <p:cNvPr id="10" name="Footer Placeholder 4"/>
          <p:cNvSpPr>
            <a:spLocks noGrp="1"/>
          </p:cNvSpPr>
          <p:nvPr>
            <p:ph type="ftr" sz="quarter" idx="18"/>
          </p:nvPr>
        </p:nvSpPr>
        <p:spPr>
          <a:xfrm>
            <a:off x="3429000" y="6145213"/>
            <a:ext cx="1544638" cy="127000"/>
          </a:xfrm>
        </p:spPr>
        <p:txBody>
          <a:bodyPr lIns="0" tIns="0" rIns="0" bIns="0" anchor="t"/>
          <a:lstStyle>
            <a:lvl1pPr algn="l">
              <a:defRPr sz="800" b="1"/>
            </a:lvl1pPr>
          </a:lstStyle>
          <a:p>
            <a:pPr>
              <a:defRPr/>
            </a:pPr>
            <a:endParaRPr lang="en-US"/>
          </a:p>
        </p:txBody>
      </p:sp>
      <p:sp>
        <p:nvSpPr>
          <p:cNvPr id="11" name="Date Placeholder 3"/>
          <p:cNvSpPr>
            <a:spLocks noGrp="1"/>
          </p:cNvSpPr>
          <p:nvPr>
            <p:ph type="dt" sz="half" idx="19"/>
          </p:nvPr>
        </p:nvSpPr>
        <p:spPr>
          <a:xfrm>
            <a:off x="3429000" y="6273800"/>
            <a:ext cx="1544638" cy="125413"/>
          </a:xfrm>
        </p:spPr>
        <p:txBody>
          <a:bodyPr lIns="0" tIns="0" rIns="0" bIns="0" anchor="t"/>
          <a:lstStyle>
            <a:lvl1pPr>
              <a:defRPr sz="800" b="1"/>
            </a:lvl1pPr>
          </a:lstStyle>
          <a:p>
            <a:pPr>
              <a:defRPr/>
            </a:pPr>
            <a:r>
              <a:rPr lang="fi-FI"/>
              <a:t>07.02.2018</a:t>
            </a:r>
            <a:endParaRPr lang="en-US"/>
          </a:p>
        </p:txBody>
      </p:sp>
      <p:sp>
        <p:nvSpPr>
          <p:cNvPr id="12" name="Slide Number Placeholder 5"/>
          <p:cNvSpPr>
            <a:spLocks noGrp="1"/>
          </p:cNvSpPr>
          <p:nvPr>
            <p:ph type="sldNum" sz="quarter" idx="20"/>
          </p:nvPr>
        </p:nvSpPr>
        <p:spPr>
          <a:xfrm>
            <a:off x="3429000" y="6402388"/>
            <a:ext cx="1544638" cy="125412"/>
          </a:xfrm>
        </p:spPr>
        <p:txBody>
          <a:bodyPr lIns="0" tIns="0" rIns="0" bIns="0" anchor="t"/>
          <a:lstStyle>
            <a:lvl1pPr algn="l">
              <a:defRPr sz="800" b="1"/>
            </a:lvl1pPr>
          </a:lstStyle>
          <a:p>
            <a:pPr>
              <a:defRPr/>
            </a:pPr>
            <a:r>
              <a:rPr lang="et-EE" altLang="en-US"/>
              <a:t>Page </a:t>
            </a:r>
            <a:fld id="{7ACE66E0-BE04-47BA-A62D-7BFC499E8192}" type="slidenum">
              <a:rPr lang="en-US" altLang="en-US" smtClean="0"/>
              <a:pPr>
                <a:defRPr/>
              </a:pPr>
              <a:t>‹#›</a:t>
            </a:fld>
            <a:endParaRPr lang="en-US" altLang="en-US"/>
          </a:p>
        </p:txBody>
      </p:sp>
    </p:spTree>
    <p:extLst>
      <p:ext uri="{BB962C8B-B14F-4D97-AF65-F5344CB8AC3E}">
        <p14:creationId xmlns:p14="http://schemas.microsoft.com/office/powerpoint/2010/main" val="1929742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4325" y="119063"/>
            <a:ext cx="8520113" cy="962025"/>
          </a:xfrm>
        </p:spPr>
        <p:txBody>
          <a:bodyPr/>
          <a:lstStyle/>
          <a:p>
            <a:r>
              <a:rPr lang="en-US"/>
              <a:t>Click to edit Master title style</a:t>
            </a:r>
          </a:p>
        </p:txBody>
      </p:sp>
      <p:sp>
        <p:nvSpPr>
          <p:cNvPr id="3" name="Text Placeholder 2"/>
          <p:cNvSpPr>
            <a:spLocks noGrp="1"/>
          </p:cNvSpPr>
          <p:nvPr>
            <p:ph type="body" sz="half" idx="1"/>
          </p:nvPr>
        </p:nvSpPr>
        <p:spPr>
          <a:xfrm>
            <a:off x="323850" y="1268413"/>
            <a:ext cx="4171950" cy="4897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68413"/>
            <a:ext cx="4171950" cy="4897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0"/>
          <p:cNvSpPr>
            <a:spLocks noGrp="1" noChangeArrowheads="1"/>
          </p:cNvSpPr>
          <p:nvPr>
            <p:ph type="ftr" sz="quarter" idx="10"/>
          </p:nvPr>
        </p:nvSpPr>
        <p:spPr/>
        <p:txBody>
          <a:bodyPr/>
          <a:lstStyle>
            <a:lvl1pPr defTabSz="388938">
              <a:defRPr>
                <a:latin typeface="Arial" panose="020B0604020202020204" pitchFamily="34" charset="0"/>
                <a:ea typeface="ＭＳ Ｐゴシック" panose="020B0600070205080204" pitchFamily="34" charset="-128"/>
              </a:defRPr>
            </a:lvl1pPr>
          </a:lstStyle>
          <a:p>
            <a:pPr>
              <a:defRPr/>
            </a:pPr>
            <a:endParaRPr lang="de-DE" altLang="en-US"/>
          </a:p>
        </p:txBody>
      </p:sp>
    </p:spTree>
    <p:extLst>
      <p:ext uri="{BB962C8B-B14F-4D97-AF65-F5344CB8AC3E}">
        <p14:creationId xmlns:p14="http://schemas.microsoft.com/office/powerpoint/2010/main" val="1854756007"/>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4" descr="Aalto_EN_Electr-Eng_21_RGB_2"/>
          <p:cNvPicPr>
            <a:picLocks noChangeAspect="1" noChangeArrowheads="1"/>
          </p:cNvPicPr>
          <p:nvPr userDrawn="1"/>
        </p:nvPicPr>
        <p:blipFill>
          <a:blip r:embed="rId3">
            <a:extLst>
              <a:ext uri="{28A0092B-C50C-407E-A947-70E740481C1C}">
                <a14:useLocalDpi xmlns:a14="http://schemas.microsoft.com/office/drawing/2010/main" val="0"/>
              </a:ext>
            </a:extLst>
          </a:blip>
          <a:srcRect l="7030" t="6174"/>
          <a:stretch>
            <a:fillRect/>
          </a:stretch>
        </p:blipFill>
        <p:spPr bwMode="auto">
          <a:xfrm>
            <a:off x="0" y="0"/>
            <a:ext cx="2162175"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925" tIns="38963" rIns="77925" bIns="38963" numCol="1" anchor="ctr"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925" tIns="38963" rIns="77925" bIns="3896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77925" tIns="38963" rIns="77925" bIns="38963" numCol="1" anchor="ctr" anchorCtr="0" compatLnSpc="1">
            <a:prstTxWarp prst="textNoShape">
              <a:avLst/>
            </a:prstTxWarp>
          </a:bodyPr>
          <a:lstStyle>
            <a:lvl1pPr defTabSz="389626" eaLnBrk="1" hangingPunct="1">
              <a:defRPr sz="1000">
                <a:solidFill>
                  <a:srgbClr val="898989"/>
                </a:solidFill>
                <a:latin typeface="Arial" pitchFamily="34" charset="0"/>
                <a:ea typeface="ＭＳ Ｐゴシック" pitchFamily="34" charset="-128"/>
                <a:cs typeface="+mn-cs"/>
              </a:defRPr>
            </a:lvl1pPr>
          </a:lstStyle>
          <a:p>
            <a:pPr>
              <a:defRPr/>
            </a:pPr>
            <a:r>
              <a:rPr lang="fi-FI"/>
              <a:t>07.02.2018</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77925" tIns="38963" rIns="77925" bIns="38963" numCol="1" anchor="ctr" anchorCtr="0" compatLnSpc="1">
            <a:prstTxWarp prst="textNoShape">
              <a:avLst/>
            </a:prstTxWarp>
          </a:bodyPr>
          <a:lstStyle>
            <a:lvl1pPr algn="ctr" defTabSz="389626" eaLnBrk="1" hangingPunct="1">
              <a:defRPr sz="1000">
                <a:solidFill>
                  <a:srgbClr val="898989"/>
                </a:solidFill>
                <a:latin typeface="Arial" pitchFamily="-106" charset="0"/>
                <a:ea typeface="ＭＳ Ｐゴシック" pitchFamily="-106" charset="-128"/>
                <a:cs typeface="ＭＳ Ｐゴシック" pitchFamily="-106"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77925" tIns="38963" rIns="77925" bIns="38963" numCol="1" anchor="ctr" anchorCtr="0" compatLnSpc="1">
            <a:prstTxWarp prst="textNoShape">
              <a:avLst/>
            </a:prstTxWarp>
          </a:bodyPr>
          <a:lstStyle>
            <a:lvl1pPr algn="r" eaLnBrk="1" hangingPunct="1">
              <a:defRPr sz="1000">
                <a:solidFill>
                  <a:srgbClr val="898989"/>
                </a:solidFill>
              </a:defRPr>
            </a:lvl1pPr>
          </a:lstStyle>
          <a:p>
            <a:pPr>
              <a:defRPr/>
            </a:pPr>
            <a:fld id="{1049652F-9372-4B86-AABD-EF97F90847FB}" type="slidenum">
              <a:rPr lang="en-US" altLang="en-US"/>
              <a:pPr>
                <a:defRPr/>
              </a:pPr>
              <a:t>‹#›</a:t>
            </a:fld>
            <a:endParaRPr lang="en-US" altLang="en-US"/>
          </a:p>
        </p:txBody>
      </p:sp>
      <p:sp>
        <p:nvSpPr>
          <p:cNvPr id="8" name="Rectangle 7"/>
          <p:cNvSpPr/>
          <p:nvPr/>
        </p:nvSpPr>
        <p:spPr>
          <a:xfrm>
            <a:off x="406400" y="1712913"/>
            <a:ext cx="8328025" cy="392112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77925" tIns="38963" rIns="77925" bIns="38963" anchor="ctr"/>
          <a:lstStyle/>
          <a:p>
            <a:pPr algn="ctr" defTabSz="389626" eaLnBrk="1" hangingPunct="1">
              <a:defRPr/>
            </a:pPr>
            <a:endParaRPr lang="en-US" sz="1500">
              <a:solidFill>
                <a:srgbClr val="FFFFFF"/>
              </a:solidFill>
              <a:ea typeface="ＭＳ Ｐゴシック" pitchFamily="-106" charset="-128"/>
              <a:cs typeface="ＭＳ Ｐゴシック" pitchFamily="-106" charset="-128"/>
            </a:endParaRPr>
          </a:p>
        </p:txBody>
      </p:sp>
    </p:spTree>
  </p:cSld>
  <p:clrMap bg1="lt1" tx1="dk1" bg2="lt2" tx2="dk2" accent1="accent1" accent2="accent2" accent3="accent3" accent4="accent4" accent5="accent5" accent6="accent6" hlink="hlink" folHlink="folHlink"/>
  <p:sldLayoutIdLst>
    <p:sldLayoutId id="2147484787" r:id="rId1"/>
  </p:sldLayoutIdLst>
  <p:hf hdr="0" ftr="0"/>
  <p:txStyles>
    <p:titleStyle>
      <a:lvl1pPr algn="ctr" defTabSz="388938" rtl="0" eaLnBrk="0" fontAlgn="base" hangingPunct="0">
        <a:spcBef>
          <a:spcPct val="0"/>
        </a:spcBef>
        <a:spcAft>
          <a:spcPct val="0"/>
        </a:spcAft>
        <a:defRPr sz="3700" kern="1200">
          <a:solidFill>
            <a:schemeClr val="tx1"/>
          </a:solidFill>
          <a:latin typeface="+mj-lt"/>
          <a:ea typeface="ＭＳ Ｐゴシック" pitchFamily="-65" charset="-128"/>
          <a:cs typeface="ＭＳ Ｐゴシック" pitchFamily="-65" charset="-128"/>
        </a:defRPr>
      </a:lvl1pPr>
      <a:lvl2pPr algn="ctr" defTabSz="388938" rtl="0" eaLnBrk="0" fontAlgn="base" hangingPunct="0">
        <a:spcBef>
          <a:spcPct val="0"/>
        </a:spcBef>
        <a:spcAft>
          <a:spcPct val="0"/>
        </a:spcAft>
        <a:defRPr sz="3700">
          <a:solidFill>
            <a:schemeClr val="tx1"/>
          </a:solidFill>
          <a:latin typeface="Arial" pitchFamily="-65" charset="0"/>
          <a:ea typeface="ＭＳ Ｐゴシック" pitchFamily="-65" charset="-128"/>
          <a:cs typeface="ＭＳ Ｐゴシック" pitchFamily="-65" charset="-128"/>
        </a:defRPr>
      </a:lvl2pPr>
      <a:lvl3pPr algn="ctr" defTabSz="388938" rtl="0" eaLnBrk="0" fontAlgn="base" hangingPunct="0">
        <a:spcBef>
          <a:spcPct val="0"/>
        </a:spcBef>
        <a:spcAft>
          <a:spcPct val="0"/>
        </a:spcAft>
        <a:defRPr sz="3700">
          <a:solidFill>
            <a:schemeClr val="tx1"/>
          </a:solidFill>
          <a:latin typeface="Arial" pitchFamily="-65" charset="0"/>
          <a:ea typeface="ＭＳ Ｐゴシック" pitchFamily="-65" charset="-128"/>
          <a:cs typeface="ＭＳ Ｐゴシック" pitchFamily="-65" charset="-128"/>
        </a:defRPr>
      </a:lvl3pPr>
      <a:lvl4pPr algn="ctr" defTabSz="388938" rtl="0" eaLnBrk="0" fontAlgn="base" hangingPunct="0">
        <a:spcBef>
          <a:spcPct val="0"/>
        </a:spcBef>
        <a:spcAft>
          <a:spcPct val="0"/>
        </a:spcAft>
        <a:defRPr sz="3700">
          <a:solidFill>
            <a:schemeClr val="tx1"/>
          </a:solidFill>
          <a:latin typeface="Arial" pitchFamily="-65" charset="0"/>
          <a:ea typeface="ＭＳ Ｐゴシック" pitchFamily="-65" charset="-128"/>
          <a:cs typeface="ＭＳ Ｐゴシック" pitchFamily="-65" charset="-128"/>
        </a:defRPr>
      </a:lvl4pPr>
      <a:lvl5pPr algn="ctr" defTabSz="388938" rtl="0" eaLnBrk="0" fontAlgn="base" hangingPunct="0">
        <a:spcBef>
          <a:spcPct val="0"/>
        </a:spcBef>
        <a:spcAft>
          <a:spcPct val="0"/>
        </a:spcAft>
        <a:defRPr sz="3700">
          <a:solidFill>
            <a:schemeClr val="tx1"/>
          </a:solidFill>
          <a:latin typeface="Arial" pitchFamily="-65" charset="0"/>
          <a:ea typeface="ＭＳ Ｐゴシック" pitchFamily="-65" charset="-128"/>
          <a:cs typeface="ＭＳ Ｐゴシック" pitchFamily="-65" charset="-128"/>
        </a:defRPr>
      </a:lvl5pPr>
      <a:lvl6pPr marL="389626" algn="ctr" defTabSz="389626" rtl="0" eaLnBrk="1" fontAlgn="base" hangingPunct="1">
        <a:spcBef>
          <a:spcPct val="0"/>
        </a:spcBef>
        <a:spcAft>
          <a:spcPct val="0"/>
        </a:spcAft>
        <a:defRPr sz="3700">
          <a:solidFill>
            <a:schemeClr val="tx1"/>
          </a:solidFill>
          <a:latin typeface="Arial" pitchFamily="-65" charset="0"/>
          <a:ea typeface="ＭＳ Ｐゴシック" pitchFamily="-65" charset="-128"/>
          <a:cs typeface="ＭＳ Ｐゴシック" pitchFamily="-65" charset="-128"/>
        </a:defRPr>
      </a:lvl6pPr>
      <a:lvl7pPr marL="779252" algn="ctr" defTabSz="389626" rtl="0" eaLnBrk="1" fontAlgn="base" hangingPunct="1">
        <a:spcBef>
          <a:spcPct val="0"/>
        </a:spcBef>
        <a:spcAft>
          <a:spcPct val="0"/>
        </a:spcAft>
        <a:defRPr sz="3700">
          <a:solidFill>
            <a:schemeClr val="tx1"/>
          </a:solidFill>
          <a:latin typeface="Arial" pitchFamily="-65" charset="0"/>
          <a:ea typeface="ＭＳ Ｐゴシック" pitchFamily="-65" charset="-128"/>
          <a:cs typeface="ＭＳ Ｐゴシック" pitchFamily="-65" charset="-128"/>
        </a:defRPr>
      </a:lvl7pPr>
      <a:lvl8pPr marL="1168878" algn="ctr" defTabSz="389626" rtl="0" eaLnBrk="1" fontAlgn="base" hangingPunct="1">
        <a:spcBef>
          <a:spcPct val="0"/>
        </a:spcBef>
        <a:spcAft>
          <a:spcPct val="0"/>
        </a:spcAft>
        <a:defRPr sz="3700">
          <a:solidFill>
            <a:schemeClr val="tx1"/>
          </a:solidFill>
          <a:latin typeface="Arial" pitchFamily="-65" charset="0"/>
          <a:ea typeface="ＭＳ Ｐゴシック" pitchFamily="-65" charset="-128"/>
          <a:cs typeface="ＭＳ Ｐゴシック" pitchFamily="-65" charset="-128"/>
        </a:defRPr>
      </a:lvl8pPr>
      <a:lvl9pPr marL="1558503" algn="ctr" defTabSz="389626" rtl="0" eaLnBrk="1" fontAlgn="base" hangingPunct="1">
        <a:spcBef>
          <a:spcPct val="0"/>
        </a:spcBef>
        <a:spcAft>
          <a:spcPct val="0"/>
        </a:spcAft>
        <a:defRPr sz="3700">
          <a:solidFill>
            <a:schemeClr val="tx1"/>
          </a:solidFill>
          <a:latin typeface="Arial" pitchFamily="-65" charset="0"/>
          <a:ea typeface="ＭＳ Ｐゴシック" pitchFamily="-65" charset="-128"/>
          <a:cs typeface="ＭＳ Ｐゴシック" pitchFamily="-65" charset="-128"/>
        </a:defRPr>
      </a:lvl9pPr>
    </p:titleStyle>
    <p:bodyStyle>
      <a:lvl1pPr marL="292100" indent="-292100" algn="l" defTabSz="38893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ＭＳ Ｐゴシック" pitchFamily="-65" charset="-128"/>
          <a:cs typeface="ＭＳ Ｐゴシック" pitchFamily="-65" charset="-128"/>
        </a:defRPr>
      </a:lvl1pPr>
      <a:lvl2pPr marL="631825" indent="-242888" algn="l" defTabSz="388938"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65" charset="-128"/>
          <a:cs typeface="ＭＳ Ｐゴシック"/>
        </a:defRPr>
      </a:lvl2pPr>
      <a:lvl3pPr marL="973138" indent="-193675" algn="l" defTabSz="388938"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65" charset="-128"/>
          <a:cs typeface="ＭＳ Ｐゴシック"/>
        </a:defRPr>
      </a:lvl3pPr>
      <a:lvl4pPr marL="1363663" indent="-193675" algn="l" defTabSz="388938"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ＭＳ Ｐゴシック" pitchFamily="-65" charset="-128"/>
          <a:cs typeface="ＭＳ Ｐゴシック"/>
        </a:defRPr>
      </a:lvl4pPr>
      <a:lvl5pPr marL="1752600" indent="-193675" algn="l" defTabSz="388938"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ＭＳ Ｐゴシック" pitchFamily="-65" charset="-128"/>
          <a:cs typeface="ＭＳ Ｐゴシック"/>
        </a:defRPr>
      </a:lvl5pPr>
      <a:lvl6pPr marL="2142942" indent="-194813" algn="l" defTabSz="389626" rtl="0" eaLnBrk="1" latinLnBrk="0" hangingPunct="1">
        <a:spcBef>
          <a:spcPct val="20000"/>
        </a:spcBef>
        <a:buFont typeface="Arial"/>
        <a:buChar char="•"/>
        <a:defRPr sz="1700" kern="1200">
          <a:solidFill>
            <a:schemeClr val="tx1"/>
          </a:solidFill>
          <a:latin typeface="+mn-lt"/>
          <a:ea typeface="+mn-ea"/>
          <a:cs typeface="+mn-cs"/>
        </a:defRPr>
      </a:lvl6pPr>
      <a:lvl7pPr marL="2532568" indent="-194813" algn="l" defTabSz="389626" rtl="0" eaLnBrk="1" latinLnBrk="0" hangingPunct="1">
        <a:spcBef>
          <a:spcPct val="20000"/>
        </a:spcBef>
        <a:buFont typeface="Arial"/>
        <a:buChar char="•"/>
        <a:defRPr sz="1700" kern="1200">
          <a:solidFill>
            <a:schemeClr val="tx1"/>
          </a:solidFill>
          <a:latin typeface="+mn-lt"/>
          <a:ea typeface="+mn-ea"/>
          <a:cs typeface="+mn-cs"/>
        </a:defRPr>
      </a:lvl7pPr>
      <a:lvl8pPr marL="2922194" indent="-194813" algn="l" defTabSz="389626" rtl="0" eaLnBrk="1" latinLnBrk="0" hangingPunct="1">
        <a:spcBef>
          <a:spcPct val="20000"/>
        </a:spcBef>
        <a:buFont typeface="Arial"/>
        <a:buChar char="•"/>
        <a:defRPr sz="1700" kern="1200">
          <a:solidFill>
            <a:schemeClr val="tx1"/>
          </a:solidFill>
          <a:latin typeface="+mn-lt"/>
          <a:ea typeface="+mn-ea"/>
          <a:cs typeface="+mn-cs"/>
        </a:defRPr>
      </a:lvl8pPr>
      <a:lvl9pPr marL="3311820" indent="-194813" algn="l" defTabSz="389626" rtl="0" eaLnBrk="1" latinLnBrk="0" hangingPunct="1">
        <a:spcBef>
          <a:spcPct val="20000"/>
        </a:spcBef>
        <a:buFont typeface="Arial"/>
        <a:buChar char="•"/>
        <a:defRPr sz="1700" kern="1200">
          <a:solidFill>
            <a:schemeClr val="tx1"/>
          </a:solidFill>
          <a:latin typeface="+mn-lt"/>
          <a:ea typeface="+mn-ea"/>
          <a:cs typeface="+mn-cs"/>
        </a:defRPr>
      </a:lvl9pPr>
    </p:bodyStyle>
    <p:otherStyle>
      <a:defPPr>
        <a:defRPr lang="en-US"/>
      </a:defPPr>
      <a:lvl1pPr marL="0" algn="l" defTabSz="389626" rtl="0" eaLnBrk="1" latinLnBrk="0" hangingPunct="1">
        <a:defRPr sz="1500" kern="1200">
          <a:solidFill>
            <a:schemeClr val="tx1"/>
          </a:solidFill>
          <a:latin typeface="+mn-lt"/>
          <a:ea typeface="+mn-ea"/>
          <a:cs typeface="+mn-cs"/>
        </a:defRPr>
      </a:lvl1pPr>
      <a:lvl2pPr marL="389626" algn="l" defTabSz="389626" rtl="0" eaLnBrk="1" latinLnBrk="0" hangingPunct="1">
        <a:defRPr sz="1500" kern="1200">
          <a:solidFill>
            <a:schemeClr val="tx1"/>
          </a:solidFill>
          <a:latin typeface="+mn-lt"/>
          <a:ea typeface="+mn-ea"/>
          <a:cs typeface="+mn-cs"/>
        </a:defRPr>
      </a:lvl2pPr>
      <a:lvl3pPr marL="779252" algn="l" defTabSz="389626" rtl="0" eaLnBrk="1" latinLnBrk="0" hangingPunct="1">
        <a:defRPr sz="1500" kern="1200">
          <a:solidFill>
            <a:schemeClr val="tx1"/>
          </a:solidFill>
          <a:latin typeface="+mn-lt"/>
          <a:ea typeface="+mn-ea"/>
          <a:cs typeface="+mn-cs"/>
        </a:defRPr>
      </a:lvl3pPr>
      <a:lvl4pPr marL="1168878" algn="l" defTabSz="389626" rtl="0" eaLnBrk="1" latinLnBrk="0" hangingPunct="1">
        <a:defRPr sz="1500" kern="1200">
          <a:solidFill>
            <a:schemeClr val="tx1"/>
          </a:solidFill>
          <a:latin typeface="+mn-lt"/>
          <a:ea typeface="+mn-ea"/>
          <a:cs typeface="+mn-cs"/>
        </a:defRPr>
      </a:lvl4pPr>
      <a:lvl5pPr marL="1558503" algn="l" defTabSz="389626" rtl="0" eaLnBrk="1" latinLnBrk="0" hangingPunct="1">
        <a:defRPr sz="1500" kern="1200">
          <a:solidFill>
            <a:schemeClr val="tx1"/>
          </a:solidFill>
          <a:latin typeface="+mn-lt"/>
          <a:ea typeface="+mn-ea"/>
          <a:cs typeface="+mn-cs"/>
        </a:defRPr>
      </a:lvl5pPr>
      <a:lvl6pPr marL="1948129" algn="l" defTabSz="389626" rtl="0" eaLnBrk="1" latinLnBrk="0" hangingPunct="1">
        <a:defRPr sz="1500" kern="1200">
          <a:solidFill>
            <a:schemeClr val="tx1"/>
          </a:solidFill>
          <a:latin typeface="+mn-lt"/>
          <a:ea typeface="+mn-ea"/>
          <a:cs typeface="+mn-cs"/>
        </a:defRPr>
      </a:lvl6pPr>
      <a:lvl7pPr marL="2337755" algn="l" defTabSz="389626" rtl="0" eaLnBrk="1" latinLnBrk="0" hangingPunct="1">
        <a:defRPr sz="1500" kern="1200">
          <a:solidFill>
            <a:schemeClr val="tx1"/>
          </a:solidFill>
          <a:latin typeface="+mn-lt"/>
          <a:ea typeface="+mn-ea"/>
          <a:cs typeface="+mn-cs"/>
        </a:defRPr>
      </a:lvl7pPr>
      <a:lvl8pPr marL="2727381" algn="l" defTabSz="389626" rtl="0" eaLnBrk="1" latinLnBrk="0" hangingPunct="1">
        <a:defRPr sz="1500" kern="1200">
          <a:solidFill>
            <a:schemeClr val="tx1"/>
          </a:solidFill>
          <a:latin typeface="+mn-lt"/>
          <a:ea typeface="+mn-ea"/>
          <a:cs typeface="+mn-cs"/>
        </a:defRPr>
      </a:lvl8pPr>
      <a:lvl9pPr marL="3117007" algn="l" defTabSz="389626"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3" descr="Aalto_EN_Electr-Eng_13_RGB_2"/>
          <p:cNvPicPr>
            <a:picLocks noChangeAspect="1" noChangeArrowheads="1"/>
          </p:cNvPicPr>
          <p:nvPr userDrawn="1"/>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5900" y="5815013"/>
            <a:ext cx="2519363"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925" tIns="38963" rIns="77925" bIns="38963" numCol="1" anchor="ctr" anchorCtr="0" compatLnSpc="1">
            <a:prstTxWarp prst="textNoShape">
              <a:avLst/>
            </a:prstTxWarp>
          </a:bodyPr>
          <a:lstStyle/>
          <a:p>
            <a:pPr lvl="0"/>
            <a:r>
              <a:rPr lang="fi-FI" altLang="en-US"/>
              <a:t>Click to edit Master title style</a:t>
            </a:r>
            <a:endParaRPr lang="en-US" altLang="en-US"/>
          </a:p>
        </p:txBody>
      </p:sp>
      <p:sp>
        <p:nvSpPr>
          <p:cNvPr id="2052"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925" tIns="38963" rIns="77925" bIns="38963" numCol="1" anchor="t" anchorCtr="0" compatLnSpc="1">
            <a:prstTxWarp prst="textNoShape">
              <a:avLst/>
            </a:prstTxWarp>
          </a:bodyPr>
          <a:lstStyle/>
          <a:p>
            <a:pPr lvl="0"/>
            <a:r>
              <a:rPr lang="fi-FI" altLang="en-US"/>
              <a:t>Click to edit Master text styles</a:t>
            </a:r>
          </a:p>
          <a:p>
            <a:pPr lvl="1"/>
            <a:r>
              <a:rPr lang="fi-FI" altLang="en-US"/>
              <a:t>Second level</a:t>
            </a:r>
          </a:p>
          <a:p>
            <a:pPr lvl="2"/>
            <a:r>
              <a:rPr lang="fi-FI" altLang="en-US"/>
              <a:t>Third level</a:t>
            </a:r>
          </a:p>
          <a:p>
            <a:pPr lvl="3"/>
            <a:r>
              <a:rPr lang="fi-FI" altLang="en-US"/>
              <a:t>Fourth level</a:t>
            </a:r>
          </a:p>
          <a:p>
            <a:pPr lvl="4"/>
            <a:r>
              <a:rPr lang="fi-FI" altLang="en-US"/>
              <a:t>Fifth level</a:t>
            </a:r>
            <a:endParaRPr lang="en-US"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77925" tIns="38963" rIns="77925" bIns="38963" numCol="1" anchor="ctr" anchorCtr="0" compatLnSpc="1">
            <a:prstTxWarp prst="textNoShape">
              <a:avLst/>
            </a:prstTxWarp>
          </a:bodyPr>
          <a:lstStyle>
            <a:lvl1pPr defTabSz="389626" eaLnBrk="1" hangingPunct="1">
              <a:defRPr sz="1000">
                <a:solidFill>
                  <a:srgbClr val="898989"/>
                </a:solidFill>
                <a:latin typeface="Arial" pitchFamily="34" charset="0"/>
                <a:ea typeface="ＭＳ Ｐゴシック" pitchFamily="34" charset="-128"/>
                <a:cs typeface="+mn-cs"/>
              </a:defRPr>
            </a:lvl1pPr>
          </a:lstStyle>
          <a:p>
            <a:pPr>
              <a:defRPr/>
            </a:pPr>
            <a:r>
              <a:rPr lang="fi-FI"/>
              <a:t>07.02.2018</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77925" tIns="38963" rIns="77925" bIns="38963" numCol="1" anchor="ctr" anchorCtr="0" compatLnSpc="1">
            <a:prstTxWarp prst="textNoShape">
              <a:avLst/>
            </a:prstTxWarp>
          </a:bodyPr>
          <a:lstStyle>
            <a:lvl1pPr algn="ctr" defTabSz="389626" eaLnBrk="1" hangingPunct="1">
              <a:defRPr sz="1000">
                <a:solidFill>
                  <a:srgbClr val="898989"/>
                </a:solidFill>
                <a:latin typeface="Arial" pitchFamily="-106" charset="0"/>
                <a:ea typeface="ＭＳ Ｐゴシック" pitchFamily="-106" charset="-128"/>
                <a:cs typeface="ＭＳ Ｐゴシック" pitchFamily="-106"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77925" tIns="38963" rIns="77925" bIns="38963" numCol="1" anchor="ctr" anchorCtr="0" compatLnSpc="1">
            <a:prstTxWarp prst="textNoShape">
              <a:avLst/>
            </a:prstTxWarp>
          </a:bodyPr>
          <a:lstStyle>
            <a:lvl1pPr algn="r" eaLnBrk="1" hangingPunct="1">
              <a:defRPr sz="1000">
                <a:solidFill>
                  <a:srgbClr val="898989"/>
                </a:solidFill>
              </a:defRPr>
            </a:lvl1pPr>
          </a:lstStyle>
          <a:p>
            <a:pPr>
              <a:defRPr/>
            </a:pPr>
            <a:fld id="{0E0A0211-A76A-4511-A964-36F8689660B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790" r:id="rId1"/>
    <p:sldLayoutId id="2147484791" r:id="rId2"/>
    <p:sldLayoutId id="2147484792" r:id="rId3"/>
    <p:sldLayoutId id="2147484794" r:id="rId4"/>
  </p:sldLayoutIdLst>
  <p:hf hdr="0" ftr="0"/>
  <p:txStyles>
    <p:titleStyle>
      <a:lvl1pPr algn="ctr" defTabSz="388938" rtl="0" eaLnBrk="0" fontAlgn="base" hangingPunct="0">
        <a:spcBef>
          <a:spcPct val="0"/>
        </a:spcBef>
        <a:spcAft>
          <a:spcPct val="0"/>
        </a:spcAft>
        <a:defRPr sz="3700" kern="1200">
          <a:solidFill>
            <a:schemeClr val="tx1"/>
          </a:solidFill>
          <a:latin typeface="+mj-lt"/>
          <a:ea typeface="ＭＳ Ｐゴシック" pitchFamily="-108" charset="-128"/>
          <a:cs typeface="ＭＳ Ｐゴシック" pitchFamily="-108" charset="-128"/>
        </a:defRPr>
      </a:lvl1pPr>
      <a:lvl2pPr algn="ctr" defTabSz="388938" rtl="0" eaLnBrk="0" fontAlgn="base" hangingPunct="0">
        <a:spcBef>
          <a:spcPct val="0"/>
        </a:spcBef>
        <a:spcAft>
          <a:spcPct val="0"/>
        </a:spcAft>
        <a:defRPr sz="3700">
          <a:solidFill>
            <a:schemeClr val="tx1"/>
          </a:solidFill>
          <a:latin typeface="Arial" pitchFamily="-108" charset="0"/>
          <a:ea typeface="ＭＳ Ｐゴシック" pitchFamily="-108" charset="-128"/>
          <a:cs typeface="ＭＳ Ｐゴシック" pitchFamily="-108" charset="-128"/>
        </a:defRPr>
      </a:lvl2pPr>
      <a:lvl3pPr algn="ctr" defTabSz="388938" rtl="0" eaLnBrk="0" fontAlgn="base" hangingPunct="0">
        <a:spcBef>
          <a:spcPct val="0"/>
        </a:spcBef>
        <a:spcAft>
          <a:spcPct val="0"/>
        </a:spcAft>
        <a:defRPr sz="3700">
          <a:solidFill>
            <a:schemeClr val="tx1"/>
          </a:solidFill>
          <a:latin typeface="Arial" pitchFamily="-108" charset="0"/>
          <a:ea typeface="ＭＳ Ｐゴシック" pitchFamily="-108" charset="-128"/>
          <a:cs typeface="ＭＳ Ｐゴシック" pitchFamily="-108" charset="-128"/>
        </a:defRPr>
      </a:lvl3pPr>
      <a:lvl4pPr algn="ctr" defTabSz="388938" rtl="0" eaLnBrk="0" fontAlgn="base" hangingPunct="0">
        <a:spcBef>
          <a:spcPct val="0"/>
        </a:spcBef>
        <a:spcAft>
          <a:spcPct val="0"/>
        </a:spcAft>
        <a:defRPr sz="3700">
          <a:solidFill>
            <a:schemeClr val="tx1"/>
          </a:solidFill>
          <a:latin typeface="Arial" pitchFamily="-108" charset="0"/>
          <a:ea typeface="ＭＳ Ｐゴシック" pitchFamily="-108" charset="-128"/>
          <a:cs typeface="ＭＳ Ｐゴシック" pitchFamily="-108" charset="-128"/>
        </a:defRPr>
      </a:lvl4pPr>
      <a:lvl5pPr algn="ctr" defTabSz="388938" rtl="0" eaLnBrk="0" fontAlgn="base" hangingPunct="0">
        <a:spcBef>
          <a:spcPct val="0"/>
        </a:spcBef>
        <a:spcAft>
          <a:spcPct val="0"/>
        </a:spcAft>
        <a:defRPr sz="3700">
          <a:solidFill>
            <a:schemeClr val="tx1"/>
          </a:solidFill>
          <a:latin typeface="Arial" pitchFamily="-108" charset="0"/>
          <a:ea typeface="ＭＳ Ｐゴシック" pitchFamily="-108" charset="-128"/>
          <a:cs typeface="ＭＳ Ｐゴシック" pitchFamily="-108" charset="-128"/>
        </a:defRPr>
      </a:lvl5pPr>
      <a:lvl6pPr marL="389626" algn="ctr" defTabSz="389626" rtl="0" fontAlgn="base">
        <a:spcBef>
          <a:spcPct val="0"/>
        </a:spcBef>
        <a:spcAft>
          <a:spcPct val="0"/>
        </a:spcAft>
        <a:defRPr sz="3700">
          <a:solidFill>
            <a:schemeClr val="tx1"/>
          </a:solidFill>
          <a:latin typeface="Arial" pitchFamily="-108" charset="0"/>
          <a:ea typeface="ＭＳ Ｐゴシック" pitchFamily="-108" charset="-128"/>
          <a:cs typeface="ＭＳ Ｐゴシック" pitchFamily="-108" charset="-128"/>
        </a:defRPr>
      </a:lvl6pPr>
      <a:lvl7pPr marL="779252" algn="ctr" defTabSz="389626" rtl="0" fontAlgn="base">
        <a:spcBef>
          <a:spcPct val="0"/>
        </a:spcBef>
        <a:spcAft>
          <a:spcPct val="0"/>
        </a:spcAft>
        <a:defRPr sz="3700">
          <a:solidFill>
            <a:schemeClr val="tx1"/>
          </a:solidFill>
          <a:latin typeface="Arial" pitchFamily="-108" charset="0"/>
          <a:ea typeface="ＭＳ Ｐゴシック" pitchFamily="-108" charset="-128"/>
          <a:cs typeface="ＭＳ Ｐゴシック" pitchFamily="-108" charset="-128"/>
        </a:defRPr>
      </a:lvl7pPr>
      <a:lvl8pPr marL="1168878" algn="ctr" defTabSz="389626" rtl="0" fontAlgn="base">
        <a:spcBef>
          <a:spcPct val="0"/>
        </a:spcBef>
        <a:spcAft>
          <a:spcPct val="0"/>
        </a:spcAft>
        <a:defRPr sz="3700">
          <a:solidFill>
            <a:schemeClr val="tx1"/>
          </a:solidFill>
          <a:latin typeface="Arial" pitchFamily="-108" charset="0"/>
          <a:ea typeface="ＭＳ Ｐゴシック" pitchFamily="-108" charset="-128"/>
          <a:cs typeface="ＭＳ Ｐゴシック" pitchFamily="-108" charset="-128"/>
        </a:defRPr>
      </a:lvl8pPr>
      <a:lvl9pPr marL="1558503" algn="ctr" defTabSz="389626" rtl="0" fontAlgn="base">
        <a:spcBef>
          <a:spcPct val="0"/>
        </a:spcBef>
        <a:spcAft>
          <a:spcPct val="0"/>
        </a:spcAft>
        <a:defRPr sz="3700">
          <a:solidFill>
            <a:schemeClr val="tx1"/>
          </a:solidFill>
          <a:latin typeface="Arial" pitchFamily="-108" charset="0"/>
          <a:ea typeface="ＭＳ Ｐゴシック" pitchFamily="-108" charset="-128"/>
          <a:cs typeface="ＭＳ Ｐゴシック" pitchFamily="-108" charset="-128"/>
        </a:defRPr>
      </a:lvl9pPr>
    </p:titleStyle>
    <p:bodyStyle>
      <a:lvl1pPr marL="292100" indent="-292100" algn="l" defTabSz="38893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ＭＳ Ｐゴシック" pitchFamily="-108" charset="-128"/>
          <a:cs typeface="ＭＳ Ｐゴシック" pitchFamily="-108" charset="-128"/>
        </a:defRPr>
      </a:lvl1pPr>
      <a:lvl2pPr marL="631825" indent="-242888" algn="l" defTabSz="388938"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108" charset="-128"/>
          <a:cs typeface="ＭＳ Ｐゴシック"/>
        </a:defRPr>
      </a:lvl2pPr>
      <a:lvl3pPr marL="973138" indent="-193675" algn="l" defTabSz="388938"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08" charset="-128"/>
          <a:cs typeface="ＭＳ Ｐゴシック"/>
        </a:defRPr>
      </a:lvl3pPr>
      <a:lvl4pPr marL="1363663" indent="-193675" algn="l" defTabSz="388938"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ＭＳ Ｐゴシック" pitchFamily="-108" charset="-128"/>
          <a:cs typeface="ＭＳ Ｐゴシック"/>
        </a:defRPr>
      </a:lvl4pPr>
      <a:lvl5pPr marL="1752600" indent="-193675" algn="l" defTabSz="388938"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ＭＳ Ｐゴシック" pitchFamily="-108" charset="-128"/>
          <a:cs typeface="ＭＳ Ｐゴシック"/>
        </a:defRPr>
      </a:lvl5pPr>
      <a:lvl6pPr marL="2142942" indent="-194813" algn="l" defTabSz="389626" rtl="0" eaLnBrk="1" latinLnBrk="0" hangingPunct="1">
        <a:spcBef>
          <a:spcPct val="20000"/>
        </a:spcBef>
        <a:buFont typeface="Arial"/>
        <a:buChar char="•"/>
        <a:defRPr sz="1700" kern="1200">
          <a:solidFill>
            <a:schemeClr val="tx1"/>
          </a:solidFill>
          <a:latin typeface="+mn-lt"/>
          <a:ea typeface="+mn-ea"/>
          <a:cs typeface="+mn-cs"/>
        </a:defRPr>
      </a:lvl6pPr>
      <a:lvl7pPr marL="2532568" indent="-194813" algn="l" defTabSz="389626" rtl="0" eaLnBrk="1" latinLnBrk="0" hangingPunct="1">
        <a:spcBef>
          <a:spcPct val="20000"/>
        </a:spcBef>
        <a:buFont typeface="Arial"/>
        <a:buChar char="•"/>
        <a:defRPr sz="1700" kern="1200">
          <a:solidFill>
            <a:schemeClr val="tx1"/>
          </a:solidFill>
          <a:latin typeface="+mn-lt"/>
          <a:ea typeface="+mn-ea"/>
          <a:cs typeface="+mn-cs"/>
        </a:defRPr>
      </a:lvl7pPr>
      <a:lvl8pPr marL="2922194" indent="-194813" algn="l" defTabSz="389626" rtl="0" eaLnBrk="1" latinLnBrk="0" hangingPunct="1">
        <a:spcBef>
          <a:spcPct val="20000"/>
        </a:spcBef>
        <a:buFont typeface="Arial"/>
        <a:buChar char="•"/>
        <a:defRPr sz="1700" kern="1200">
          <a:solidFill>
            <a:schemeClr val="tx1"/>
          </a:solidFill>
          <a:latin typeface="+mn-lt"/>
          <a:ea typeface="+mn-ea"/>
          <a:cs typeface="+mn-cs"/>
        </a:defRPr>
      </a:lvl8pPr>
      <a:lvl9pPr marL="3311820" indent="-194813" algn="l" defTabSz="389626" rtl="0" eaLnBrk="1" latinLnBrk="0" hangingPunct="1">
        <a:spcBef>
          <a:spcPct val="20000"/>
        </a:spcBef>
        <a:buFont typeface="Arial"/>
        <a:buChar char="•"/>
        <a:defRPr sz="1700" kern="1200">
          <a:solidFill>
            <a:schemeClr val="tx1"/>
          </a:solidFill>
          <a:latin typeface="+mn-lt"/>
          <a:ea typeface="+mn-ea"/>
          <a:cs typeface="+mn-cs"/>
        </a:defRPr>
      </a:lvl9pPr>
    </p:bodyStyle>
    <p:otherStyle>
      <a:defPPr>
        <a:defRPr lang="en-US"/>
      </a:defPPr>
      <a:lvl1pPr marL="0" algn="l" defTabSz="389626" rtl="0" eaLnBrk="1" latinLnBrk="0" hangingPunct="1">
        <a:defRPr sz="1500" kern="1200">
          <a:solidFill>
            <a:schemeClr val="tx1"/>
          </a:solidFill>
          <a:latin typeface="+mn-lt"/>
          <a:ea typeface="+mn-ea"/>
          <a:cs typeface="+mn-cs"/>
        </a:defRPr>
      </a:lvl1pPr>
      <a:lvl2pPr marL="389626" algn="l" defTabSz="389626" rtl="0" eaLnBrk="1" latinLnBrk="0" hangingPunct="1">
        <a:defRPr sz="1500" kern="1200">
          <a:solidFill>
            <a:schemeClr val="tx1"/>
          </a:solidFill>
          <a:latin typeface="+mn-lt"/>
          <a:ea typeface="+mn-ea"/>
          <a:cs typeface="+mn-cs"/>
        </a:defRPr>
      </a:lvl2pPr>
      <a:lvl3pPr marL="779252" algn="l" defTabSz="389626" rtl="0" eaLnBrk="1" latinLnBrk="0" hangingPunct="1">
        <a:defRPr sz="1500" kern="1200">
          <a:solidFill>
            <a:schemeClr val="tx1"/>
          </a:solidFill>
          <a:latin typeface="+mn-lt"/>
          <a:ea typeface="+mn-ea"/>
          <a:cs typeface="+mn-cs"/>
        </a:defRPr>
      </a:lvl3pPr>
      <a:lvl4pPr marL="1168878" algn="l" defTabSz="389626" rtl="0" eaLnBrk="1" latinLnBrk="0" hangingPunct="1">
        <a:defRPr sz="1500" kern="1200">
          <a:solidFill>
            <a:schemeClr val="tx1"/>
          </a:solidFill>
          <a:latin typeface="+mn-lt"/>
          <a:ea typeface="+mn-ea"/>
          <a:cs typeface="+mn-cs"/>
        </a:defRPr>
      </a:lvl4pPr>
      <a:lvl5pPr marL="1558503" algn="l" defTabSz="389626" rtl="0" eaLnBrk="1" latinLnBrk="0" hangingPunct="1">
        <a:defRPr sz="1500" kern="1200">
          <a:solidFill>
            <a:schemeClr val="tx1"/>
          </a:solidFill>
          <a:latin typeface="+mn-lt"/>
          <a:ea typeface="+mn-ea"/>
          <a:cs typeface="+mn-cs"/>
        </a:defRPr>
      </a:lvl5pPr>
      <a:lvl6pPr marL="1948129" algn="l" defTabSz="389626" rtl="0" eaLnBrk="1" latinLnBrk="0" hangingPunct="1">
        <a:defRPr sz="1500" kern="1200">
          <a:solidFill>
            <a:schemeClr val="tx1"/>
          </a:solidFill>
          <a:latin typeface="+mn-lt"/>
          <a:ea typeface="+mn-ea"/>
          <a:cs typeface="+mn-cs"/>
        </a:defRPr>
      </a:lvl6pPr>
      <a:lvl7pPr marL="2337755" algn="l" defTabSz="389626" rtl="0" eaLnBrk="1" latinLnBrk="0" hangingPunct="1">
        <a:defRPr sz="1500" kern="1200">
          <a:solidFill>
            <a:schemeClr val="tx1"/>
          </a:solidFill>
          <a:latin typeface="+mn-lt"/>
          <a:ea typeface="+mn-ea"/>
          <a:cs typeface="+mn-cs"/>
        </a:defRPr>
      </a:lvl7pPr>
      <a:lvl8pPr marL="2727381" algn="l" defTabSz="389626" rtl="0" eaLnBrk="1" latinLnBrk="0" hangingPunct="1">
        <a:defRPr sz="1500" kern="1200">
          <a:solidFill>
            <a:schemeClr val="tx1"/>
          </a:solidFill>
          <a:latin typeface="+mn-lt"/>
          <a:ea typeface="+mn-ea"/>
          <a:cs typeface="+mn-cs"/>
        </a:defRPr>
      </a:lvl8pPr>
      <a:lvl9pPr marL="3117007" algn="l" defTabSz="389626"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hyperlink" Target="https://doi.org/10.1016/j.mset.2019.07.002" TargetMode="External"/><Relationship Id="rId3" Type="http://schemas.openxmlformats.org/officeDocument/2006/relationships/hyperlink" Target="https://ec.europa.eu/jrc/sites/jrcsh/files/kjna29938enn_1.pdf" TargetMode="External"/><Relationship Id="rId7" Type="http://schemas.openxmlformats.org/officeDocument/2006/relationships/hyperlink" Target="https://doi.org/10.1063/1.4808264" TargetMode="External"/><Relationship Id="rId12" Type="http://schemas.openxmlformats.org/officeDocument/2006/relationships/hyperlink" Target="https://doi.org/10.1109/TSTE.2018.2808601"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hyperlink" Target="https://www.iea.org/reports/renewables-2020/solar-pv" TargetMode="External"/><Relationship Id="rId11" Type="http://schemas.openxmlformats.org/officeDocument/2006/relationships/hyperlink" Target="https://www.solarpowerworldonline.com/2019/06/what-does-a-solar-inverter-do/" TargetMode="External"/><Relationship Id="rId5" Type="http://schemas.openxmlformats.org/officeDocument/2006/relationships/hyperlink" Target="https://www.solarpowereurope.org/wp-content/uploads/2020/12/3520-SPE-EMO-2020-report-11-mr.pdf?cf_id=31069" TargetMode="External"/><Relationship Id="rId10" Type="http://schemas.openxmlformats.org/officeDocument/2006/relationships/hyperlink" Target="https://www.solarpowerworldonline.com/2019/08/advanced-scada-functionality-solar-trimark/" TargetMode="External"/><Relationship Id="rId4" Type="http://schemas.openxmlformats.org/officeDocument/2006/relationships/hyperlink" Target="https://iea-pvps.org/wp-content/uploads/2020/04/IEA_PVPS_Snapshot_2020.pdf" TargetMode="External"/><Relationship Id="rId9" Type="http://schemas.openxmlformats.org/officeDocument/2006/relationships/hyperlink" Target="https://doi.org/10.1109/IPACT.2017.8245113"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2400" y="1772220"/>
            <a:ext cx="7777274" cy="2410209"/>
          </a:xfrm>
        </p:spPr>
        <p:txBody>
          <a:bodyPr>
            <a:normAutofit/>
          </a:bodyPr>
          <a:lstStyle/>
          <a:p>
            <a:r>
              <a:rPr lang="fi-FI" sz="3200">
                <a:ea typeface="ＭＳ Ｐゴシック"/>
              </a:rPr>
              <a:t>ELEC-E8423 - Smart Grid</a:t>
            </a:r>
            <a:br>
              <a:rPr lang="fi-FI" sz="3200"/>
            </a:br>
            <a:br>
              <a:rPr lang="fi-FI" sz="3200"/>
            </a:br>
            <a:r>
              <a:rPr lang="fi-FI" sz="3200" err="1">
                <a:ea typeface="ＭＳ Ｐゴシック"/>
              </a:rPr>
              <a:t>Solar</a:t>
            </a:r>
            <a:r>
              <a:rPr lang="fi-FI" sz="3200">
                <a:ea typeface="ＭＳ Ｐゴシック"/>
              </a:rPr>
              <a:t> </a:t>
            </a:r>
            <a:r>
              <a:rPr lang="fi-FI" sz="3200" err="1">
                <a:ea typeface="ＭＳ Ｐゴシック"/>
              </a:rPr>
              <a:t>farms</a:t>
            </a:r>
            <a:r>
              <a:rPr lang="fi-FI" sz="3200">
                <a:ea typeface="ＭＳ Ｐゴシック"/>
              </a:rPr>
              <a:t>, </a:t>
            </a:r>
            <a:r>
              <a:rPr lang="fi-FI" sz="3200" err="1">
                <a:ea typeface="ＭＳ Ｐゴシック"/>
              </a:rPr>
              <a:t>their</a:t>
            </a:r>
            <a:r>
              <a:rPr lang="fi-FI" sz="3200">
                <a:ea typeface="ＭＳ Ｐゴシック"/>
              </a:rPr>
              <a:t> </a:t>
            </a:r>
            <a:r>
              <a:rPr lang="fi-FI" sz="3200" err="1">
                <a:ea typeface="ＭＳ Ｐゴシック"/>
              </a:rPr>
              <a:t>local</a:t>
            </a:r>
            <a:r>
              <a:rPr lang="fi-FI" sz="3200">
                <a:ea typeface="ＭＳ Ｐゴシック"/>
              </a:rPr>
              <a:t> </a:t>
            </a:r>
            <a:r>
              <a:rPr lang="fi-FI" sz="3200" err="1">
                <a:ea typeface="ＭＳ Ｐゴシック"/>
              </a:rPr>
              <a:t>grids</a:t>
            </a:r>
            <a:r>
              <a:rPr lang="fi-FI" sz="3200">
                <a:ea typeface="ＭＳ Ｐゴシック"/>
              </a:rPr>
              <a:t> and </a:t>
            </a:r>
            <a:r>
              <a:rPr lang="fi-FI" sz="3200" err="1">
                <a:ea typeface="ＭＳ Ｐゴシック"/>
              </a:rPr>
              <a:t>connection</a:t>
            </a:r>
            <a:r>
              <a:rPr lang="fi-FI" sz="3200">
                <a:ea typeface="ＭＳ Ｐゴシック"/>
              </a:rPr>
              <a:t> to </a:t>
            </a:r>
            <a:r>
              <a:rPr lang="fi-FI" sz="3200" err="1">
                <a:ea typeface="ＭＳ Ｐゴシック"/>
              </a:rPr>
              <a:t>the</a:t>
            </a:r>
            <a:r>
              <a:rPr lang="fi-FI" sz="3200">
                <a:ea typeface="ＭＳ Ｐゴシック"/>
              </a:rPr>
              <a:t> </a:t>
            </a:r>
            <a:r>
              <a:rPr lang="fi-FI" sz="3200" err="1">
                <a:ea typeface="ＭＳ Ｐゴシック"/>
              </a:rPr>
              <a:t>power</a:t>
            </a:r>
            <a:r>
              <a:rPr lang="fi-FI" sz="3200">
                <a:ea typeface="ＭＳ Ｐゴシック"/>
              </a:rPr>
              <a:t> </a:t>
            </a:r>
            <a:r>
              <a:rPr lang="fi-FI" sz="3200" err="1">
                <a:ea typeface="ＭＳ Ｐゴシック"/>
              </a:rPr>
              <a:t>system</a:t>
            </a:r>
            <a:endParaRPr lang="fi-FI" sz="3200" i="1" err="1"/>
          </a:p>
        </p:txBody>
      </p:sp>
      <p:sp>
        <p:nvSpPr>
          <p:cNvPr id="3" name="Subtitle 2"/>
          <p:cNvSpPr>
            <a:spLocks noGrp="1"/>
          </p:cNvSpPr>
          <p:nvPr>
            <p:ph type="subTitle" idx="1"/>
          </p:nvPr>
        </p:nvSpPr>
        <p:spPr>
          <a:xfrm>
            <a:off x="572401" y="4182429"/>
            <a:ext cx="6285600" cy="1323370"/>
          </a:xfrm>
        </p:spPr>
        <p:txBody>
          <a:bodyPr>
            <a:normAutofit/>
          </a:bodyPr>
          <a:lstStyle/>
          <a:p>
            <a:r>
              <a:rPr lang="en-US" i="1">
                <a:ea typeface="ＭＳ Ｐゴシック"/>
              </a:rPr>
              <a:t>Marianne </a:t>
            </a:r>
            <a:r>
              <a:rPr lang="en-US" i="1" err="1">
                <a:ea typeface="ＭＳ Ｐゴシック"/>
              </a:rPr>
              <a:t>Jyrälä</a:t>
            </a:r>
            <a:endParaRPr lang="en-US" i="1" err="1"/>
          </a:p>
          <a:p>
            <a:r>
              <a:rPr lang="en-US" i="1">
                <a:ea typeface="ＭＳ Ｐゴシック"/>
              </a:rPr>
              <a:t>Sivi </a:t>
            </a:r>
            <a:r>
              <a:rPr lang="en-US" i="1" err="1">
                <a:ea typeface="ＭＳ Ｐゴシック"/>
              </a:rPr>
              <a:t>Kivivirta</a:t>
            </a:r>
            <a:endParaRPr lang="en-US" i="1" err="1"/>
          </a:p>
          <a:p>
            <a:endParaRPr lang="en-US"/>
          </a:p>
        </p:txBody>
      </p:sp>
      <p:sp>
        <p:nvSpPr>
          <p:cNvPr id="4" name="Text Placeholder 3"/>
          <p:cNvSpPr>
            <a:spLocks noGrp="1"/>
          </p:cNvSpPr>
          <p:nvPr>
            <p:ph type="body" sz="quarter" idx="13"/>
          </p:nvPr>
        </p:nvSpPr>
        <p:spPr/>
        <p:txBody>
          <a:bodyPr/>
          <a:lstStyle/>
          <a:p>
            <a:endParaRPr lang="en-US"/>
          </a:p>
        </p:txBody>
      </p:sp>
      <p:sp>
        <p:nvSpPr>
          <p:cNvPr id="5" name="Text Placeholder 4"/>
          <p:cNvSpPr>
            <a:spLocks noGrp="1"/>
          </p:cNvSpPr>
          <p:nvPr>
            <p:ph type="body" sz="quarter" idx="14"/>
          </p:nvPr>
        </p:nvSpPr>
        <p:spPr/>
        <p:txBody>
          <a:bodyPr/>
          <a:lstStyle/>
          <a:p>
            <a:endParaRPr lang="en-US"/>
          </a:p>
        </p:txBody>
      </p:sp>
      <p:sp>
        <p:nvSpPr>
          <p:cNvPr id="6" name="Text Placeholder 5"/>
          <p:cNvSpPr>
            <a:spLocks noGrp="1"/>
          </p:cNvSpPr>
          <p:nvPr>
            <p:ph type="body" sz="quarter" idx="18"/>
          </p:nvPr>
        </p:nvSpPr>
        <p:spPr/>
        <p:txBody>
          <a:bodyPr/>
          <a:lstStyle/>
          <a:p>
            <a:r>
              <a:rPr lang="fi-FI"/>
              <a:t>04</a:t>
            </a:r>
            <a:r>
              <a:rPr lang="et-EE"/>
              <a:t>.0</a:t>
            </a:r>
            <a:r>
              <a:rPr lang="fi-FI"/>
              <a:t>5</a:t>
            </a:r>
            <a:r>
              <a:rPr lang="et-EE"/>
              <a:t>.2021</a:t>
            </a:r>
            <a:endParaRPr lang="en-US"/>
          </a:p>
        </p:txBody>
      </p:sp>
      <p:sp>
        <p:nvSpPr>
          <p:cNvPr id="7" name="Text Placeholder 6"/>
          <p:cNvSpPr>
            <a:spLocks noGrp="1"/>
          </p:cNvSpPr>
          <p:nvPr>
            <p:ph type="body" sz="quarter" idx="19"/>
          </p:nvPr>
        </p:nvSpPr>
        <p:spPr/>
        <p:txBody>
          <a:bodyPr/>
          <a:lstStyle/>
          <a:p>
            <a:endParaRPr lang="en-US"/>
          </a:p>
        </p:txBody>
      </p:sp>
      <p:sp>
        <p:nvSpPr>
          <p:cNvPr id="8" name="Text Placeholder 7"/>
          <p:cNvSpPr>
            <a:spLocks noGrp="1"/>
          </p:cNvSpPr>
          <p:nvPr>
            <p:ph type="body" sz="quarter" idx="20"/>
          </p:nvPr>
        </p:nvSpPr>
        <p:spPr/>
        <p:txBody>
          <a:bodyPr/>
          <a:lstStyle/>
          <a:p>
            <a:endParaRPr lang="en-US"/>
          </a:p>
        </p:txBody>
      </p:sp>
    </p:spTree>
    <p:extLst>
      <p:ext uri="{BB962C8B-B14F-4D97-AF65-F5344CB8AC3E}">
        <p14:creationId xmlns:p14="http://schemas.microsoft.com/office/powerpoint/2010/main" val="1640447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72400" y="1497600"/>
            <a:ext cx="8134278" cy="4136400"/>
          </a:xfrm>
        </p:spPr>
        <p:txBody>
          <a:bodyPr>
            <a:normAutofit/>
          </a:bodyPr>
          <a:lstStyle/>
          <a:p>
            <a:pPr marL="342900" indent="-342900">
              <a:lnSpc>
                <a:spcPct val="150000"/>
              </a:lnSpc>
              <a:buChar char="•"/>
            </a:pPr>
            <a:r>
              <a:rPr lang="fi-FI" sz="1800" err="1">
                <a:ea typeface="ＭＳ Ｐゴシック"/>
              </a:rPr>
              <a:t>The</a:t>
            </a:r>
            <a:r>
              <a:rPr lang="fi-FI" sz="1800">
                <a:ea typeface="ＭＳ Ｐゴシック"/>
              </a:rPr>
              <a:t> </a:t>
            </a:r>
            <a:r>
              <a:rPr lang="fi-FI" sz="1800" err="1">
                <a:ea typeface="ＭＳ Ｐゴシック"/>
              </a:rPr>
              <a:t>amount</a:t>
            </a:r>
            <a:r>
              <a:rPr lang="fi-FI" sz="1800">
                <a:ea typeface="ＭＳ Ｐゴシック"/>
              </a:rPr>
              <a:t> of </a:t>
            </a:r>
            <a:r>
              <a:rPr lang="fi-FI" sz="1800" err="1">
                <a:ea typeface="ＭＳ Ｐゴシック"/>
              </a:rPr>
              <a:t>solar</a:t>
            </a:r>
            <a:r>
              <a:rPr lang="fi-FI" sz="1800">
                <a:ea typeface="ＭＳ Ｐゴシック"/>
              </a:rPr>
              <a:t> </a:t>
            </a:r>
            <a:r>
              <a:rPr lang="fi-FI" sz="1800" err="1">
                <a:ea typeface="ＭＳ Ｐゴシック"/>
              </a:rPr>
              <a:t>power</a:t>
            </a:r>
            <a:r>
              <a:rPr lang="fi-FI" sz="1800">
                <a:ea typeface="ＭＳ Ｐゴシック"/>
              </a:rPr>
              <a:t> </a:t>
            </a:r>
            <a:r>
              <a:rPr lang="fi-FI" sz="1800" err="1">
                <a:ea typeface="ＭＳ Ｐゴシック"/>
              </a:rPr>
              <a:t>will</a:t>
            </a:r>
            <a:r>
              <a:rPr lang="fi-FI" sz="1800">
                <a:ea typeface="ＭＳ Ｐゴシック"/>
              </a:rPr>
              <a:t> </a:t>
            </a:r>
            <a:r>
              <a:rPr lang="fi-FI" sz="1800" err="1">
                <a:ea typeface="ＭＳ Ｐゴシック"/>
              </a:rPr>
              <a:t>increase</a:t>
            </a:r>
            <a:r>
              <a:rPr lang="fi-FI" sz="1800">
                <a:ea typeface="ＭＳ Ｐゴシック"/>
              </a:rPr>
              <a:t> in </a:t>
            </a:r>
            <a:r>
              <a:rPr lang="fi-FI" sz="1800" err="1">
                <a:ea typeface="ＭＳ Ｐゴシック"/>
              </a:rPr>
              <a:t>order</a:t>
            </a:r>
            <a:r>
              <a:rPr lang="fi-FI" sz="1800">
                <a:ea typeface="ＭＳ Ｐゴシック"/>
              </a:rPr>
              <a:t> to </a:t>
            </a:r>
            <a:r>
              <a:rPr lang="fi-FI" sz="1800" err="1">
                <a:ea typeface="ＭＳ Ｐゴシック"/>
              </a:rPr>
              <a:t>reduce</a:t>
            </a:r>
            <a:r>
              <a:rPr lang="fi-FI" sz="1800">
                <a:ea typeface="ＭＳ Ｐゴシック"/>
              </a:rPr>
              <a:t> </a:t>
            </a:r>
            <a:r>
              <a:rPr lang="fi-FI" sz="1800" err="1">
                <a:ea typeface="ＭＳ Ｐゴシック"/>
              </a:rPr>
              <a:t>emissions</a:t>
            </a:r>
            <a:r>
              <a:rPr lang="fi-FI" sz="1800">
                <a:ea typeface="ＭＳ Ｐゴシック"/>
              </a:rPr>
              <a:t> </a:t>
            </a:r>
          </a:p>
          <a:p>
            <a:pPr marL="342900" indent="-342900">
              <a:lnSpc>
                <a:spcPct val="150000"/>
              </a:lnSpc>
              <a:buFont typeface="Arial" panose="020B0604020202020204" pitchFamily="34" charset="0"/>
              <a:buChar char="•"/>
            </a:pPr>
            <a:r>
              <a:rPr lang="en-US" sz="1800">
                <a:ea typeface="ＭＳ Ｐゴシック"/>
              </a:rPr>
              <a:t>Inverter is the most important  part of the solar power system. There are two main inverter options, and optimal device depends on several factors. Plant control system analyze operations of the solar plant. </a:t>
            </a:r>
            <a:endParaRPr lang="en-US" sz="1800"/>
          </a:p>
          <a:p>
            <a:pPr marL="342900" indent="-342900">
              <a:lnSpc>
                <a:spcPct val="150000"/>
              </a:lnSpc>
              <a:buChar char="•"/>
            </a:pPr>
            <a:r>
              <a:rPr lang="en-US" sz="1800">
                <a:ea typeface="ＭＳ Ｐゴシック"/>
              </a:rPr>
              <a:t>There are technical, economic and environmental challenges when connecting solar farms to the grid. However, developing methods are increasing the amount of solar systems installation. </a:t>
            </a:r>
            <a:endParaRPr lang="en-US" sz="1800"/>
          </a:p>
          <a:p>
            <a:pPr marL="342900" indent="-342900">
              <a:lnSpc>
                <a:spcPct val="150000"/>
              </a:lnSpc>
              <a:buChar char="•"/>
            </a:pPr>
            <a:endParaRPr lang="fi-FI" sz="2000"/>
          </a:p>
          <a:p>
            <a:pPr>
              <a:lnSpc>
                <a:spcPct val="150000"/>
              </a:lnSpc>
              <a:buChar char="•"/>
            </a:pPr>
            <a:endParaRPr lang="en-US" sz="2000"/>
          </a:p>
        </p:txBody>
      </p:sp>
      <p:sp>
        <p:nvSpPr>
          <p:cNvPr id="3" name="Title 2"/>
          <p:cNvSpPr>
            <a:spLocks noGrp="1"/>
          </p:cNvSpPr>
          <p:nvPr>
            <p:ph type="ctrTitle"/>
          </p:nvPr>
        </p:nvSpPr>
        <p:spPr/>
        <p:txBody>
          <a:bodyPr/>
          <a:lstStyle/>
          <a:p>
            <a:r>
              <a:rPr lang="fi-FI" err="1"/>
              <a:t>Conclusions</a:t>
            </a:r>
            <a:endParaRPr lang="en-US"/>
          </a:p>
        </p:txBody>
      </p:sp>
      <p:sp>
        <p:nvSpPr>
          <p:cNvPr id="4" name="Text Placeholder 3"/>
          <p:cNvSpPr>
            <a:spLocks noGrp="1"/>
          </p:cNvSpPr>
          <p:nvPr>
            <p:ph type="body" sz="quarter" idx="16"/>
          </p:nvPr>
        </p:nvSpPr>
        <p:spPr/>
        <p:txBody>
          <a:bodyPr/>
          <a:lstStyle/>
          <a:p>
            <a:endParaRPr lang="en-US"/>
          </a:p>
        </p:txBody>
      </p:sp>
      <p:sp>
        <p:nvSpPr>
          <p:cNvPr id="5" name="Text Placeholder 4"/>
          <p:cNvSpPr>
            <a:spLocks noGrp="1"/>
          </p:cNvSpPr>
          <p:nvPr>
            <p:ph type="body" sz="quarter" idx="17"/>
          </p:nvPr>
        </p:nvSpPr>
        <p:spPr/>
        <p:txBody>
          <a:bodyPr/>
          <a:lstStyle/>
          <a:p>
            <a:endParaRPr lang="en-US"/>
          </a:p>
        </p:txBody>
      </p:sp>
      <p:sp>
        <p:nvSpPr>
          <p:cNvPr id="7" name="Date Placeholder 6"/>
          <p:cNvSpPr>
            <a:spLocks noGrp="1"/>
          </p:cNvSpPr>
          <p:nvPr>
            <p:ph type="dt" sz="half" idx="19"/>
          </p:nvPr>
        </p:nvSpPr>
        <p:spPr/>
        <p:txBody>
          <a:bodyPr/>
          <a:lstStyle/>
          <a:p>
            <a:pPr>
              <a:defRPr/>
            </a:pPr>
            <a:r>
              <a:rPr lang="fi-FI"/>
              <a:t>04</a:t>
            </a:r>
            <a:r>
              <a:rPr lang="et-EE"/>
              <a:t>.0</a:t>
            </a:r>
            <a:r>
              <a:rPr lang="fi-FI"/>
              <a:t>5</a:t>
            </a:r>
            <a:r>
              <a:rPr lang="et-EE"/>
              <a:t>.2021</a:t>
            </a:r>
            <a:endParaRPr lang="en-US"/>
          </a:p>
          <a:p>
            <a:pPr>
              <a:defRPr/>
            </a:pPr>
            <a:endParaRPr lang="en-US"/>
          </a:p>
        </p:txBody>
      </p:sp>
      <p:sp>
        <p:nvSpPr>
          <p:cNvPr id="8" name="Slide Number Placeholder 7"/>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10</a:t>
            </a:fld>
            <a:endParaRPr lang="en-US" altLang="en-US"/>
          </a:p>
        </p:txBody>
      </p:sp>
    </p:spTree>
    <p:extLst>
      <p:ext uri="{BB962C8B-B14F-4D97-AF65-F5344CB8AC3E}">
        <p14:creationId xmlns:p14="http://schemas.microsoft.com/office/powerpoint/2010/main" val="3223155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72400" y="1497600"/>
            <a:ext cx="8134278" cy="4136400"/>
          </a:xfrm>
        </p:spPr>
        <p:txBody>
          <a:bodyPr>
            <a:normAutofit fontScale="77500" lnSpcReduction="20000"/>
          </a:bodyPr>
          <a:lstStyle/>
          <a:p>
            <a:pPr marL="342900" indent="-342900">
              <a:lnSpc>
                <a:spcPct val="150000"/>
              </a:lnSpc>
              <a:buFont typeface="Arial" panose="020B0604020202020204" pitchFamily="34" charset="0"/>
              <a:buChar char="•"/>
            </a:pPr>
            <a:r>
              <a:rPr lang="en-US" b="0">
                <a:ea typeface="ＭＳ Ｐゴシック"/>
              </a:rPr>
              <a:t>PV Status Report 2019, Jäger-Waldau, A. </a:t>
            </a:r>
            <a:r>
              <a:rPr lang="en-US" b="0">
                <a:ea typeface="ＭＳ Ｐゴシック"/>
                <a:hlinkClick r:id="rId3"/>
              </a:rPr>
              <a:t>https://ec.europa.eu/jrc/sites/jrcsh/files/kjna29938enn_1.pdf</a:t>
            </a:r>
            <a:r>
              <a:rPr lang="en-US" b="0">
                <a:ea typeface="ＭＳ Ｐゴシック"/>
              </a:rPr>
              <a:t> </a:t>
            </a:r>
            <a:endParaRPr lang="en-US" b="0"/>
          </a:p>
          <a:p>
            <a:pPr marL="342900" indent="-342900">
              <a:lnSpc>
                <a:spcPct val="150000"/>
              </a:lnSpc>
              <a:buFont typeface="Arial" panose="020B0604020202020204" pitchFamily="34" charset="0"/>
              <a:buChar char="•"/>
            </a:pPr>
            <a:r>
              <a:rPr lang="en-US" b="0">
                <a:ea typeface="ＭＳ Ｐゴシック"/>
              </a:rPr>
              <a:t>Snapshot of Global PV Markets 2020, </a:t>
            </a:r>
            <a:r>
              <a:rPr lang="en-US" b="0">
                <a:ea typeface="ＭＳ Ｐゴシック"/>
                <a:hlinkClick r:id="rId4"/>
              </a:rPr>
              <a:t>https://iea-pvps.org/wp-content/uploads/2020/04/IEA_PVPS_Snapshot_2020.pdf</a:t>
            </a:r>
            <a:r>
              <a:rPr lang="en-US" b="0">
                <a:ea typeface="ＭＳ Ｐゴシック"/>
              </a:rPr>
              <a:t> </a:t>
            </a:r>
            <a:endParaRPr lang="en-US" b="0"/>
          </a:p>
          <a:p>
            <a:pPr marL="342900" indent="-342900">
              <a:lnSpc>
                <a:spcPct val="150000"/>
              </a:lnSpc>
              <a:buFont typeface="Arial" panose="020B0604020202020204" pitchFamily="34" charset="0"/>
              <a:buChar char="•"/>
            </a:pPr>
            <a:r>
              <a:rPr lang="en-US" b="0">
                <a:ea typeface="ＭＳ Ｐゴシック"/>
              </a:rPr>
              <a:t>EU Market Outlook For Solar Power 2020 – 2024, </a:t>
            </a:r>
            <a:r>
              <a:rPr lang="en-US" b="0">
                <a:ea typeface="ＭＳ Ｐゴシック"/>
                <a:hlinkClick r:id="rId5"/>
              </a:rPr>
              <a:t>https://www.solarpowereurope.org/wp-content/uploads/2020/12/3520-SPE-EMO-2020-report-11-mr.pdf?cf_id=31069</a:t>
            </a:r>
            <a:endParaRPr lang="en-US" b="0">
              <a:ea typeface="ＭＳ Ｐゴシック"/>
            </a:endParaRPr>
          </a:p>
          <a:p>
            <a:pPr marL="342900" indent="-342900">
              <a:lnSpc>
                <a:spcPct val="150000"/>
              </a:lnSpc>
              <a:buFont typeface="Arial" panose="020B0604020202020204" pitchFamily="34" charset="0"/>
              <a:buChar char="•"/>
            </a:pPr>
            <a:r>
              <a:rPr lang="en-US" b="0">
                <a:ea typeface="ＭＳ Ｐゴシック"/>
              </a:rPr>
              <a:t>IEA: Renewables 2020, Analysis and forecast to 2025: Solar PV, </a:t>
            </a:r>
            <a:r>
              <a:rPr lang="en-US" b="0">
                <a:ea typeface="ＭＳ Ｐゴシック"/>
                <a:hlinkClick r:id="rId6"/>
              </a:rPr>
              <a:t>https://www.iea.org/reports/renewables-2020/solar-pv</a:t>
            </a:r>
            <a:r>
              <a:rPr lang="en-US" b="0">
                <a:ea typeface="ＭＳ Ｐゴシック"/>
              </a:rPr>
              <a:t> </a:t>
            </a:r>
            <a:endParaRPr lang="en-US" b="0"/>
          </a:p>
          <a:p>
            <a:pPr marL="342900" indent="-342900">
              <a:lnSpc>
                <a:spcPct val="150000"/>
              </a:lnSpc>
              <a:buChar char="•"/>
            </a:pPr>
            <a:r>
              <a:rPr lang="en-US" b="0" err="1">
                <a:ea typeface="+mn-lt"/>
                <a:cs typeface="+mn-lt"/>
              </a:rPr>
              <a:t>ElNozahy</a:t>
            </a:r>
            <a:r>
              <a:rPr lang="en-US" b="0">
                <a:ea typeface="+mn-lt"/>
                <a:cs typeface="+mn-lt"/>
              </a:rPr>
              <a:t>, M. S., &amp; Salama, M. M. A. (2013). Technical impacts of grid-connected photovoltaic systems on electrical networks—A review. Journal of Renewable and Sustainable Energy, 5(3), 032702. </a:t>
            </a:r>
            <a:r>
              <a:rPr lang="en-US" b="0">
                <a:ea typeface="+mn-lt"/>
                <a:cs typeface="+mn-lt"/>
                <a:hlinkClick r:id="rId7"/>
              </a:rPr>
              <a:t>https://doi.org/10.1063/1.4808264</a:t>
            </a:r>
            <a:r>
              <a:rPr lang="en-US" b="0">
                <a:ea typeface="+mn-lt"/>
                <a:cs typeface="+mn-lt"/>
              </a:rPr>
              <a:t>. </a:t>
            </a:r>
            <a:endParaRPr lang="en-US" b="0"/>
          </a:p>
          <a:p>
            <a:pPr marL="342900" indent="-342900">
              <a:lnSpc>
                <a:spcPct val="150000"/>
              </a:lnSpc>
              <a:buChar char="•"/>
            </a:pPr>
            <a:r>
              <a:rPr lang="en-US" b="0">
                <a:ea typeface="+mn-lt"/>
                <a:cs typeface="+mn-lt"/>
              </a:rPr>
              <a:t>Nwaigwe, K. N., </a:t>
            </a:r>
            <a:r>
              <a:rPr lang="en-US" b="0" err="1">
                <a:ea typeface="+mn-lt"/>
                <a:cs typeface="+mn-lt"/>
              </a:rPr>
              <a:t>Mutabilwa</a:t>
            </a:r>
            <a:r>
              <a:rPr lang="en-US" b="0">
                <a:ea typeface="+mn-lt"/>
                <a:cs typeface="+mn-lt"/>
              </a:rPr>
              <a:t>, P., &amp; </a:t>
            </a:r>
            <a:r>
              <a:rPr lang="en-US" b="0" err="1">
                <a:ea typeface="+mn-lt"/>
                <a:cs typeface="+mn-lt"/>
              </a:rPr>
              <a:t>Dintwa</a:t>
            </a:r>
            <a:r>
              <a:rPr lang="en-US" b="0">
                <a:ea typeface="+mn-lt"/>
                <a:cs typeface="+mn-lt"/>
              </a:rPr>
              <a:t>, E. (2019). An overview of solar power (PV systems) integration into electricity grids. </a:t>
            </a:r>
            <a:r>
              <a:rPr lang="en-US" b="0" i="1">
                <a:ea typeface="+mn-lt"/>
                <a:cs typeface="+mn-lt"/>
              </a:rPr>
              <a:t>Materials Science for Energy Technologies</a:t>
            </a:r>
            <a:r>
              <a:rPr lang="en-US" b="0">
                <a:ea typeface="+mn-lt"/>
                <a:cs typeface="+mn-lt"/>
              </a:rPr>
              <a:t>, </a:t>
            </a:r>
            <a:r>
              <a:rPr lang="en-US" b="0" i="1">
                <a:ea typeface="+mn-lt"/>
                <a:cs typeface="+mn-lt"/>
              </a:rPr>
              <a:t>2</a:t>
            </a:r>
            <a:r>
              <a:rPr lang="en-US" b="0">
                <a:ea typeface="+mn-lt"/>
                <a:cs typeface="+mn-lt"/>
              </a:rPr>
              <a:t>(3), 629–633. </a:t>
            </a:r>
            <a:r>
              <a:rPr lang="en-US" b="0">
                <a:ea typeface="+mn-lt"/>
                <a:cs typeface="+mn-lt"/>
                <a:hlinkClick r:id="rId8"/>
              </a:rPr>
              <a:t>https://doi.org/10.1016/j.mset.2019.07.002</a:t>
            </a:r>
            <a:endParaRPr lang="en-US" b="0">
              <a:cs typeface="Arial"/>
            </a:endParaRPr>
          </a:p>
          <a:p>
            <a:pPr marL="342900" indent="-342900">
              <a:lnSpc>
                <a:spcPct val="150000"/>
              </a:lnSpc>
              <a:buChar char="•"/>
            </a:pPr>
            <a:r>
              <a:rPr lang="en-US" b="0">
                <a:ea typeface="+mn-lt"/>
                <a:cs typeface="+mn-lt"/>
              </a:rPr>
              <a:t>Patel, V., &amp; Patel, J. J. (2017). Power quality improvement of grid using solar photovoltaic farm. </a:t>
            </a:r>
            <a:r>
              <a:rPr lang="en-US" b="0" i="1">
                <a:ea typeface="+mn-lt"/>
                <a:cs typeface="+mn-lt"/>
              </a:rPr>
              <a:t>2017 Innovations in Power and Advanced Computing Technologies, </a:t>
            </a:r>
            <a:r>
              <a:rPr lang="en-US" b="0" i="1" err="1">
                <a:ea typeface="+mn-lt"/>
                <a:cs typeface="+mn-lt"/>
              </a:rPr>
              <a:t>i</a:t>
            </a:r>
            <a:r>
              <a:rPr lang="en-US" b="0" i="1">
                <a:ea typeface="+mn-lt"/>
                <a:cs typeface="+mn-lt"/>
              </a:rPr>
              <a:t>-PACT 2017</a:t>
            </a:r>
            <a:r>
              <a:rPr lang="en-US" b="0">
                <a:ea typeface="+mn-lt"/>
                <a:cs typeface="+mn-lt"/>
              </a:rPr>
              <a:t>, </a:t>
            </a:r>
            <a:r>
              <a:rPr lang="en-US" b="0" i="1">
                <a:ea typeface="+mn-lt"/>
                <a:cs typeface="+mn-lt"/>
              </a:rPr>
              <a:t>2017</a:t>
            </a:r>
            <a:r>
              <a:rPr lang="en-US" b="0">
                <a:ea typeface="+mn-lt"/>
                <a:cs typeface="+mn-lt"/>
              </a:rPr>
              <a:t>-</a:t>
            </a:r>
            <a:r>
              <a:rPr lang="en-US" b="0" i="1">
                <a:ea typeface="+mn-lt"/>
                <a:cs typeface="+mn-lt"/>
              </a:rPr>
              <a:t>January</a:t>
            </a:r>
            <a:r>
              <a:rPr lang="en-US" b="0">
                <a:ea typeface="+mn-lt"/>
                <a:cs typeface="+mn-lt"/>
              </a:rPr>
              <a:t>, 1–6. </a:t>
            </a:r>
            <a:r>
              <a:rPr lang="en-US" b="0">
                <a:ea typeface="+mn-lt"/>
                <a:cs typeface="+mn-lt"/>
                <a:hlinkClick r:id="rId9"/>
              </a:rPr>
              <a:t>https://doi.org/10.1109/IPACT.2017.8245113</a:t>
            </a:r>
            <a:endParaRPr lang="en-US" b="0">
              <a:cs typeface="Arial"/>
            </a:endParaRPr>
          </a:p>
          <a:p>
            <a:pPr marL="342900" indent="-342900">
              <a:lnSpc>
                <a:spcPct val="150000"/>
              </a:lnSpc>
              <a:buChar char="•"/>
            </a:pPr>
            <a:r>
              <a:rPr lang="en-US" b="0">
                <a:ea typeface="ＭＳ Ｐゴシック"/>
                <a:cs typeface="Arial"/>
              </a:rPr>
              <a:t>Solar Power World. </a:t>
            </a:r>
            <a:r>
              <a:rPr lang="en-US" b="0">
                <a:ea typeface="ＭＳ Ｐゴシック"/>
              </a:rPr>
              <a:t>Advanced SCADA functionality helps solar operators manage the future. 2019. SPW. Available: </a:t>
            </a:r>
            <a:r>
              <a:rPr lang="en-US" b="0">
                <a:ea typeface="+mn-lt"/>
                <a:cs typeface="+mn-lt"/>
                <a:hlinkClick r:id="rId10"/>
              </a:rPr>
              <a:t>https://www.solarpowerworldonline.com/2019/08/advanced-scada-functionality-solar-trimark/</a:t>
            </a:r>
            <a:endParaRPr lang="en-US">
              <a:ea typeface="ＭＳ Ｐゴシック"/>
              <a:cs typeface="Arial"/>
            </a:endParaRPr>
          </a:p>
          <a:p>
            <a:pPr marL="342900" indent="-342900">
              <a:lnSpc>
                <a:spcPct val="150000"/>
              </a:lnSpc>
              <a:buChar char="•"/>
            </a:pPr>
            <a:r>
              <a:rPr lang="en-US" b="0">
                <a:ea typeface="ＭＳ Ｐゴシック"/>
                <a:cs typeface="Arial"/>
              </a:rPr>
              <a:t>Solar Power World. What does a solar inverter do? Available: </a:t>
            </a:r>
            <a:r>
              <a:rPr lang="en-US" b="0">
                <a:ea typeface="+mn-lt"/>
                <a:cs typeface="+mn-lt"/>
                <a:hlinkClick r:id="rId11"/>
              </a:rPr>
              <a:t>https://www.solarpowerworldonline.com/2019/06/what-does-a-solar-inverter-do/</a:t>
            </a:r>
            <a:endParaRPr lang="en-US" b="0">
              <a:ea typeface="ＭＳ Ｐゴシック"/>
              <a:cs typeface="Arial"/>
            </a:endParaRPr>
          </a:p>
          <a:p>
            <a:pPr marL="342900" indent="-342900">
              <a:lnSpc>
                <a:spcPct val="150000"/>
              </a:lnSpc>
              <a:buChar char="•"/>
            </a:pPr>
            <a:r>
              <a:rPr lang="en-US" b="0">
                <a:ea typeface="+mn-lt"/>
                <a:cs typeface="+mn-lt"/>
              </a:rPr>
              <a:t>Varma, R. K., &amp; </a:t>
            </a:r>
            <a:r>
              <a:rPr lang="en-US" b="0" err="1">
                <a:ea typeface="+mn-lt"/>
                <a:cs typeface="+mn-lt"/>
              </a:rPr>
              <a:t>Siavashi</a:t>
            </a:r>
            <a:r>
              <a:rPr lang="en-US" b="0">
                <a:ea typeface="+mn-lt"/>
                <a:cs typeface="+mn-lt"/>
              </a:rPr>
              <a:t>, E. M. (2018). PV-STATCOM: A New Smart Inverter for Voltage Control in Distribution Systems. </a:t>
            </a:r>
            <a:r>
              <a:rPr lang="en-US" b="0" i="1">
                <a:ea typeface="+mn-lt"/>
                <a:cs typeface="+mn-lt"/>
              </a:rPr>
              <a:t>IEEE Transactions on Sustainable Energy</a:t>
            </a:r>
            <a:r>
              <a:rPr lang="en-US" b="0">
                <a:ea typeface="+mn-lt"/>
                <a:cs typeface="+mn-lt"/>
              </a:rPr>
              <a:t>, </a:t>
            </a:r>
            <a:r>
              <a:rPr lang="en-US" b="0" i="1">
                <a:ea typeface="+mn-lt"/>
                <a:cs typeface="+mn-lt"/>
              </a:rPr>
              <a:t>9</a:t>
            </a:r>
            <a:r>
              <a:rPr lang="en-US" b="0">
                <a:ea typeface="+mn-lt"/>
                <a:cs typeface="+mn-lt"/>
              </a:rPr>
              <a:t>(4), 1681–1691. </a:t>
            </a:r>
            <a:r>
              <a:rPr lang="en-US" b="0">
                <a:ea typeface="+mn-lt"/>
                <a:cs typeface="+mn-lt"/>
                <a:hlinkClick r:id="rId12"/>
              </a:rPr>
              <a:t>https://doi.org/10.1109/TSTE.2018.2808601</a:t>
            </a:r>
            <a:endParaRPr lang="en-US" b="0">
              <a:cs typeface="Arial"/>
            </a:endParaRPr>
          </a:p>
          <a:p>
            <a:pPr marL="342900" indent="-342900">
              <a:lnSpc>
                <a:spcPct val="150000"/>
              </a:lnSpc>
              <a:buChar char="•"/>
            </a:pPr>
            <a:endParaRPr lang="fi-FI" b="0">
              <a:cs typeface="Arial"/>
            </a:endParaRPr>
          </a:p>
          <a:p>
            <a:pPr marL="342900" indent="-342900">
              <a:lnSpc>
                <a:spcPct val="150000"/>
              </a:lnSpc>
              <a:buChar char="•"/>
            </a:pPr>
            <a:endParaRPr lang="fi-FI">
              <a:cs typeface="Arial"/>
            </a:endParaRPr>
          </a:p>
          <a:p>
            <a:pPr marL="342900" indent="-342900">
              <a:lnSpc>
                <a:spcPct val="150000"/>
              </a:lnSpc>
              <a:buChar char="•"/>
            </a:pPr>
            <a:endParaRPr lang="fi-FI" b="0">
              <a:cs typeface="Arial"/>
            </a:endParaRPr>
          </a:p>
          <a:p>
            <a:pPr marL="342900" indent="-342900">
              <a:lnSpc>
                <a:spcPct val="150000"/>
              </a:lnSpc>
              <a:buChar char="•"/>
            </a:pPr>
            <a:endParaRPr lang="fi-FI" b="0">
              <a:cs typeface="Arial"/>
            </a:endParaRPr>
          </a:p>
          <a:p>
            <a:endParaRPr lang="en-US" b="0"/>
          </a:p>
          <a:p>
            <a:pPr marL="0" indent="0">
              <a:lnSpc>
                <a:spcPct val="150000"/>
              </a:lnSpc>
            </a:pPr>
            <a:endParaRPr lang="fi-FI" sz="2000"/>
          </a:p>
          <a:p>
            <a:pPr marL="0" indent="0">
              <a:lnSpc>
                <a:spcPct val="150000"/>
              </a:lnSpc>
            </a:pPr>
            <a:endParaRPr lang="en-US" sz="2000"/>
          </a:p>
        </p:txBody>
      </p:sp>
      <p:sp>
        <p:nvSpPr>
          <p:cNvPr id="3" name="Title 2"/>
          <p:cNvSpPr>
            <a:spLocks noGrp="1"/>
          </p:cNvSpPr>
          <p:nvPr>
            <p:ph type="ctrTitle"/>
          </p:nvPr>
        </p:nvSpPr>
        <p:spPr/>
        <p:txBody>
          <a:bodyPr/>
          <a:lstStyle/>
          <a:p>
            <a:r>
              <a:rPr lang="fi-FI" err="1"/>
              <a:t>Source</a:t>
            </a:r>
            <a:r>
              <a:rPr lang="fi-FI"/>
              <a:t> </a:t>
            </a:r>
            <a:r>
              <a:rPr lang="fi-FI" err="1"/>
              <a:t>material</a:t>
            </a:r>
            <a:r>
              <a:rPr lang="fi-FI"/>
              <a:t> </a:t>
            </a:r>
            <a:r>
              <a:rPr lang="fi-FI" err="1"/>
              <a:t>used</a:t>
            </a:r>
            <a:endParaRPr lang="en-US"/>
          </a:p>
        </p:txBody>
      </p:sp>
      <p:sp>
        <p:nvSpPr>
          <p:cNvPr id="4" name="Text Placeholder 3"/>
          <p:cNvSpPr>
            <a:spLocks noGrp="1"/>
          </p:cNvSpPr>
          <p:nvPr>
            <p:ph type="body" sz="quarter" idx="16"/>
          </p:nvPr>
        </p:nvSpPr>
        <p:spPr/>
        <p:txBody>
          <a:bodyPr/>
          <a:lstStyle/>
          <a:p>
            <a:endParaRPr lang="en-US"/>
          </a:p>
        </p:txBody>
      </p:sp>
      <p:sp>
        <p:nvSpPr>
          <p:cNvPr id="5" name="Text Placeholder 4"/>
          <p:cNvSpPr>
            <a:spLocks noGrp="1"/>
          </p:cNvSpPr>
          <p:nvPr>
            <p:ph type="body" sz="quarter" idx="17"/>
          </p:nvPr>
        </p:nvSpPr>
        <p:spPr/>
        <p:txBody>
          <a:bodyPr/>
          <a:lstStyle/>
          <a:p>
            <a:endParaRPr lang="en-US"/>
          </a:p>
        </p:txBody>
      </p:sp>
      <p:sp>
        <p:nvSpPr>
          <p:cNvPr id="7" name="Date Placeholder 6"/>
          <p:cNvSpPr>
            <a:spLocks noGrp="1"/>
          </p:cNvSpPr>
          <p:nvPr>
            <p:ph type="dt" sz="half" idx="19"/>
          </p:nvPr>
        </p:nvSpPr>
        <p:spPr/>
        <p:txBody>
          <a:bodyPr/>
          <a:lstStyle/>
          <a:p>
            <a:r>
              <a:rPr lang="fi-FI"/>
              <a:t>04</a:t>
            </a:r>
            <a:r>
              <a:rPr lang="et-EE"/>
              <a:t>.0</a:t>
            </a:r>
            <a:r>
              <a:rPr lang="fi-FI"/>
              <a:t>5</a:t>
            </a:r>
            <a:r>
              <a:rPr lang="et-EE"/>
              <a:t>.2021</a:t>
            </a:r>
          </a:p>
          <a:p>
            <a:endParaRPr lang="en-US"/>
          </a:p>
        </p:txBody>
      </p:sp>
      <p:sp>
        <p:nvSpPr>
          <p:cNvPr id="8" name="Slide Number Placeholder 7"/>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11</a:t>
            </a:fld>
            <a:endParaRPr lang="en-US" altLang="en-US"/>
          </a:p>
        </p:txBody>
      </p:sp>
    </p:spTree>
    <p:extLst>
      <p:ext uri="{BB962C8B-B14F-4D97-AF65-F5344CB8AC3E}">
        <p14:creationId xmlns:p14="http://schemas.microsoft.com/office/powerpoint/2010/main" val="1660700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72400" y="1497600"/>
            <a:ext cx="7988990" cy="4136400"/>
          </a:xfrm>
        </p:spPr>
        <p:txBody>
          <a:bodyPr>
            <a:normAutofit/>
          </a:bodyPr>
          <a:lstStyle/>
          <a:p>
            <a:pPr marL="0" indent="0" eaLnBrk="1" hangingPunct="1">
              <a:lnSpc>
                <a:spcPct val="160000"/>
              </a:lnSpc>
            </a:pPr>
            <a:endParaRPr lang="en-US" dirty="0"/>
          </a:p>
          <a:p>
            <a:pPr marL="285750" indent="-285750" eaLnBrk="1" hangingPunct="1">
              <a:lnSpc>
                <a:spcPct val="160000"/>
              </a:lnSpc>
              <a:buFont typeface="Arial" panose="020B0604020202020204" pitchFamily="34" charset="0"/>
              <a:buChar char="•"/>
            </a:pPr>
            <a:r>
              <a:rPr lang="en-US" dirty="0"/>
              <a:t>Solar Farms</a:t>
            </a:r>
          </a:p>
          <a:p>
            <a:pPr marL="285750" indent="-285750" eaLnBrk="1" hangingPunct="1">
              <a:lnSpc>
                <a:spcPct val="160000"/>
              </a:lnSpc>
              <a:buFont typeface="Arial" panose="020B0604020202020204" pitchFamily="34" charset="0"/>
              <a:buChar char="•"/>
            </a:pPr>
            <a:r>
              <a:rPr lang="en-US" dirty="0">
                <a:ea typeface="ＭＳ Ｐゴシック"/>
              </a:rPr>
              <a:t>Installed Capacity and Energy Market Share</a:t>
            </a:r>
          </a:p>
          <a:p>
            <a:pPr marL="285750" indent="-285750" eaLnBrk="1" hangingPunct="1">
              <a:lnSpc>
                <a:spcPct val="160000"/>
              </a:lnSpc>
              <a:buFont typeface="Arial" panose="020B0604020202020204" pitchFamily="34" charset="0"/>
              <a:buChar char="•"/>
            </a:pPr>
            <a:r>
              <a:rPr lang="en-US" dirty="0"/>
              <a:t>Future Trends in Solar</a:t>
            </a:r>
          </a:p>
          <a:p>
            <a:pPr marL="285750" indent="-285750" eaLnBrk="1" hangingPunct="1">
              <a:lnSpc>
                <a:spcPct val="160000"/>
              </a:lnSpc>
              <a:buFont typeface="Arial" panose="020B0604020202020204" pitchFamily="34" charset="0"/>
              <a:buChar char="•"/>
            </a:pPr>
            <a:r>
              <a:rPr lang="en-US" dirty="0"/>
              <a:t>Grid Connected PV System</a:t>
            </a:r>
          </a:p>
          <a:p>
            <a:pPr marL="285750" indent="-285750" eaLnBrk="1" hangingPunct="1">
              <a:lnSpc>
                <a:spcPct val="160000"/>
              </a:lnSpc>
              <a:buFont typeface="Arial" panose="020B0604020202020204" pitchFamily="34" charset="0"/>
              <a:buChar char="•"/>
            </a:pPr>
            <a:r>
              <a:rPr lang="en-US" dirty="0"/>
              <a:t>Plant Control System</a:t>
            </a:r>
          </a:p>
          <a:p>
            <a:pPr marL="285750" indent="-285750" eaLnBrk="1" hangingPunct="1">
              <a:lnSpc>
                <a:spcPct val="160000"/>
              </a:lnSpc>
              <a:buFont typeface="Arial" panose="020B0604020202020204" pitchFamily="34" charset="0"/>
              <a:buChar char="•"/>
            </a:pPr>
            <a:r>
              <a:rPr lang="en-US" dirty="0">
                <a:ea typeface="ＭＳ Ｐゴシック"/>
              </a:rPr>
              <a:t>Effects of PV Grid Connected Systems on a Distribution Network</a:t>
            </a:r>
          </a:p>
          <a:p>
            <a:pPr marL="285750" indent="-285750" eaLnBrk="1" hangingPunct="1">
              <a:lnSpc>
                <a:spcPct val="160000"/>
              </a:lnSpc>
              <a:buFont typeface="Arial" panose="020B0604020202020204" pitchFamily="34" charset="0"/>
              <a:buChar char="•"/>
            </a:pPr>
            <a:r>
              <a:rPr lang="en-US" dirty="0"/>
              <a:t>Challenges</a:t>
            </a:r>
          </a:p>
          <a:p>
            <a:pPr marL="285750" indent="-285750" eaLnBrk="1" hangingPunct="1">
              <a:lnSpc>
                <a:spcPct val="160000"/>
              </a:lnSpc>
              <a:buFont typeface="Arial" panose="020B0604020202020204" pitchFamily="34" charset="0"/>
              <a:buChar char="•"/>
            </a:pPr>
            <a:r>
              <a:rPr lang="en-US" dirty="0"/>
              <a:t>Conclusions</a:t>
            </a:r>
          </a:p>
          <a:p>
            <a:pPr marL="285750" indent="-285750" eaLnBrk="1" hangingPunct="1">
              <a:lnSpc>
                <a:spcPct val="160000"/>
              </a:lnSpc>
              <a:buFont typeface="Arial" panose="020B0604020202020204" pitchFamily="34" charset="0"/>
              <a:buChar char="•"/>
            </a:pPr>
            <a:endParaRPr lang="en-US" dirty="0"/>
          </a:p>
          <a:p>
            <a:pPr marL="285750" indent="-285750" eaLnBrk="1" hangingPunct="1">
              <a:lnSpc>
                <a:spcPct val="160000"/>
              </a:lnSpc>
              <a:buFont typeface="Arial" panose="020B0604020202020204" pitchFamily="34" charset="0"/>
              <a:buChar char="•"/>
            </a:pPr>
            <a:endParaRPr lang="en-US" dirty="0"/>
          </a:p>
          <a:p>
            <a:pPr marL="285750" indent="-285750" eaLnBrk="1" hangingPunct="1">
              <a:lnSpc>
                <a:spcPct val="160000"/>
              </a:lnSpc>
              <a:buFont typeface="Arial" panose="020B0604020202020204" pitchFamily="34" charset="0"/>
              <a:buChar char="•"/>
            </a:pPr>
            <a:endParaRPr lang="en-US" dirty="0"/>
          </a:p>
          <a:p>
            <a:pPr marL="285750" indent="-285750" eaLnBrk="1" hangingPunct="1">
              <a:lnSpc>
                <a:spcPct val="160000"/>
              </a:lnSpc>
              <a:buFont typeface="Arial" panose="020B0604020202020204" pitchFamily="34" charset="0"/>
              <a:buChar char="•"/>
            </a:pPr>
            <a:endParaRPr lang="en-US" dirty="0"/>
          </a:p>
          <a:p>
            <a:pPr marL="0" indent="0" eaLnBrk="1" hangingPunct="1">
              <a:lnSpc>
                <a:spcPct val="160000"/>
              </a:lnSpc>
            </a:pPr>
            <a:endParaRPr lang="en-US" dirty="0"/>
          </a:p>
        </p:txBody>
      </p:sp>
      <p:sp>
        <p:nvSpPr>
          <p:cNvPr id="3" name="Title 2"/>
          <p:cNvSpPr>
            <a:spLocks noGrp="1"/>
          </p:cNvSpPr>
          <p:nvPr>
            <p:ph type="ctrTitle"/>
          </p:nvPr>
        </p:nvSpPr>
        <p:spPr/>
        <p:txBody>
          <a:bodyPr/>
          <a:lstStyle/>
          <a:p>
            <a:r>
              <a:rPr lang="fi-FI" err="1"/>
              <a:t>Introduction</a:t>
            </a:r>
            <a:endParaRPr lang="en-US"/>
          </a:p>
        </p:txBody>
      </p:sp>
      <p:sp>
        <p:nvSpPr>
          <p:cNvPr id="4" name="Text Placeholder 3"/>
          <p:cNvSpPr>
            <a:spLocks noGrp="1"/>
          </p:cNvSpPr>
          <p:nvPr>
            <p:ph type="body" sz="quarter" idx="16"/>
          </p:nvPr>
        </p:nvSpPr>
        <p:spPr/>
        <p:txBody>
          <a:bodyPr/>
          <a:lstStyle/>
          <a:p>
            <a:endParaRPr lang="en-US" i="1">
              <a:cs typeface="Arial"/>
            </a:endParaRPr>
          </a:p>
          <a:p>
            <a:endParaRPr lang="en-US"/>
          </a:p>
        </p:txBody>
      </p:sp>
      <p:sp>
        <p:nvSpPr>
          <p:cNvPr id="5" name="Text Placeholder 4"/>
          <p:cNvSpPr>
            <a:spLocks noGrp="1"/>
          </p:cNvSpPr>
          <p:nvPr>
            <p:ph type="body" sz="quarter" idx="17"/>
          </p:nvPr>
        </p:nvSpPr>
        <p:spPr/>
        <p:txBody>
          <a:bodyPr/>
          <a:lstStyle/>
          <a:p>
            <a:endParaRPr lang="en-US"/>
          </a:p>
        </p:txBody>
      </p:sp>
      <p:sp>
        <p:nvSpPr>
          <p:cNvPr id="7" name="Date Placeholder 6"/>
          <p:cNvSpPr>
            <a:spLocks noGrp="1"/>
          </p:cNvSpPr>
          <p:nvPr>
            <p:ph type="dt" sz="half" idx="19"/>
          </p:nvPr>
        </p:nvSpPr>
        <p:spPr/>
        <p:txBody>
          <a:bodyPr/>
          <a:lstStyle/>
          <a:p>
            <a:r>
              <a:rPr lang="fi-FI"/>
              <a:t>04</a:t>
            </a:r>
            <a:r>
              <a:rPr lang="et-EE"/>
              <a:t>.0</a:t>
            </a:r>
            <a:r>
              <a:rPr lang="fi-FI"/>
              <a:t>5</a:t>
            </a:r>
            <a:r>
              <a:rPr lang="et-EE"/>
              <a:t>.2021</a:t>
            </a:r>
            <a:endParaRPr lang="en-US"/>
          </a:p>
        </p:txBody>
      </p:sp>
      <p:sp>
        <p:nvSpPr>
          <p:cNvPr id="8" name="Slide Number Placeholder 7"/>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2</a:t>
            </a:fld>
            <a:endParaRPr lang="en-US" altLang="en-US"/>
          </a:p>
        </p:txBody>
      </p:sp>
    </p:spTree>
    <p:extLst>
      <p:ext uri="{BB962C8B-B14F-4D97-AF65-F5344CB8AC3E}">
        <p14:creationId xmlns:p14="http://schemas.microsoft.com/office/powerpoint/2010/main" val="2138976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83458" y="1315916"/>
            <a:ext cx="8617046" cy="2059293"/>
          </a:xfrm>
        </p:spPr>
        <p:txBody>
          <a:bodyPr numCol="2">
            <a:normAutofit fontScale="62500" lnSpcReduction="20000"/>
          </a:bodyPr>
          <a:lstStyle/>
          <a:p>
            <a:pPr marL="0" indent="0" eaLnBrk="1" hangingPunct="1">
              <a:lnSpc>
                <a:spcPct val="160000"/>
              </a:lnSpc>
              <a:spcBef>
                <a:spcPts val="0"/>
              </a:spcBef>
            </a:pPr>
            <a:r>
              <a:rPr lang="en-US" sz="2000">
                <a:ea typeface="ＭＳ Ｐゴシック"/>
              </a:rPr>
              <a:t>Solar Farm:</a:t>
            </a:r>
          </a:p>
          <a:p>
            <a:pPr marL="285750" indent="-285750" eaLnBrk="1" hangingPunct="1">
              <a:lnSpc>
                <a:spcPct val="160000"/>
              </a:lnSpc>
              <a:spcBef>
                <a:spcPts val="0"/>
              </a:spcBef>
              <a:buFont typeface="Arial" panose="020B0604020202020204" pitchFamily="34" charset="0"/>
              <a:buChar char="•"/>
            </a:pPr>
            <a:r>
              <a:rPr lang="en-US" sz="2000" b="0">
                <a:ea typeface="ＭＳ Ｐゴシック"/>
              </a:rPr>
              <a:t>Collection of solar panels in order to generate electricity.      </a:t>
            </a:r>
            <a:endParaRPr lang="en-US" sz="2000" b="0"/>
          </a:p>
          <a:p>
            <a:pPr marL="285750" indent="-285750" eaLnBrk="1" hangingPunct="1">
              <a:lnSpc>
                <a:spcPct val="160000"/>
              </a:lnSpc>
              <a:spcBef>
                <a:spcPts val="0"/>
              </a:spcBef>
              <a:buFont typeface="Arial" panose="020B0604020202020204" pitchFamily="34" charset="0"/>
              <a:buChar char="•"/>
            </a:pPr>
            <a:r>
              <a:rPr lang="en-US" sz="2000" b="0">
                <a:ea typeface="ＭＳ Ｐゴシック"/>
              </a:rPr>
              <a:t>Traditional commercial PV efficiency is around 20%, and with concentrated systems around 30%. </a:t>
            </a:r>
          </a:p>
          <a:p>
            <a:pPr marL="285750" indent="-285750" eaLnBrk="1" hangingPunct="1">
              <a:lnSpc>
                <a:spcPct val="160000"/>
              </a:lnSpc>
              <a:spcBef>
                <a:spcPts val="0"/>
              </a:spcBef>
              <a:buFont typeface="Arial" panose="020B0604020202020204" pitchFamily="34" charset="0"/>
              <a:buChar char="•"/>
            </a:pPr>
            <a:r>
              <a:rPr lang="en-US" sz="2000" b="0">
                <a:ea typeface="ＭＳ Ｐゴシック"/>
              </a:rPr>
              <a:t>Produced energy is highly dependent on the geographical position</a:t>
            </a:r>
          </a:p>
          <a:p>
            <a:pPr>
              <a:spcBef>
                <a:spcPts val="0"/>
              </a:spcBef>
            </a:pPr>
            <a:r>
              <a:rPr lang="en-US" sz="2000">
                <a:ea typeface="ＭＳ Ｐゴシック"/>
              </a:rPr>
              <a:t>Areas of solar farms:</a:t>
            </a:r>
          </a:p>
          <a:p>
            <a:pPr marL="342900" indent="-342900">
              <a:spcBef>
                <a:spcPts val="0"/>
              </a:spcBef>
              <a:buFont typeface="Arial" panose="020B0604020202020204" pitchFamily="34" charset="0"/>
              <a:buChar char="•"/>
            </a:pPr>
            <a:r>
              <a:rPr lang="en-US" sz="2000" b="0">
                <a:ea typeface="ＭＳ Ｐゴシック"/>
              </a:rPr>
              <a:t>1,6*10</a:t>
            </a:r>
            <a:r>
              <a:rPr lang="en-US" sz="2000" b="0" baseline="30000">
                <a:ea typeface="ＭＳ Ｐゴシック"/>
              </a:rPr>
              <a:t>4</a:t>
            </a:r>
            <a:r>
              <a:rPr lang="en-US" sz="2000" b="0">
                <a:ea typeface="ＭＳ Ｐゴシック"/>
              </a:rPr>
              <a:t> m</a:t>
            </a:r>
            <a:r>
              <a:rPr lang="en-US" sz="2000" b="0" baseline="30000">
                <a:ea typeface="ＭＳ Ｐゴシック"/>
              </a:rPr>
              <a:t>2</a:t>
            </a:r>
            <a:r>
              <a:rPr lang="en-US" sz="2000" b="0">
                <a:ea typeface="ＭＳ Ｐゴシック"/>
              </a:rPr>
              <a:t> 1 MW crystalline solar panels without trackers </a:t>
            </a:r>
            <a:endParaRPr lang="en-US" sz="2000" b="0"/>
          </a:p>
          <a:p>
            <a:pPr marL="342900" indent="-342900">
              <a:spcBef>
                <a:spcPts val="0"/>
              </a:spcBef>
              <a:buFont typeface="Arial" panose="020B0604020202020204" pitchFamily="34" charset="0"/>
              <a:buChar char="•"/>
            </a:pPr>
            <a:r>
              <a:rPr lang="en-US" sz="2000" b="0">
                <a:ea typeface="ＭＳ Ｐゴシック"/>
              </a:rPr>
              <a:t>2,4*10</a:t>
            </a:r>
            <a:r>
              <a:rPr lang="en-US" sz="2000" b="0" baseline="30000">
                <a:ea typeface="ＭＳ Ｐゴシック"/>
              </a:rPr>
              <a:t>4</a:t>
            </a:r>
            <a:r>
              <a:rPr lang="en-US" sz="2000" b="0">
                <a:ea typeface="ＭＳ Ｐゴシック"/>
              </a:rPr>
              <a:t> m</a:t>
            </a:r>
            <a:r>
              <a:rPr lang="en-US" sz="2000" b="0" baseline="30000">
                <a:ea typeface="ＭＳ Ｐゴシック"/>
              </a:rPr>
              <a:t>2</a:t>
            </a:r>
            <a:r>
              <a:rPr lang="en-US" sz="2000" b="0">
                <a:ea typeface="ＭＳ Ｐゴシック"/>
              </a:rPr>
              <a:t> 1 MW thin film solar panels without trackers</a:t>
            </a:r>
          </a:p>
          <a:p>
            <a:pPr marL="0" indent="0" eaLnBrk="1" hangingPunct="1">
              <a:lnSpc>
                <a:spcPct val="160000"/>
              </a:lnSpc>
              <a:spcBef>
                <a:spcPts val="0"/>
              </a:spcBef>
            </a:pPr>
            <a:r>
              <a:rPr lang="en-US" sz="2000">
                <a:ea typeface="ＭＳ Ｐゴシック"/>
              </a:rPr>
              <a:t>Installation Cost:</a:t>
            </a:r>
          </a:p>
          <a:p>
            <a:pPr marL="342900" indent="-342900" eaLnBrk="1" hangingPunct="1">
              <a:lnSpc>
                <a:spcPct val="160000"/>
              </a:lnSpc>
              <a:spcBef>
                <a:spcPts val="0"/>
              </a:spcBef>
              <a:buFont typeface="Arial" panose="020B0604020202020204" pitchFamily="34" charset="0"/>
              <a:buChar char="•"/>
            </a:pPr>
            <a:r>
              <a:rPr lang="en-US" sz="2000" b="0">
                <a:ea typeface="ＭＳ Ｐゴシック"/>
              </a:rPr>
              <a:t>Utility-scale solar around $0.80-$1 per Watt </a:t>
            </a:r>
            <a:endParaRPr lang="en-US" sz="2000" b="0" i="1">
              <a:solidFill>
                <a:srgbClr val="7030A0"/>
              </a:solidFill>
            </a:endParaRPr>
          </a:p>
          <a:p>
            <a:pPr marL="342900" indent="-342900" eaLnBrk="1" hangingPunct="1">
              <a:lnSpc>
                <a:spcPct val="160000"/>
              </a:lnSpc>
              <a:spcBef>
                <a:spcPts val="0"/>
              </a:spcBef>
              <a:buFont typeface="Arial" panose="020B0604020202020204" pitchFamily="34" charset="0"/>
              <a:buChar char="•"/>
            </a:pPr>
            <a:r>
              <a:rPr lang="en-US" sz="2000" b="0">
                <a:ea typeface="ＭＳ Ｐゴシック"/>
              </a:rPr>
              <a:t>Residential solar around $3-$4 per Watt</a:t>
            </a:r>
          </a:p>
        </p:txBody>
      </p:sp>
      <p:sp>
        <p:nvSpPr>
          <p:cNvPr id="3" name="Title 2"/>
          <p:cNvSpPr>
            <a:spLocks noGrp="1"/>
          </p:cNvSpPr>
          <p:nvPr>
            <p:ph type="ctrTitle"/>
          </p:nvPr>
        </p:nvSpPr>
        <p:spPr/>
        <p:txBody>
          <a:bodyPr/>
          <a:lstStyle/>
          <a:p>
            <a:r>
              <a:rPr lang="en-US"/>
              <a:t>Solar Farms</a:t>
            </a:r>
          </a:p>
        </p:txBody>
      </p:sp>
      <p:sp>
        <p:nvSpPr>
          <p:cNvPr id="4" name="Text Placeholder 3"/>
          <p:cNvSpPr>
            <a:spLocks noGrp="1"/>
          </p:cNvSpPr>
          <p:nvPr>
            <p:ph type="body" sz="quarter" idx="16"/>
          </p:nvPr>
        </p:nvSpPr>
        <p:spPr/>
        <p:txBody>
          <a:bodyPr/>
          <a:lstStyle/>
          <a:p>
            <a:endParaRPr lang="en-US"/>
          </a:p>
        </p:txBody>
      </p:sp>
      <p:sp>
        <p:nvSpPr>
          <p:cNvPr id="5" name="Text Placeholder 4"/>
          <p:cNvSpPr>
            <a:spLocks noGrp="1"/>
          </p:cNvSpPr>
          <p:nvPr>
            <p:ph type="body" sz="quarter" idx="17"/>
          </p:nvPr>
        </p:nvSpPr>
        <p:spPr/>
        <p:txBody>
          <a:bodyPr/>
          <a:lstStyle/>
          <a:p>
            <a:endParaRPr lang="en-US"/>
          </a:p>
        </p:txBody>
      </p:sp>
      <p:sp>
        <p:nvSpPr>
          <p:cNvPr id="7" name="Date Placeholder 6"/>
          <p:cNvSpPr>
            <a:spLocks noGrp="1"/>
          </p:cNvSpPr>
          <p:nvPr>
            <p:ph type="dt" sz="half" idx="19"/>
          </p:nvPr>
        </p:nvSpPr>
        <p:spPr/>
        <p:txBody>
          <a:bodyPr/>
          <a:lstStyle/>
          <a:p>
            <a:r>
              <a:rPr lang="fi-FI"/>
              <a:t>04</a:t>
            </a:r>
            <a:r>
              <a:rPr lang="et-EE"/>
              <a:t>.0</a:t>
            </a:r>
            <a:r>
              <a:rPr lang="fi-FI"/>
              <a:t>5</a:t>
            </a:r>
            <a:r>
              <a:rPr lang="et-EE"/>
              <a:t>.2021</a:t>
            </a:r>
            <a:endParaRPr lang="en-US"/>
          </a:p>
        </p:txBody>
      </p:sp>
      <p:sp>
        <p:nvSpPr>
          <p:cNvPr id="8" name="Slide Number Placeholder 7"/>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3</a:t>
            </a:fld>
            <a:endParaRPr lang="en-US" altLang="en-US"/>
          </a:p>
        </p:txBody>
      </p:sp>
      <p:pic>
        <p:nvPicPr>
          <p:cNvPr id="6" name="Kuva 5">
            <a:extLst>
              <a:ext uri="{FF2B5EF4-FFF2-40B4-BE49-F238E27FC236}">
                <a16:creationId xmlns:a16="http://schemas.microsoft.com/office/drawing/2014/main" id="{E0CA9A02-A0F1-4F00-B338-D2F4514C64F4}"/>
              </a:ext>
            </a:extLst>
          </p:cNvPr>
          <p:cNvPicPr>
            <a:picLocks noChangeAspect="1"/>
          </p:cNvPicPr>
          <p:nvPr/>
        </p:nvPicPr>
        <p:blipFill>
          <a:blip r:embed="rId3"/>
          <a:stretch>
            <a:fillRect/>
          </a:stretch>
        </p:blipFill>
        <p:spPr>
          <a:xfrm>
            <a:off x="4311459" y="3558274"/>
            <a:ext cx="4689045" cy="2268362"/>
          </a:xfrm>
          <a:prstGeom prst="rect">
            <a:avLst/>
          </a:prstGeom>
        </p:spPr>
      </p:pic>
      <p:pic>
        <p:nvPicPr>
          <p:cNvPr id="9" name="Picture 13">
            <a:extLst>
              <a:ext uri="{FF2B5EF4-FFF2-40B4-BE49-F238E27FC236}">
                <a16:creationId xmlns:a16="http://schemas.microsoft.com/office/drawing/2014/main" id="{E4C29A41-B26A-409C-A4F2-29B0D750B25C}"/>
              </a:ext>
            </a:extLst>
          </p:cNvPr>
          <p:cNvPicPr>
            <a:picLocks noChangeAspect="1"/>
          </p:cNvPicPr>
          <p:nvPr/>
        </p:nvPicPr>
        <p:blipFill>
          <a:blip r:embed="rId4"/>
          <a:stretch>
            <a:fillRect/>
          </a:stretch>
        </p:blipFill>
        <p:spPr>
          <a:xfrm>
            <a:off x="572400" y="3584278"/>
            <a:ext cx="3321591" cy="2183532"/>
          </a:xfrm>
          <a:prstGeom prst="rect">
            <a:avLst/>
          </a:prstGeom>
        </p:spPr>
      </p:pic>
    </p:spTree>
    <p:extLst>
      <p:ext uri="{BB962C8B-B14F-4D97-AF65-F5344CB8AC3E}">
        <p14:creationId xmlns:p14="http://schemas.microsoft.com/office/powerpoint/2010/main" val="521881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72400" y="1367146"/>
            <a:ext cx="3486032" cy="1764889"/>
          </a:xfrm>
        </p:spPr>
        <p:txBody>
          <a:bodyPr>
            <a:normAutofit/>
          </a:bodyPr>
          <a:lstStyle/>
          <a:p>
            <a:pPr>
              <a:lnSpc>
                <a:spcPct val="150000"/>
              </a:lnSpc>
              <a:buFont typeface="Arial" panose="020B0604020202020204" pitchFamily="34" charset="0"/>
              <a:buChar char="•"/>
            </a:pPr>
            <a:r>
              <a:rPr lang="en-GB" sz="1200">
                <a:ea typeface="ＭＳ Ｐゴシック"/>
              </a:rPr>
              <a:t>Installed PV capacity has grown from 40 GW to over 600 GW from 2010 </a:t>
            </a:r>
            <a:endParaRPr lang="en-GB" sz="1200"/>
          </a:p>
          <a:p>
            <a:pPr>
              <a:lnSpc>
                <a:spcPct val="150000"/>
              </a:lnSpc>
              <a:buFont typeface="Arial" panose="020B0604020202020204" pitchFamily="34" charset="0"/>
              <a:buChar char="•"/>
            </a:pPr>
            <a:r>
              <a:rPr lang="en-US" sz="1200">
                <a:ea typeface="ＭＳ Ｐゴシック"/>
              </a:rPr>
              <a:t>The growth has slowed down in Europe but the growth in China, Asia-Pacific and North America is increasing the global capacity </a:t>
            </a:r>
            <a:endParaRPr lang="en-GB" sz="1200"/>
          </a:p>
        </p:txBody>
      </p:sp>
      <p:sp>
        <p:nvSpPr>
          <p:cNvPr id="3" name="Title 2"/>
          <p:cNvSpPr>
            <a:spLocks noGrp="1"/>
          </p:cNvSpPr>
          <p:nvPr>
            <p:ph type="ctrTitle"/>
          </p:nvPr>
        </p:nvSpPr>
        <p:spPr/>
        <p:txBody>
          <a:bodyPr/>
          <a:lstStyle/>
          <a:p>
            <a:r>
              <a:rPr lang="en-US"/>
              <a:t>Installed Capacity And Energy Market Share</a:t>
            </a:r>
          </a:p>
        </p:txBody>
      </p:sp>
      <p:sp>
        <p:nvSpPr>
          <p:cNvPr id="4" name="Text Placeholder 3"/>
          <p:cNvSpPr>
            <a:spLocks noGrp="1"/>
          </p:cNvSpPr>
          <p:nvPr>
            <p:ph type="body" sz="quarter" idx="16"/>
          </p:nvPr>
        </p:nvSpPr>
        <p:spPr/>
        <p:txBody>
          <a:bodyPr/>
          <a:lstStyle/>
          <a:p>
            <a:endParaRPr lang="en-US"/>
          </a:p>
        </p:txBody>
      </p:sp>
      <p:sp>
        <p:nvSpPr>
          <p:cNvPr id="5" name="Text Placeholder 4"/>
          <p:cNvSpPr>
            <a:spLocks noGrp="1"/>
          </p:cNvSpPr>
          <p:nvPr>
            <p:ph type="body" sz="quarter" idx="17"/>
          </p:nvPr>
        </p:nvSpPr>
        <p:spPr/>
        <p:txBody>
          <a:bodyPr/>
          <a:lstStyle/>
          <a:p>
            <a:endParaRPr lang="en-US"/>
          </a:p>
        </p:txBody>
      </p:sp>
      <p:sp>
        <p:nvSpPr>
          <p:cNvPr id="7" name="Date Placeholder 6"/>
          <p:cNvSpPr>
            <a:spLocks noGrp="1"/>
          </p:cNvSpPr>
          <p:nvPr>
            <p:ph type="dt" sz="half" idx="19"/>
          </p:nvPr>
        </p:nvSpPr>
        <p:spPr/>
        <p:txBody>
          <a:bodyPr/>
          <a:lstStyle/>
          <a:p>
            <a:r>
              <a:rPr lang="fi-FI"/>
              <a:t>04</a:t>
            </a:r>
            <a:r>
              <a:rPr lang="et-EE"/>
              <a:t>.0</a:t>
            </a:r>
            <a:r>
              <a:rPr lang="fi-FI"/>
              <a:t>5</a:t>
            </a:r>
            <a:r>
              <a:rPr lang="et-EE"/>
              <a:t>.2021</a:t>
            </a:r>
            <a:endParaRPr lang="en-US"/>
          </a:p>
        </p:txBody>
      </p:sp>
      <p:sp>
        <p:nvSpPr>
          <p:cNvPr id="8" name="Slide Number Placeholder 7"/>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4</a:t>
            </a:fld>
            <a:endParaRPr lang="en-US" altLang="en-US"/>
          </a:p>
        </p:txBody>
      </p:sp>
      <p:pic>
        <p:nvPicPr>
          <p:cNvPr id="9" name="Kuva 8">
            <a:extLst>
              <a:ext uri="{FF2B5EF4-FFF2-40B4-BE49-F238E27FC236}">
                <a16:creationId xmlns:a16="http://schemas.microsoft.com/office/drawing/2014/main" id="{31035818-F74F-4637-8F01-9CE052F5238D}"/>
              </a:ext>
            </a:extLst>
          </p:cNvPr>
          <p:cNvPicPr>
            <a:picLocks noChangeAspect="1"/>
          </p:cNvPicPr>
          <p:nvPr/>
        </p:nvPicPr>
        <p:blipFill>
          <a:blip r:embed="rId3"/>
          <a:stretch>
            <a:fillRect/>
          </a:stretch>
        </p:blipFill>
        <p:spPr>
          <a:xfrm>
            <a:off x="643532" y="3184304"/>
            <a:ext cx="3414901" cy="2496967"/>
          </a:xfrm>
          <a:prstGeom prst="rect">
            <a:avLst/>
          </a:prstGeom>
        </p:spPr>
      </p:pic>
      <p:pic>
        <p:nvPicPr>
          <p:cNvPr id="10" name="Kuva 9">
            <a:extLst>
              <a:ext uri="{FF2B5EF4-FFF2-40B4-BE49-F238E27FC236}">
                <a16:creationId xmlns:a16="http://schemas.microsoft.com/office/drawing/2014/main" id="{E3FD4F8D-421B-4FE2-9D90-E648A8B88F32}"/>
              </a:ext>
            </a:extLst>
          </p:cNvPr>
          <p:cNvPicPr>
            <a:picLocks noChangeAspect="1"/>
          </p:cNvPicPr>
          <p:nvPr/>
        </p:nvPicPr>
        <p:blipFill>
          <a:blip r:embed="rId4"/>
          <a:stretch>
            <a:fillRect/>
          </a:stretch>
        </p:blipFill>
        <p:spPr>
          <a:xfrm>
            <a:off x="6183572" y="1254959"/>
            <a:ext cx="2825215" cy="4200418"/>
          </a:xfrm>
          <a:prstGeom prst="rect">
            <a:avLst/>
          </a:prstGeom>
        </p:spPr>
      </p:pic>
      <p:sp>
        <p:nvSpPr>
          <p:cNvPr id="11" name="TextBox 9">
            <a:extLst>
              <a:ext uri="{FF2B5EF4-FFF2-40B4-BE49-F238E27FC236}">
                <a16:creationId xmlns:a16="http://schemas.microsoft.com/office/drawing/2014/main" id="{6477D64B-DBFE-42A9-8878-3C182CA5F0A6}"/>
              </a:ext>
            </a:extLst>
          </p:cNvPr>
          <p:cNvSpPr txBox="1"/>
          <p:nvPr/>
        </p:nvSpPr>
        <p:spPr>
          <a:xfrm>
            <a:off x="549959" y="5575065"/>
            <a:ext cx="3631007" cy="230832"/>
          </a:xfrm>
          <a:prstGeom prst="rect">
            <a:avLst/>
          </a:prstGeom>
          <a:noFill/>
        </p:spPr>
        <p:txBody>
          <a:bodyPr wrap="square" rtlCol="0">
            <a:spAutoFit/>
          </a:bodyPr>
          <a:lstStyle/>
          <a:p>
            <a:r>
              <a:rPr lang="en-US" sz="900" b="1"/>
              <a:t>Annual PV installations from 2010 to 2019 estimates </a:t>
            </a:r>
          </a:p>
        </p:txBody>
      </p:sp>
      <p:sp>
        <p:nvSpPr>
          <p:cNvPr id="12" name="TextBox 9">
            <a:extLst>
              <a:ext uri="{FF2B5EF4-FFF2-40B4-BE49-F238E27FC236}">
                <a16:creationId xmlns:a16="http://schemas.microsoft.com/office/drawing/2014/main" id="{69048E11-AA95-49C5-97EB-AAA3B657AC13}"/>
              </a:ext>
            </a:extLst>
          </p:cNvPr>
          <p:cNvSpPr txBox="1"/>
          <p:nvPr/>
        </p:nvSpPr>
        <p:spPr>
          <a:xfrm>
            <a:off x="6345700" y="5322596"/>
            <a:ext cx="2640646" cy="369332"/>
          </a:xfrm>
          <a:prstGeom prst="rect">
            <a:avLst/>
          </a:prstGeom>
          <a:noFill/>
        </p:spPr>
        <p:txBody>
          <a:bodyPr wrap="square" rtlCol="0">
            <a:spAutoFit/>
          </a:bodyPr>
          <a:lstStyle/>
          <a:p>
            <a:r>
              <a:rPr lang="en-US" sz="900" b="1"/>
              <a:t>Estimated total percentage of the total PV production per total electricity demand</a:t>
            </a:r>
          </a:p>
        </p:txBody>
      </p:sp>
      <p:sp>
        <p:nvSpPr>
          <p:cNvPr id="13" name="Text Placeholder 1">
            <a:extLst>
              <a:ext uri="{FF2B5EF4-FFF2-40B4-BE49-F238E27FC236}">
                <a16:creationId xmlns:a16="http://schemas.microsoft.com/office/drawing/2014/main" id="{C4D5573D-899D-4C92-89DC-253D692A2C7D}"/>
              </a:ext>
            </a:extLst>
          </p:cNvPr>
          <p:cNvSpPr txBox="1">
            <a:spLocks/>
          </p:cNvSpPr>
          <p:nvPr/>
        </p:nvSpPr>
        <p:spPr bwMode="auto">
          <a:xfrm>
            <a:off x="4224457" y="1364208"/>
            <a:ext cx="1959115" cy="4023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a:bodyPr>
          <a:lstStyle>
            <a:lvl1pPr marL="292100" indent="-292100" algn="l" defTabSz="388938" rtl="0" eaLnBrk="0" fontAlgn="base" hangingPunct="0">
              <a:lnSpc>
                <a:spcPts val="1704"/>
              </a:lnSpc>
              <a:spcBef>
                <a:spcPct val="20000"/>
              </a:spcBef>
              <a:spcAft>
                <a:spcPct val="0"/>
              </a:spcAft>
              <a:buFont typeface="Arial" panose="020B0604020202020204" pitchFamily="34" charset="0"/>
              <a:buNone/>
              <a:defRPr sz="1400" b="1" kern="1200">
                <a:solidFill>
                  <a:schemeClr val="tx1"/>
                </a:solidFill>
                <a:latin typeface="+mn-lt"/>
                <a:ea typeface="ＭＳ Ｐゴシック" pitchFamily="-108" charset="-128"/>
                <a:cs typeface="ＭＳ Ｐゴシック" pitchFamily="-108" charset="-128"/>
              </a:defRPr>
            </a:lvl1pPr>
            <a:lvl2pPr marL="631825" indent="-242888" algn="l" defTabSz="388938"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108" charset="-128"/>
                <a:cs typeface="ＭＳ Ｐゴシック"/>
              </a:defRPr>
            </a:lvl2pPr>
            <a:lvl3pPr marL="973138" indent="-193675" algn="l" defTabSz="388938"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08" charset="-128"/>
                <a:cs typeface="ＭＳ Ｐゴシック"/>
              </a:defRPr>
            </a:lvl3pPr>
            <a:lvl4pPr marL="1363663" indent="-193675" algn="l" defTabSz="388938"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ＭＳ Ｐゴシック" pitchFamily="-108" charset="-128"/>
                <a:cs typeface="ＭＳ Ｐゴシック"/>
              </a:defRPr>
            </a:lvl4pPr>
            <a:lvl5pPr marL="1752600" indent="-193675" algn="l" defTabSz="388938"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ＭＳ Ｐゴシック" pitchFamily="-108" charset="-128"/>
                <a:cs typeface="ＭＳ Ｐゴシック"/>
              </a:defRPr>
            </a:lvl5pPr>
            <a:lvl6pPr marL="2142942" indent="-194813" algn="l" defTabSz="389626" rtl="0" eaLnBrk="1" latinLnBrk="0" hangingPunct="1">
              <a:spcBef>
                <a:spcPct val="20000"/>
              </a:spcBef>
              <a:buFont typeface="Arial"/>
              <a:buChar char="•"/>
              <a:defRPr sz="1700" kern="1200">
                <a:solidFill>
                  <a:schemeClr val="tx1"/>
                </a:solidFill>
                <a:latin typeface="+mn-lt"/>
                <a:ea typeface="+mn-ea"/>
                <a:cs typeface="+mn-cs"/>
              </a:defRPr>
            </a:lvl6pPr>
            <a:lvl7pPr marL="2532568" indent="-194813" algn="l" defTabSz="389626" rtl="0" eaLnBrk="1" latinLnBrk="0" hangingPunct="1">
              <a:spcBef>
                <a:spcPct val="20000"/>
              </a:spcBef>
              <a:buFont typeface="Arial"/>
              <a:buChar char="•"/>
              <a:defRPr sz="1700" kern="1200">
                <a:solidFill>
                  <a:schemeClr val="tx1"/>
                </a:solidFill>
                <a:latin typeface="+mn-lt"/>
                <a:ea typeface="+mn-ea"/>
                <a:cs typeface="+mn-cs"/>
              </a:defRPr>
            </a:lvl7pPr>
            <a:lvl8pPr marL="2922194" indent="-194813" algn="l" defTabSz="389626" rtl="0" eaLnBrk="1" latinLnBrk="0" hangingPunct="1">
              <a:spcBef>
                <a:spcPct val="20000"/>
              </a:spcBef>
              <a:buFont typeface="Arial"/>
              <a:buChar char="•"/>
              <a:defRPr sz="1700" kern="1200">
                <a:solidFill>
                  <a:schemeClr val="tx1"/>
                </a:solidFill>
                <a:latin typeface="+mn-lt"/>
                <a:ea typeface="+mn-ea"/>
                <a:cs typeface="+mn-cs"/>
              </a:defRPr>
            </a:lvl8pPr>
            <a:lvl9pPr marL="3311820" indent="-194813" algn="l" defTabSz="389626" rtl="0" eaLnBrk="1" latinLnBrk="0" hangingPunct="1">
              <a:spcBef>
                <a:spcPct val="20000"/>
              </a:spcBef>
              <a:buFont typeface="Arial"/>
              <a:buChar char="•"/>
              <a:defRPr sz="1700" kern="1200">
                <a:solidFill>
                  <a:schemeClr val="tx1"/>
                </a:solidFill>
                <a:latin typeface="+mn-lt"/>
                <a:ea typeface="+mn-ea"/>
                <a:cs typeface="+mn-cs"/>
              </a:defRPr>
            </a:lvl9pPr>
          </a:lstStyle>
          <a:p>
            <a:pPr>
              <a:lnSpc>
                <a:spcPct val="150000"/>
              </a:lnSpc>
              <a:buFont typeface="Arial" panose="020B0604020202020204" pitchFamily="34" charset="0"/>
              <a:buChar char="•"/>
            </a:pPr>
            <a:r>
              <a:rPr lang="en-GB" sz="1200">
                <a:ea typeface="ＭＳ Ｐゴシック"/>
              </a:rPr>
              <a:t>Share of PV is 3% of all the produced energy</a:t>
            </a:r>
            <a:endParaRPr lang="fi-FI" sz="1200">
              <a:ea typeface="ＭＳ Ｐゴシック"/>
            </a:endParaRPr>
          </a:p>
          <a:p>
            <a:pPr>
              <a:lnSpc>
                <a:spcPct val="150000"/>
              </a:lnSpc>
              <a:buFont typeface="Arial" panose="020B0604020202020204" pitchFamily="34" charset="0"/>
              <a:buChar char="•"/>
            </a:pPr>
            <a:r>
              <a:rPr lang="en-GB" sz="1200">
                <a:ea typeface="ＭＳ Ｐゴシック"/>
              </a:rPr>
              <a:t>Share of renewables in total is 26% of all produced energy</a:t>
            </a:r>
            <a:endParaRPr lang="fi-FI" sz="1200">
              <a:ea typeface="ＭＳ Ｐゴシック"/>
            </a:endParaRPr>
          </a:p>
          <a:p>
            <a:pPr>
              <a:lnSpc>
                <a:spcPct val="150000"/>
              </a:lnSpc>
              <a:buFont typeface="Arial" panose="020B0604020202020204" pitchFamily="34" charset="0"/>
              <a:buChar char="•"/>
            </a:pPr>
            <a:endParaRPr lang="en-US" sz="1200"/>
          </a:p>
        </p:txBody>
      </p:sp>
    </p:spTree>
    <p:extLst>
      <p:ext uri="{BB962C8B-B14F-4D97-AF65-F5344CB8AC3E}">
        <p14:creationId xmlns:p14="http://schemas.microsoft.com/office/powerpoint/2010/main" val="584461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583850" y="1424055"/>
            <a:ext cx="3999600" cy="4136400"/>
          </a:xfrm>
        </p:spPr>
        <p:txBody>
          <a:bodyPr>
            <a:normAutofit/>
          </a:bodyPr>
          <a:lstStyle/>
          <a:p>
            <a:pPr>
              <a:lnSpc>
                <a:spcPct val="150000"/>
              </a:lnSpc>
              <a:buChar char="•"/>
            </a:pPr>
            <a:r>
              <a:rPr lang="en-US">
                <a:ea typeface="ＭＳ Ｐゴシック"/>
              </a:rPr>
              <a:t>Floating solar farms</a:t>
            </a:r>
            <a:endParaRPr lang="en-US" u="sng">
              <a:ea typeface="ＭＳ Ｐゴシック"/>
            </a:endParaRPr>
          </a:p>
          <a:p>
            <a:pPr>
              <a:lnSpc>
                <a:spcPct val="150000"/>
              </a:lnSpc>
              <a:buFont typeface="Arial" panose="020B0604020202020204" pitchFamily="34" charset="0"/>
              <a:buChar char="•"/>
            </a:pPr>
            <a:r>
              <a:rPr lang="fi-FI">
                <a:ea typeface="ＭＳ Ｐゴシック"/>
              </a:rPr>
              <a:t>Solar &amp; </a:t>
            </a:r>
            <a:r>
              <a:rPr lang="fi-FI" err="1">
                <a:ea typeface="ＭＳ Ｐゴシック"/>
              </a:rPr>
              <a:t>storage</a:t>
            </a:r>
            <a:r>
              <a:rPr lang="fi-FI">
                <a:ea typeface="ＭＳ Ｐゴシック"/>
              </a:rPr>
              <a:t> in </a:t>
            </a:r>
            <a:r>
              <a:rPr lang="fi-FI" err="1">
                <a:ea typeface="ＭＳ Ｐゴシック"/>
              </a:rPr>
              <a:t>small</a:t>
            </a:r>
            <a:r>
              <a:rPr lang="fi-FI">
                <a:ea typeface="ＭＳ Ｐゴシック"/>
              </a:rPr>
              <a:t> and medium </a:t>
            </a:r>
            <a:r>
              <a:rPr lang="fi-FI" err="1">
                <a:ea typeface="ＭＳ Ｐゴシック"/>
              </a:rPr>
              <a:t>sized</a:t>
            </a:r>
            <a:r>
              <a:rPr lang="fi-FI">
                <a:ea typeface="ＭＳ Ｐゴシック"/>
              </a:rPr>
              <a:t> PV </a:t>
            </a:r>
            <a:r>
              <a:rPr lang="fi-FI" err="1">
                <a:ea typeface="ＭＳ Ｐゴシック"/>
              </a:rPr>
              <a:t>systems</a:t>
            </a:r>
            <a:r>
              <a:rPr lang="fi-FI" b="0">
                <a:ea typeface="ＭＳ Ｐゴシック"/>
              </a:rPr>
              <a:t>: </a:t>
            </a:r>
            <a:r>
              <a:rPr lang="en-US" b="0">
                <a:ea typeface="ＭＳ Ｐゴシック"/>
              </a:rPr>
              <a:t>Increased self-consumption rates for smart solar &amp; storage prosumers</a:t>
            </a:r>
            <a:endParaRPr lang="fi-FI" b="0">
              <a:ea typeface="ＭＳ Ｐゴシック"/>
            </a:endParaRPr>
          </a:p>
          <a:p>
            <a:pPr>
              <a:lnSpc>
                <a:spcPct val="150000"/>
              </a:lnSpc>
              <a:buFont typeface="Arial" panose="020B0604020202020204" pitchFamily="34" charset="0"/>
              <a:buChar char="•"/>
            </a:pPr>
            <a:r>
              <a:rPr lang="en-US">
                <a:ea typeface="ＭＳ Ｐゴシック"/>
              </a:rPr>
              <a:t>Large-scale solar &amp; storage with grid intelligence</a:t>
            </a:r>
            <a:r>
              <a:rPr lang="en-US" b="0">
                <a:ea typeface="ＭＳ Ｐゴシック"/>
              </a:rPr>
              <a:t>: Flexibility services to the grid.</a:t>
            </a:r>
          </a:p>
          <a:p>
            <a:pPr>
              <a:lnSpc>
                <a:spcPct val="150000"/>
              </a:lnSpc>
              <a:buFont typeface="Arial" panose="020B0604020202020204" pitchFamily="34" charset="0"/>
              <a:buChar char="•"/>
            </a:pPr>
            <a:r>
              <a:rPr lang="en-US">
                <a:ea typeface="ＭＳ Ｐゴシック"/>
              </a:rPr>
              <a:t>BIPV</a:t>
            </a:r>
            <a:r>
              <a:rPr lang="en-US" b="0">
                <a:ea typeface="ＭＳ Ｐゴシック"/>
              </a:rPr>
              <a:t>: 3rd generation of Building Integrated PV is ready for the mass market</a:t>
            </a:r>
          </a:p>
        </p:txBody>
      </p:sp>
      <p:sp>
        <p:nvSpPr>
          <p:cNvPr id="3" name="Title 2"/>
          <p:cNvSpPr>
            <a:spLocks noGrp="1"/>
          </p:cNvSpPr>
          <p:nvPr>
            <p:ph type="ctrTitle"/>
          </p:nvPr>
        </p:nvSpPr>
        <p:spPr/>
        <p:txBody>
          <a:bodyPr/>
          <a:lstStyle/>
          <a:p>
            <a:r>
              <a:rPr lang="en-US"/>
              <a:t>Future Trends in Solar</a:t>
            </a:r>
          </a:p>
        </p:txBody>
      </p:sp>
      <p:sp>
        <p:nvSpPr>
          <p:cNvPr id="4" name="Text Placeholder 3"/>
          <p:cNvSpPr>
            <a:spLocks noGrp="1"/>
          </p:cNvSpPr>
          <p:nvPr>
            <p:ph type="body" sz="quarter" idx="16"/>
          </p:nvPr>
        </p:nvSpPr>
        <p:spPr/>
        <p:txBody>
          <a:bodyPr/>
          <a:lstStyle/>
          <a:p>
            <a:endParaRPr lang="en-US"/>
          </a:p>
        </p:txBody>
      </p:sp>
      <p:sp>
        <p:nvSpPr>
          <p:cNvPr id="5" name="Text Placeholder 4"/>
          <p:cNvSpPr>
            <a:spLocks noGrp="1"/>
          </p:cNvSpPr>
          <p:nvPr>
            <p:ph type="body" sz="quarter" idx="17"/>
          </p:nvPr>
        </p:nvSpPr>
        <p:spPr/>
        <p:txBody>
          <a:bodyPr/>
          <a:lstStyle/>
          <a:p>
            <a:endParaRPr lang="en-US"/>
          </a:p>
        </p:txBody>
      </p:sp>
      <p:sp>
        <p:nvSpPr>
          <p:cNvPr id="7" name="Date Placeholder 6"/>
          <p:cNvSpPr>
            <a:spLocks noGrp="1"/>
          </p:cNvSpPr>
          <p:nvPr>
            <p:ph type="dt" sz="half" idx="19"/>
          </p:nvPr>
        </p:nvSpPr>
        <p:spPr/>
        <p:txBody>
          <a:bodyPr/>
          <a:lstStyle/>
          <a:p>
            <a:r>
              <a:rPr lang="fi-FI"/>
              <a:t>04</a:t>
            </a:r>
            <a:r>
              <a:rPr lang="et-EE"/>
              <a:t>.0</a:t>
            </a:r>
            <a:r>
              <a:rPr lang="fi-FI"/>
              <a:t>5</a:t>
            </a:r>
            <a:r>
              <a:rPr lang="et-EE"/>
              <a:t>.2021</a:t>
            </a:r>
            <a:endParaRPr lang="en-US"/>
          </a:p>
        </p:txBody>
      </p:sp>
      <p:sp>
        <p:nvSpPr>
          <p:cNvPr id="8" name="Slide Number Placeholder 7"/>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5</a:t>
            </a:fld>
            <a:endParaRPr lang="en-US" altLang="en-US"/>
          </a:p>
        </p:txBody>
      </p:sp>
      <p:pic>
        <p:nvPicPr>
          <p:cNvPr id="9" name="Kuva 8">
            <a:extLst>
              <a:ext uri="{FF2B5EF4-FFF2-40B4-BE49-F238E27FC236}">
                <a16:creationId xmlns:a16="http://schemas.microsoft.com/office/drawing/2014/main" id="{E5038EB5-DB37-41EA-A6B6-485E8A2FE1D6}"/>
              </a:ext>
            </a:extLst>
          </p:cNvPr>
          <p:cNvPicPr>
            <a:picLocks noChangeAspect="1"/>
          </p:cNvPicPr>
          <p:nvPr/>
        </p:nvPicPr>
        <p:blipFill>
          <a:blip r:embed="rId3"/>
          <a:stretch>
            <a:fillRect/>
          </a:stretch>
        </p:blipFill>
        <p:spPr>
          <a:xfrm>
            <a:off x="396375" y="2994379"/>
            <a:ext cx="4124850" cy="2239511"/>
          </a:xfrm>
          <a:prstGeom prst="rect">
            <a:avLst/>
          </a:prstGeom>
        </p:spPr>
      </p:pic>
      <p:sp>
        <p:nvSpPr>
          <p:cNvPr id="10" name="TextBox 9">
            <a:extLst>
              <a:ext uri="{FF2B5EF4-FFF2-40B4-BE49-F238E27FC236}">
                <a16:creationId xmlns:a16="http://schemas.microsoft.com/office/drawing/2014/main" id="{18509183-38FD-4795-BC65-E20E93CCC081}"/>
              </a:ext>
            </a:extLst>
          </p:cNvPr>
          <p:cNvSpPr txBox="1"/>
          <p:nvPr/>
        </p:nvSpPr>
        <p:spPr>
          <a:xfrm>
            <a:off x="486671" y="5290770"/>
            <a:ext cx="4085329" cy="400110"/>
          </a:xfrm>
          <a:prstGeom prst="rect">
            <a:avLst/>
          </a:prstGeom>
          <a:noFill/>
        </p:spPr>
        <p:txBody>
          <a:bodyPr wrap="square" rtlCol="0">
            <a:spAutoFit/>
          </a:bodyPr>
          <a:lstStyle/>
          <a:p>
            <a:r>
              <a:rPr lang="en-US" sz="1000" b="1"/>
              <a:t>Solar PV power generation in the Sustainable Development Scenario, 2000-2030</a:t>
            </a:r>
          </a:p>
        </p:txBody>
      </p:sp>
      <p:sp>
        <p:nvSpPr>
          <p:cNvPr id="11" name="Text Placeholder 1">
            <a:extLst>
              <a:ext uri="{FF2B5EF4-FFF2-40B4-BE49-F238E27FC236}">
                <a16:creationId xmlns:a16="http://schemas.microsoft.com/office/drawing/2014/main" id="{B71E10B5-47EE-46B3-B3BB-0E836E3A9532}"/>
              </a:ext>
            </a:extLst>
          </p:cNvPr>
          <p:cNvSpPr txBox="1">
            <a:spLocks/>
          </p:cNvSpPr>
          <p:nvPr/>
        </p:nvSpPr>
        <p:spPr bwMode="auto">
          <a:xfrm>
            <a:off x="459000" y="1424055"/>
            <a:ext cx="3829971" cy="151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a:bodyPr>
          <a:lstStyle>
            <a:lvl1pPr marL="292100" indent="-292100" algn="l" defTabSz="388938" rtl="0" eaLnBrk="0" fontAlgn="base" hangingPunct="0">
              <a:lnSpc>
                <a:spcPts val="1704"/>
              </a:lnSpc>
              <a:spcBef>
                <a:spcPct val="20000"/>
              </a:spcBef>
              <a:spcAft>
                <a:spcPct val="0"/>
              </a:spcAft>
              <a:buFont typeface="Arial" panose="020B0604020202020204" pitchFamily="34" charset="0"/>
              <a:buNone/>
              <a:defRPr sz="1400" b="1" kern="1200">
                <a:solidFill>
                  <a:schemeClr val="tx1"/>
                </a:solidFill>
                <a:latin typeface="+mn-lt"/>
                <a:ea typeface="ＭＳ Ｐゴシック" pitchFamily="-108" charset="-128"/>
                <a:cs typeface="ＭＳ Ｐゴシック" pitchFamily="-108" charset="-128"/>
              </a:defRPr>
            </a:lvl1pPr>
            <a:lvl2pPr marL="631825" indent="-242888" algn="l" defTabSz="388938"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108" charset="-128"/>
                <a:cs typeface="ＭＳ Ｐゴシック"/>
              </a:defRPr>
            </a:lvl2pPr>
            <a:lvl3pPr marL="973138" indent="-193675" algn="l" defTabSz="388938"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08" charset="-128"/>
                <a:cs typeface="ＭＳ Ｐゴシック"/>
              </a:defRPr>
            </a:lvl3pPr>
            <a:lvl4pPr marL="1363663" indent="-193675" algn="l" defTabSz="388938"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ＭＳ Ｐゴシック" pitchFamily="-108" charset="-128"/>
                <a:cs typeface="ＭＳ Ｐゴシック"/>
              </a:defRPr>
            </a:lvl4pPr>
            <a:lvl5pPr marL="1752600" indent="-193675" algn="l" defTabSz="388938"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ＭＳ Ｐゴシック" pitchFamily="-108" charset="-128"/>
                <a:cs typeface="ＭＳ Ｐゴシック"/>
              </a:defRPr>
            </a:lvl5pPr>
            <a:lvl6pPr marL="2142942" indent="-194813" algn="l" defTabSz="389626" rtl="0" eaLnBrk="1" latinLnBrk="0" hangingPunct="1">
              <a:spcBef>
                <a:spcPct val="20000"/>
              </a:spcBef>
              <a:buFont typeface="Arial"/>
              <a:buChar char="•"/>
              <a:defRPr sz="1700" kern="1200">
                <a:solidFill>
                  <a:schemeClr val="tx1"/>
                </a:solidFill>
                <a:latin typeface="+mn-lt"/>
                <a:ea typeface="+mn-ea"/>
                <a:cs typeface="+mn-cs"/>
              </a:defRPr>
            </a:lvl6pPr>
            <a:lvl7pPr marL="2532568" indent="-194813" algn="l" defTabSz="389626" rtl="0" eaLnBrk="1" latinLnBrk="0" hangingPunct="1">
              <a:spcBef>
                <a:spcPct val="20000"/>
              </a:spcBef>
              <a:buFont typeface="Arial"/>
              <a:buChar char="•"/>
              <a:defRPr sz="1700" kern="1200">
                <a:solidFill>
                  <a:schemeClr val="tx1"/>
                </a:solidFill>
                <a:latin typeface="+mn-lt"/>
                <a:ea typeface="+mn-ea"/>
                <a:cs typeface="+mn-cs"/>
              </a:defRPr>
            </a:lvl7pPr>
            <a:lvl8pPr marL="2922194" indent="-194813" algn="l" defTabSz="389626" rtl="0" eaLnBrk="1" latinLnBrk="0" hangingPunct="1">
              <a:spcBef>
                <a:spcPct val="20000"/>
              </a:spcBef>
              <a:buFont typeface="Arial"/>
              <a:buChar char="•"/>
              <a:defRPr sz="1700" kern="1200">
                <a:solidFill>
                  <a:schemeClr val="tx1"/>
                </a:solidFill>
                <a:latin typeface="+mn-lt"/>
                <a:ea typeface="+mn-ea"/>
                <a:cs typeface="+mn-cs"/>
              </a:defRPr>
            </a:lvl8pPr>
            <a:lvl9pPr marL="3311820" indent="-194813" algn="l" defTabSz="389626" rtl="0" eaLnBrk="1" latinLnBrk="0" hangingPunct="1">
              <a:spcBef>
                <a:spcPct val="20000"/>
              </a:spcBef>
              <a:buFont typeface="Arial"/>
              <a:buChar char="•"/>
              <a:defRPr sz="1700" kern="1200">
                <a:solidFill>
                  <a:schemeClr val="tx1"/>
                </a:solidFill>
                <a:latin typeface="+mn-lt"/>
                <a:ea typeface="+mn-ea"/>
                <a:cs typeface="+mn-cs"/>
              </a:defRPr>
            </a:lvl9pPr>
          </a:lstStyle>
          <a:p>
            <a:pPr>
              <a:lnSpc>
                <a:spcPct val="150000"/>
              </a:lnSpc>
              <a:buFont typeface="Arial" panose="020B0604020202020204" pitchFamily="34" charset="0"/>
              <a:buChar char="•"/>
            </a:pPr>
            <a:r>
              <a:rPr lang="en-US">
                <a:ea typeface="ＭＳ Ｐゴシック"/>
              </a:rPr>
              <a:t>The amount of PV is expected to increase in order to reduce emissions</a:t>
            </a:r>
          </a:p>
          <a:p>
            <a:pPr>
              <a:lnSpc>
                <a:spcPct val="150000"/>
              </a:lnSpc>
              <a:buFont typeface="Arial" panose="020B0604020202020204" pitchFamily="34" charset="0"/>
              <a:buChar char="•"/>
            </a:pPr>
            <a:r>
              <a:rPr lang="en-US">
                <a:ea typeface="ＭＳ Ｐゴシック"/>
                <a:cs typeface="+mn-lt"/>
              </a:rPr>
              <a:t>Material development</a:t>
            </a:r>
          </a:p>
          <a:p>
            <a:pPr>
              <a:lnSpc>
                <a:spcPct val="150000"/>
              </a:lnSpc>
              <a:buFont typeface="Arial" panose="020B0604020202020204" pitchFamily="34" charset="0"/>
              <a:buChar char="•"/>
            </a:pPr>
            <a:r>
              <a:rPr lang="en-US">
                <a:ea typeface="ＭＳ Ｐゴシック"/>
                <a:cs typeface="+mn-lt"/>
              </a:rPr>
              <a:t>Higher efficiency </a:t>
            </a:r>
          </a:p>
        </p:txBody>
      </p:sp>
    </p:spTree>
    <p:extLst>
      <p:ext uri="{BB962C8B-B14F-4D97-AF65-F5344CB8AC3E}">
        <p14:creationId xmlns:p14="http://schemas.microsoft.com/office/powerpoint/2010/main" val="1235333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p:txBody>
          <a:bodyPr/>
          <a:lstStyle/>
          <a:p>
            <a:endParaRPr lang="en-US"/>
          </a:p>
        </p:txBody>
      </p:sp>
      <p:sp>
        <p:nvSpPr>
          <p:cNvPr id="5" name="Text Placeholder 4"/>
          <p:cNvSpPr>
            <a:spLocks noGrp="1"/>
          </p:cNvSpPr>
          <p:nvPr>
            <p:ph type="body" sz="quarter" idx="17"/>
          </p:nvPr>
        </p:nvSpPr>
        <p:spPr/>
        <p:txBody>
          <a:bodyPr/>
          <a:lstStyle/>
          <a:p>
            <a:endParaRPr lang="en-US"/>
          </a:p>
        </p:txBody>
      </p:sp>
      <p:sp>
        <p:nvSpPr>
          <p:cNvPr id="2" name="Text Placeholder 1"/>
          <p:cNvSpPr>
            <a:spLocks noGrp="1"/>
          </p:cNvSpPr>
          <p:nvPr>
            <p:ph type="body" sz="quarter" idx="13"/>
          </p:nvPr>
        </p:nvSpPr>
        <p:spPr>
          <a:xfrm>
            <a:off x="572400" y="1497600"/>
            <a:ext cx="7772400" cy="4136400"/>
          </a:xfrm>
        </p:spPr>
        <p:txBody>
          <a:bodyPr>
            <a:normAutofit/>
          </a:bodyPr>
          <a:lstStyle/>
          <a:p>
            <a:pPr marL="0" indent="0">
              <a:lnSpc>
                <a:spcPct val="150000"/>
              </a:lnSpc>
            </a:pPr>
            <a:endParaRPr lang="en-US" sz="1600">
              <a:ea typeface="ＭＳ Ｐゴシック"/>
              <a:cs typeface="+mn-lt"/>
            </a:endParaRPr>
          </a:p>
          <a:p>
            <a:pPr>
              <a:lnSpc>
                <a:spcPct val="150000"/>
              </a:lnSpc>
              <a:buFont typeface="Arial" panose="020B0604020202020204" pitchFamily="34" charset="0"/>
              <a:buChar char="•"/>
            </a:pPr>
            <a:endParaRPr lang="en-US" sz="1600" b="0">
              <a:ea typeface="ＭＳ Ｐゴシック"/>
            </a:endParaRPr>
          </a:p>
        </p:txBody>
      </p:sp>
      <p:sp>
        <p:nvSpPr>
          <p:cNvPr id="3" name="Title 2"/>
          <p:cNvSpPr>
            <a:spLocks noGrp="1"/>
          </p:cNvSpPr>
          <p:nvPr>
            <p:ph type="ctrTitle"/>
          </p:nvPr>
        </p:nvSpPr>
        <p:spPr/>
        <p:txBody>
          <a:bodyPr/>
          <a:lstStyle/>
          <a:p>
            <a:r>
              <a:rPr lang="en-US">
                <a:ea typeface="ＭＳ Ｐゴシック"/>
              </a:rPr>
              <a:t>Grid Connected PV System</a:t>
            </a:r>
            <a:endParaRPr lang="en-US"/>
          </a:p>
        </p:txBody>
      </p:sp>
      <p:sp>
        <p:nvSpPr>
          <p:cNvPr id="7" name="Date Placeholder 6"/>
          <p:cNvSpPr>
            <a:spLocks noGrp="1"/>
          </p:cNvSpPr>
          <p:nvPr>
            <p:ph type="dt" sz="half" idx="19"/>
          </p:nvPr>
        </p:nvSpPr>
        <p:spPr/>
        <p:txBody>
          <a:bodyPr/>
          <a:lstStyle/>
          <a:p>
            <a:r>
              <a:rPr lang="fi-FI"/>
              <a:t>04</a:t>
            </a:r>
            <a:r>
              <a:rPr lang="et-EE"/>
              <a:t>.0</a:t>
            </a:r>
            <a:r>
              <a:rPr lang="fi-FI"/>
              <a:t>5</a:t>
            </a:r>
            <a:r>
              <a:rPr lang="et-EE"/>
              <a:t>.2021</a:t>
            </a:r>
            <a:endParaRPr lang="en-US"/>
          </a:p>
        </p:txBody>
      </p:sp>
      <p:sp>
        <p:nvSpPr>
          <p:cNvPr id="8" name="Slide Number Placeholder 7"/>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6</a:t>
            </a:fld>
            <a:endParaRPr lang="en-US" altLang="en-US"/>
          </a:p>
        </p:txBody>
      </p:sp>
      <p:cxnSp>
        <p:nvCxnSpPr>
          <p:cNvPr id="13" name="Suora nuoliyhdysviiva 12">
            <a:extLst>
              <a:ext uri="{FF2B5EF4-FFF2-40B4-BE49-F238E27FC236}">
                <a16:creationId xmlns:a16="http://schemas.microsoft.com/office/drawing/2014/main" id="{F1C3B0E1-EA87-4F04-9F0D-9AA82E035827}"/>
              </a:ext>
            </a:extLst>
          </p:cNvPr>
          <p:cNvCxnSpPr/>
          <p:nvPr/>
        </p:nvCxnSpPr>
        <p:spPr>
          <a:xfrm>
            <a:off x="5183046" y="1254224"/>
            <a:ext cx="32250" cy="4623221"/>
          </a:xfrm>
          <a:prstGeom prst="straightConnector1">
            <a:avLst/>
          </a:prstGeom>
        </p:spPr>
        <p:style>
          <a:lnRef idx="1">
            <a:schemeClr val="accent3"/>
          </a:lnRef>
          <a:fillRef idx="0">
            <a:schemeClr val="accent3"/>
          </a:fillRef>
          <a:effectRef idx="0">
            <a:schemeClr val="accent3"/>
          </a:effectRef>
          <a:fontRef idx="minor">
            <a:schemeClr val="tx1"/>
          </a:fontRef>
        </p:style>
      </p:cxnSp>
      <p:pic>
        <p:nvPicPr>
          <p:cNvPr id="15" name="Kuva 9">
            <a:extLst>
              <a:ext uri="{FF2B5EF4-FFF2-40B4-BE49-F238E27FC236}">
                <a16:creationId xmlns:a16="http://schemas.microsoft.com/office/drawing/2014/main" id="{B7DCC64D-5AA0-47F3-BF36-70BD698238EB}"/>
              </a:ext>
            </a:extLst>
          </p:cNvPr>
          <p:cNvPicPr>
            <a:picLocks noChangeAspect="1"/>
          </p:cNvPicPr>
          <p:nvPr/>
        </p:nvPicPr>
        <p:blipFill>
          <a:blip r:embed="rId3"/>
          <a:stretch>
            <a:fillRect/>
          </a:stretch>
        </p:blipFill>
        <p:spPr>
          <a:xfrm>
            <a:off x="8092" y="1765805"/>
            <a:ext cx="5139458" cy="2643666"/>
          </a:xfrm>
          <a:prstGeom prst="rect">
            <a:avLst/>
          </a:prstGeom>
        </p:spPr>
      </p:pic>
      <p:pic>
        <p:nvPicPr>
          <p:cNvPr id="17" name="Kuva 9">
            <a:extLst>
              <a:ext uri="{FF2B5EF4-FFF2-40B4-BE49-F238E27FC236}">
                <a16:creationId xmlns:a16="http://schemas.microsoft.com/office/drawing/2014/main" id="{9EB5E445-90AB-4607-BBF9-8122DFE49918}"/>
              </a:ext>
            </a:extLst>
          </p:cNvPr>
          <p:cNvPicPr>
            <a:picLocks noChangeAspect="1"/>
          </p:cNvPicPr>
          <p:nvPr/>
        </p:nvPicPr>
        <p:blipFill>
          <a:blip r:embed="rId4"/>
          <a:stretch>
            <a:fillRect/>
          </a:stretch>
        </p:blipFill>
        <p:spPr>
          <a:xfrm>
            <a:off x="5256543" y="1709403"/>
            <a:ext cx="3493897" cy="2482119"/>
          </a:xfrm>
          <a:prstGeom prst="rect">
            <a:avLst/>
          </a:prstGeom>
        </p:spPr>
      </p:pic>
      <p:sp>
        <p:nvSpPr>
          <p:cNvPr id="18" name="Tekstiruutu 17">
            <a:extLst>
              <a:ext uri="{FF2B5EF4-FFF2-40B4-BE49-F238E27FC236}">
                <a16:creationId xmlns:a16="http://schemas.microsoft.com/office/drawing/2014/main" id="{D26A55F9-F6E6-457E-904B-01E3B7F25D4B}"/>
              </a:ext>
            </a:extLst>
          </p:cNvPr>
          <p:cNvSpPr txBox="1"/>
          <p:nvPr/>
        </p:nvSpPr>
        <p:spPr>
          <a:xfrm>
            <a:off x="5825307" y="1383382"/>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Arial"/>
                <a:ea typeface="ＭＳ Ｐゴシック"/>
                <a:cs typeface="Arial"/>
              </a:rPr>
              <a:t>Central or String Inverters</a:t>
            </a:r>
            <a:endParaRPr lang="en-US" sz="1600">
              <a:cs typeface="Arial"/>
            </a:endParaRPr>
          </a:p>
        </p:txBody>
      </p:sp>
      <p:sp>
        <p:nvSpPr>
          <p:cNvPr id="19" name="Tekstiruutu 18">
            <a:extLst>
              <a:ext uri="{FF2B5EF4-FFF2-40B4-BE49-F238E27FC236}">
                <a16:creationId xmlns:a16="http://schemas.microsoft.com/office/drawing/2014/main" id="{2C362F5C-E658-469E-9E40-719B932A4B77}"/>
              </a:ext>
            </a:extLst>
          </p:cNvPr>
          <p:cNvSpPr txBox="1"/>
          <p:nvPr/>
        </p:nvSpPr>
        <p:spPr>
          <a:xfrm>
            <a:off x="570277" y="4619113"/>
            <a:ext cx="3824544"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400" b="1">
                <a:latin typeface="Arial"/>
                <a:ea typeface="ＭＳ Ｐゴシック"/>
                <a:cs typeface="Arial"/>
              </a:rPr>
              <a:t>Small and intermediate systems </a:t>
            </a:r>
            <a:r>
              <a:rPr lang="en-US" sz="1400">
                <a:latin typeface="Arial"/>
                <a:ea typeface="ＭＳ Ｐゴシック"/>
                <a:cs typeface="Arial"/>
              </a:rPr>
              <a:t>(&lt;500 kW) are usually connected to the distribution system​</a:t>
            </a:r>
            <a:endParaRPr lang="fi-FI" sz="1400">
              <a:cs typeface="Arial" panose="020B0604020202020204" pitchFamily="34" charset="0"/>
            </a:endParaRPr>
          </a:p>
          <a:p>
            <a:pPr marL="285750" indent="-285750">
              <a:buFont typeface="Arial"/>
              <a:buChar char="•"/>
            </a:pPr>
            <a:r>
              <a:rPr lang="en-US" sz="1400" b="1">
                <a:latin typeface="Arial"/>
                <a:ea typeface="ＭＳ Ｐゴシック"/>
                <a:cs typeface="Arial"/>
              </a:rPr>
              <a:t>Large systems</a:t>
            </a:r>
            <a:r>
              <a:rPr lang="en-US" sz="1400">
                <a:latin typeface="Arial"/>
                <a:ea typeface="ＭＳ Ｐゴシック"/>
                <a:cs typeface="Arial"/>
              </a:rPr>
              <a:t> (&gt;500 kW) are connected to the transmission system</a:t>
            </a:r>
          </a:p>
        </p:txBody>
      </p:sp>
      <p:sp>
        <p:nvSpPr>
          <p:cNvPr id="6" name="Tekstiruutu 5">
            <a:extLst>
              <a:ext uri="{FF2B5EF4-FFF2-40B4-BE49-F238E27FC236}">
                <a16:creationId xmlns:a16="http://schemas.microsoft.com/office/drawing/2014/main" id="{953C5C3B-D6BA-4D02-A9CF-EB4DC8F2DF38}"/>
              </a:ext>
            </a:extLst>
          </p:cNvPr>
          <p:cNvSpPr txBox="1"/>
          <p:nvPr/>
        </p:nvSpPr>
        <p:spPr>
          <a:xfrm>
            <a:off x="5531938" y="4621180"/>
            <a:ext cx="2734092"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latin typeface="Arial"/>
                <a:ea typeface="ＭＳ Ｐゴシック"/>
                <a:cs typeface="Arial"/>
              </a:rPr>
              <a:t>Inverter: </a:t>
            </a:r>
            <a:r>
              <a:rPr lang="en-US" sz="1400">
                <a:latin typeface="Arial"/>
                <a:ea typeface="ＭＳ Ｐゴシック"/>
                <a:cs typeface="Arial"/>
              </a:rPr>
              <a:t>One of the most important part of the solar power system. Converts direct current (DC) output of PV solar panel into alternating current (AC).</a:t>
            </a:r>
            <a:endParaRPr lang="fi-FI" sz="1400">
              <a:ea typeface="ＭＳ Ｐゴシック"/>
            </a:endParaRPr>
          </a:p>
        </p:txBody>
      </p:sp>
      <p:sp>
        <p:nvSpPr>
          <p:cNvPr id="9" name="Tekstiruutu 8">
            <a:extLst>
              <a:ext uri="{FF2B5EF4-FFF2-40B4-BE49-F238E27FC236}">
                <a16:creationId xmlns:a16="http://schemas.microsoft.com/office/drawing/2014/main" id="{252986F6-69D2-4563-8B98-CB1403FEABE2}"/>
              </a:ext>
            </a:extLst>
          </p:cNvPr>
          <p:cNvSpPr txBox="1"/>
          <p:nvPr/>
        </p:nvSpPr>
        <p:spPr>
          <a:xfrm>
            <a:off x="2071061" y="1369778"/>
            <a:ext cx="272498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1600">
                <a:latin typeface="Arial"/>
                <a:ea typeface="ＭＳ Ｐゴシック"/>
                <a:cs typeface="Arial"/>
              </a:rPr>
              <a:t>PV System</a:t>
            </a:r>
            <a:endParaRPr lang="fi-FI" sz="1600" err="1">
              <a:cs typeface="Arial"/>
            </a:endParaRPr>
          </a:p>
        </p:txBody>
      </p:sp>
    </p:spTree>
    <p:extLst>
      <p:ext uri="{BB962C8B-B14F-4D97-AF65-F5344CB8AC3E}">
        <p14:creationId xmlns:p14="http://schemas.microsoft.com/office/powerpoint/2010/main" val="3307896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72400" y="1497600"/>
            <a:ext cx="7772400" cy="4136400"/>
          </a:xfrm>
        </p:spPr>
        <p:txBody>
          <a:bodyPr>
            <a:normAutofit/>
          </a:bodyPr>
          <a:lstStyle/>
          <a:p>
            <a:pPr algn="just">
              <a:lnSpc>
                <a:spcPct val="150000"/>
              </a:lnSpc>
              <a:buChar char="•"/>
            </a:pPr>
            <a:r>
              <a:rPr lang="en-US" sz="1800">
                <a:ea typeface="+mn-lt"/>
                <a:cs typeface="+mn-lt"/>
              </a:rPr>
              <a:t>Supervisory control and data acquisition (SCADA) System: </a:t>
            </a:r>
            <a:endParaRPr lang="fi-FI" sz="1800">
              <a:cs typeface="Arial"/>
            </a:endParaRPr>
          </a:p>
          <a:p>
            <a:pPr lvl="1" indent="-242570" algn="just">
              <a:lnSpc>
                <a:spcPct val="110000"/>
              </a:lnSpc>
              <a:buChar char="•"/>
            </a:pPr>
            <a:r>
              <a:rPr lang="en-US" sz="1800" b="0">
                <a:ea typeface="+mn-lt"/>
                <a:cs typeface="+mn-lt"/>
              </a:rPr>
              <a:t>Used in solar farms as they need fast sampling pace for the data gathered to optimize the power output as efficiently as possible.</a:t>
            </a:r>
            <a:endParaRPr lang="en-US" sz="1800"/>
          </a:p>
          <a:p>
            <a:pPr lvl="1" indent="-242570" algn="just">
              <a:lnSpc>
                <a:spcPct val="110000"/>
              </a:lnSpc>
              <a:buChar char="•"/>
            </a:pPr>
            <a:r>
              <a:rPr lang="en-US" sz="1800" b="0">
                <a:ea typeface="+mn-lt"/>
                <a:cs typeface="+mn-lt"/>
              </a:rPr>
              <a:t>Provides information to determine solar plant functioning.</a:t>
            </a:r>
          </a:p>
          <a:p>
            <a:pPr lvl="1" indent="-242570" algn="just">
              <a:lnSpc>
                <a:spcPct val="110000"/>
              </a:lnSpc>
              <a:buChar char="•"/>
            </a:pPr>
            <a:r>
              <a:rPr lang="en-US" sz="1800" b="0">
                <a:ea typeface="+mn-lt"/>
                <a:cs typeface="+mn-lt"/>
              </a:rPr>
              <a:t>SCADA is used to minimize the operation and maintenance costs of a power plant by triggering alarms when oddities are detected.</a:t>
            </a:r>
            <a:endParaRPr lang="en-US" sz="1800"/>
          </a:p>
          <a:p>
            <a:pPr lvl="1" indent="-242570" algn="just">
              <a:lnSpc>
                <a:spcPct val="110000"/>
              </a:lnSpc>
              <a:buChar char="•"/>
            </a:pPr>
            <a:r>
              <a:rPr lang="en-US" sz="1800" b="0">
                <a:ea typeface="+mn-lt"/>
                <a:cs typeface="+mn-lt"/>
              </a:rPr>
              <a:t>Data is gathered from the inverters, panels and other components of the system to calculate and compare to the optimum performance.</a:t>
            </a:r>
            <a:endParaRPr lang="en-US" sz="1800"/>
          </a:p>
          <a:p>
            <a:pPr algn="just">
              <a:lnSpc>
                <a:spcPct val="110000"/>
              </a:lnSpc>
              <a:buChar char="•"/>
            </a:pPr>
            <a:r>
              <a:rPr lang="en-US" sz="1800">
                <a:ea typeface="ＭＳ Ｐゴシック"/>
                <a:cs typeface="Arial"/>
              </a:rPr>
              <a:t>Real time controller       Collect remote data from inverter and current PV from the combiner box</a:t>
            </a:r>
            <a:endParaRPr lang="en-US" sz="1800">
              <a:cs typeface="Arial"/>
            </a:endParaRPr>
          </a:p>
          <a:p>
            <a:pPr marL="285750" indent="-285750">
              <a:lnSpc>
                <a:spcPct val="150000"/>
              </a:lnSpc>
              <a:buFont typeface="Arial" panose="020B0604020202020204" pitchFamily="34" charset="0"/>
              <a:buChar char="•"/>
            </a:pPr>
            <a:endParaRPr lang="en-US" sz="1600">
              <a:cs typeface="Arial"/>
            </a:endParaRPr>
          </a:p>
          <a:p>
            <a:pPr>
              <a:lnSpc>
                <a:spcPct val="150000"/>
              </a:lnSpc>
              <a:buFont typeface="Arial" panose="020B0604020202020204" pitchFamily="34" charset="0"/>
              <a:buChar char="•"/>
            </a:pPr>
            <a:endParaRPr lang="en-US" sz="1600" b="0">
              <a:cs typeface="Arial"/>
            </a:endParaRPr>
          </a:p>
        </p:txBody>
      </p:sp>
      <p:sp>
        <p:nvSpPr>
          <p:cNvPr id="3" name="Title 2"/>
          <p:cNvSpPr>
            <a:spLocks noGrp="1"/>
          </p:cNvSpPr>
          <p:nvPr>
            <p:ph type="ctrTitle"/>
          </p:nvPr>
        </p:nvSpPr>
        <p:spPr/>
        <p:txBody>
          <a:bodyPr/>
          <a:lstStyle/>
          <a:p>
            <a:r>
              <a:rPr lang="en-US">
                <a:ea typeface="ＭＳ Ｐゴシック"/>
              </a:rPr>
              <a:t>Plant control system</a:t>
            </a:r>
            <a:endParaRPr lang="en-US"/>
          </a:p>
        </p:txBody>
      </p:sp>
      <p:sp>
        <p:nvSpPr>
          <p:cNvPr id="4" name="Text Placeholder 3"/>
          <p:cNvSpPr>
            <a:spLocks noGrp="1"/>
          </p:cNvSpPr>
          <p:nvPr>
            <p:ph type="body" sz="quarter" idx="16"/>
          </p:nvPr>
        </p:nvSpPr>
        <p:spPr/>
        <p:txBody>
          <a:bodyPr/>
          <a:lstStyle/>
          <a:p>
            <a:endParaRPr lang="en-US"/>
          </a:p>
        </p:txBody>
      </p:sp>
      <p:sp>
        <p:nvSpPr>
          <p:cNvPr id="5" name="Text Placeholder 4"/>
          <p:cNvSpPr>
            <a:spLocks noGrp="1"/>
          </p:cNvSpPr>
          <p:nvPr>
            <p:ph type="body" sz="quarter" idx="17"/>
          </p:nvPr>
        </p:nvSpPr>
        <p:spPr/>
        <p:txBody>
          <a:bodyPr/>
          <a:lstStyle/>
          <a:p>
            <a:endParaRPr lang="en-US"/>
          </a:p>
        </p:txBody>
      </p:sp>
      <p:sp>
        <p:nvSpPr>
          <p:cNvPr id="7" name="Date Placeholder 6"/>
          <p:cNvSpPr>
            <a:spLocks noGrp="1"/>
          </p:cNvSpPr>
          <p:nvPr>
            <p:ph type="dt" sz="half" idx="19"/>
          </p:nvPr>
        </p:nvSpPr>
        <p:spPr/>
        <p:txBody>
          <a:bodyPr/>
          <a:lstStyle/>
          <a:p>
            <a:r>
              <a:rPr lang="fi-FI"/>
              <a:t>04</a:t>
            </a:r>
            <a:r>
              <a:rPr lang="et-EE"/>
              <a:t>.0</a:t>
            </a:r>
            <a:r>
              <a:rPr lang="fi-FI"/>
              <a:t>5</a:t>
            </a:r>
            <a:r>
              <a:rPr lang="et-EE"/>
              <a:t>.2021</a:t>
            </a:r>
            <a:endParaRPr lang="en-US"/>
          </a:p>
        </p:txBody>
      </p:sp>
      <p:sp>
        <p:nvSpPr>
          <p:cNvPr id="8" name="Slide Number Placeholder 7"/>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7</a:t>
            </a:fld>
            <a:endParaRPr lang="en-US" altLang="en-US"/>
          </a:p>
        </p:txBody>
      </p:sp>
      <p:sp>
        <p:nvSpPr>
          <p:cNvPr id="6" name="Nuoli: Oikea 5">
            <a:extLst>
              <a:ext uri="{FF2B5EF4-FFF2-40B4-BE49-F238E27FC236}">
                <a16:creationId xmlns:a16="http://schemas.microsoft.com/office/drawing/2014/main" id="{CA8B1C39-CA23-4C7B-B6AC-0EB5F989B8A7}"/>
              </a:ext>
            </a:extLst>
          </p:cNvPr>
          <p:cNvSpPr/>
          <p:nvPr/>
        </p:nvSpPr>
        <p:spPr>
          <a:xfrm>
            <a:off x="3252216" y="4329684"/>
            <a:ext cx="658368" cy="256032"/>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i-FI"/>
          </a:p>
        </p:txBody>
      </p:sp>
    </p:spTree>
    <p:extLst>
      <p:ext uri="{BB962C8B-B14F-4D97-AF65-F5344CB8AC3E}">
        <p14:creationId xmlns:p14="http://schemas.microsoft.com/office/powerpoint/2010/main" val="1319007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689032" y="1388744"/>
            <a:ext cx="7655768" cy="4447419"/>
          </a:xfrm>
        </p:spPr>
        <p:txBody>
          <a:bodyPr>
            <a:normAutofit/>
          </a:bodyPr>
          <a:lstStyle/>
          <a:p>
            <a:pPr marL="285750" indent="-285750">
              <a:buChar char="•"/>
            </a:pPr>
            <a:r>
              <a:rPr lang="en-US" sz="1800">
                <a:ea typeface="ＭＳ Ｐゴシック"/>
              </a:rPr>
              <a:t>Reverse power flow: </a:t>
            </a:r>
            <a:r>
              <a:rPr lang="en-US" sz="1800" b="0">
                <a:ea typeface="ＭＳ Ｐゴシック"/>
              </a:rPr>
              <a:t>Net production &gt; Net demand</a:t>
            </a:r>
          </a:p>
          <a:p>
            <a:pPr marL="285750" indent="-285750">
              <a:buChar char="•"/>
            </a:pPr>
            <a:r>
              <a:rPr lang="en-US" sz="1800">
                <a:ea typeface="ＭＳ Ｐゴシック"/>
              </a:rPr>
              <a:t>Overvoltage along </a:t>
            </a:r>
            <a:r>
              <a:rPr lang="en-US" sz="1800" err="1">
                <a:ea typeface="ＭＳ Ｐゴシック"/>
              </a:rPr>
              <a:t>distrubution</a:t>
            </a:r>
            <a:r>
              <a:rPr lang="en-US" sz="1800">
                <a:ea typeface="ＭＳ Ｐゴシック"/>
              </a:rPr>
              <a:t> feeder:</a:t>
            </a:r>
            <a:r>
              <a:rPr lang="en-US" sz="1800" b="0">
                <a:ea typeface="ＭＳ Ｐゴシック"/>
              </a:rPr>
              <a:t> Reverse power flow leads to overvoltage along distribution feeder.</a:t>
            </a:r>
          </a:p>
          <a:p>
            <a:pPr marL="285750" indent="-285750">
              <a:buChar char="•"/>
            </a:pPr>
            <a:r>
              <a:rPr lang="en-US" sz="1800">
                <a:ea typeface="ＭＳ Ｐゴシック"/>
              </a:rPr>
              <a:t>Voltage fluctuation:</a:t>
            </a:r>
            <a:r>
              <a:rPr lang="en-US" sz="1800" b="0">
                <a:ea typeface="ＭＳ Ｐゴシック"/>
              </a:rPr>
              <a:t> PV power output changes due to irradiation dependency.</a:t>
            </a:r>
          </a:p>
          <a:p>
            <a:pPr marL="285750" indent="-285750">
              <a:buChar char="•"/>
            </a:pPr>
            <a:r>
              <a:rPr lang="en-US" sz="1800">
                <a:ea typeface="ＭＳ Ｐゴシック"/>
              </a:rPr>
              <a:t>Voltage control difficulty: </a:t>
            </a:r>
            <a:r>
              <a:rPr lang="en-US" sz="1800" b="0">
                <a:ea typeface="ＭＳ Ｐゴシック"/>
              </a:rPr>
              <a:t>Due multiply supply point.</a:t>
            </a:r>
          </a:p>
          <a:p>
            <a:pPr marL="285750" indent="-285750">
              <a:buChar char="•"/>
            </a:pPr>
            <a:r>
              <a:rPr lang="en-US" sz="1800">
                <a:ea typeface="ＭＳ Ｐゴシック"/>
              </a:rPr>
              <a:t>Power Losses: </a:t>
            </a:r>
            <a:r>
              <a:rPr lang="en-US" sz="1800" b="0">
                <a:ea typeface="ＭＳ Ｐゴシック"/>
              </a:rPr>
              <a:t>If plant is long distance from load.</a:t>
            </a:r>
          </a:p>
          <a:p>
            <a:pPr marL="285750" indent="-285750">
              <a:buChar char="•"/>
            </a:pPr>
            <a:r>
              <a:rPr lang="en-US" sz="1800">
                <a:ea typeface="ＭＳ Ｐゴシック"/>
              </a:rPr>
              <a:t>Electromagnetic interference(EMI) issues: </a:t>
            </a:r>
            <a:r>
              <a:rPr lang="en-US" sz="1800" b="0">
                <a:ea typeface="ＭＳ Ｐゴシック"/>
              </a:rPr>
              <a:t>Due the high frequency converters.</a:t>
            </a:r>
          </a:p>
          <a:p>
            <a:pPr marL="285750" indent="-285750">
              <a:buChar char="•"/>
            </a:pPr>
            <a:r>
              <a:rPr lang="en-US" sz="1800">
                <a:ea typeface="ＭＳ Ｐゴシック"/>
              </a:rPr>
              <a:t>Increased reactive power in grid:</a:t>
            </a:r>
            <a:r>
              <a:rPr lang="en-US" sz="1800" b="0">
                <a:ea typeface="ＭＳ Ｐゴシック"/>
              </a:rPr>
              <a:t> In PV system, </a:t>
            </a:r>
            <a:r>
              <a:rPr lang="en-US" sz="1800" b="0">
                <a:ea typeface="ＭＳ Ｐゴシック"/>
                <a:cs typeface="Arial"/>
              </a:rPr>
              <a:t>inverters</a:t>
            </a:r>
            <a:r>
              <a:rPr lang="en-US" sz="1800" b="0">
                <a:ea typeface="+mn-lt"/>
                <a:cs typeface="+mn-lt"/>
              </a:rPr>
              <a:t> are openly operating at unity power factor to maximize active power generation. This reduce active power supply by the utility. However, reactive power is still same, thus, distribution transformer operate at low power factor, and it reduces overall system efficiency. </a:t>
            </a:r>
            <a:endParaRPr lang="en-US" sz="1800" b="0"/>
          </a:p>
          <a:p>
            <a:pPr marL="285750" indent="-285750">
              <a:buChar char="•"/>
            </a:pPr>
            <a:r>
              <a:rPr lang="en-US" sz="1800">
                <a:ea typeface="ＭＳ Ｐゴシック"/>
                <a:cs typeface="Arial"/>
              </a:rPr>
              <a:t>PV-STATCOM: </a:t>
            </a:r>
            <a:r>
              <a:rPr lang="en-US" sz="1800" b="0">
                <a:ea typeface="ＭＳ Ｐゴシック"/>
                <a:cs typeface="Arial"/>
              </a:rPr>
              <a:t>functionality, reactive power feed into the grid during night time.</a:t>
            </a:r>
            <a:endParaRPr lang="en-US" sz="1800" b="0">
              <a:cs typeface="Arial"/>
            </a:endParaRPr>
          </a:p>
          <a:p>
            <a:pPr marL="285750" indent="-285750">
              <a:buChar char="•"/>
            </a:pPr>
            <a:endParaRPr lang="en-US" b="0"/>
          </a:p>
        </p:txBody>
      </p:sp>
      <p:sp>
        <p:nvSpPr>
          <p:cNvPr id="3" name="Title 2"/>
          <p:cNvSpPr>
            <a:spLocks noGrp="1"/>
          </p:cNvSpPr>
          <p:nvPr>
            <p:ph type="ctrTitle"/>
          </p:nvPr>
        </p:nvSpPr>
        <p:spPr>
          <a:xfrm>
            <a:off x="572400" y="262251"/>
            <a:ext cx="7772400" cy="1086612"/>
          </a:xfrm>
        </p:spPr>
        <p:txBody>
          <a:bodyPr/>
          <a:lstStyle/>
          <a:p>
            <a:r>
              <a:rPr lang="en-US">
                <a:ea typeface="ＭＳ Ｐゴシック"/>
              </a:rPr>
              <a:t>Effects of PV Grid connected systems on a Distribution network</a:t>
            </a:r>
            <a:endParaRPr lang="en-US"/>
          </a:p>
        </p:txBody>
      </p:sp>
      <p:sp>
        <p:nvSpPr>
          <p:cNvPr id="4" name="Text Placeholder 3"/>
          <p:cNvSpPr>
            <a:spLocks noGrp="1"/>
          </p:cNvSpPr>
          <p:nvPr>
            <p:ph type="body" sz="quarter" idx="16"/>
          </p:nvPr>
        </p:nvSpPr>
        <p:spPr/>
        <p:txBody>
          <a:bodyPr/>
          <a:lstStyle/>
          <a:p>
            <a:endParaRPr lang="en-US"/>
          </a:p>
        </p:txBody>
      </p:sp>
      <p:sp>
        <p:nvSpPr>
          <p:cNvPr id="5" name="Text Placeholder 4"/>
          <p:cNvSpPr>
            <a:spLocks noGrp="1"/>
          </p:cNvSpPr>
          <p:nvPr>
            <p:ph type="body" sz="quarter" idx="17"/>
          </p:nvPr>
        </p:nvSpPr>
        <p:spPr/>
        <p:txBody>
          <a:bodyPr/>
          <a:lstStyle/>
          <a:p>
            <a:endParaRPr lang="en-US"/>
          </a:p>
        </p:txBody>
      </p:sp>
      <p:sp>
        <p:nvSpPr>
          <p:cNvPr id="7" name="Date Placeholder 6"/>
          <p:cNvSpPr>
            <a:spLocks noGrp="1"/>
          </p:cNvSpPr>
          <p:nvPr>
            <p:ph type="dt" sz="half" idx="19"/>
          </p:nvPr>
        </p:nvSpPr>
        <p:spPr/>
        <p:txBody>
          <a:bodyPr/>
          <a:lstStyle/>
          <a:p>
            <a:r>
              <a:rPr lang="fi-FI"/>
              <a:t>04</a:t>
            </a:r>
            <a:r>
              <a:rPr lang="et-EE"/>
              <a:t>.0</a:t>
            </a:r>
            <a:r>
              <a:rPr lang="fi-FI"/>
              <a:t>5</a:t>
            </a:r>
            <a:r>
              <a:rPr lang="et-EE"/>
              <a:t>.2021</a:t>
            </a:r>
            <a:endParaRPr lang="en-US"/>
          </a:p>
        </p:txBody>
      </p:sp>
      <p:sp>
        <p:nvSpPr>
          <p:cNvPr id="8" name="Slide Number Placeholder 7"/>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8</a:t>
            </a:fld>
            <a:endParaRPr lang="en-US" altLang="en-US"/>
          </a:p>
        </p:txBody>
      </p:sp>
    </p:spTree>
    <p:extLst>
      <p:ext uri="{BB962C8B-B14F-4D97-AF65-F5344CB8AC3E}">
        <p14:creationId xmlns:p14="http://schemas.microsoft.com/office/powerpoint/2010/main" val="1235899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72400" y="1497600"/>
            <a:ext cx="7772400" cy="4136400"/>
          </a:xfrm>
        </p:spPr>
        <p:txBody>
          <a:bodyPr>
            <a:normAutofit/>
          </a:bodyPr>
          <a:lstStyle/>
          <a:p>
            <a:pPr marL="285750" indent="-285750">
              <a:lnSpc>
                <a:spcPct val="100000"/>
              </a:lnSpc>
              <a:buFont typeface="Arial" panose="020B0604020202020204" pitchFamily="34" charset="0"/>
              <a:buChar char="•"/>
            </a:pPr>
            <a:r>
              <a:rPr lang="en-US" sz="1800">
                <a:ea typeface="ＭＳ Ｐゴシック"/>
              </a:rPr>
              <a:t>Securing energy supply and transition to sustainable and low carbon energy system</a:t>
            </a:r>
            <a:endParaRPr lang="fi-FI" sz="1800"/>
          </a:p>
          <a:p>
            <a:pPr marL="285750" indent="-285750">
              <a:lnSpc>
                <a:spcPct val="100000"/>
              </a:lnSpc>
              <a:buFont typeface="Arial" panose="020B0604020202020204" pitchFamily="34" charset="0"/>
              <a:buChar char="•"/>
            </a:pPr>
            <a:r>
              <a:rPr lang="en-US" sz="1800">
                <a:ea typeface="ＭＳ Ｐゴシック"/>
              </a:rPr>
              <a:t>Intermittent nature and location</a:t>
            </a:r>
          </a:p>
          <a:p>
            <a:pPr marL="285750" indent="-285750">
              <a:lnSpc>
                <a:spcPct val="100000"/>
              </a:lnSpc>
              <a:buChar char="•"/>
            </a:pPr>
            <a:r>
              <a:rPr lang="en-US" sz="1800">
                <a:ea typeface="ＭＳ Ｐゴシック"/>
              </a:rPr>
              <a:t>Power quality problems</a:t>
            </a:r>
          </a:p>
          <a:p>
            <a:pPr marL="285750" indent="-285750">
              <a:lnSpc>
                <a:spcPct val="100000"/>
              </a:lnSpc>
              <a:buFont typeface="Arial" panose="020B0604020202020204" pitchFamily="34" charset="0"/>
              <a:buChar char="•"/>
            </a:pPr>
            <a:r>
              <a:rPr lang="en-US" sz="1800">
                <a:ea typeface="ＭＳ Ｐゴシック"/>
              </a:rPr>
              <a:t>Harmonic problems</a:t>
            </a:r>
          </a:p>
          <a:p>
            <a:pPr marL="285750" indent="-285750">
              <a:lnSpc>
                <a:spcPct val="100000"/>
              </a:lnSpc>
              <a:buChar char="•"/>
            </a:pPr>
            <a:r>
              <a:rPr lang="en-US" sz="1800">
                <a:ea typeface="ＭＳ Ｐゴシック"/>
              </a:rPr>
              <a:t>No inertial power generation</a:t>
            </a:r>
          </a:p>
          <a:p>
            <a:pPr marL="285750" indent="-285750">
              <a:lnSpc>
                <a:spcPct val="100000"/>
              </a:lnSpc>
              <a:buChar char="•"/>
            </a:pPr>
            <a:r>
              <a:rPr lang="en-US" sz="1800">
                <a:ea typeface="ＭＳ Ｐゴシック"/>
              </a:rPr>
              <a:t>Variability of isolation</a:t>
            </a:r>
          </a:p>
          <a:p>
            <a:pPr marL="285750" indent="-285750">
              <a:lnSpc>
                <a:spcPct val="100000"/>
              </a:lnSpc>
              <a:buChar char="•"/>
            </a:pPr>
            <a:r>
              <a:rPr lang="en-US" sz="1800">
                <a:ea typeface="ＭＳ Ｐゴシック"/>
              </a:rPr>
              <a:t>Environmental issues</a:t>
            </a:r>
          </a:p>
          <a:p>
            <a:pPr marL="625475" lvl="1" indent="-285750">
              <a:buChar char="•"/>
            </a:pPr>
            <a:r>
              <a:rPr lang="en-US" sz="1800">
                <a:ea typeface="ＭＳ Ｐゴシック"/>
              </a:rPr>
              <a:t>Land degradation</a:t>
            </a:r>
          </a:p>
          <a:p>
            <a:pPr marL="625475" lvl="1" indent="-285750">
              <a:buChar char="•"/>
            </a:pPr>
            <a:r>
              <a:rPr lang="en-US" sz="1800">
                <a:ea typeface="ＭＳ Ｐゴシック"/>
              </a:rPr>
              <a:t>Habitat loss</a:t>
            </a:r>
          </a:p>
          <a:p>
            <a:pPr marL="625475" lvl="1" indent="-285750">
              <a:buChar char="•"/>
            </a:pPr>
            <a:r>
              <a:rPr lang="en-US" sz="1800">
                <a:ea typeface="ＭＳ Ｐゴシック"/>
              </a:rPr>
              <a:t>Hazardous materials</a:t>
            </a:r>
          </a:p>
        </p:txBody>
      </p:sp>
      <p:sp>
        <p:nvSpPr>
          <p:cNvPr id="3" name="Title 2"/>
          <p:cNvSpPr>
            <a:spLocks noGrp="1"/>
          </p:cNvSpPr>
          <p:nvPr>
            <p:ph type="ctrTitle"/>
          </p:nvPr>
        </p:nvSpPr>
        <p:spPr/>
        <p:txBody>
          <a:bodyPr/>
          <a:lstStyle/>
          <a:p>
            <a:r>
              <a:rPr lang="en-US">
                <a:ea typeface="ＭＳ Ｐゴシック"/>
              </a:rPr>
              <a:t>Challenges</a:t>
            </a:r>
            <a:endParaRPr lang="en-US"/>
          </a:p>
        </p:txBody>
      </p:sp>
      <p:sp>
        <p:nvSpPr>
          <p:cNvPr id="4" name="Text Placeholder 3"/>
          <p:cNvSpPr>
            <a:spLocks noGrp="1"/>
          </p:cNvSpPr>
          <p:nvPr>
            <p:ph type="body" sz="quarter" idx="16"/>
          </p:nvPr>
        </p:nvSpPr>
        <p:spPr/>
        <p:txBody>
          <a:bodyPr/>
          <a:lstStyle/>
          <a:p>
            <a:endParaRPr lang="en-US"/>
          </a:p>
        </p:txBody>
      </p:sp>
      <p:sp>
        <p:nvSpPr>
          <p:cNvPr id="5" name="Text Placeholder 4"/>
          <p:cNvSpPr>
            <a:spLocks noGrp="1"/>
          </p:cNvSpPr>
          <p:nvPr>
            <p:ph type="body" sz="quarter" idx="17"/>
          </p:nvPr>
        </p:nvSpPr>
        <p:spPr/>
        <p:txBody>
          <a:bodyPr/>
          <a:lstStyle/>
          <a:p>
            <a:endParaRPr lang="en-US"/>
          </a:p>
        </p:txBody>
      </p:sp>
      <p:sp>
        <p:nvSpPr>
          <p:cNvPr id="7" name="Date Placeholder 6"/>
          <p:cNvSpPr>
            <a:spLocks noGrp="1"/>
          </p:cNvSpPr>
          <p:nvPr>
            <p:ph type="dt" sz="half" idx="19"/>
          </p:nvPr>
        </p:nvSpPr>
        <p:spPr/>
        <p:txBody>
          <a:bodyPr/>
          <a:lstStyle/>
          <a:p>
            <a:r>
              <a:rPr lang="fi-FI"/>
              <a:t>04</a:t>
            </a:r>
            <a:r>
              <a:rPr lang="et-EE"/>
              <a:t>.0</a:t>
            </a:r>
            <a:r>
              <a:rPr lang="fi-FI"/>
              <a:t>5</a:t>
            </a:r>
            <a:r>
              <a:rPr lang="et-EE"/>
              <a:t>.2021</a:t>
            </a:r>
            <a:endParaRPr lang="en-US"/>
          </a:p>
        </p:txBody>
      </p:sp>
      <p:sp>
        <p:nvSpPr>
          <p:cNvPr id="8" name="Slide Number Placeholder 7"/>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9</a:t>
            </a:fld>
            <a:endParaRPr lang="en-US" altLang="en-US"/>
          </a:p>
        </p:txBody>
      </p:sp>
    </p:spTree>
    <p:extLst>
      <p:ext uri="{BB962C8B-B14F-4D97-AF65-F5344CB8AC3E}">
        <p14:creationId xmlns:p14="http://schemas.microsoft.com/office/powerpoint/2010/main" val="1390125521"/>
      </p:ext>
    </p:extLst>
  </p:cSld>
  <p:clrMapOvr>
    <a:masterClrMapping/>
  </p:clrMapOvr>
</p:sld>
</file>

<file path=ppt/theme/theme1.xml><?xml version="1.0" encoding="utf-8"?>
<a:theme xmlns:a="http://schemas.openxmlformats.org/drawingml/2006/main" name="presentation">
  <a:themeElements>
    <a:clrScheme name="Custom 5">
      <a:dk1>
        <a:sysClr val="windowText" lastClr="000000"/>
      </a:dk1>
      <a:lt1>
        <a:sysClr val="window" lastClr="FFFFFF"/>
      </a:lt1>
      <a:dk2>
        <a:srgbClr val="1F497D"/>
      </a:dk2>
      <a:lt2>
        <a:srgbClr val="928B81"/>
      </a:lt2>
      <a:accent1>
        <a:srgbClr val="FED100"/>
      </a:accent1>
      <a:accent2>
        <a:srgbClr val="E00034"/>
      </a:accent2>
      <a:accent3>
        <a:srgbClr val="0065BD"/>
      </a:accent3>
      <a:accent4>
        <a:srgbClr val="009B3A"/>
      </a:accent4>
      <a:accent5>
        <a:srgbClr val="6639B7"/>
      </a:accent5>
      <a:accent6>
        <a:srgbClr val="FF7900"/>
      </a:accent6>
      <a:hlink>
        <a:srgbClr val="000000"/>
      </a:hlink>
      <a:folHlink>
        <a:srgbClr val="928B81"/>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Aalto Content - Green">
  <a:themeElements>
    <a:clrScheme name="Custom 6">
      <a:dk1>
        <a:sysClr val="windowText" lastClr="000000"/>
      </a:dk1>
      <a:lt1>
        <a:sysClr val="window" lastClr="FFFFFF"/>
      </a:lt1>
      <a:dk2>
        <a:srgbClr val="1F497D"/>
      </a:dk2>
      <a:lt2>
        <a:srgbClr val="928B81"/>
      </a:lt2>
      <a:accent1>
        <a:srgbClr val="FED100"/>
      </a:accent1>
      <a:accent2>
        <a:srgbClr val="E00034"/>
      </a:accent2>
      <a:accent3>
        <a:srgbClr val="0065BD"/>
      </a:accent3>
      <a:accent4>
        <a:srgbClr val="009B3A"/>
      </a:accent4>
      <a:accent5>
        <a:srgbClr val="6639B7"/>
      </a:accent5>
      <a:accent6>
        <a:srgbClr val="FF79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8EA36A63B276FD4BBD6B1D104349026B" ma:contentTypeVersion="2" ma:contentTypeDescription="Luo uusi asiakirja." ma:contentTypeScope="" ma:versionID="b9d9c726904b22a43ee0b94da309252a">
  <xsd:schema xmlns:xsd="http://www.w3.org/2001/XMLSchema" xmlns:xs="http://www.w3.org/2001/XMLSchema" xmlns:p="http://schemas.microsoft.com/office/2006/metadata/properties" xmlns:ns2="13b25106-0ecf-489b-8c29-39b2482cb862" targetNamespace="http://schemas.microsoft.com/office/2006/metadata/properties" ma:root="true" ma:fieldsID="d534ba96c9bf536b948b71373aa437d2" ns2:_="">
    <xsd:import namespace="13b25106-0ecf-489b-8c29-39b2482cb862"/>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b25106-0ecf-489b-8c29-39b2482cb8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97261B4-C465-479C-AE34-6D9B1953DF0E}">
  <ds:schemaRefs>
    <ds:schemaRef ds:uri="http://schemas.microsoft.com/sharepoint/v3/contenttype/forms"/>
  </ds:schemaRefs>
</ds:datastoreItem>
</file>

<file path=customXml/itemProps2.xml><?xml version="1.0" encoding="utf-8"?>
<ds:datastoreItem xmlns:ds="http://schemas.openxmlformats.org/officeDocument/2006/customXml" ds:itemID="{F53229B5-AEBF-43C1-8E52-42495475430B}">
  <ds:schemaRefs>
    <ds:schemaRef ds:uri="13b25106-0ecf-489b-8c29-39b2482cb86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76E68B8-5C02-408F-9F33-1C3B4E1E7B73}">
  <ds:schemaRefs>
    <ds:schemaRef ds:uri="13b25106-0ecf-489b-8c29-39b2482cb86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presentation</Template>
  <TotalTime>2</TotalTime>
  <Words>1615</Words>
  <Application>Microsoft Office PowerPoint</Application>
  <PresentationFormat>On-screen Show (4:3)</PresentationFormat>
  <Paragraphs>186</Paragraphs>
  <Slides>11</Slides>
  <Notes>11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11</vt:i4>
      </vt:variant>
    </vt:vector>
  </HeadingPairs>
  <TitlesOfParts>
    <vt:vector size="16" baseType="lpstr">
      <vt:lpstr>Arial</vt:lpstr>
      <vt:lpstr>Calibri</vt:lpstr>
      <vt:lpstr>Times New Roman</vt:lpstr>
      <vt:lpstr>presentation</vt:lpstr>
      <vt:lpstr>Aalto Content - Green</vt:lpstr>
      <vt:lpstr>ELEC-E8423 - Smart Grid  Solar farms, their local grids and connection to the power system</vt:lpstr>
      <vt:lpstr>Introduction</vt:lpstr>
      <vt:lpstr>Solar Farms</vt:lpstr>
      <vt:lpstr>Installed Capacity And Energy Market Share</vt:lpstr>
      <vt:lpstr>Future Trends in Solar</vt:lpstr>
      <vt:lpstr>Grid Connected PV System</vt:lpstr>
      <vt:lpstr>Plant control system</vt:lpstr>
      <vt:lpstr>Effects of PV Grid connected systems on a Distribution network</vt:lpstr>
      <vt:lpstr>Challenges</vt:lpstr>
      <vt:lpstr>Conclusions</vt:lpstr>
      <vt:lpstr>Source material used</vt:lpstr>
    </vt:vector>
  </TitlesOfParts>
  <Company>TKK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Indirect holographic imaging: evaluation of image quality at 310 GHz</dc:title>
  <dc:creator>atammine</dc:creator>
  <cp:lastModifiedBy>Lehtonen Matti</cp:lastModifiedBy>
  <cp:revision>4</cp:revision>
  <dcterms:created xsi:type="dcterms:W3CDTF">2010-03-23T14:57:30Z</dcterms:created>
  <dcterms:modified xsi:type="dcterms:W3CDTF">2021-05-04T06:41:16Z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0x0101008EA36A63B276FD4BBD6B1D104349026B</vt:lpwstr>
  </property>
</Properties>
</file>