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650" r:id="rId2"/>
  </p:sldMasterIdLst>
  <p:notesMasterIdLst>
    <p:notesMasterId r:id="rId12"/>
  </p:notesMasterIdLst>
  <p:sldIdLst>
    <p:sldId id="256" r:id="rId3"/>
    <p:sldId id="257" r:id="rId4"/>
    <p:sldId id="258" r:id="rId5"/>
    <p:sldId id="259" r:id="rId6"/>
    <p:sldId id="260" r:id="rId7"/>
    <p:sldId id="261" r:id="rId8"/>
    <p:sldId id="262" r:id="rId9"/>
    <p:sldId id="263" r:id="rId10"/>
    <p:sldId id="264" r:id="rId11"/>
  </p:sldIdLst>
  <p:sldSz cx="9144000" cy="6858000" type="screen4x3"/>
  <p:notesSz cx="6797675" cy="987425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41">
          <p15:clr>
            <a:srgbClr val="A4A3A4"/>
          </p15:clr>
        </p15:guide>
      </p15:notes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6" roundtripDataSignature="AMtx7mi1dXudwLemSOR//5fpCVWJXHD7l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1020" y="56"/>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presProps" Target="presProps.xml"/><Relationship Id="rId2" Type="http://schemas.openxmlformats.org/officeDocument/2006/relationships/slideMaster" Target="slideMasters/slideMaster2.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46400" cy="493713"/>
          </a:xfrm>
          <a:prstGeom prst="rect">
            <a:avLst/>
          </a:prstGeom>
          <a:noFill/>
          <a:ln>
            <a:noFill/>
          </a:ln>
        </p:spPr>
        <p:txBody>
          <a:bodyPr spcFirstLastPara="1" wrap="square" lIns="92775" tIns="46375" rIns="92775" bIns="46375"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0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49688" y="0"/>
            <a:ext cx="2946400" cy="493713"/>
          </a:xfrm>
          <a:prstGeom prst="rect">
            <a:avLst/>
          </a:prstGeom>
          <a:noFill/>
          <a:ln>
            <a:noFill/>
          </a:ln>
        </p:spPr>
        <p:txBody>
          <a:bodyPr spcFirstLastPara="1" wrap="square" lIns="92775" tIns="46375" rIns="92775" bIns="46375"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0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931863" y="741363"/>
            <a:ext cx="4933950" cy="37020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9450" y="4689475"/>
            <a:ext cx="5438775" cy="4443413"/>
          </a:xfrm>
          <a:prstGeom prst="rect">
            <a:avLst/>
          </a:prstGeom>
          <a:noFill/>
          <a:ln>
            <a:noFill/>
          </a:ln>
        </p:spPr>
        <p:txBody>
          <a:bodyPr spcFirstLastPara="1" wrap="square" lIns="92775" tIns="46375" rIns="92775" bIns="46375" anchor="t" anchorCtr="0">
            <a:normAutofit/>
          </a:bodyPr>
          <a:lstStyle>
            <a:lvl1pPr marL="457200" marR="0" lvl="0" indent="-228600" algn="l" rtl="0">
              <a:spcBef>
                <a:spcPts val="300"/>
              </a:spcBef>
              <a:spcAft>
                <a:spcPts val="0"/>
              </a:spcAft>
              <a:buSzPts val="1400"/>
              <a:buNone/>
              <a:defRPr sz="1000" b="0" i="0" u="none" strike="noStrike" cap="none">
                <a:solidFill>
                  <a:schemeClr val="dk1"/>
                </a:solidFill>
                <a:latin typeface="Calibri"/>
                <a:ea typeface="Calibri"/>
                <a:cs typeface="Calibri"/>
                <a:sym typeface="Calibri"/>
              </a:defRPr>
            </a:lvl1pPr>
            <a:lvl2pPr marL="914400" marR="0" lvl="1" indent="-228600" algn="l" rtl="0">
              <a:spcBef>
                <a:spcPts val="300"/>
              </a:spcBef>
              <a:spcAft>
                <a:spcPts val="0"/>
              </a:spcAft>
              <a:buSzPts val="1400"/>
              <a:buNone/>
              <a:defRPr sz="1000" b="0" i="0" u="none" strike="noStrike" cap="none">
                <a:solidFill>
                  <a:schemeClr val="dk1"/>
                </a:solidFill>
                <a:latin typeface="Calibri"/>
                <a:ea typeface="Calibri"/>
                <a:cs typeface="Calibri"/>
                <a:sym typeface="Calibri"/>
              </a:defRPr>
            </a:lvl2pPr>
            <a:lvl3pPr marL="1371600" marR="0" lvl="2" indent="-228600" algn="l" rtl="0">
              <a:spcBef>
                <a:spcPts val="300"/>
              </a:spcBef>
              <a:spcAft>
                <a:spcPts val="0"/>
              </a:spcAft>
              <a:buSzPts val="1400"/>
              <a:buNone/>
              <a:defRPr sz="1000" b="0" i="0" u="none" strike="noStrike" cap="none">
                <a:solidFill>
                  <a:schemeClr val="dk1"/>
                </a:solidFill>
                <a:latin typeface="Calibri"/>
                <a:ea typeface="Calibri"/>
                <a:cs typeface="Calibri"/>
                <a:sym typeface="Calibri"/>
              </a:defRPr>
            </a:lvl3pPr>
            <a:lvl4pPr marL="1828800" marR="0" lvl="3" indent="-228600" algn="l" rtl="0">
              <a:spcBef>
                <a:spcPts val="300"/>
              </a:spcBef>
              <a:spcAft>
                <a:spcPts val="0"/>
              </a:spcAft>
              <a:buSzPts val="1400"/>
              <a:buNone/>
              <a:defRPr sz="1000" b="0" i="0" u="none" strike="noStrike" cap="none">
                <a:solidFill>
                  <a:schemeClr val="dk1"/>
                </a:solidFill>
                <a:latin typeface="Calibri"/>
                <a:ea typeface="Calibri"/>
                <a:cs typeface="Calibri"/>
                <a:sym typeface="Calibri"/>
              </a:defRPr>
            </a:lvl4pPr>
            <a:lvl5pPr marL="2286000" marR="0" lvl="4" indent="-228600" algn="l" rtl="0">
              <a:spcBef>
                <a:spcPts val="300"/>
              </a:spcBef>
              <a:spcAft>
                <a:spcPts val="0"/>
              </a:spcAft>
              <a:buSzPts val="1400"/>
              <a:buNone/>
              <a:defRPr sz="10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0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0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0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0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378950"/>
            <a:ext cx="2946400" cy="493713"/>
          </a:xfrm>
          <a:prstGeom prst="rect">
            <a:avLst/>
          </a:prstGeom>
          <a:noFill/>
          <a:ln>
            <a:noFill/>
          </a:ln>
        </p:spPr>
        <p:txBody>
          <a:bodyPr spcFirstLastPara="1" wrap="square" lIns="92775" tIns="46375" rIns="92775" bIns="46375"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0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49688" y="9378950"/>
            <a:ext cx="2946400" cy="493713"/>
          </a:xfrm>
          <a:prstGeom prst="rect">
            <a:avLst/>
          </a:prstGeom>
          <a:noFill/>
          <a:ln>
            <a:noFill/>
          </a:ln>
        </p:spPr>
        <p:txBody>
          <a:bodyPr spcFirstLastPara="1" wrap="square" lIns="92775" tIns="46375" rIns="92775" bIns="46375" anchor="b" anchorCtr="0">
            <a:noAutofit/>
          </a:bodyPr>
          <a:lstStyle/>
          <a:p>
            <a:pPr marL="0" marR="0" lvl="0" indent="0" algn="r" rtl="0">
              <a:spcBef>
                <a:spcPts val="0"/>
              </a:spcBef>
              <a:spcAft>
                <a:spcPts val="0"/>
              </a:spcAft>
              <a:buNone/>
            </a:pPr>
            <a:fld id="{00000000-1234-1234-1234-123412341234}" type="slidenum">
              <a:rPr lang="fi-FI"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1:notes"/>
          <p:cNvSpPr>
            <a:spLocks noGrp="1" noRot="1" noChangeAspect="1"/>
          </p:cNvSpPr>
          <p:nvPr>
            <p:ph type="sldImg" idx="2"/>
          </p:nvPr>
        </p:nvSpPr>
        <p:spPr>
          <a:xfrm>
            <a:off x="931863" y="741363"/>
            <a:ext cx="4933950" cy="37020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7" name="Google Shape;67;p1:notes"/>
          <p:cNvSpPr txBox="1">
            <a:spLocks noGrp="1"/>
          </p:cNvSpPr>
          <p:nvPr>
            <p:ph type="body" idx="1"/>
          </p:nvPr>
        </p:nvSpPr>
        <p:spPr>
          <a:xfrm>
            <a:off x="679450" y="4689475"/>
            <a:ext cx="5438775" cy="4443413"/>
          </a:xfrm>
          <a:prstGeom prst="rect">
            <a:avLst/>
          </a:prstGeom>
          <a:noFill/>
          <a:ln>
            <a:noFill/>
          </a:ln>
        </p:spPr>
        <p:txBody>
          <a:bodyPr spcFirstLastPara="1" wrap="square" lIns="92775" tIns="46375" rIns="92775" bIns="46375" anchor="t" anchorCtr="0">
            <a:norm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2:notes"/>
          <p:cNvSpPr>
            <a:spLocks noGrp="1" noRot="1" noChangeAspect="1"/>
          </p:cNvSpPr>
          <p:nvPr>
            <p:ph type="sldImg" idx="2"/>
          </p:nvPr>
        </p:nvSpPr>
        <p:spPr>
          <a:xfrm>
            <a:off x="931863" y="741363"/>
            <a:ext cx="4933950" cy="37020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8" name="Google Shape;78;p2:notes"/>
          <p:cNvSpPr txBox="1">
            <a:spLocks noGrp="1"/>
          </p:cNvSpPr>
          <p:nvPr>
            <p:ph type="body" idx="1"/>
          </p:nvPr>
        </p:nvSpPr>
        <p:spPr>
          <a:xfrm>
            <a:off x="679450" y="4689475"/>
            <a:ext cx="5438775" cy="4443413"/>
          </a:xfrm>
          <a:prstGeom prst="rect">
            <a:avLst/>
          </a:prstGeom>
          <a:noFill/>
          <a:ln>
            <a:noFill/>
          </a:ln>
        </p:spPr>
        <p:txBody>
          <a:bodyPr spcFirstLastPara="1" wrap="square" lIns="92775" tIns="46375" rIns="92775" bIns="46375" anchor="t" anchorCtr="0">
            <a:norm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3:notes"/>
          <p:cNvSpPr txBox="1">
            <a:spLocks noGrp="1"/>
          </p:cNvSpPr>
          <p:nvPr>
            <p:ph type="body" idx="1"/>
          </p:nvPr>
        </p:nvSpPr>
        <p:spPr>
          <a:xfrm>
            <a:off x="679450" y="4689475"/>
            <a:ext cx="5438775" cy="4443413"/>
          </a:xfrm>
          <a:prstGeom prst="rect">
            <a:avLst/>
          </a:prstGeom>
        </p:spPr>
        <p:txBody>
          <a:bodyPr spcFirstLastPara="1" wrap="square" lIns="92775" tIns="46375" rIns="92775" bIns="46375" anchor="t" anchorCtr="0">
            <a:noAutofit/>
          </a:bodyPr>
          <a:lstStyle/>
          <a:p>
            <a:pPr marL="0" lvl="0" indent="0" algn="l" rtl="0">
              <a:spcBef>
                <a:spcPts val="300"/>
              </a:spcBef>
              <a:spcAft>
                <a:spcPts val="0"/>
              </a:spcAft>
              <a:buNone/>
            </a:pPr>
            <a:endParaRPr/>
          </a:p>
        </p:txBody>
      </p:sp>
      <p:sp>
        <p:nvSpPr>
          <p:cNvPr id="87" name="Google Shape;87;p3:notes"/>
          <p:cNvSpPr>
            <a:spLocks noGrp="1" noRot="1" noChangeAspect="1"/>
          </p:cNvSpPr>
          <p:nvPr>
            <p:ph type="sldImg" idx="2"/>
          </p:nvPr>
        </p:nvSpPr>
        <p:spPr>
          <a:xfrm>
            <a:off x="931863" y="741363"/>
            <a:ext cx="4933950" cy="37020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4:notes"/>
          <p:cNvSpPr txBox="1">
            <a:spLocks noGrp="1"/>
          </p:cNvSpPr>
          <p:nvPr>
            <p:ph type="body" idx="1"/>
          </p:nvPr>
        </p:nvSpPr>
        <p:spPr>
          <a:xfrm>
            <a:off x="679450" y="4689475"/>
            <a:ext cx="5438775" cy="4443413"/>
          </a:xfrm>
          <a:prstGeom prst="rect">
            <a:avLst/>
          </a:prstGeom>
        </p:spPr>
        <p:txBody>
          <a:bodyPr spcFirstLastPara="1" wrap="square" lIns="92775" tIns="46375" rIns="92775" bIns="46375" anchor="t" anchorCtr="0">
            <a:noAutofit/>
          </a:bodyPr>
          <a:lstStyle/>
          <a:p>
            <a:pPr marL="0" lvl="0" indent="0" algn="l" rtl="0">
              <a:spcBef>
                <a:spcPts val="300"/>
              </a:spcBef>
              <a:spcAft>
                <a:spcPts val="0"/>
              </a:spcAft>
              <a:buNone/>
            </a:pPr>
            <a:endParaRPr/>
          </a:p>
        </p:txBody>
      </p:sp>
      <p:sp>
        <p:nvSpPr>
          <p:cNvPr id="99" name="Google Shape;99;p4:notes"/>
          <p:cNvSpPr>
            <a:spLocks noGrp="1" noRot="1" noChangeAspect="1"/>
          </p:cNvSpPr>
          <p:nvPr>
            <p:ph type="sldImg" idx="2"/>
          </p:nvPr>
        </p:nvSpPr>
        <p:spPr>
          <a:xfrm>
            <a:off x="931863" y="741363"/>
            <a:ext cx="4933950" cy="37020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c7d21436a1_0_14:notes"/>
          <p:cNvSpPr>
            <a:spLocks noGrp="1" noRot="1" noChangeAspect="1"/>
          </p:cNvSpPr>
          <p:nvPr>
            <p:ph type="sldImg" idx="2"/>
          </p:nvPr>
        </p:nvSpPr>
        <p:spPr>
          <a:xfrm>
            <a:off x="931863" y="741363"/>
            <a:ext cx="4933800" cy="3702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c7d21436a1_0_14:notes"/>
          <p:cNvSpPr txBox="1">
            <a:spLocks noGrp="1"/>
          </p:cNvSpPr>
          <p:nvPr>
            <p:ph type="body" idx="1"/>
          </p:nvPr>
        </p:nvSpPr>
        <p:spPr>
          <a:xfrm>
            <a:off x="679450" y="4689475"/>
            <a:ext cx="5438700" cy="4443300"/>
          </a:xfrm>
          <a:prstGeom prst="rect">
            <a:avLst/>
          </a:prstGeom>
        </p:spPr>
        <p:txBody>
          <a:bodyPr spcFirstLastPara="1" wrap="square" lIns="92775" tIns="46375" rIns="92775" bIns="46375" anchor="t" anchorCtr="0">
            <a:noAutofit/>
          </a:bodyPr>
          <a:lstStyle/>
          <a:p>
            <a:pPr marL="0" lvl="0" indent="0" algn="l" rtl="0">
              <a:spcBef>
                <a:spcPts val="300"/>
              </a:spcBef>
              <a:spcAft>
                <a:spcPts val="0"/>
              </a:spcAft>
              <a:buNone/>
            </a:pPr>
            <a:endParaRPr/>
          </a:p>
        </p:txBody>
      </p:sp>
      <p:sp>
        <p:nvSpPr>
          <p:cNvPr id="110" name="Google Shape;110;gc7d21436a1_0_14:notes"/>
          <p:cNvSpPr txBox="1">
            <a:spLocks noGrp="1"/>
          </p:cNvSpPr>
          <p:nvPr>
            <p:ph type="sldNum" idx="12"/>
          </p:nvPr>
        </p:nvSpPr>
        <p:spPr>
          <a:xfrm>
            <a:off x="3849688" y="9378950"/>
            <a:ext cx="2946300" cy="493800"/>
          </a:xfrm>
          <a:prstGeom prst="rect">
            <a:avLst/>
          </a:prstGeom>
        </p:spPr>
        <p:txBody>
          <a:bodyPr spcFirstLastPara="1" wrap="square" lIns="92775" tIns="46375" rIns="92775" bIns="46375"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c7d21436a1_0_23:notes"/>
          <p:cNvSpPr>
            <a:spLocks noGrp="1" noRot="1" noChangeAspect="1"/>
          </p:cNvSpPr>
          <p:nvPr>
            <p:ph type="sldImg" idx="2"/>
          </p:nvPr>
        </p:nvSpPr>
        <p:spPr>
          <a:xfrm>
            <a:off x="931863" y="741363"/>
            <a:ext cx="4933800" cy="3702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c7d21436a1_0_23:notes"/>
          <p:cNvSpPr txBox="1">
            <a:spLocks noGrp="1"/>
          </p:cNvSpPr>
          <p:nvPr>
            <p:ph type="body" idx="1"/>
          </p:nvPr>
        </p:nvSpPr>
        <p:spPr>
          <a:xfrm>
            <a:off x="679450" y="4689475"/>
            <a:ext cx="5438700" cy="4443300"/>
          </a:xfrm>
          <a:prstGeom prst="rect">
            <a:avLst/>
          </a:prstGeom>
        </p:spPr>
        <p:txBody>
          <a:bodyPr spcFirstLastPara="1" wrap="square" lIns="92775" tIns="46375" rIns="92775" bIns="46375" anchor="t" anchorCtr="0">
            <a:noAutofit/>
          </a:bodyPr>
          <a:lstStyle/>
          <a:p>
            <a:pPr marL="0" lvl="0" indent="0" algn="l" rtl="0">
              <a:spcBef>
                <a:spcPts val="300"/>
              </a:spcBef>
              <a:spcAft>
                <a:spcPts val="0"/>
              </a:spcAft>
              <a:buNone/>
            </a:pPr>
            <a:endParaRPr/>
          </a:p>
        </p:txBody>
      </p:sp>
      <p:sp>
        <p:nvSpPr>
          <p:cNvPr id="121" name="Google Shape;121;gc7d21436a1_0_23:notes"/>
          <p:cNvSpPr txBox="1">
            <a:spLocks noGrp="1"/>
          </p:cNvSpPr>
          <p:nvPr>
            <p:ph type="sldNum" idx="12"/>
          </p:nvPr>
        </p:nvSpPr>
        <p:spPr>
          <a:xfrm>
            <a:off x="3849688" y="9378950"/>
            <a:ext cx="2946300" cy="493800"/>
          </a:xfrm>
          <a:prstGeom prst="rect">
            <a:avLst/>
          </a:prstGeom>
        </p:spPr>
        <p:txBody>
          <a:bodyPr spcFirstLastPara="1" wrap="square" lIns="92775" tIns="46375" rIns="92775" bIns="46375"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6:notes"/>
          <p:cNvSpPr txBox="1">
            <a:spLocks noGrp="1"/>
          </p:cNvSpPr>
          <p:nvPr>
            <p:ph type="body" idx="1"/>
          </p:nvPr>
        </p:nvSpPr>
        <p:spPr>
          <a:xfrm>
            <a:off x="679450" y="4689475"/>
            <a:ext cx="5438775" cy="4443413"/>
          </a:xfrm>
          <a:prstGeom prst="rect">
            <a:avLst/>
          </a:prstGeom>
        </p:spPr>
        <p:txBody>
          <a:bodyPr spcFirstLastPara="1" wrap="square" lIns="92775" tIns="46375" rIns="92775" bIns="46375" anchor="t" anchorCtr="0">
            <a:noAutofit/>
          </a:bodyPr>
          <a:lstStyle/>
          <a:p>
            <a:pPr marL="0" lvl="0" indent="0" algn="l" rtl="0">
              <a:spcBef>
                <a:spcPts val="300"/>
              </a:spcBef>
              <a:spcAft>
                <a:spcPts val="0"/>
              </a:spcAft>
              <a:buNone/>
            </a:pPr>
            <a:endParaRPr/>
          </a:p>
        </p:txBody>
      </p:sp>
      <p:sp>
        <p:nvSpPr>
          <p:cNvPr id="131" name="Google Shape;131;p6:notes"/>
          <p:cNvSpPr>
            <a:spLocks noGrp="1" noRot="1" noChangeAspect="1"/>
          </p:cNvSpPr>
          <p:nvPr>
            <p:ph type="sldImg" idx="2"/>
          </p:nvPr>
        </p:nvSpPr>
        <p:spPr>
          <a:xfrm>
            <a:off x="931863" y="741363"/>
            <a:ext cx="4933950" cy="37020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7:notes"/>
          <p:cNvSpPr>
            <a:spLocks noGrp="1" noRot="1" noChangeAspect="1"/>
          </p:cNvSpPr>
          <p:nvPr>
            <p:ph type="sldImg" idx="2"/>
          </p:nvPr>
        </p:nvSpPr>
        <p:spPr>
          <a:xfrm>
            <a:off x="931863" y="741363"/>
            <a:ext cx="4933950" cy="37020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9" name="Google Shape;159;p7:notes"/>
          <p:cNvSpPr txBox="1">
            <a:spLocks noGrp="1"/>
          </p:cNvSpPr>
          <p:nvPr>
            <p:ph type="body" idx="1"/>
          </p:nvPr>
        </p:nvSpPr>
        <p:spPr>
          <a:xfrm>
            <a:off x="679450" y="4689475"/>
            <a:ext cx="5438775" cy="4443413"/>
          </a:xfrm>
          <a:prstGeom prst="rect">
            <a:avLst/>
          </a:prstGeom>
          <a:noFill/>
          <a:ln>
            <a:noFill/>
          </a:ln>
        </p:spPr>
        <p:txBody>
          <a:bodyPr spcFirstLastPara="1" wrap="square" lIns="92775" tIns="46375" rIns="92775" bIns="46375" anchor="t" anchorCtr="0">
            <a:norm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8:notes"/>
          <p:cNvSpPr>
            <a:spLocks noGrp="1" noRot="1" noChangeAspect="1"/>
          </p:cNvSpPr>
          <p:nvPr>
            <p:ph type="sldImg" idx="2"/>
          </p:nvPr>
        </p:nvSpPr>
        <p:spPr>
          <a:xfrm>
            <a:off x="931863" y="741363"/>
            <a:ext cx="4933950" cy="37020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8" name="Google Shape;168;p8:notes"/>
          <p:cNvSpPr txBox="1">
            <a:spLocks noGrp="1"/>
          </p:cNvSpPr>
          <p:nvPr>
            <p:ph type="body" idx="1"/>
          </p:nvPr>
        </p:nvSpPr>
        <p:spPr>
          <a:xfrm>
            <a:off x="679450" y="4689475"/>
            <a:ext cx="5438775" cy="4443413"/>
          </a:xfrm>
          <a:prstGeom prst="rect">
            <a:avLst/>
          </a:prstGeom>
          <a:noFill/>
          <a:ln>
            <a:noFill/>
          </a:ln>
        </p:spPr>
        <p:txBody>
          <a:bodyPr spcFirstLastPara="1" wrap="square" lIns="92775" tIns="46375" rIns="92775" bIns="46375" anchor="t" anchorCtr="0">
            <a:norm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7"/>
        <p:cNvGrpSpPr/>
        <p:nvPr/>
      </p:nvGrpSpPr>
      <p:grpSpPr>
        <a:xfrm>
          <a:off x="0" y="0"/>
          <a:ext cx="0" cy="0"/>
          <a:chOff x="0" y="0"/>
          <a:chExt cx="0" cy="0"/>
        </a:xfrm>
      </p:grpSpPr>
      <p:sp>
        <p:nvSpPr>
          <p:cNvPr id="18" name="Google Shape;18;p11"/>
          <p:cNvSpPr txBox="1">
            <a:spLocks noGrp="1"/>
          </p:cNvSpPr>
          <p:nvPr>
            <p:ph type="ctrTitle"/>
          </p:nvPr>
        </p:nvSpPr>
        <p:spPr>
          <a:xfrm>
            <a:off x="572400" y="1772220"/>
            <a:ext cx="7772400" cy="1086181"/>
          </a:xfrm>
          <a:prstGeom prst="rect">
            <a:avLst/>
          </a:prstGeom>
          <a:noFill/>
          <a:ln>
            <a:noFill/>
          </a:ln>
        </p:spPr>
        <p:txBody>
          <a:bodyPr spcFirstLastPara="1" wrap="square" lIns="0" tIns="0" rIns="0" bIns="0" anchor="t" anchorCtr="0">
            <a:normAutofit/>
          </a:bodyPr>
          <a:lstStyle>
            <a:lvl1pPr lvl="0" algn="l">
              <a:spcBef>
                <a:spcPts val="0"/>
              </a:spcBef>
              <a:spcAft>
                <a:spcPts val="0"/>
              </a:spcAft>
              <a:buSzPts val="1400"/>
              <a:buNone/>
              <a:defRPr sz="4300" b="1">
                <a:solidFill>
                  <a:schemeClr val="lt1"/>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9" name="Google Shape;19;p11"/>
          <p:cNvSpPr txBox="1">
            <a:spLocks noGrp="1"/>
          </p:cNvSpPr>
          <p:nvPr>
            <p:ph type="subTitle" idx="1"/>
          </p:nvPr>
        </p:nvSpPr>
        <p:spPr>
          <a:xfrm>
            <a:off x="572400" y="2858401"/>
            <a:ext cx="6285600" cy="2339529"/>
          </a:xfrm>
          <a:prstGeom prst="rect">
            <a:avLst/>
          </a:prstGeom>
          <a:noFill/>
          <a:ln>
            <a:noFill/>
          </a:ln>
        </p:spPr>
        <p:txBody>
          <a:bodyPr spcFirstLastPara="1" wrap="square" lIns="0" tIns="0" rIns="0" bIns="0" anchor="t" anchorCtr="0">
            <a:normAutofit/>
          </a:bodyPr>
          <a:lstStyle>
            <a:lvl1pPr lvl="0" algn="l">
              <a:lnSpc>
                <a:spcPct val="110800"/>
              </a:lnSpc>
              <a:spcBef>
                <a:spcPts val="400"/>
              </a:spcBef>
              <a:spcAft>
                <a:spcPts val="0"/>
              </a:spcAft>
              <a:buClr>
                <a:srgbClr val="FFFFFF"/>
              </a:buClr>
              <a:buSzPts val="2000"/>
              <a:buNone/>
              <a:defRPr sz="2000">
                <a:solidFill>
                  <a:srgbClr val="FFFFFF"/>
                </a:solidFill>
              </a:defRPr>
            </a:lvl1pPr>
            <a:lvl2pPr lvl="1" algn="ctr">
              <a:spcBef>
                <a:spcPts val="480"/>
              </a:spcBef>
              <a:spcAft>
                <a:spcPts val="0"/>
              </a:spcAft>
              <a:buClr>
                <a:srgbClr val="888888"/>
              </a:buClr>
              <a:buSzPts val="2400"/>
              <a:buNone/>
              <a:defRPr>
                <a:solidFill>
                  <a:srgbClr val="888888"/>
                </a:solidFill>
              </a:defRPr>
            </a:lvl2pPr>
            <a:lvl3pPr lvl="2" algn="ctr">
              <a:spcBef>
                <a:spcPts val="400"/>
              </a:spcBef>
              <a:spcAft>
                <a:spcPts val="0"/>
              </a:spcAft>
              <a:buClr>
                <a:srgbClr val="888888"/>
              </a:buClr>
              <a:buSzPts val="2000"/>
              <a:buNone/>
              <a:defRPr>
                <a:solidFill>
                  <a:srgbClr val="888888"/>
                </a:solidFill>
              </a:defRPr>
            </a:lvl3pPr>
            <a:lvl4pPr lvl="3" algn="ctr">
              <a:spcBef>
                <a:spcPts val="340"/>
              </a:spcBef>
              <a:spcAft>
                <a:spcPts val="0"/>
              </a:spcAft>
              <a:buClr>
                <a:srgbClr val="888888"/>
              </a:buClr>
              <a:buSzPts val="1700"/>
              <a:buNone/>
              <a:defRPr>
                <a:solidFill>
                  <a:srgbClr val="888888"/>
                </a:solidFill>
              </a:defRPr>
            </a:lvl4pPr>
            <a:lvl5pPr lvl="4" algn="ctr">
              <a:spcBef>
                <a:spcPts val="340"/>
              </a:spcBef>
              <a:spcAft>
                <a:spcPts val="0"/>
              </a:spcAft>
              <a:buClr>
                <a:srgbClr val="888888"/>
              </a:buClr>
              <a:buSzPts val="1700"/>
              <a:buNone/>
              <a:defRPr>
                <a:solidFill>
                  <a:srgbClr val="888888"/>
                </a:solidFill>
              </a:defRPr>
            </a:lvl5pPr>
            <a:lvl6pPr lvl="5" algn="ctr">
              <a:spcBef>
                <a:spcPts val="340"/>
              </a:spcBef>
              <a:spcAft>
                <a:spcPts val="0"/>
              </a:spcAft>
              <a:buClr>
                <a:srgbClr val="888888"/>
              </a:buClr>
              <a:buSzPts val="1700"/>
              <a:buNone/>
              <a:defRPr>
                <a:solidFill>
                  <a:srgbClr val="888888"/>
                </a:solidFill>
              </a:defRPr>
            </a:lvl6pPr>
            <a:lvl7pPr lvl="6" algn="ctr">
              <a:spcBef>
                <a:spcPts val="340"/>
              </a:spcBef>
              <a:spcAft>
                <a:spcPts val="0"/>
              </a:spcAft>
              <a:buClr>
                <a:srgbClr val="888888"/>
              </a:buClr>
              <a:buSzPts val="1700"/>
              <a:buNone/>
              <a:defRPr>
                <a:solidFill>
                  <a:srgbClr val="888888"/>
                </a:solidFill>
              </a:defRPr>
            </a:lvl7pPr>
            <a:lvl8pPr lvl="7" algn="ctr">
              <a:spcBef>
                <a:spcPts val="340"/>
              </a:spcBef>
              <a:spcAft>
                <a:spcPts val="0"/>
              </a:spcAft>
              <a:buClr>
                <a:srgbClr val="888888"/>
              </a:buClr>
              <a:buSzPts val="1700"/>
              <a:buNone/>
              <a:defRPr>
                <a:solidFill>
                  <a:srgbClr val="888888"/>
                </a:solidFill>
              </a:defRPr>
            </a:lvl8pPr>
            <a:lvl9pPr lvl="8" algn="ctr">
              <a:spcBef>
                <a:spcPts val="340"/>
              </a:spcBef>
              <a:spcAft>
                <a:spcPts val="0"/>
              </a:spcAft>
              <a:buClr>
                <a:srgbClr val="888888"/>
              </a:buClr>
              <a:buSzPts val="1700"/>
              <a:buNone/>
              <a:defRPr>
                <a:solidFill>
                  <a:srgbClr val="888888"/>
                </a:solidFill>
              </a:defRPr>
            </a:lvl9pPr>
          </a:lstStyle>
          <a:p>
            <a:endParaRPr/>
          </a:p>
        </p:txBody>
      </p:sp>
      <p:sp>
        <p:nvSpPr>
          <p:cNvPr id="20" name="Google Shape;20;p11"/>
          <p:cNvSpPr txBox="1">
            <a:spLocks noGrp="1"/>
          </p:cNvSpPr>
          <p:nvPr>
            <p:ph type="body" idx="2"/>
          </p:nvPr>
        </p:nvSpPr>
        <p:spPr>
          <a:xfrm>
            <a:off x="572401" y="5961599"/>
            <a:ext cx="2049245" cy="17780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Clr>
                <a:schemeClr val="dk1"/>
              </a:buClr>
              <a:buSzPts val="1000"/>
              <a:buNone/>
              <a:defRPr sz="1000" b="1">
                <a:latin typeface="Arial"/>
                <a:ea typeface="Arial"/>
                <a:cs typeface="Arial"/>
                <a:sym typeface="Arial"/>
              </a:defRPr>
            </a:lvl1pPr>
            <a:lvl2pPr marL="914400" lvl="1" indent="-292100" algn="l">
              <a:spcBef>
                <a:spcPts val="200"/>
              </a:spcBef>
              <a:spcAft>
                <a:spcPts val="0"/>
              </a:spcAft>
              <a:buClr>
                <a:schemeClr val="dk1"/>
              </a:buClr>
              <a:buSzPts val="1000"/>
              <a:buChar char="–"/>
              <a:defRPr sz="1000">
                <a:latin typeface="Arial"/>
                <a:ea typeface="Arial"/>
                <a:cs typeface="Arial"/>
                <a:sym typeface="Arial"/>
              </a:defRPr>
            </a:lvl2pPr>
            <a:lvl3pPr marL="1371600" lvl="2" indent="-292100" algn="l">
              <a:spcBef>
                <a:spcPts val="200"/>
              </a:spcBef>
              <a:spcAft>
                <a:spcPts val="0"/>
              </a:spcAft>
              <a:buClr>
                <a:schemeClr val="dk1"/>
              </a:buClr>
              <a:buSzPts val="1000"/>
              <a:buChar char="•"/>
              <a:defRPr sz="1000">
                <a:latin typeface="Arial"/>
                <a:ea typeface="Arial"/>
                <a:cs typeface="Arial"/>
                <a:sym typeface="Arial"/>
              </a:defRPr>
            </a:lvl3pPr>
            <a:lvl4pPr marL="1828800" lvl="3" indent="-292100" algn="l">
              <a:spcBef>
                <a:spcPts val="200"/>
              </a:spcBef>
              <a:spcAft>
                <a:spcPts val="0"/>
              </a:spcAft>
              <a:buClr>
                <a:schemeClr val="dk1"/>
              </a:buClr>
              <a:buSzPts val="1000"/>
              <a:buChar char="–"/>
              <a:defRPr sz="1000">
                <a:latin typeface="Arial"/>
                <a:ea typeface="Arial"/>
                <a:cs typeface="Arial"/>
                <a:sym typeface="Arial"/>
              </a:defRPr>
            </a:lvl4pPr>
            <a:lvl5pPr marL="2286000" lvl="4" indent="-292100" algn="l">
              <a:spcBef>
                <a:spcPts val="200"/>
              </a:spcBef>
              <a:spcAft>
                <a:spcPts val="0"/>
              </a:spcAft>
              <a:buClr>
                <a:schemeClr val="dk1"/>
              </a:buClr>
              <a:buSzPts val="1000"/>
              <a:buChar char="»"/>
              <a:defRPr sz="1000">
                <a:latin typeface="Arial"/>
                <a:ea typeface="Arial"/>
                <a:cs typeface="Arial"/>
                <a:sym typeface="Aria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1" name="Google Shape;21;p11"/>
          <p:cNvSpPr txBox="1">
            <a:spLocks noGrp="1"/>
          </p:cNvSpPr>
          <p:nvPr>
            <p:ph type="body" idx="3"/>
          </p:nvPr>
        </p:nvSpPr>
        <p:spPr>
          <a:xfrm>
            <a:off x="572400" y="6137467"/>
            <a:ext cx="2049244" cy="45720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Clr>
                <a:schemeClr val="lt2"/>
              </a:buClr>
              <a:buSzPts val="1000"/>
              <a:buNone/>
              <a:defRPr sz="1000" b="1">
                <a:solidFill>
                  <a:schemeClr val="lt2"/>
                </a:solidFill>
                <a:latin typeface="Arial"/>
                <a:ea typeface="Arial"/>
                <a:cs typeface="Arial"/>
                <a:sym typeface="Arial"/>
              </a:defRPr>
            </a:lvl1pPr>
            <a:lvl2pPr marL="914400" lvl="1" indent="-292100" algn="l">
              <a:spcBef>
                <a:spcPts val="200"/>
              </a:spcBef>
              <a:spcAft>
                <a:spcPts val="0"/>
              </a:spcAft>
              <a:buClr>
                <a:schemeClr val="dk1"/>
              </a:buClr>
              <a:buSzPts val="1000"/>
              <a:buChar char="–"/>
              <a:defRPr sz="1000">
                <a:latin typeface="Arial"/>
                <a:ea typeface="Arial"/>
                <a:cs typeface="Arial"/>
                <a:sym typeface="Arial"/>
              </a:defRPr>
            </a:lvl2pPr>
            <a:lvl3pPr marL="1371600" lvl="2" indent="-292100" algn="l">
              <a:spcBef>
                <a:spcPts val="200"/>
              </a:spcBef>
              <a:spcAft>
                <a:spcPts val="0"/>
              </a:spcAft>
              <a:buClr>
                <a:schemeClr val="dk1"/>
              </a:buClr>
              <a:buSzPts val="1000"/>
              <a:buChar char="•"/>
              <a:defRPr sz="1000">
                <a:latin typeface="Arial"/>
                <a:ea typeface="Arial"/>
                <a:cs typeface="Arial"/>
                <a:sym typeface="Arial"/>
              </a:defRPr>
            </a:lvl3pPr>
            <a:lvl4pPr marL="1828800" lvl="3" indent="-292100" algn="l">
              <a:spcBef>
                <a:spcPts val="200"/>
              </a:spcBef>
              <a:spcAft>
                <a:spcPts val="0"/>
              </a:spcAft>
              <a:buClr>
                <a:schemeClr val="dk1"/>
              </a:buClr>
              <a:buSzPts val="1000"/>
              <a:buChar char="–"/>
              <a:defRPr sz="1000">
                <a:latin typeface="Arial"/>
                <a:ea typeface="Arial"/>
                <a:cs typeface="Arial"/>
                <a:sym typeface="Arial"/>
              </a:defRPr>
            </a:lvl4pPr>
            <a:lvl5pPr marL="2286000" lvl="4" indent="-292100" algn="l">
              <a:spcBef>
                <a:spcPts val="200"/>
              </a:spcBef>
              <a:spcAft>
                <a:spcPts val="0"/>
              </a:spcAft>
              <a:buClr>
                <a:schemeClr val="dk1"/>
              </a:buClr>
              <a:buSzPts val="1000"/>
              <a:buChar char="»"/>
              <a:defRPr sz="1000">
                <a:latin typeface="Arial"/>
                <a:ea typeface="Arial"/>
                <a:cs typeface="Arial"/>
                <a:sym typeface="Aria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2" name="Google Shape;22;p11"/>
          <p:cNvSpPr txBox="1">
            <a:spLocks noGrp="1"/>
          </p:cNvSpPr>
          <p:nvPr>
            <p:ph type="body" idx="4"/>
          </p:nvPr>
        </p:nvSpPr>
        <p:spPr>
          <a:xfrm>
            <a:off x="2862387" y="6137467"/>
            <a:ext cx="2027114" cy="45720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Clr>
                <a:schemeClr val="lt2"/>
              </a:buClr>
              <a:buSzPts val="1000"/>
              <a:buNone/>
              <a:defRPr sz="1000" b="1">
                <a:solidFill>
                  <a:schemeClr val="lt2"/>
                </a:solidFill>
                <a:latin typeface="Arial"/>
                <a:ea typeface="Arial"/>
                <a:cs typeface="Arial"/>
                <a:sym typeface="Arial"/>
              </a:defRPr>
            </a:lvl1pPr>
            <a:lvl2pPr marL="914400" lvl="1" indent="-292100" algn="l">
              <a:spcBef>
                <a:spcPts val="200"/>
              </a:spcBef>
              <a:spcAft>
                <a:spcPts val="0"/>
              </a:spcAft>
              <a:buClr>
                <a:schemeClr val="dk1"/>
              </a:buClr>
              <a:buSzPts val="1000"/>
              <a:buChar char="–"/>
              <a:defRPr sz="1000">
                <a:latin typeface="Arial"/>
                <a:ea typeface="Arial"/>
                <a:cs typeface="Arial"/>
                <a:sym typeface="Arial"/>
              </a:defRPr>
            </a:lvl2pPr>
            <a:lvl3pPr marL="1371600" lvl="2" indent="-292100" algn="l">
              <a:spcBef>
                <a:spcPts val="200"/>
              </a:spcBef>
              <a:spcAft>
                <a:spcPts val="0"/>
              </a:spcAft>
              <a:buClr>
                <a:schemeClr val="dk1"/>
              </a:buClr>
              <a:buSzPts val="1000"/>
              <a:buChar char="•"/>
              <a:defRPr sz="1000">
                <a:latin typeface="Arial"/>
                <a:ea typeface="Arial"/>
                <a:cs typeface="Arial"/>
                <a:sym typeface="Arial"/>
              </a:defRPr>
            </a:lvl3pPr>
            <a:lvl4pPr marL="1828800" lvl="3" indent="-292100" algn="l">
              <a:spcBef>
                <a:spcPts val="200"/>
              </a:spcBef>
              <a:spcAft>
                <a:spcPts val="0"/>
              </a:spcAft>
              <a:buClr>
                <a:schemeClr val="dk1"/>
              </a:buClr>
              <a:buSzPts val="1000"/>
              <a:buChar char="–"/>
              <a:defRPr sz="1000">
                <a:latin typeface="Arial"/>
                <a:ea typeface="Arial"/>
                <a:cs typeface="Arial"/>
                <a:sym typeface="Arial"/>
              </a:defRPr>
            </a:lvl4pPr>
            <a:lvl5pPr marL="2286000" lvl="4" indent="-292100" algn="l">
              <a:spcBef>
                <a:spcPts val="200"/>
              </a:spcBef>
              <a:spcAft>
                <a:spcPts val="0"/>
              </a:spcAft>
              <a:buClr>
                <a:schemeClr val="dk1"/>
              </a:buClr>
              <a:buSzPts val="1000"/>
              <a:buChar char="»"/>
              <a:defRPr sz="1000">
                <a:latin typeface="Arial"/>
                <a:ea typeface="Arial"/>
                <a:cs typeface="Arial"/>
                <a:sym typeface="Aria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3" name="Google Shape;23;p11"/>
          <p:cNvSpPr txBox="1">
            <a:spLocks noGrp="1"/>
          </p:cNvSpPr>
          <p:nvPr>
            <p:ph type="body" idx="5"/>
          </p:nvPr>
        </p:nvSpPr>
        <p:spPr>
          <a:xfrm>
            <a:off x="7427603" y="5961599"/>
            <a:ext cx="1132198" cy="63360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Clr>
                <a:schemeClr val="lt2"/>
              </a:buClr>
              <a:buSzPts val="1000"/>
              <a:buNone/>
              <a:defRPr sz="1000" b="1">
                <a:solidFill>
                  <a:schemeClr val="lt2"/>
                </a:solidFill>
                <a:latin typeface="Arial"/>
                <a:ea typeface="Arial"/>
                <a:cs typeface="Arial"/>
                <a:sym typeface="Arial"/>
              </a:defRPr>
            </a:lvl1pPr>
            <a:lvl2pPr marL="914400" lvl="1" indent="-292100" algn="l">
              <a:spcBef>
                <a:spcPts val="200"/>
              </a:spcBef>
              <a:spcAft>
                <a:spcPts val="0"/>
              </a:spcAft>
              <a:buClr>
                <a:schemeClr val="dk1"/>
              </a:buClr>
              <a:buSzPts val="1000"/>
              <a:buChar char="–"/>
              <a:defRPr sz="1000">
                <a:latin typeface="Arial"/>
                <a:ea typeface="Arial"/>
                <a:cs typeface="Arial"/>
                <a:sym typeface="Arial"/>
              </a:defRPr>
            </a:lvl2pPr>
            <a:lvl3pPr marL="1371600" lvl="2" indent="-292100" algn="l">
              <a:spcBef>
                <a:spcPts val="200"/>
              </a:spcBef>
              <a:spcAft>
                <a:spcPts val="0"/>
              </a:spcAft>
              <a:buClr>
                <a:schemeClr val="dk1"/>
              </a:buClr>
              <a:buSzPts val="1000"/>
              <a:buChar char="•"/>
              <a:defRPr sz="1000">
                <a:latin typeface="Arial"/>
                <a:ea typeface="Arial"/>
                <a:cs typeface="Arial"/>
                <a:sym typeface="Arial"/>
              </a:defRPr>
            </a:lvl3pPr>
            <a:lvl4pPr marL="1828800" lvl="3" indent="-292100" algn="l">
              <a:spcBef>
                <a:spcPts val="200"/>
              </a:spcBef>
              <a:spcAft>
                <a:spcPts val="0"/>
              </a:spcAft>
              <a:buClr>
                <a:schemeClr val="dk1"/>
              </a:buClr>
              <a:buSzPts val="1000"/>
              <a:buChar char="–"/>
              <a:defRPr sz="1000">
                <a:latin typeface="Arial"/>
                <a:ea typeface="Arial"/>
                <a:cs typeface="Arial"/>
                <a:sym typeface="Arial"/>
              </a:defRPr>
            </a:lvl4pPr>
            <a:lvl5pPr marL="2286000" lvl="4" indent="-292100" algn="l">
              <a:spcBef>
                <a:spcPts val="200"/>
              </a:spcBef>
              <a:spcAft>
                <a:spcPts val="0"/>
              </a:spcAft>
              <a:buClr>
                <a:schemeClr val="dk1"/>
              </a:buClr>
              <a:buSzPts val="1000"/>
              <a:buChar char="»"/>
              <a:defRPr sz="1000">
                <a:latin typeface="Arial"/>
                <a:ea typeface="Arial"/>
                <a:cs typeface="Arial"/>
                <a:sym typeface="Aria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11"/>
          <p:cNvSpPr txBox="1">
            <a:spLocks noGrp="1"/>
          </p:cNvSpPr>
          <p:nvPr>
            <p:ph type="body" idx="6"/>
          </p:nvPr>
        </p:nvSpPr>
        <p:spPr>
          <a:xfrm>
            <a:off x="5143295" y="5961067"/>
            <a:ext cx="1962357" cy="634132"/>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Clr>
                <a:schemeClr val="lt2"/>
              </a:buClr>
              <a:buSzPts val="1000"/>
              <a:buNone/>
              <a:defRPr sz="1000" b="1">
                <a:solidFill>
                  <a:schemeClr val="lt2"/>
                </a:solidFill>
                <a:latin typeface="Arial"/>
                <a:ea typeface="Arial"/>
                <a:cs typeface="Arial"/>
                <a:sym typeface="Arial"/>
              </a:defRPr>
            </a:lvl1pPr>
            <a:lvl2pPr marL="914400" lvl="1" indent="-292100" algn="l">
              <a:spcBef>
                <a:spcPts val="200"/>
              </a:spcBef>
              <a:spcAft>
                <a:spcPts val="0"/>
              </a:spcAft>
              <a:buClr>
                <a:schemeClr val="dk1"/>
              </a:buClr>
              <a:buSzPts val="1000"/>
              <a:buChar char="–"/>
              <a:defRPr sz="1000">
                <a:latin typeface="Arial"/>
                <a:ea typeface="Arial"/>
                <a:cs typeface="Arial"/>
                <a:sym typeface="Arial"/>
              </a:defRPr>
            </a:lvl2pPr>
            <a:lvl3pPr marL="1371600" lvl="2" indent="-292100" algn="l">
              <a:spcBef>
                <a:spcPts val="200"/>
              </a:spcBef>
              <a:spcAft>
                <a:spcPts val="0"/>
              </a:spcAft>
              <a:buClr>
                <a:schemeClr val="dk1"/>
              </a:buClr>
              <a:buSzPts val="1000"/>
              <a:buChar char="•"/>
              <a:defRPr sz="1000">
                <a:latin typeface="Arial"/>
                <a:ea typeface="Arial"/>
                <a:cs typeface="Arial"/>
                <a:sym typeface="Arial"/>
              </a:defRPr>
            </a:lvl3pPr>
            <a:lvl4pPr marL="1828800" lvl="3" indent="-292100" algn="l">
              <a:spcBef>
                <a:spcPts val="200"/>
              </a:spcBef>
              <a:spcAft>
                <a:spcPts val="0"/>
              </a:spcAft>
              <a:buClr>
                <a:schemeClr val="dk1"/>
              </a:buClr>
              <a:buSzPts val="1000"/>
              <a:buChar char="–"/>
              <a:defRPr sz="1000">
                <a:latin typeface="Arial"/>
                <a:ea typeface="Arial"/>
                <a:cs typeface="Arial"/>
                <a:sym typeface="Arial"/>
              </a:defRPr>
            </a:lvl4pPr>
            <a:lvl5pPr marL="2286000" lvl="4" indent="-292100" algn="l">
              <a:spcBef>
                <a:spcPts val="200"/>
              </a:spcBef>
              <a:spcAft>
                <a:spcPts val="0"/>
              </a:spcAft>
              <a:buClr>
                <a:schemeClr val="dk1"/>
              </a:buClr>
              <a:buSzPts val="1000"/>
              <a:buChar char="»"/>
              <a:defRPr sz="1000">
                <a:latin typeface="Arial"/>
                <a:ea typeface="Arial"/>
                <a:cs typeface="Arial"/>
                <a:sym typeface="Aria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5" name="Google Shape;25;p11"/>
          <p:cNvSpPr txBox="1">
            <a:spLocks noGrp="1"/>
          </p:cNvSpPr>
          <p:nvPr>
            <p:ph type="dt" idx="10"/>
          </p:nvPr>
        </p:nvSpPr>
        <p:spPr>
          <a:xfrm>
            <a:off x="2860675" y="5961063"/>
            <a:ext cx="2027238" cy="177800"/>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Blank">
  <p:cSld name="1_Blank">
    <p:spTree>
      <p:nvGrpSpPr>
        <p:cNvPr id="1" name="Shape 33"/>
        <p:cNvGrpSpPr/>
        <p:nvPr/>
      </p:nvGrpSpPr>
      <p:grpSpPr>
        <a:xfrm>
          <a:off x="0" y="0"/>
          <a:ext cx="0" cy="0"/>
          <a:chOff x="0" y="0"/>
          <a:chExt cx="0" cy="0"/>
        </a:xfrm>
      </p:grpSpPr>
      <p:sp>
        <p:nvSpPr>
          <p:cNvPr id="34" name="Google Shape;34;p13"/>
          <p:cNvSpPr/>
          <p:nvPr/>
        </p:nvSpPr>
        <p:spPr>
          <a:xfrm>
            <a:off x="573088" y="5813425"/>
            <a:ext cx="7988300" cy="65088"/>
          </a:xfrm>
          <a:prstGeom prst="rect">
            <a:avLst/>
          </a:prstGeom>
          <a:solidFill>
            <a:schemeClr val="accent3"/>
          </a:solidFill>
          <a:ln>
            <a:noFill/>
          </a:ln>
        </p:spPr>
        <p:txBody>
          <a:bodyPr spcFirstLastPara="1" wrap="square" lIns="77925" tIns="38950" rIns="77925" bIns="38950" anchor="ctr" anchorCtr="0">
            <a:noAutofit/>
          </a:bodyPr>
          <a:lstStyle/>
          <a:p>
            <a:pPr marL="0" marR="0" lvl="0" indent="0" algn="ctr" rtl="0">
              <a:spcBef>
                <a:spcPts val="0"/>
              </a:spcBef>
              <a:spcAft>
                <a:spcPts val="0"/>
              </a:spcAft>
              <a:buNone/>
            </a:pPr>
            <a:r>
              <a:rPr lang="fi-FI" sz="1500" b="0" i="0" u="none" strike="noStrike" cap="none">
                <a:solidFill>
                  <a:schemeClr val="accent2"/>
                </a:solidFill>
                <a:latin typeface="Arial"/>
                <a:ea typeface="Arial"/>
                <a:cs typeface="Arial"/>
                <a:sym typeface="Arial"/>
              </a:rPr>
              <a:t>  </a:t>
            </a:r>
            <a:endParaRPr/>
          </a:p>
        </p:txBody>
      </p:sp>
      <p:sp>
        <p:nvSpPr>
          <p:cNvPr id="35" name="Google Shape;35;p13"/>
          <p:cNvSpPr/>
          <p:nvPr/>
        </p:nvSpPr>
        <p:spPr>
          <a:xfrm>
            <a:off x="573088" y="1138238"/>
            <a:ext cx="7988300" cy="63500"/>
          </a:xfrm>
          <a:prstGeom prst="rect">
            <a:avLst/>
          </a:prstGeom>
          <a:solidFill>
            <a:schemeClr val="accent3"/>
          </a:solidFill>
          <a:ln>
            <a:noFill/>
          </a:ln>
        </p:spPr>
        <p:txBody>
          <a:bodyPr spcFirstLastPara="1" wrap="square" lIns="77925" tIns="38950" rIns="77925" bIns="38950" anchor="ctr" anchorCtr="0">
            <a:noAutofit/>
          </a:bodyPr>
          <a:lstStyle/>
          <a:p>
            <a:pPr marL="0" marR="0" lvl="0" indent="0" algn="ctr" rtl="0">
              <a:spcBef>
                <a:spcPts val="0"/>
              </a:spcBef>
              <a:spcAft>
                <a:spcPts val="0"/>
              </a:spcAft>
              <a:buNone/>
            </a:pPr>
            <a:r>
              <a:rPr lang="fi-FI" sz="1500" b="0" i="0" u="none" strike="noStrike" cap="none">
                <a:solidFill>
                  <a:schemeClr val="accent2"/>
                </a:solidFill>
                <a:latin typeface="Arial"/>
                <a:ea typeface="Arial"/>
                <a:cs typeface="Arial"/>
                <a:sym typeface="Arial"/>
              </a:rPr>
              <a:t>  </a:t>
            </a:r>
            <a:endParaRPr/>
          </a:p>
        </p:txBody>
      </p:sp>
      <p:sp>
        <p:nvSpPr>
          <p:cNvPr id="36" name="Google Shape;36;p13"/>
          <p:cNvSpPr txBox="1">
            <a:spLocks noGrp="1"/>
          </p:cNvSpPr>
          <p:nvPr>
            <p:ph type="body" idx="1"/>
          </p:nvPr>
        </p:nvSpPr>
        <p:spPr>
          <a:xfrm>
            <a:off x="572400" y="1497600"/>
            <a:ext cx="6285600" cy="4136400"/>
          </a:xfrm>
          <a:prstGeom prst="rect">
            <a:avLst/>
          </a:prstGeom>
          <a:noFill/>
          <a:ln>
            <a:noFill/>
          </a:ln>
        </p:spPr>
        <p:txBody>
          <a:bodyPr spcFirstLastPara="1" wrap="square" lIns="0" tIns="0" rIns="0" bIns="0" anchor="t" anchorCtr="0">
            <a:normAutofit/>
          </a:bodyPr>
          <a:lstStyle>
            <a:lvl1pPr marL="457200" lvl="0" indent="-228600" algn="l">
              <a:lnSpc>
                <a:spcPct val="121714"/>
              </a:lnSpc>
              <a:spcBef>
                <a:spcPts val="280"/>
              </a:spcBef>
              <a:spcAft>
                <a:spcPts val="0"/>
              </a:spcAft>
              <a:buClr>
                <a:schemeClr val="dk1"/>
              </a:buClr>
              <a:buSzPts val="1400"/>
              <a:buNone/>
              <a:defRPr sz="1400" b="1"/>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7" name="Google Shape;37;p13"/>
          <p:cNvSpPr txBox="1">
            <a:spLocks noGrp="1"/>
          </p:cNvSpPr>
          <p:nvPr>
            <p:ph type="ctrTitle"/>
          </p:nvPr>
        </p:nvSpPr>
        <p:spPr>
          <a:xfrm>
            <a:off x="572400" y="487740"/>
            <a:ext cx="7772400" cy="900000"/>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sz="2700" b="1">
                <a:solidFill>
                  <a:schemeClr val="accent3"/>
                </a:solidFill>
                <a:latin typeface="Arial"/>
                <a:ea typeface="Arial"/>
                <a:cs typeface="Arial"/>
                <a:sym typeface="Aria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8" name="Google Shape;38;p13"/>
          <p:cNvSpPr txBox="1">
            <a:spLocks noGrp="1"/>
          </p:cNvSpPr>
          <p:nvPr>
            <p:ph type="body" idx="2"/>
          </p:nvPr>
        </p:nvSpPr>
        <p:spPr>
          <a:xfrm>
            <a:off x="5143500" y="6145215"/>
            <a:ext cx="1536700" cy="382645"/>
          </a:xfrm>
          <a:prstGeom prst="rect">
            <a:avLst/>
          </a:prstGeom>
          <a:noFill/>
          <a:ln>
            <a:noFill/>
          </a:ln>
        </p:spPr>
        <p:txBody>
          <a:bodyPr spcFirstLastPara="1" wrap="square" lIns="0" tIns="0" rIns="0" bIns="0" anchor="t" anchorCtr="0">
            <a:noAutofit/>
          </a:bodyPr>
          <a:lstStyle>
            <a:lvl1pPr marL="457200" lvl="0" indent="-228600" algn="l">
              <a:lnSpc>
                <a:spcPct val="101250"/>
              </a:lnSpc>
              <a:spcBef>
                <a:spcPts val="0"/>
              </a:spcBef>
              <a:spcAft>
                <a:spcPts val="0"/>
              </a:spcAft>
              <a:buClr>
                <a:schemeClr val="lt2"/>
              </a:buClr>
              <a:buSzPts val="800"/>
              <a:buNone/>
              <a:defRPr sz="800" b="1">
                <a:solidFill>
                  <a:schemeClr val="lt2"/>
                </a:solidFill>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9" name="Google Shape;39;p13"/>
          <p:cNvSpPr txBox="1">
            <a:spLocks noGrp="1"/>
          </p:cNvSpPr>
          <p:nvPr>
            <p:ph type="body" idx="3"/>
          </p:nvPr>
        </p:nvSpPr>
        <p:spPr>
          <a:xfrm>
            <a:off x="6859589" y="6145215"/>
            <a:ext cx="1701801" cy="382645"/>
          </a:xfrm>
          <a:prstGeom prst="rect">
            <a:avLst/>
          </a:prstGeom>
          <a:noFill/>
          <a:ln>
            <a:noFill/>
          </a:ln>
        </p:spPr>
        <p:txBody>
          <a:bodyPr spcFirstLastPara="1" wrap="square" lIns="0" tIns="0" rIns="0" bIns="0" anchor="t" anchorCtr="0">
            <a:noAutofit/>
          </a:bodyPr>
          <a:lstStyle>
            <a:lvl1pPr marL="457200" lvl="0" indent="-228600" algn="l">
              <a:lnSpc>
                <a:spcPct val="101250"/>
              </a:lnSpc>
              <a:spcBef>
                <a:spcPts val="0"/>
              </a:spcBef>
              <a:spcAft>
                <a:spcPts val="0"/>
              </a:spcAft>
              <a:buClr>
                <a:schemeClr val="lt2"/>
              </a:buClr>
              <a:buSzPts val="800"/>
              <a:buNone/>
              <a:defRPr sz="800" b="1">
                <a:solidFill>
                  <a:schemeClr val="lt2"/>
                </a:solidFill>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40" name="Google Shape;40;p13"/>
          <p:cNvSpPr txBox="1">
            <a:spLocks noGrp="1"/>
          </p:cNvSpPr>
          <p:nvPr>
            <p:ph type="ftr" idx="11"/>
          </p:nvPr>
        </p:nvSpPr>
        <p:spPr>
          <a:xfrm>
            <a:off x="3429000" y="6145213"/>
            <a:ext cx="1544638" cy="127000"/>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sz="8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13"/>
          <p:cNvSpPr txBox="1">
            <a:spLocks noGrp="1"/>
          </p:cNvSpPr>
          <p:nvPr>
            <p:ph type="dt" idx="10"/>
          </p:nvPr>
        </p:nvSpPr>
        <p:spPr>
          <a:xfrm>
            <a:off x="3429000" y="6273800"/>
            <a:ext cx="1544638" cy="125413"/>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sz="8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13"/>
          <p:cNvSpPr txBox="1">
            <a:spLocks noGrp="1"/>
          </p:cNvSpPr>
          <p:nvPr>
            <p:ph type="sldNum" idx="12"/>
          </p:nvPr>
        </p:nvSpPr>
        <p:spPr>
          <a:xfrm>
            <a:off x="3429000" y="6402388"/>
            <a:ext cx="1544638" cy="125412"/>
          </a:xfrm>
          <a:prstGeom prst="rect">
            <a:avLst/>
          </a:prstGeom>
          <a:noFill/>
          <a:ln>
            <a:noFill/>
          </a:ln>
        </p:spPr>
        <p:txBody>
          <a:bodyPr spcFirstLastPara="1" wrap="square" lIns="0" tIns="0" rIns="0" bIns="0" anchor="t" anchorCtr="0">
            <a:noAutofit/>
          </a:bodyPr>
          <a:lstStyle>
            <a:lvl1pPr marL="0" marR="0" lvl="0" indent="0" algn="l">
              <a:spcBef>
                <a:spcPts val="0"/>
              </a:spcBef>
              <a:spcAft>
                <a:spcPts val="0"/>
              </a:spcAft>
              <a:buNone/>
              <a:defRPr sz="800" b="1" i="0" u="none" strike="noStrike" cap="none">
                <a:solidFill>
                  <a:srgbClr val="898989"/>
                </a:solidFill>
                <a:latin typeface="Arial"/>
                <a:ea typeface="Arial"/>
                <a:cs typeface="Arial"/>
                <a:sym typeface="Arial"/>
              </a:defRPr>
            </a:lvl1pPr>
            <a:lvl2pPr marL="0" marR="0" lvl="1" indent="0" algn="l">
              <a:spcBef>
                <a:spcPts val="0"/>
              </a:spcBef>
              <a:spcAft>
                <a:spcPts val="0"/>
              </a:spcAft>
              <a:buNone/>
              <a:defRPr sz="800" b="1" i="0" u="none" strike="noStrike" cap="none">
                <a:solidFill>
                  <a:srgbClr val="898989"/>
                </a:solidFill>
                <a:latin typeface="Arial"/>
                <a:ea typeface="Arial"/>
                <a:cs typeface="Arial"/>
                <a:sym typeface="Arial"/>
              </a:defRPr>
            </a:lvl2pPr>
            <a:lvl3pPr marL="0" marR="0" lvl="2" indent="0" algn="l">
              <a:spcBef>
                <a:spcPts val="0"/>
              </a:spcBef>
              <a:spcAft>
                <a:spcPts val="0"/>
              </a:spcAft>
              <a:buNone/>
              <a:defRPr sz="800" b="1" i="0" u="none" strike="noStrike" cap="none">
                <a:solidFill>
                  <a:srgbClr val="898989"/>
                </a:solidFill>
                <a:latin typeface="Arial"/>
                <a:ea typeface="Arial"/>
                <a:cs typeface="Arial"/>
                <a:sym typeface="Arial"/>
              </a:defRPr>
            </a:lvl3pPr>
            <a:lvl4pPr marL="0" marR="0" lvl="3" indent="0" algn="l">
              <a:spcBef>
                <a:spcPts val="0"/>
              </a:spcBef>
              <a:spcAft>
                <a:spcPts val="0"/>
              </a:spcAft>
              <a:buNone/>
              <a:defRPr sz="800" b="1" i="0" u="none" strike="noStrike" cap="none">
                <a:solidFill>
                  <a:srgbClr val="898989"/>
                </a:solidFill>
                <a:latin typeface="Arial"/>
                <a:ea typeface="Arial"/>
                <a:cs typeface="Arial"/>
                <a:sym typeface="Arial"/>
              </a:defRPr>
            </a:lvl4pPr>
            <a:lvl5pPr marL="0" marR="0" lvl="4" indent="0" algn="l">
              <a:spcBef>
                <a:spcPts val="0"/>
              </a:spcBef>
              <a:spcAft>
                <a:spcPts val="0"/>
              </a:spcAft>
              <a:buNone/>
              <a:defRPr sz="800" b="1" i="0" u="none" strike="noStrike" cap="none">
                <a:solidFill>
                  <a:srgbClr val="898989"/>
                </a:solidFill>
                <a:latin typeface="Arial"/>
                <a:ea typeface="Arial"/>
                <a:cs typeface="Arial"/>
                <a:sym typeface="Arial"/>
              </a:defRPr>
            </a:lvl5pPr>
            <a:lvl6pPr marL="0" marR="0" lvl="5" indent="0" algn="l">
              <a:spcBef>
                <a:spcPts val="0"/>
              </a:spcBef>
              <a:spcAft>
                <a:spcPts val="0"/>
              </a:spcAft>
              <a:buNone/>
              <a:defRPr sz="800" b="1" i="0" u="none" strike="noStrike" cap="none">
                <a:solidFill>
                  <a:srgbClr val="898989"/>
                </a:solidFill>
                <a:latin typeface="Arial"/>
                <a:ea typeface="Arial"/>
                <a:cs typeface="Arial"/>
                <a:sym typeface="Arial"/>
              </a:defRPr>
            </a:lvl6pPr>
            <a:lvl7pPr marL="0" marR="0" lvl="6" indent="0" algn="l">
              <a:spcBef>
                <a:spcPts val="0"/>
              </a:spcBef>
              <a:spcAft>
                <a:spcPts val="0"/>
              </a:spcAft>
              <a:buNone/>
              <a:defRPr sz="800" b="1" i="0" u="none" strike="noStrike" cap="none">
                <a:solidFill>
                  <a:srgbClr val="898989"/>
                </a:solidFill>
                <a:latin typeface="Arial"/>
                <a:ea typeface="Arial"/>
                <a:cs typeface="Arial"/>
                <a:sym typeface="Arial"/>
              </a:defRPr>
            </a:lvl7pPr>
            <a:lvl8pPr marL="0" marR="0" lvl="7" indent="0" algn="l">
              <a:spcBef>
                <a:spcPts val="0"/>
              </a:spcBef>
              <a:spcAft>
                <a:spcPts val="0"/>
              </a:spcAft>
              <a:buNone/>
              <a:defRPr sz="800" b="1" i="0" u="none" strike="noStrike" cap="none">
                <a:solidFill>
                  <a:srgbClr val="898989"/>
                </a:solidFill>
                <a:latin typeface="Arial"/>
                <a:ea typeface="Arial"/>
                <a:cs typeface="Arial"/>
                <a:sym typeface="Arial"/>
              </a:defRPr>
            </a:lvl8pPr>
            <a:lvl9pPr marL="0" marR="0" lvl="8" indent="0" algn="l">
              <a:spcBef>
                <a:spcPts val="0"/>
              </a:spcBef>
              <a:spcAft>
                <a:spcPts val="0"/>
              </a:spcAft>
              <a:buNone/>
              <a:defRPr sz="800" b="1" i="0" u="none" strike="noStrike" cap="none">
                <a:solidFill>
                  <a:srgbClr val="898989"/>
                </a:solidFill>
                <a:latin typeface="Arial"/>
                <a:ea typeface="Arial"/>
                <a:cs typeface="Arial"/>
                <a:sym typeface="Arial"/>
              </a:defRPr>
            </a:lvl9pPr>
          </a:lstStyle>
          <a:p>
            <a:pPr marL="0" lvl="0" indent="0" algn="l" rtl="0">
              <a:spcBef>
                <a:spcPts val="0"/>
              </a:spcBef>
              <a:spcAft>
                <a:spcPts val="0"/>
              </a:spcAft>
              <a:buNone/>
            </a:pPr>
            <a:r>
              <a:rPr lang="fi-FI"/>
              <a:t>Page </a:t>
            </a:r>
            <a:fld id="{00000000-1234-1234-1234-123412341234}" type="slidenum">
              <a:rPr lang="fi-FI"/>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43"/>
        <p:cNvGrpSpPr/>
        <p:nvPr/>
      </p:nvGrpSpPr>
      <p:grpSpPr>
        <a:xfrm>
          <a:off x="0" y="0"/>
          <a:ext cx="0" cy="0"/>
          <a:chOff x="0" y="0"/>
          <a:chExt cx="0" cy="0"/>
        </a:xfrm>
      </p:grpSpPr>
      <p:sp>
        <p:nvSpPr>
          <p:cNvPr id="44" name="Google Shape;44;p14"/>
          <p:cNvSpPr/>
          <p:nvPr/>
        </p:nvSpPr>
        <p:spPr>
          <a:xfrm>
            <a:off x="573088" y="5813425"/>
            <a:ext cx="7988300" cy="65088"/>
          </a:xfrm>
          <a:prstGeom prst="rect">
            <a:avLst/>
          </a:prstGeom>
          <a:solidFill>
            <a:schemeClr val="accent2"/>
          </a:solidFill>
          <a:ln>
            <a:noFill/>
          </a:ln>
        </p:spPr>
        <p:txBody>
          <a:bodyPr spcFirstLastPara="1" wrap="square" lIns="77925" tIns="38950" rIns="77925" bIns="38950" anchor="ctr" anchorCtr="0">
            <a:noAutofit/>
          </a:bodyPr>
          <a:lstStyle/>
          <a:p>
            <a:pPr marL="0" marR="0" lvl="0" indent="0" algn="ctr" rtl="0">
              <a:spcBef>
                <a:spcPts val="0"/>
              </a:spcBef>
              <a:spcAft>
                <a:spcPts val="0"/>
              </a:spcAft>
              <a:buNone/>
            </a:pPr>
            <a:r>
              <a:rPr lang="fi-FI" sz="1500">
                <a:solidFill>
                  <a:schemeClr val="accent2"/>
                </a:solidFill>
                <a:latin typeface="Arial"/>
                <a:ea typeface="Arial"/>
                <a:cs typeface="Arial"/>
                <a:sym typeface="Arial"/>
              </a:rPr>
              <a:t>  </a:t>
            </a:r>
            <a:endParaRPr/>
          </a:p>
        </p:txBody>
      </p:sp>
      <p:sp>
        <p:nvSpPr>
          <p:cNvPr id="45" name="Google Shape;45;p14"/>
          <p:cNvSpPr txBox="1">
            <a:spLocks noGrp="1"/>
          </p:cNvSpPr>
          <p:nvPr>
            <p:ph type="body" idx="1"/>
          </p:nvPr>
        </p:nvSpPr>
        <p:spPr>
          <a:xfrm>
            <a:off x="572400" y="1497600"/>
            <a:ext cx="6285600" cy="4136400"/>
          </a:xfrm>
          <a:prstGeom prst="rect">
            <a:avLst/>
          </a:prstGeom>
          <a:noFill/>
          <a:ln>
            <a:noFill/>
          </a:ln>
        </p:spPr>
        <p:txBody>
          <a:bodyPr spcFirstLastPara="1" wrap="square" lIns="0" tIns="0" rIns="0" bIns="0" anchor="t" anchorCtr="0">
            <a:normAutofit/>
          </a:bodyPr>
          <a:lstStyle>
            <a:lvl1pPr marL="457200" lvl="0" indent="-228600" algn="l">
              <a:lnSpc>
                <a:spcPct val="121714"/>
              </a:lnSpc>
              <a:spcBef>
                <a:spcPts val="280"/>
              </a:spcBef>
              <a:spcAft>
                <a:spcPts val="0"/>
              </a:spcAft>
              <a:buClr>
                <a:schemeClr val="dk1"/>
              </a:buClr>
              <a:buSzPts val="1400"/>
              <a:buNone/>
              <a:defRPr sz="1400" b="1"/>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46" name="Google Shape;46;p14"/>
          <p:cNvSpPr txBox="1">
            <a:spLocks noGrp="1"/>
          </p:cNvSpPr>
          <p:nvPr>
            <p:ph type="ctrTitle"/>
          </p:nvPr>
        </p:nvSpPr>
        <p:spPr>
          <a:xfrm>
            <a:off x="572400" y="487740"/>
            <a:ext cx="7772400" cy="900000"/>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sz="2700" b="1">
                <a:solidFill>
                  <a:schemeClr val="accent2"/>
                </a:solidFill>
                <a:latin typeface="Arial"/>
                <a:ea typeface="Arial"/>
                <a:cs typeface="Arial"/>
                <a:sym typeface="Aria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7" name="Google Shape;47;p14"/>
          <p:cNvSpPr txBox="1">
            <a:spLocks noGrp="1"/>
          </p:cNvSpPr>
          <p:nvPr>
            <p:ph type="body" idx="2"/>
          </p:nvPr>
        </p:nvSpPr>
        <p:spPr>
          <a:xfrm>
            <a:off x="5143500" y="6145215"/>
            <a:ext cx="1536700" cy="382645"/>
          </a:xfrm>
          <a:prstGeom prst="rect">
            <a:avLst/>
          </a:prstGeom>
          <a:noFill/>
          <a:ln>
            <a:noFill/>
          </a:ln>
        </p:spPr>
        <p:txBody>
          <a:bodyPr spcFirstLastPara="1" wrap="square" lIns="0" tIns="0" rIns="0" bIns="0" anchor="t" anchorCtr="0">
            <a:noAutofit/>
          </a:bodyPr>
          <a:lstStyle>
            <a:lvl1pPr marL="457200" lvl="0" indent="-228600" algn="l">
              <a:lnSpc>
                <a:spcPct val="101250"/>
              </a:lnSpc>
              <a:spcBef>
                <a:spcPts val="0"/>
              </a:spcBef>
              <a:spcAft>
                <a:spcPts val="0"/>
              </a:spcAft>
              <a:buClr>
                <a:schemeClr val="lt2"/>
              </a:buClr>
              <a:buSzPts val="800"/>
              <a:buNone/>
              <a:defRPr sz="800" b="1">
                <a:solidFill>
                  <a:schemeClr val="lt2"/>
                </a:solidFill>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48" name="Google Shape;48;p14"/>
          <p:cNvSpPr txBox="1">
            <a:spLocks noGrp="1"/>
          </p:cNvSpPr>
          <p:nvPr>
            <p:ph type="body" idx="3"/>
          </p:nvPr>
        </p:nvSpPr>
        <p:spPr>
          <a:xfrm>
            <a:off x="6859589" y="6145215"/>
            <a:ext cx="1701801" cy="382645"/>
          </a:xfrm>
          <a:prstGeom prst="rect">
            <a:avLst/>
          </a:prstGeom>
          <a:noFill/>
          <a:ln>
            <a:noFill/>
          </a:ln>
        </p:spPr>
        <p:txBody>
          <a:bodyPr spcFirstLastPara="1" wrap="square" lIns="0" tIns="0" rIns="0" bIns="0" anchor="t" anchorCtr="0">
            <a:noAutofit/>
          </a:bodyPr>
          <a:lstStyle>
            <a:lvl1pPr marL="457200" lvl="0" indent="-228600" algn="l">
              <a:lnSpc>
                <a:spcPct val="101250"/>
              </a:lnSpc>
              <a:spcBef>
                <a:spcPts val="0"/>
              </a:spcBef>
              <a:spcAft>
                <a:spcPts val="0"/>
              </a:spcAft>
              <a:buClr>
                <a:schemeClr val="lt2"/>
              </a:buClr>
              <a:buSzPts val="800"/>
              <a:buNone/>
              <a:defRPr sz="800" b="1">
                <a:solidFill>
                  <a:schemeClr val="lt2"/>
                </a:solidFill>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49" name="Google Shape;49;p14"/>
          <p:cNvSpPr txBox="1">
            <a:spLocks noGrp="1"/>
          </p:cNvSpPr>
          <p:nvPr>
            <p:ph type="ftr" idx="11"/>
          </p:nvPr>
        </p:nvSpPr>
        <p:spPr>
          <a:xfrm>
            <a:off x="3429000" y="6145213"/>
            <a:ext cx="1544638" cy="127000"/>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sz="8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14"/>
          <p:cNvSpPr txBox="1">
            <a:spLocks noGrp="1"/>
          </p:cNvSpPr>
          <p:nvPr>
            <p:ph type="dt" idx="10"/>
          </p:nvPr>
        </p:nvSpPr>
        <p:spPr>
          <a:xfrm>
            <a:off x="3429000" y="6273800"/>
            <a:ext cx="1544638" cy="125413"/>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sz="8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14"/>
          <p:cNvSpPr txBox="1">
            <a:spLocks noGrp="1"/>
          </p:cNvSpPr>
          <p:nvPr>
            <p:ph type="sldNum" idx="12"/>
          </p:nvPr>
        </p:nvSpPr>
        <p:spPr>
          <a:xfrm>
            <a:off x="3429000" y="6402388"/>
            <a:ext cx="1544638" cy="125412"/>
          </a:xfrm>
          <a:prstGeom prst="rect">
            <a:avLst/>
          </a:prstGeom>
          <a:noFill/>
          <a:ln>
            <a:noFill/>
          </a:ln>
        </p:spPr>
        <p:txBody>
          <a:bodyPr spcFirstLastPara="1" wrap="square" lIns="0" tIns="0" rIns="0" bIns="0" anchor="t" anchorCtr="0">
            <a:noAutofit/>
          </a:bodyPr>
          <a:lstStyle>
            <a:lvl1pPr marL="0" marR="0" lvl="0" indent="0" algn="l">
              <a:spcBef>
                <a:spcPts val="0"/>
              </a:spcBef>
              <a:spcAft>
                <a:spcPts val="0"/>
              </a:spcAft>
              <a:buNone/>
              <a:defRPr sz="800" b="1">
                <a:solidFill>
                  <a:srgbClr val="898989"/>
                </a:solidFill>
                <a:latin typeface="Arial"/>
                <a:ea typeface="Arial"/>
                <a:cs typeface="Arial"/>
                <a:sym typeface="Arial"/>
              </a:defRPr>
            </a:lvl1pPr>
            <a:lvl2pPr marL="0" marR="0" lvl="1" indent="0" algn="l">
              <a:spcBef>
                <a:spcPts val="0"/>
              </a:spcBef>
              <a:spcAft>
                <a:spcPts val="0"/>
              </a:spcAft>
              <a:buNone/>
              <a:defRPr sz="800" b="1">
                <a:solidFill>
                  <a:srgbClr val="898989"/>
                </a:solidFill>
                <a:latin typeface="Arial"/>
                <a:ea typeface="Arial"/>
                <a:cs typeface="Arial"/>
                <a:sym typeface="Arial"/>
              </a:defRPr>
            </a:lvl2pPr>
            <a:lvl3pPr marL="0" marR="0" lvl="2" indent="0" algn="l">
              <a:spcBef>
                <a:spcPts val="0"/>
              </a:spcBef>
              <a:spcAft>
                <a:spcPts val="0"/>
              </a:spcAft>
              <a:buNone/>
              <a:defRPr sz="800" b="1">
                <a:solidFill>
                  <a:srgbClr val="898989"/>
                </a:solidFill>
                <a:latin typeface="Arial"/>
                <a:ea typeface="Arial"/>
                <a:cs typeface="Arial"/>
                <a:sym typeface="Arial"/>
              </a:defRPr>
            </a:lvl3pPr>
            <a:lvl4pPr marL="0" marR="0" lvl="3" indent="0" algn="l">
              <a:spcBef>
                <a:spcPts val="0"/>
              </a:spcBef>
              <a:spcAft>
                <a:spcPts val="0"/>
              </a:spcAft>
              <a:buNone/>
              <a:defRPr sz="800" b="1">
                <a:solidFill>
                  <a:srgbClr val="898989"/>
                </a:solidFill>
                <a:latin typeface="Arial"/>
                <a:ea typeface="Arial"/>
                <a:cs typeface="Arial"/>
                <a:sym typeface="Arial"/>
              </a:defRPr>
            </a:lvl4pPr>
            <a:lvl5pPr marL="0" marR="0" lvl="4" indent="0" algn="l">
              <a:spcBef>
                <a:spcPts val="0"/>
              </a:spcBef>
              <a:spcAft>
                <a:spcPts val="0"/>
              </a:spcAft>
              <a:buNone/>
              <a:defRPr sz="800" b="1">
                <a:solidFill>
                  <a:srgbClr val="898989"/>
                </a:solidFill>
                <a:latin typeface="Arial"/>
                <a:ea typeface="Arial"/>
                <a:cs typeface="Arial"/>
                <a:sym typeface="Arial"/>
              </a:defRPr>
            </a:lvl5pPr>
            <a:lvl6pPr marL="0" marR="0" lvl="5" indent="0" algn="l">
              <a:spcBef>
                <a:spcPts val="0"/>
              </a:spcBef>
              <a:spcAft>
                <a:spcPts val="0"/>
              </a:spcAft>
              <a:buNone/>
              <a:defRPr sz="800" b="1">
                <a:solidFill>
                  <a:srgbClr val="898989"/>
                </a:solidFill>
                <a:latin typeface="Arial"/>
                <a:ea typeface="Arial"/>
                <a:cs typeface="Arial"/>
                <a:sym typeface="Arial"/>
              </a:defRPr>
            </a:lvl6pPr>
            <a:lvl7pPr marL="0" marR="0" lvl="6" indent="0" algn="l">
              <a:spcBef>
                <a:spcPts val="0"/>
              </a:spcBef>
              <a:spcAft>
                <a:spcPts val="0"/>
              </a:spcAft>
              <a:buNone/>
              <a:defRPr sz="800" b="1">
                <a:solidFill>
                  <a:srgbClr val="898989"/>
                </a:solidFill>
                <a:latin typeface="Arial"/>
                <a:ea typeface="Arial"/>
                <a:cs typeface="Arial"/>
                <a:sym typeface="Arial"/>
              </a:defRPr>
            </a:lvl7pPr>
            <a:lvl8pPr marL="0" marR="0" lvl="7" indent="0" algn="l">
              <a:spcBef>
                <a:spcPts val="0"/>
              </a:spcBef>
              <a:spcAft>
                <a:spcPts val="0"/>
              </a:spcAft>
              <a:buNone/>
              <a:defRPr sz="800" b="1">
                <a:solidFill>
                  <a:srgbClr val="898989"/>
                </a:solidFill>
                <a:latin typeface="Arial"/>
                <a:ea typeface="Arial"/>
                <a:cs typeface="Arial"/>
                <a:sym typeface="Arial"/>
              </a:defRPr>
            </a:lvl8pPr>
            <a:lvl9pPr marL="0" marR="0" lvl="8" indent="0" algn="l">
              <a:spcBef>
                <a:spcPts val="0"/>
              </a:spcBef>
              <a:spcAft>
                <a:spcPts val="0"/>
              </a:spcAft>
              <a:buNone/>
              <a:defRPr sz="800" b="1">
                <a:solidFill>
                  <a:srgbClr val="898989"/>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2_Blank">
  <p:cSld name="2_Blank">
    <p:spTree>
      <p:nvGrpSpPr>
        <p:cNvPr id="1" name="Shape 52"/>
        <p:cNvGrpSpPr/>
        <p:nvPr/>
      </p:nvGrpSpPr>
      <p:grpSpPr>
        <a:xfrm>
          <a:off x="0" y="0"/>
          <a:ext cx="0" cy="0"/>
          <a:chOff x="0" y="0"/>
          <a:chExt cx="0" cy="0"/>
        </a:xfrm>
      </p:grpSpPr>
      <p:sp>
        <p:nvSpPr>
          <p:cNvPr id="53" name="Google Shape;53;p15"/>
          <p:cNvSpPr/>
          <p:nvPr/>
        </p:nvSpPr>
        <p:spPr>
          <a:xfrm>
            <a:off x="406400" y="406400"/>
            <a:ext cx="8326438" cy="5472113"/>
          </a:xfrm>
          <a:prstGeom prst="rect">
            <a:avLst/>
          </a:prstGeom>
          <a:solidFill>
            <a:schemeClr val="accent2"/>
          </a:solidFill>
          <a:ln>
            <a:noFill/>
          </a:ln>
        </p:spPr>
        <p:txBody>
          <a:bodyPr spcFirstLastPara="1" wrap="square" lIns="77925" tIns="38950" rIns="77925" bIns="38950" anchor="ctr" anchorCtr="0">
            <a:noAutofit/>
          </a:bodyPr>
          <a:lstStyle/>
          <a:p>
            <a:pPr marL="0" marR="0" lvl="0" indent="0" algn="ctr" rtl="0">
              <a:spcBef>
                <a:spcPts val="0"/>
              </a:spcBef>
              <a:spcAft>
                <a:spcPts val="0"/>
              </a:spcAft>
              <a:buNone/>
            </a:pPr>
            <a:endParaRPr sz="1500">
              <a:solidFill>
                <a:srgbClr val="FFFFFF"/>
              </a:solidFill>
              <a:latin typeface="Arial"/>
              <a:ea typeface="Arial"/>
              <a:cs typeface="Arial"/>
              <a:sym typeface="Arial"/>
            </a:endParaRPr>
          </a:p>
        </p:txBody>
      </p:sp>
      <p:sp>
        <p:nvSpPr>
          <p:cNvPr id="54" name="Google Shape;54;p15"/>
          <p:cNvSpPr txBox="1">
            <a:spLocks noGrp="1"/>
          </p:cNvSpPr>
          <p:nvPr>
            <p:ph type="ctrTitle"/>
          </p:nvPr>
        </p:nvSpPr>
        <p:spPr>
          <a:xfrm>
            <a:off x="572400" y="547000"/>
            <a:ext cx="7772400" cy="2206400"/>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sz="2700" b="1">
                <a:solidFill>
                  <a:schemeClr val="lt1"/>
                </a:solidFill>
                <a:latin typeface="Arial"/>
                <a:ea typeface="Arial"/>
                <a:cs typeface="Arial"/>
                <a:sym typeface="Aria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5" name="Google Shape;55;p15"/>
          <p:cNvSpPr txBox="1">
            <a:spLocks noGrp="1"/>
          </p:cNvSpPr>
          <p:nvPr>
            <p:ph type="body" idx="1"/>
          </p:nvPr>
        </p:nvSpPr>
        <p:spPr>
          <a:xfrm>
            <a:off x="5143500" y="6145215"/>
            <a:ext cx="1536700" cy="382645"/>
          </a:xfrm>
          <a:prstGeom prst="rect">
            <a:avLst/>
          </a:prstGeom>
          <a:noFill/>
          <a:ln>
            <a:noFill/>
          </a:ln>
        </p:spPr>
        <p:txBody>
          <a:bodyPr spcFirstLastPara="1" wrap="square" lIns="0" tIns="0" rIns="0" bIns="0" anchor="t" anchorCtr="0">
            <a:noAutofit/>
          </a:bodyPr>
          <a:lstStyle>
            <a:lvl1pPr marL="457200" lvl="0" indent="-228600" algn="l">
              <a:lnSpc>
                <a:spcPct val="101250"/>
              </a:lnSpc>
              <a:spcBef>
                <a:spcPts val="0"/>
              </a:spcBef>
              <a:spcAft>
                <a:spcPts val="0"/>
              </a:spcAft>
              <a:buClr>
                <a:schemeClr val="lt2"/>
              </a:buClr>
              <a:buSzPts val="800"/>
              <a:buNone/>
              <a:defRPr sz="800" b="1">
                <a:solidFill>
                  <a:schemeClr val="lt2"/>
                </a:solidFill>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56" name="Google Shape;56;p15"/>
          <p:cNvSpPr txBox="1">
            <a:spLocks noGrp="1"/>
          </p:cNvSpPr>
          <p:nvPr>
            <p:ph type="body" idx="2"/>
          </p:nvPr>
        </p:nvSpPr>
        <p:spPr>
          <a:xfrm>
            <a:off x="6859589" y="6145215"/>
            <a:ext cx="1701801" cy="382645"/>
          </a:xfrm>
          <a:prstGeom prst="rect">
            <a:avLst/>
          </a:prstGeom>
          <a:noFill/>
          <a:ln>
            <a:noFill/>
          </a:ln>
        </p:spPr>
        <p:txBody>
          <a:bodyPr spcFirstLastPara="1" wrap="square" lIns="0" tIns="0" rIns="0" bIns="0" anchor="t" anchorCtr="0">
            <a:noAutofit/>
          </a:bodyPr>
          <a:lstStyle>
            <a:lvl1pPr marL="457200" lvl="0" indent="-228600" algn="l">
              <a:lnSpc>
                <a:spcPct val="101250"/>
              </a:lnSpc>
              <a:spcBef>
                <a:spcPts val="0"/>
              </a:spcBef>
              <a:spcAft>
                <a:spcPts val="0"/>
              </a:spcAft>
              <a:buClr>
                <a:schemeClr val="lt2"/>
              </a:buClr>
              <a:buSzPts val="800"/>
              <a:buNone/>
              <a:defRPr sz="800" b="1">
                <a:solidFill>
                  <a:schemeClr val="lt2"/>
                </a:solidFill>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57" name="Google Shape;57;p15"/>
          <p:cNvSpPr txBox="1">
            <a:spLocks noGrp="1"/>
          </p:cNvSpPr>
          <p:nvPr>
            <p:ph type="ftr" idx="11"/>
          </p:nvPr>
        </p:nvSpPr>
        <p:spPr>
          <a:xfrm>
            <a:off x="3429000" y="6145213"/>
            <a:ext cx="1544638" cy="127000"/>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sz="8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15"/>
          <p:cNvSpPr txBox="1">
            <a:spLocks noGrp="1"/>
          </p:cNvSpPr>
          <p:nvPr>
            <p:ph type="dt" idx="10"/>
          </p:nvPr>
        </p:nvSpPr>
        <p:spPr>
          <a:xfrm>
            <a:off x="3429000" y="6273800"/>
            <a:ext cx="1544638" cy="125413"/>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sz="8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5"/>
          <p:cNvSpPr txBox="1">
            <a:spLocks noGrp="1"/>
          </p:cNvSpPr>
          <p:nvPr>
            <p:ph type="sldNum" idx="12"/>
          </p:nvPr>
        </p:nvSpPr>
        <p:spPr>
          <a:xfrm>
            <a:off x="3429000" y="6402388"/>
            <a:ext cx="1544638" cy="125412"/>
          </a:xfrm>
          <a:prstGeom prst="rect">
            <a:avLst/>
          </a:prstGeom>
          <a:noFill/>
          <a:ln>
            <a:noFill/>
          </a:ln>
        </p:spPr>
        <p:txBody>
          <a:bodyPr spcFirstLastPara="1" wrap="square" lIns="0" tIns="0" rIns="0" bIns="0" anchor="t" anchorCtr="0">
            <a:noAutofit/>
          </a:bodyPr>
          <a:lstStyle>
            <a:lvl1pPr marL="0" marR="0" lvl="0" indent="0" algn="l">
              <a:spcBef>
                <a:spcPts val="0"/>
              </a:spcBef>
              <a:spcAft>
                <a:spcPts val="0"/>
              </a:spcAft>
              <a:buNone/>
              <a:defRPr sz="800" b="1">
                <a:solidFill>
                  <a:srgbClr val="898989"/>
                </a:solidFill>
                <a:latin typeface="Arial"/>
                <a:ea typeface="Arial"/>
                <a:cs typeface="Arial"/>
                <a:sym typeface="Arial"/>
              </a:defRPr>
            </a:lvl1pPr>
            <a:lvl2pPr marL="0" marR="0" lvl="1" indent="0" algn="l">
              <a:spcBef>
                <a:spcPts val="0"/>
              </a:spcBef>
              <a:spcAft>
                <a:spcPts val="0"/>
              </a:spcAft>
              <a:buNone/>
              <a:defRPr sz="800" b="1">
                <a:solidFill>
                  <a:srgbClr val="898989"/>
                </a:solidFill>
                <a:latin typeface="Arial"/>
                <a:ea typeface="Arial"/>
                <a:cs typeface="Arial"/>
                <a:sym typeface="Arial"/>
              </a:defRPr>
            </a:lvl2pPr>
            <a:lvl3pPr marL="0" marR="0" lvl="2" indent="0" algn="l">
              <a:spcBef>
                <a:spcPts val="0"/>
              </a:spcBef>
              <a:spcAft>
                <a:spcPts val="0"/>
              </a:spcAft>
              <a:buNone/>
              <a:defRPr sz="800" b="1">
                <a:solidFill>
                  <a:srgbClr val="898989"/>
                </a:solidFill>
                <a:latin typeface="Arial"/>
                <a:ea typeface="Arial"/>
                <a:cs typeface="Arial"/>
                <a:sym typeface="Arial"/>
              </a:defRPr>
            </a:lvl3pPr>
            <a:lvl4pPr marL="0" marR="0" lvl="3" indent="0" algn="l">
              <a:spcBef>
                <a:spcPts val="0"/>
              </a:spcBef>
              <a:spcAft>
                <a:spcPts val="0"/>
              </a:spcAft>
              <a:buNone/>
              <a:defRPr sz="800" b="1">
                <a:solidFill>
                  <a:srgbClr val="898989"/>
                </a:solidFill>
                <a:latin typeface="Arial"/>
                <a:ea typeface="Arial"/>
                <a:cs typeface="Arial"/>
                <a:sym typeface="Arial"/>
              </a:defRPr>
            </a:lvl4pPr>
            <a:lvl5pPr marL="0" marR="0" lvl="4" indent="0" algn="l">
              <a:spcBef>
                <a:spcPts val="0"/>
              </a:spcBef>
              <a:spcAft>
                <a:spcPts val="0"/>
              </a:spcAft>
              <a:buNone/>
              <a:defRPr sz="800" b="1">
                <a:solidFill>
                  <a:srgbClr val="898989"/>
                </a:solidFill>
                <a:latin typeface="Arial"/>
                <a:ea typeface="Arial"/>
                <a:cs typeface="Arial"/>
                <a:sym typeface="Arial"/>
              </a:defRPr>
            </a:lvl5pPr>
            <a:lvl6pPr marL="0" marR="0" lvl="5" indent="0" algn="l">
              <a:spcBef>
                <a:spcPts val="0"/>
              </a:spcBef>
              <a:spcAft>
                <a:spcPts val="0"/>
              </a:spcAft>
              <a:buNone/>
              <a:defRPr sz="800" b="1">
                <a:solidFill>
                  <a:srgbClr val="898989"/>
                </a:solidFill>
                <a:latin typeface="Arial"/>
                <a:ea typeface="Arial"/>
                <a:cs typeface="Arial"/>
                <a:sym typeface="Arial"/>
              </a:defRPr>
            </a:lvl6pPr>
            <a:lvl7pPr marL="0" marR="0" lvl="6" indent="0" algn="l">
              <a:spcBef>
                <a:spcPts val="0"/>
              </a:spcBef>
              <a:spcAft>
                <a:spcPts val="0"/>
              </a:spcAft>
              <a:buNone/>
              <a:defRPr sz="800" b="1">
                <a:solidFill>
                  <a:srgbClr val="898989"/>
                </a:solidFill>
                <a:latin typeface="Arial"/>
                <a:ea typeface="Arial"/>
                <a:cs typeface="Arial"/>
                <a:sym typeface="Arial"/>
              </a:defRPr>
            </a:lvl7pPr>
            <a:lvl8pPr marL="0" marR="0" lvl="7" indent="0" algn="l">
              <a:spcBef>
                <a:spcPts val="0"/>
              </a:spcBef>
              <a:spcAft>
                <a:spcPts val="0"/>
              </a:spcAft>
              <a:buNone/>
              <a:defRPr sz="800" b="1">
                <a:solidFill>
                  <a:srgbClr val="898989"/>
                </a:solidFill>
                <a:latin typeface="Arial"/>
                <a:ea typeface="Arial"/>
                <a:cs typeface="Arial"/>
                <a:sym typeface="Arial"/>
              </a:defRPr>
            </a:lvl8pPr>
            <a:lvl9pPr marL="0" marR="0" lvl="8" indent="0" algn="l">
              <a:spcBef>
                <a:spcPts val="0"/>
              </a:spcBef>
              <a:spcAft>
                <a:spcPts val="0"/>
              </a:spcAft>
              <a:buNone/>
              <a:defRPr sz="800" b="1">
                <a:solidFill>
                  <a:srgbClr val="898989"/>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Text, and Content" type="txAndObj">
  <p:cSld name="TEXT_AND_OBJECT">
    <p:spTree>
      <p:nvGrpSpPr>
        <p:cNvPr id="1" name="Shape 60"/>
        <p:cNvGrpSpPr/>
        <p:nvPr/>
      </p:nvGrpSpPr>
      <p:grpSpPr>
        <a:xfrm>
          <a:off x="0" y="0"/>
          <a:ext cx="0" cy="0"/>
          <a:chOff x="0" y="0"/>
          <a:chExt cx="0" cy="0"/>
        </a:xfrm>
      </p:grpSpPr>
      <p:sp>
        <p:nvSpPr>
          <p:cNvPr id="61" name="Google Shape;61;p16"/>
          <p:cNvSpPr txBox="1">
            <a:spLocks noGrp="1"/>
          </p:cNvSpPr>
          <p:nvPr>
            <p:ph type="title"/>
          </p:nvPr>
        </p:nvSpPr>
        <p:spPr>
          <a:xfrm>
            <a:off x="314325" y="119063"/>
            <a:ext cx="8520113" cy="962025"/>
          </a:xfrm>
          <a:prstGeom prst="rect">
            <a:avLst/>
          </a:prstGeom>
          <a:noFill/>
          <a:ln>
            <a:noFill/>
          </a:ln>
        </p:spPr>
        <p:txBody>
          <a:bodyPr spcFirstLastPara="1" wrap="square" lIns="77925" tIns="38950" rIns="77925" bIns="389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2" name="Google Shape;62;p16"/>
          <p:cNvSpPr txBox="1">
            <a:spLocks noGrp="1"/>
          </p:cNvSpPr>
          <p:nvPr>
            <p:ph type="body" idx="1"/>
          </p:nvPr>
        </p:nvSpPr>
        <p:spPr>
          <a:xfrm>
            <a:off x="323850" y="1268413"/>
            <a:ext cx="4171950" cy="4897437"/>
          </a:xfrm>
          <a:prstGeom prst="rect">
            <a:avLst/>
          </a:prstGeom>
          <a:noFill/>
          <a:ln>
            <a:noFill/>
          </a:ln>
        </p:spPr>
        <p:txBody>
          <a:bodyPr spcFirstLastPara="1" wrap="square" lIns="77925" tIns="38950" rIns="77925" bIns="3895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3" name="Google Shape;63;p16"/>
          <p:cNvSpPr txBox="1">
            <a:spLocks noGrp="1"/>
          </p:cNvSpPr>
          <p:nvPr>
            <p:ph type="body" idx="2"/>
          </p:nvPr>
        </p:nvSpPr>
        <p:spPr>
          <a:xfrm>
            <a:off x="4648200" y="1268413"/>
            <a:ext cx="4171950" cy="4897437"/>
          </a:xfrm>
          <a:prstGeom prst="rect">
            <a:avLst/>
          </a:prstGeom>
          <a:noFill/>
          <a:ln>
            <a:noFill/>
          </a:ln>
        </p:spPr>
        <p:txBody>
          <a:bodyPr spcFirstLastPara="1" wrap="square" lIns="77925" tIns="38950" rIns="77925" bIns="3895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4" name="Google Shape;64;p16"/>
          <p:cNvSpPr txBox="1">
            <a:spLocks noGrp="1"/>
          </p:cNvSpPr>
          <p:nvPr>
            <p:ph type="ftr" idx="11"/>
          </p:nvPr>
        </p:nvSpPr>
        <p:spPr>
          <a:xfrm>
            <a:off x="3124200" y="6356350"/>
            <a:ext cx="2895600" cy="365125"/>
          </a:xfrm>
          <a:prstGeom prst="rect">
            <a:avLst/>
          </a:prstGeom>
          <a:noFill/>
          <a:ln>
            <a:noFill/>
          </a:ln>
        </p:spPr>
        <p:txBody>
          <a:bodyPr spcFirstLastPara="1" wrap="square" lIns="77925" tIns="38950" rIns="77925" bIns="38950" anchor="ctr" anchorCtr="0">
            <a:noAutofit/>
          </a:bodyPr>
          <a:lstStyle>
            <a:lvl1pPr lvl="0" algn="ctr">
              <a:spcBef>
                <a:spcPts val="0"/>
              </a:spcBef>
              <a:spcAft>
                <a:spcPts val="0"/>
              </a:spcAft>
              <a:buSzPts val="1400"/>
              <a:buNone/>
              <a:defRPr>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10" descr="Aalto_EN_Electr-Eng_21_RGB_2"/>
          <p:cNvPicPr preferRelativeResize="0"/>
          <p:nvPr/>
        </p:nvPicPr>
        <p:blipFill rotWithShape="1">
          <a:blip r:embed="rId3">
            <a:alphaModFix/>
          </a:blip>
          <a:srcRect l="7030" t="6173"/>
          <a:stretch/>
        </p:blipFill>
        <p:spPr>
          <a:xfrm>
            <a:off x="0" y="0"/>
            <a:ext cx="2162175" cy="2038350"/>
          </a:xfrm>
          <a:prstGeom prst="rect">
            <a:avLst/>
          </a:prstGeom>
          <a:noFill/>
          <a:ln>
            <a:noFill/>
          </a:ln>
        </p:spPr>
      </p:pic>
      <p:sp>
        <p:nvSpPr>
          <p:cNvPr id="11" name="Google Shape;11;p10"/>
          <p:cNvSpPr txBox="1">
            <a:spLocks noGrp="1"/>
          </p:cNvSpPr>
          <p:nvPr>
            <p:ph type="title"/>
          </p:nvPr>
        </p:nvSpPr>
        <p:spPr>
          <a:xfrm>
            <a:off x="457200" y="274638"/>
            <a:ext cx="8229600" cy="1143000"/>
          </a:xfrm>
          <a:prstGeom prst="rect">
            <a:avLst/>
          </a:prstGeom>
          <a:noFill/>
          <a:ln>
            <a:noFill/>
          </a:ln>
        </p:spPr>
        <p:txBody>
          <a:bodyPr spcFirstLastPara="1" wrap="square" lIns="77925" tIns="38950" rIns="77925" bIns="38950" anchor="ctr" anchorCtr="0">
            <a:noAutofit/>
          </a:bodyPr>
          <a:lstStyle>
            <a:lvl1pPr marR="0" lvl="0" algn="ctr" rtl="0">
              <a:spcBef>
                <a:spcPts val="0"/>
              </a:spcBef>
              <a:spcAft>
                <a:spcPts val="0"/>
              </a:spcAft>
              <a:buSzPts val="1400"/>
              <a:buNone/>
              <a:defRPr sz="3700" b="0" i="0" u="none" strike="noStrike" cap="none">
                <a:solidFill>
                  <a:schemeClr val="dk1"/>
                </a:solidFill>
                <a:latin typeface="Arial"/>
                <a:ea typeface="Arial"/>
                <a:cs typeface="Arial"/>
                <a:sym typeface="Arial"/>
              </a:defRPr>
            </a:lvl1pPr>
            <a:lvl2pPr marR="0" lvl="1" algn="ctr" rtl="0">
              <a:spcBef>
                <a:spcPts val="0"/>
              </a:spcBef>
              <a:spcAft>
                <a:spcPts val="0"/>
              </a:spcAft>
              <a:buSzPts val="1400"/>
              <a:buNone/>
              <a:defRPr sz="3700" b="0" i="0" u="none" strike="noStrike" cap="none">
                <a:solidFill>
                  <a:schemeClr val="dk1"/>
                </a:solidFill>
                <a:latin typeface="Arial"/>
                <a:ea typeface="Arial"/>
                <a:cs typeface="Arial"/>
                <a:sym typeface="Arial"/>
              </a:defRPr>
            </a:lvl2pPr>
            <a:lvl3pPr marR="0" lvl="2" algn="ctr" rtl="0">
              <a:spcBef>
                <a:spcPts val="0"/>
              </a:spcBef>
              <a:spcAft>
                <a:spcPts val="0"/>
              </a:spcAft>
              <a:buSzPts val="1400"/>
              <a:buNone/>
              <a:defRPr sz="3700" b="0" i="0" u="none" strike="noStrike" cap="none">
                <a:solidFill>
                  <a:schemeClr val="dk1"/>
                </a:solidFill>
                <a:latin typeface="Arial"/>
                <a:ea typeface="Arial"/>
                <a:cs typeface="Arial"/>
                <a:sym typeface="Arial"/>
              </a:defRPr>
            </a:lvl3pPr>
            <a:lvl4pPr marR="0" lvl="3" algn="ctr" rtl="0">
              <a:spcBef>
                <a:spcPts val="0"/>
              </a:spcBef>
              <a:spcAft>
                <a:spcPts val="0"/>
              </a:spcAft>
              <a:buSzPts val="1400"/>
              <a:buNone/>
              <a:defRPr sz="3700" b="0" i="0" u="none" strike="noStrike" cap="none">
                <a:solidFill>
                  <a:schemeClr val="dk1"/>
                </a:solidFill>
                <a:latin typeface="Arial"/>
                <a:ea typeface="Arial"/>
                <a:cs typeface="Arial"/>
                <a:sym typeface="Arial"/>
              </a:defRPr>
            </a:lvl4pPr>
            <a:lvl5pPr marR="0" lvl="4" algn="ctr" rtl="0">
              <a:spcBef>
                <a:spcPts val="0"/>
              </a:spcBef>
              <a:spcAft>
                <a:spcPts val="0"/>
              </a:spcAft>
              <a:buSzPts val="1400"/>
              <a:buNone/>
              <a:defRPr sz="3700" b="0" i="0" u="none" strike="noStrike" cap="none">
                <a:solidFill>
                  <a:schemeClr val="dk1"/>
                </a:solidFill>
                <a:latin typeface="Arial"/>
                <a:ea typeface="Arial"/>
                <a:cs typeface="Arial"/>
                <a:sym typeface="Arial"/>
              </a:defRPr>
            </a:lvl5pPr>
            <a:lvl6pPr marR="0" lvl="5" algn="ctr" rtl="0">
              <a:spcBef>
                <a:spcPts val="0"/>
              </a:spcBef>
              <a:spcAft>
                <a:spcPts val="0"/>
              </a:spcAft>
              <a:buSzPts val="1400"/>
              <a:buNone/>
              <a:defRPr sz="3700" b="0" i="0" u="none" strike="noStrike" cap="none">
                <a:solidFill>
                  <a:schemeClr val="dk1"/>
                </a:solidFill>
                <a:latin typeface="Arial"/>
                <a:ea typeface="Arial"/>
                <a:cs typeface="Arial"/>
                <a:sym typeface="Arial"/>
              </a:defRPr>
            </a:lvl6pPr>
            <a:lvl7pPr marR="0" lvl="6" algn="ctr" rtl="0">
              <a:spcBef>
                <a:spcPts val="0"/>
              </a:spcBef>
              <a:spcAft>
                <a:spcPts val="0"/>
              </a:spcAft>
              <a:buSzPts val="1400"/>
              <a:buNone/>
              <a:defRPr sz="3700" b="0" i="0" u="none" strike="noStrike" cap="none">
                <a:solidFill>
                  <a:schemeClr val="dk1"/>
                </a:solidFill>
                <a:latin typeface="Arial"/>
                <a:ea typeface="Arial"/>
                <a:cs typeface="Arial"/>
                <a:sym typeface="Arial"/>
              </a:defRPr>
            </a:lvl7pPr>
            <a:lvl8pPr marR="0" lvl="7" algn="ctr" rtl="0">
              <a:spcBef>
                <a:spcPts val="0"/>
              </a:spcBef>
              <a:spcAft>
                <a:spcPts val="0"/>
              </a:spcAft>
              <a:buSzPts val="1400"/>
              <a:buNone/>
              <a:defRPr sz="3700" b="0" i="0" u="none" strike="noStrike" cap="none">
                <a:solidFill>
                  <a:schemeClr val="dk1"/>
                </a:solidFill>
                <a:latin typeface="Arial"/>
                <a:ea typeface="Arial"/>
                <a:cs typeface="Arial"/>
                <a:sym typeface="Arial"/>
              </a:defRPr>
            </a:lvl8pPr>
            <a:lvl9pPr marR="0" lvl="8" algn="ctr" rtl="0">
              <a:spcBef>
                <a:spcPts val="0"/>
              </a:spcBef>
              <a:spcAft>
                <a:spcPts val="0"/>
              </a:spcAft>
              <a:buSzPts val="1400"/>
              <a:buNone/>
              <a:defRPr sz="3700" b="0" i="0" u="none" strike="noStrike" cap="none">
                <a:solidFill>
                  <a:schemeClr val="dk1"/>
                </a:solidFill>
                <a:latin typeface="Arial"/>
                <a:ea typeface="Arial"/>
                <a:cs typeface="Arial"/>
                <a:sym typeface="Arial"/>
              </a:defRPr>
            </a:lvl9pPr>
          </a:lstStyle>
          <a:p>
            <a:endParaRPr/>
          </a:p>
        </p:txBody>
      </p:sp>
      <p:sp>
        <p:nvSpPr>
          <p:cNvPr id="12" name="Google Shape;12;p10"/>
          <p:cNvSpPr txBox="1">
            <a:spLocks noGrp="1"/>
          </p:cNvSpPr>
          <p:nvPr>
            <p:ph type="body" idx="1"/>
          </p:nvPr>
        </p:nvSpPr>
        <p:spPr>
          <a:xfrm>
            <a:off x="457200" y="1600200"/>
            <a:ext cx="8229600" cy="4525963"/>
          </a:xfrm>
          <a:prstGeom prst="rect">
            <a:avLst/>
          </a:prstGeom>
          <a:noFill/>
          <a:ln>
            <a:noFill/>
          </a:ln>
        </p:spPr>
        <p:txBody>
          <a:bodyPr spcFirstLastPara="1" wrap="square" lIns="77925" tIns="38950" rIns="77925" bIns="38950" anchor="t" anchorCtr="0">
            <a:noAutofit/>
          </a:bodyPr>
          <a:lstStyle>
            <a:lvl1pPr marL="457200" marR="0" lvl="0" indent="-400050" algn="l" rtl="0">
              <a:spcBef>
                <a:spcPts val="540"/>
              </a:spcBef>
              <a:spcAft>
                <a:spcPts val="0"/>
              </a:spcAft>
              <a:buClr>
                <a:schemeClr val="dk1"/>
              </a:buClr>
              <a:buSzPts val="2700"/>
              <a:buFont typeface="Arial"/>
              <a:buChar char="•"/>
              <a:defRPr sz="2700" b="0" i="0" u="none" strike="noStrike" cap="none">
                <a:solidFill>
                  <a:schemeClr val="dk1"/>
                </a:solidFill>
                <a:latin typeface="Times New Roman"/>
                <a:ea typeface="Times New Roman"/>
                <a:cs typeface="Times New Roman"/>
                <a:sym typeface="Times New Roman"/>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Times New Roman"/>
                <a:ea typeface="Times New Roman"/>
                <a:cs typeface="Times New Roman"/>
                <a:sym typeface="Times New Roman"/>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3pPr>
            <a:lvl4pPr marL="1828800" marR="0" lvl="3" indent="-336550" algn="l" rtl="0">
              <a:spcBef>
                <a:spcPts val="340"/>
              </a:spcBef>
              <a:spcAft>
                <a:spcPts val="0"/>
              </a:spcAft>
              <a:buClr>
                <a:schemeClr val="dk1"/>
              </a:buClr>
              <a:buSzPts val="1700"/>
              <a:buFont typeface="Arial"/>
              <a:buChar char="–"/>
              <a:defRPr sz="1700" b="0" i="0" u="none" strike="noStrike" cap="none">
                <a:solidFill>
                  <a:schemeClr val="dk1"/>
                </a:solidFill>
                <a:latin typeface="Times New Roman"/>
                <a:ea typeface="Times New Roman"/>
                <a:cs typeface="Times New Roman"/>
                <a:sym typeface="Times New Roman"/>
              </a:defRPr>
            </a:lvl4pPr>
            <a:lvl5pPr marL="2286000" marR="0" lvl="4" indent="-336550" algn="l" rtl="0">
              <a:spcBef>
                <a:spcPts val="340"/>
              </a:spcBef>
              <a:spcAft>
                <a:spcPts val="0"/>
              </a:spcAft>
              <a:buClr>
                <a:schemeClr val="dk1"/>
              </a:buClr>
              <a:buSzPts val="1700"/>
              <a:buFont typeface="Arial"/>
              <a:buChar char="»"/>
              <a:defRPr sz="1700" b="0" i="0" u="none" strike="noStrike" cap="none">
                <a:solidFill>
                  <a:schemeClr val="dk1"/>
                </a:solidFill>
                <a:latin typeface="Times New Roman"/>
                <a:ea typeface="Times New Roman"/>
                <a:cs typeface="Times New Roman"/>
                <a:sym typeface="Times New Roman"/>
              </a:defRPr>
            </a:lvl5pPr>
            <a:lvl6pPr marL="2743200" marR="0" lvl="5" indent="-336550" algn="l" rtl="0">
              <a:spcBef>
                <a:spcPts val="340"/>
              </a:spcBef>
              <a:spcAft>
                <a:spcPts val="0"/>
              </a:spcAft>
              <a:buClr>
                <a:schemeClr val="dk1"/>
              </a:buClr>
              <a:buSzPts val="1700"/>
              <a:buFont typeface="Arial"/>
              <a:buChar char="•"/>
              <a:defRPr sz="1700" b="0" i="0" u="none" strike="noStrike" cap="none">
                <a:solidFill>
                  <a:schemeClr val="dk1"/>
                </a:solidFill>
                <a:latin typeface="Times New Roman"/>
                <a:ea typeface="Times New Roman"/>
                <a:cs typeface="Times New Roman"/>
                <a:sym typeface="Times New Roman"/>
              </a:defRPr>
            </a:lvl6pPr>
            <a:lvl7pPr marL="3200400" marR="0" lvl="6" indent="-336550" algn="l" rtl="0">
              <a:spcBef>
                <a:spcPts val="340"/>
              </a:spcBef>
              <a:spcAft>
                <a:spcPts val="0"/>
              </a:spcAft>
              <a:buClr>
                <a:schemeClr val="dk1"/>
              </a:buClr>
              <a:buSzPts val="1700"/>
              <a:buFont typeface="Arial"/>
              <a:buChar char="•"/>
              <a:defRPr sz="1700" b="0" i="0" u="none" strike="noStrike" cap="none">
                <a:solidFill>
                  <a:schemeClr val="dk1"/>
                </a:solidFill>
                <a:latin typeface="Times New Roman"/>
                <a:ea typeface="Times New Roman"/>
                <a:cs typeface="Times New Roman"/>
                <a:sym typeface="Times New Roman"/>
              </a:defRPr>
            </a:lvl7pPr>
            <a:lvl8pPr marL="3657600" marR="0" lvl="7" indent="-336550" algn="l" rtl="0">
              <a:spcBef>
                <a:spcPts val="340"/>
              </a:spcBef>
              <a:spcAft>
                <a:spcPts val="0"/>
              </a:spcAft>
              <a:buClr>
                <a:schemeClr val="dk1"/>
              </a:buClr>
              <a:buSzPts val="1700"/>
              <a:buFont typeface="Arial"/>
              <a:buChar char="•"/>
              <a:defRPr sz="1700" b="0" i="0" u="none" strike="noStrike" cap="none">
                <a:solidFill>
                  <a:schemeClr val="dk1"/>
                </a:solidFill>
                <a:latin typeface="Times New Roman"/>
                <a:ea typeface="Times New Roman"/>
                <a:cs typeface="Times New Roman"/>
                <a:sym typeface="Times New Roman"/>
              </a:defRPr>
            </a:lvl8pPr>
            <a:lvl9pPr marL="4114800" marR="0" lvl="8" indent="-336550" algn="l" rtl="0">
              <a:spcBef>
                <a:spcPts val="340"/>
              </a:spcBef>
              <a:spcAft>
                <a:spcPts val="0"/>
              </a:spcAft>
              <a:buClr>
                <a:schemeClr val="dk1"/>
              </a:buClr>
              <a:buSzPts val="1700"/>
              <a:buFont typeface="Arial"/>
              <a:buChar char="•"/>
              <a:defRPr sz="1700" b="0" i="0" u="none" strike="noStrike" cap="none">
                <a:solidFill>
                  <a:schemeClr val="dk1"/>
                </a:solidFill>
                <a:latin typeface="Times New Roman"/>
                <a:ea typeface="Times New Roman"/>
                <a:cs typeface="Times New Roman"/>
                <a:sym typeface="Times New Roman"/>
              </a:defRPr>
            </a:lvl9pPr>
          </a:lstStyle>
          <a:p>
            <a:endParaRPr/>
          </a:p>
        </p:txBody>
      </p:sp>
      <p:sp>
        <p:nvSpPr>
          <p:cNvPr id="13" name="Google Shape;13;p10"/>
          <p:cNvSpPr txBox="1">
            <a:spLocks noGrp="1"/>
          </p:cNvSpPr>
          <p:nvPr>
            <p:ph type="dt" idx="10"/>
          </p:nvPr>
        </p:nvSpPr>
        <p:spPr>
          <a:xfrm>
            <a:off x="457200" y="6356350"/>
            <a:ext cx="2133600" cy="365125"/>
          </a:xfrm>
          <a:prstGeom prst="rect">
            <a:avLst/>
          </a:prstGeom>
          <a:noFill/>
          <a:ln>
            <a:noFill/>
          </a:ln>
        </p:spPr>
        <p:txBody>
          <a:bodyPr spcFirstLastPara="1" wrap="square" lIns="77925" tIns="38950" rIns="77925" bIns="38950" anchor="ctr" anchorCtr="0">
            <a:noAutofit/>
          </a:bodyPr>
          <a:lstStyle>
            <a:lvl1pPr marR="0" lvl="0" algn="l" rtl="0">
              <a:spcBef>
                <a:spcPts val="0"/>
              </a:spcBef>
              <a:spcAft>
                <a:spcPts val="0"/>
              </a:spcAft>
              <a:buSzPts val="1400"/>
              <a:buNone/>
              <a:defRPr sz="1000" b="0" i="0" u="none" strike="noStrike" cap="none">
                <a:solidFill>
                  <a:srgbClr val="898989"/>
                </a:solidFill>
                <a:latin typeface="Arial"/>
                <a:ea typeface="Arial"/>
                <a:cs typeface="Arial"/>
                <a:sym typeface="Arial"/>
              </a:defRPr>
            </a:lvl1pPr>
            <a:lvl2pPr marR="0" lvl="1" algn="l" rtl="0">
              <a:spcBef>
                <a:spcPts val="0"/>
              </a:spcBef>
              <a:spcAft>
                <a:spcPts val="0"/>
              </a:spcAft>
              <a:buSzPts val="1400"/>
              <a:buNone/>
              <a:defRPr sz="2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000" b="0" i="0" u="none" strike="noStrike" cap="none">
                <a:solidFill>
                  <a:schemeClr val="dk1"/>
                </a:solidFill>
                <a:latin typeface="Arial"/>
                <a:ea typeface="Arial"/>
                <a:cs typeface="Arial"/>
                <a:sym typeface="Arial"/>
              </a:defRPr>
            </a:lvl9pPr>
          </a:lstStyle>
          <a:p>
            <a:endParaRPr/>
          </a:p>
        </p:txBody>
      </p:sp>
      <p:sp>
        <p:nvSpPr>
          <p:cNvPr id="14" name="Google Shape;14;p10"/>
          <p:cNvSpPr txBox="1">
            <a:spLocks noGrp="1"/>
          </p:cNvSpPr>
          <p:nvPr>
            <p:ph type="ftr" idx="11"/>
          </p:nvPr>
        </p:nvSpPr>
        <p:spPr>
          <a:xfrm>
            <a:off x="3124200" y="6356350"/>
            <a:ext cx="2895600" cy="365125"/>
          </a:xfrm>
          <a:prstGeom prst="rect">
            <a:avLst/>
          </a:prstGeom>
          <a:noFill/>
          <a:ln>
            <a:noFill/>
          </a:ln>
        </p:spPr>
        <p:txBody>
          <a:bodyPr spcFirstLastPara="1" wrap="square" lIns="77925" tIns="38950" rIns="77925" bIns="38950" anchor="ctr" anchorCtr="0">
            <a:noAutofit/>
          </a:bodyPr>
          <a:lstStyle>
            <a:lvl1pPr marR="0" lvl="0" algn="ctr" rtl="0">
              <a:spcBef>
                <a:spcPts val="0"/>
              </a:spcBef>
              <a:spcAft>
                <a:spcPts val="0"/>
              </a:spcAft>
              <a:buSzPts val="1400"/>
              <a:buNone/>
              <a:defRPr sz="1000" b="0" i="0" u="none" strike="noStrike" cap="none">
                <a:solidFill>
                  <a:srgbClr val="898989"/>
                </a:solidFill>
                <a:latin typeface="Arial"/>
                <a:ea typeface="Arial"/>
                <a:cs typeface="Arial"/>
                <a:sym typeface="Arial"/>
              </a:defRPr>
            </a:lvl1pPr>
            <a:lvl2pPr marR="0" lvl="1" algn="l" rtl="0">
              <a:spcBef>
                <a:spcPts val="0"/>
              </a:spcBef>
              <a:spcAft>
                <a:spcPts val="0"/>
              </a:spcAft>
              <a:buSzPts val="1400"/>
              <a:buNone/>
              <a:defRPr sz="2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000" b="0" i="0" u="none" strike="noStrike" cap="none">
                <a:solidFill>
                  <a:schemeClr val="dk1"/>
                </a:solidFill>
                <a:latin typeface="Arial"/>
                <a:ea typeface="Arial"/>
                <a:cs typeface="Arial"/>
                <a:sym typeface="Arial"/>
              </a:defRPr>
            </a:lvl9pPr>
          </a:lstStyle>
          <a:p>
            <a:endParaRPr/>
          </a:p>
        </p:txBody>
      </p:sp>
      <p:sp>
        <p:nvSpPr>
          <p:cNvPr id="15" name="Google Shape;15;p10"/>
          <p:cNvSpPr txBox="1">
            <a:spLocks noGrp="1"/>
          </p:cNvSpPr>
          <p:nvPr>
            <p:ph type="sldNum" idx="12"/>
          </p:nvPr>
        </p:nvSpPr>
        <p:spPr>
          <a:xfrm>
            <a:off x="6553200" y="6356350"/>
            <a:ext cx="2133600" cy="365125"/>
          </a:xfrm>
          <a:prstGeom prst="rect">
            <a:avLst/>
          </a:prstGeom>
          <a:noFill/>
          <a:ln>
            <a:noFill/>
          </a:ln>
        </p:spPr>
        <p:txBody>
          <a:bodyPr spcFirstLastPara="1" wrap="square" lIns="77925" tIns="38950" rIns="77925" bIns="38950" anchor="ctr" anchorCtr="0">
            <a:noAutofit/>
          </a:bodyPr>
          <a:lstStyle>
            <a:lvl1pPr marL="0" marR="0" lvl="0" indent="0" algn="r" rtl="0">
              <a:spcBef>
                <a:spcPts val="0"/>
              </a:spcBef>
              <a:spcAft>
                <a:spcPts val="0"/>
              </a:spcAft>
              <a:buNone/>
              <a:defRPr sz="1000" b="0" i="0" u="none" strike="noStrike" cap="none">
                <a:solidFill>
                  <a:srgbClr val="898989"/>
                </a:solidFill>
                <a:latin typeface="Arial"/>
                <a:ea typeface="Arial"/>
                <a:cs typeface="Arial"/>
                <a:sym typeface="Arial"/>
              </a:defRPr>
            </a:lvl1pPr>
            <a:lvl2pPr marL="0" marR="0" lvl="1" indent="0" algn="r" rtl="0">
              <a:spcBef>
                <a:spcPts val="0"/>
              </a:spcBef>
              <a:spcAft>
                <a:spcPts val="0"/>
              </a:spcAft>
              <a:buNone/>
              <a:defRPr sz="1000" b="0" i="0" u="none" strike="noStrike" cap="none">
                <a:solidFill>
                  <a:srgbClr val="898989"/>
                </a:solidFill>
                <a:latin typeface="Arial"/>
                <a:ea typeface="Arial"/>
                <a:cs typeface="Arial"/>
                <a:sym typeface="Arial"/>
              </a:defRPr>
            </a:lvl2pPr>
            <a:lvl3pPr marL="0" marR="0" lvl="2" indent="0" algn="r" rtl="0">
              <a:spcBef>
                <a:spcPts val="0"/>
              </a:spcBef>
              <a:spcAft>
                <a:spcPts val="0"/>
              </a:spcAft>
              <a:buNone/>
              <a:defRPr sz="1000" b="0" i="0" u="none" strike="noStrike" cap="none">
                <a:solidFill>
                  <a:srgbClr val="898989"/>
                </a:solidFill>
                <a:latin typeface="Arial"/>
                <a:ea typeface="Arial"/>
                <a:cs typeface="Arial"/>
                <a:sym typeface="Arial"/>
              </a:defRPr>
            </a:lvl3pPr>
            <a:lvl4pPr marL="0" marR="0" lvl="3" indent="0" algn="r" rtl="0">
              <a:spcBef>
                <a:spcPts val="0"/>
              </a:spcBef>
              <a:spcAft>
                <a:spcPts val="0"/>
              </a:spcAft>
              <a:buNone/>
              <a:defRPr sz="1000" b="0" i="0" u="none" strike="noStrike" cap="none">
                <a:solidFill>
                  <a:srgbClr val="898989"/>
                </a:solidFill>
                <a:latin typeface="Arial"/>
                <a:ea typeface="Arial"/>
                <a:cs typeface="Arial"/>
                <a:sym typeface="Arial"/>
              </a:defRPr>
            </a:lvl4pPr>
            <a:lvl5pPr marL="0" marR="0" lvl="4" indent="0" algn="r" rtl="0">
              <a:spcBef>
                <a:spcPts val="0"/>
              </a:spcBef>
              <a:spcAft>
                <a:spcPts val="0"/>
              </a:spcAft>
              <a:buNone/>
              <a:defRPr sz="1000" b="0" i="0" u="none" strike="noStrike" cap="none">
                <a:solidFill>
                  <a:srgbClr val="898989"/>
                </a:solidFill>
                <a:latin typeface="Arial"/>
                <a:ea typeface="Arial"/>
                <a:cs typeface="Arial"/>
                <a:sym typeface="Arial"/>
              </a:defRPr>
            </a:lvl5pPr>
            <a:lvl6pPr marL="0" marR="0" lvl="5" indent="0" algn="r" rtl="0">
              <a:spcBef>
                <a:spcPts val="0"/>
              </a:spcBef>
              <a:spcAft>
                <a:spcPts val="0"/>
              </a:spcAft>
              <a:buNone/>
              <a:defRPr sz="1000" b="0" i="0" u="none" strike="noStrike" cap="none">
                <a:solidFill>
                  <a:srgbClr val="898989"/>
                </a:solidFill>
                <a:latin typeface="Arial"/>
                <a:ea typeface="Arial"/>
                <a:cs typeface="Arial"/>
                <a:sym typeface="Arial"/>
              </a:defRPr>
            </a:lvl6pPr>
            <a:lvl7pPr marL="0" marR="0" lvl="6" indent="0" algn="r" rtl="0">
              <a:spcBef>
                <a:spcPts val="0"/>
              </a:spcBef>
              <a:spcAft>
                <a:spcPts val="0"/>
              </a:spcAft>
              <a:buNone/>
              <a:defRPr sz="1000" b="0" i="0" u="none" strike="noStrike" cap="none">
                <a:solidFill>
                  <a:srgbClr val="898989"/>
                </a:solidFill>
                <a:latin typeface="Arial"/>
                <a:ea typeface="Arial"/>
                <a:cs typeface="Arial"/>
                <a:sym typeface="Arial"/>
              </a:defRPr>
            </a:lvl7pPr>
            <a:lvl8pPr marL="0" marR="0" lvl="7" indent="0" algn="r" rtl="0">
              <a:spcBef>
                <a:spcPts val="0"/>
              </a:spcBef>
              <a:spcAft>
                <a:spcPts val="0"/>
              </a:spcAft>
              <a:buNone/>
              <a:defRPr sz="1000" b="0" i="0" u="none" strike="noStrike" cap="none">
                <a:solidFill>
                  <a:srgbClr val="898989"/>
                </a:solidFill>
                <a:latin typeface="Arial"/>
                <a:ea typeface="Arial"/>
                <a:cs typeface="Arial"/>
                <a:sym typeface="Arial"/>
              </a:defRPr>
            </a:lvl8pPr>
            <a:lvl9pPr marL="0" marR="0" lvl="8" indent="0" algn="r" rtl="0">
              <a:spcBef>
                <a:spcPts val="0"/>
              </a:spcBef>
              <a:spcAft>
                <a:spcPts val="0"/>
              </a:spcAft>
              <a:buNone/>
              <a:defRPr sz="10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sp>
        <p:nvSpPr>
          <p:cNvPr id="16" name="Google Shape;16;p10"/>
          <p:cNvSpPr/>
          <p:nvPr/>
        </p:nvSpPr>
        <p:spPr>
          <a:xfrm>
            <a:off x="406400" y="1712913"/>
            <a:ext cx="8328025" cy="3921125"/>
          </a:xfrm>
          <a:prstGeom prst="rect">
            <a:avLst/>
          </a:prstGeom>
          <a:solidFill>
            <a:schemeClr val="accent3"/>
          </a:solidFill>
          <a:ln>
            <a:noFill/>
          </a:ln>
        </p:spPr>
        <p:txBody>
          <a:bodyPr spcFirstLastPara="1" wrap="square" lIns="77925" tIns="38950" rIns="77925" bIns="38950" anchor="ctr" anchorCtr="0">
            <a:noAutofit/>
          </a:bodyPr>
          <a:lstStyle/>
          <a:p>
            <a:pPr marL="0" marR="0" lvl="0" indent="0" algn="ctr" rtl="0">
              <a:spcBef>
                <a:spcPts val="0"/>
              </a:spcBef>
              <a:spcAft>
                <a:spcPts val="0"/>
              </a:spcAft>
              <a:buNone/>
            </a:pPr>
            <a:endParaRPr sz="1500" b="0" i="0" u="none" strike="noStrike" cap="none">
              <a:solidFill>
                <a:srgbClr val="FFFFF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6"/>
        <p:cNvGrpSpPr/>
        <p:nvPr/>
      </p:nvGrpSpPr>
      <p:grpSpPr>
        <a:xfrm>
          <a:off x="0" y="0"/>
          <a:ext cx="0" cy="0"/>
          <a:chOff x="0" y="0"/>
          <a:chExt cx="0" cy="0"/>
        </a:xfrm>
      </p:grpSpPr>
      <p:pic>
        <p:nvPicPr>
          <p:cNvPr id="27" name="Google Shape;27;p12" descr="Aalto_EN_Electr-Eng_13_RGB_2"/>
          <p:cNvPicPr preferRelativeResize="0"/>
          <p:nvPr/>
        </p:nvPicPr>
        <p:blipFill rotWithShape="1">
          <a:blip r:embed="rId6">
            <a:alphaModFix/>
          </a:blip>
          <a:srcRect/>
          <a:stretch/>
        </p:blipFill>
        <p:spPr>
          <a:xfrm>
            <a:off x="215900" y="5815013"/>
            <a:ext cx="2519363" cy="1042987"/>
          </a:xfrm>
          <a:prstGeom prst="rect">
            <a:avLst/>
          </a:prstGeom>
          <a:noFill/>
          <a:ln>
            <a:noFill/>
          </a:ln>
        </p:spPr>
      </p:pic>
      <p:sp>
        <p:nvSpPr>
          <p:cNvPr id="28" name="Google Shape;28;p12"/>
          <p:cNvSpPr txBox="1">
            <a:spLocks noGrp="1"/>
          </p:cNvSpPr>
          <p:nvPr>
            <p:ph type="title"/>
          </p:nvPr>
        </p:nvSpPr>
        <p:spPr>
          <a:xfrm>
            <a:off x="457200" y="274638"/>
            <a:ext cx="8229600" cy="1143000"/>
          </a:xfrm>
          <a:prstGeom prst="rect">
            <a:avLst/>
          </a:prstGeom>
          <a:noFill/>
          <a:ln>
            <a:noFill/>
          </a:ln>
        </p:spPr>
        <p:txBody>
          <a:bodyPr spcFirstLastPara="1" wrap="square" lIns="77925" tIns="38950" rIns="77925" bIns="38950" anchor="ctr" anchorCtr="0">
            <a:noAutofit/>
          </a:bodyPr>
          <a:lstStyle>
            <a:lvl1pPr marR="0" lvl="0" algn="ctr" rtl="0">
              <a:spcBef>
                <a:spcPts val="0"/>
              </a:spcBef>
              <a:spcAft>
                <a:spcPts val="0"/>
              </a:spcAft>
              <a:buSzPts val="1400"/>
              <a:buNone/>
              <a:defRPr sz="3700" b="0" i="0" u="none" strike="noStrike" cap="none">
                <a:solidFill>
                  <a:schemeClr val="dk1"/>
                </a:solidFill>
                <a:latin typeface="Arial"/>
                <a:ea typeface="Arial"/>
                <a:cs typeface="Arial"/>
                <a:sym typeface="Arial"/>
              </a:defRPr>
            </a:lvl1pPr>
            <a:lvl2pPr marR="0" lvl="1" algn="ctr" rtl="0">
              <a:spcBef>
                <a:spcPts val="0"/>
              </a:spcBef>
              <a:spcAft>
                <a:spcPts val="0"/>
              </a:spcAft>
              <a:buSzPts val="1400"/>
              <a:buNone/>
              <a:defRPr sz="3700" b="0" i="0" u="none" strike="noStrike" cap="none">
                <a:solidFill>
                  <a:schemeClr val="dk1"/>
                </a:solidFill>
                <a:latin typeface="Arial"/>
                <a:ea typeface="Arial"/>
                <a:cs typeface="Arial"/>
                <a:sym typeface="Arial"/>
              </a:defRPr>
            </a:lvl2pPr>
            <a:lvl3pPr marR="0" lvl="2" algn="ctr" rtl="0">
              <a:spcBef>
                <a:spcPts val="0"/>
              </a:spcBef>
              <a:spcAft>
                <a:spcPts val="0"/>
              </a:spcAft>
              <a:buSzPts val="1400"/>
              <a:buNone/>
              <a:defRPr sz="3700" b="0" i="0" u="none" strike="noStrike" cap="none">
                <a:solidFill>
                  <a:schemeClr val="dk1"/>
                </a:solidFill>
                <a:latin typeface="Arial"/>
                <a:ea typeface="Arial"/>
                <a:cs typeface="Arial"/>
                <a:sym typeface="Arial"/>
              </a:defRPr>
            </a:lvl3pPr>
            <a:lvl4pPr marR="0" lvl="3" algn="ctr" rtl="0">
              <a:spcBef>
                <a:spcPts val="0"/>
              </a:spcBef>
              <a:spcAft>
                <a:spcPts val="0"/>
              </a:spcAft>
              <a:buSzPts val="1400"/>
              <a:buNone/>
              <a:defRPr sz="3700" b="0" i="0" u="none" strike="noStrike" cap="none">
                <a:solidFill>
                  <a:schemeClr val="dk1"/>
                </a:solidFill>
                <a:latin typeface="Arial"/>
                <a:ea typeface="Arial"/>
                <a:cs typeface="Arial"/>
                <a:sym typeface="Arial"/>
              </a:defRPr>
            </a:lvl4pPr>
            <a:lvl5pPr marR="0" lvl="4" algn="ctr" rtl="0">
              <a:spcBef>
                <a:spcPts val="0"/>
              </a:spcBef>
              <a:spcAft>
                <a:spcPts val="0"/>
              </a:spcAft>
              <a:buSzPts val="1400"/>
              <a:buNone/>
              <a:defRPr sz="3700" b="0" i="0" u="none" strike="noStrike" cap="none">
                <a:solidFill>
                  <a:schemeClr val="dk1"/>
                </a:solidFill>
                <a:latin typeface="Arial"/>
                <a:ea typeface="Arial"/>
                <a:cs typeface="Arial"/>
                <a:sym typeface="Arial"/>
              </a:defRPr>
            </a:lvl5pPr>
            <a:lvl6pPr marR="0" lvl="5" algn="ctr" rtl="0">
              <a:spcBef>
                <a:spcPts val="0"/>
              </a:spcBef>
              <a:spcAft>
                <a:spcPts val="0"/>
              </a:spcAft>
              <a:buSzPts val="1400"/>
              <a:buNone/>
              <a:defRPr sz="3700" b="0" i="0" u="none" strike="noStrike" cap="none">
                <a:solidFill>
                  <a:schemeClr val="dk1"/>
                </a:solidFill>
                <a:latin typeface="Arial"/>
                <a:ea typeface="Arial"/>
                <a:cs typeface="Arial"/>
                <a:sym typeface="Arial"/>
              </a:defRPr>
            </a:lvl6pPr>
            <a:lvl7pPr marR="0" lvl="6" algn="ctr" rtl="0">
              <a:spcBef>
                <a:spcPts val="0"/>
              </a:spcBef>
              <a:spcAft>
                <a:spcPts val="0"/>
              </a:spcAft>
              <a:buSzPts val="1400"/>
              <a:buNone/>
              <a:defRPr sz="3700" b="0" i="0" u="none" strike="noStrike" cap="none">
                <a:solidFill>
                  <a:schemeClr val="dk1"/>
                </a:solidFill>
                <a:latin typeface="Arial"/>
                <a:ea typeface="Arial"/>
                <a:cs typeface="Arial"/>
                <a:sym typeface="Arial"/>
              </a:defRPr>
            </a:lvl7pPr>
            <a:lvl8pPr marR="0" lvl="7" algn="ctr" rtl="0">
              <a:spcBef>
                <a:spcPts val="0"/>
              </a:spcBef>
              <a:spcAft>
                <a:spcPts val="0"/>
              </a:spcAft>
              <a:buSzPts val="1400"/>
              <a:buNone/>
              <a:defRPr sz="3700" b="0" i="0" u="none" strike="noStrike" cap="none">
                <a:solidFill>
                  <a:schemeClr val="dk1"/>
                </a:solidFill>
                <a:latin typeface="Arial"/>
                <a:ea typeface="Arial"/>
                <a:cs typeface="Arial"/>
                <a:sym typeface="Arial"/>
              </a:defRPr>
            </a:lvl8pPr>
            <a:lvl9pPr marR="0" lvl="8" algn="ctr" rtl="0">
              <a:spcBef>
                <a:spcPts val="0"/>
              </a:spcBef>
              <a:spcAft>
                <a:spcPts val="0"/>
              </a:spcAft>
              <a:buSzPts val="1400"/>
              <a:buNone/>
              <a:defRPr sz="3700" b="0" i="0" u="none" strike="noStrike" cap="none">
                <a:solidFill>
                  <a:schemeClr val="dk1"/>
                </a:solidFill>
                <a:latin typeface="Arial"/>
                <a:ea typeface="Arial"/>
                <a:cs typeface="Arial"/>
                <a:sym typeface="Arial"/>
              </a:defRPr>
            </a:lvl9pPr>
          </a:lstStyle>
          <a:p>
            <a:endParaRPr/>
          </a:p>
        </p:txBody>
      </p:sp>
      <p:sp>
        <p:nvSpPr>
          <p:cNvPr id="29" name="Google Shape;29;p12"/>
          <p:cNvSpPr txBox="1">
            <a:spLocks noGrp="1"/>
          </p:cNvSpPr>
          <p:nvPr>
            <p:ph type="body" idx="1"/>
          </p:nvPr>
        </p:nvSpPr>
        <p:spPr>
          <a:xfrm>
            <a:off x="457200" y="1600200"/>
            <a:ext cx="8229600" cy="4525963"/>
          </a:xfrm>
          <a:prstGeom prst="rect">
            <a:avLst/>
          </a:prstGeom>
          <a:noFill/>
          <a:ln>
            <a:noFill/>
          </a:ln>
        </p:spPr>
        <p:txBody>
          <a:bodyPr spcFirstLastPara="1" wrap="square" lIns="77925" tIns="38950" rIns="77925" bIns="38950" anchor="t" anchorCtr="0">
            <a:noAutofit/>
          </a:bodyPr>
          <a:lstStyle>
            <a:lvl1pPr marL="457200" marR="0" lvl="0" indent="-400050" algn="l" rtl="0">
              <a:spcBef>
                <a:spcPts val="540"/>
              </a:spcBef>
              <a:spcAft>
                <a:spcPts val="0"/>
              </a:spcAft>
              <a:buClr>
                <a:schemeClr val="dk1"/>
              </a:buClr>
              <a:buSzPts val="2700"/>
              <a:buFont typeface="Arial"/>
              <a:buChar char="•"/>
              <a:defRPr sz="27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36550" algn="l" rtl="0">
              <a:spcBef>
                <a:spcPts val="340"/>
              </a:spcBef>
              <a:spcAft>
                <a:spcPts val="0"/>
              </a:spcAft>
              <a:buClr>
                <a:schemeClr val="dk1"/>
              </a:buClr>
              <a:buSzPts val="1700"/>
              <a:buFont typeface="Arial"/>
              <a:buChar char="–"/>
              <a:defRPr sz="1700" b="0" i="0" u="none" strike="noStrike" cap="none">
                <a:solidFill>
                  <a:schemeClr val="dk1"/>
                </a:solidFill>
                <a:latin typeface="Arial"/>
                <a:ea typeface="Arial"/>
                <a:cs typeface="Arial"/>
                <a:sym typeface="Arial"/>
              </a:defRPr>
            </a:lvl4pPr>
            <a:lvl5pPr marL="2286000" marR="0" lvl="4" indent="-336550" algn="l" rtl="0">
              <a:spcBef>
                <a:spcPts val="340"/>
              </a:spcBef>
              <a:spcAft>
                <a:spcPts val="0"/>
              </a:spcAft>
              <a:buClr>
                <a:schemeClr val="dk1"/>
              </a:buClr>
              <a:buSzPts val="1700"/>
              <a:buFont typeface="Arial"/>
              <a:buChar char="»"/>
              <a:defRPr sz="1700" b="0" i="0" u="none" strike="noStrike" cap="none">
                <a:solidFill>
                  <a:schemeClr val="dk1"/>
                </a:solidFill>
                <a:latin typeface="Arial"/>
                <a:ea typeface="Arial"/>
                <a:cs typeface="Arial"/>
                <a:sym typeface="Arial"/>
              </a:defRPr>
            </a:lvl5pPr>
            <a:lvl6pPr marL="2743200" marR="0" lvl="5" indent="-336550" algn="l" rtl="0">
              <a:spcBef>
                <a:spcPts val="340"/>
              </a:spcBef>
              <a:spcAft>
                <a:spcPts val="0"/>
              </a:spcAft>
              <a:buClr>
                <a:schemeClr val="dk1"/>
              </a:buClr>
              <a:buSzPts val="1700"/>
              <a:buFont typeface="Arial"/>
              <a:buChar char="•"/>
              <a:defRPr sz="1700" b="0" i="0" u="none" strike="noStrike" cap="none">
                <a:solidFill>
                  <a:schemeClr val="dk1"/>
                </a:solidFill>
                <a:latin typeface="Arial"/>
                <a:ea typeface="Arial"/>
                <a:cs typeface="Arial"/>
                <a:sym typeface="Arial"/>
              </a:defRPr>
            </a:lvl6pPr>
            <a:lvl7pPr marL="3200400" marR="0" lvl="6" indent="-336550" algn="l" rtl="0">
              <a:spcBef>
                <a:spcPts val="340"/>
              </a:spcBef>
              <a:spcAft>
                <a:spcPts val="0"/>
              </a:spcAft>
              <a:buClr>
                <a:schemeClr val="dk1"/>
              </a:buClr>
              <a:buSzPts val="1700"/>
              <a:buFont typeface="Arial"/>
              <a:buChar char="•"/>
              <a:defRPr sz="1700" b="0" i="0" u="none" strike="noStrike" cap="none">
                <a:solidFill>
                  <a:schemeClr val="dk1"/>
                </a:solidFill>
                <a:latin typeface="Arial"/>
                <a:ea typeface="Arial"/>
                <a:cs typeface="Arial"/>
                <a:sym typeface="Arial"/>
              </a:defRPr>
            </a:lvl7pPr>
            <a:lvl8pPr marL="3657600" marR="0" lvl="7" indent="-336550" algn="l" rtl="0">
              <a:spcBef>
                <a:spcPts val="340"/>
              </a:spcBef>
              <a:spcAft>
                <a:spcPts val="0"/>
              </a:spcAft>
              <a:buClr>
                <a:schemeClr val="dk1"/>
              </a:buClr>
              <a:buSzPts val="1700"/>
              <a:buFont typeface="Arial"/>
              <a:buChar char="•"/>
              <a:defRPr sz="1700" b="0" i="0" u="none" strike="noStrike" cap="none">
                <a:solidFill>
                  <a:schemeClr val="dk1"/>
                </a:solidFill>
                <a:latin typeface="Arial"/>
                <a:ea typeface="Arial"/>
                <a:cs typeface="Arial"/>
                <a:sym typeface="Arial"/>
              </a:defRPr>
            </a:lvl8pPr>
            <a:lvl9pPr marL="4114800" marR="0" lvl="8" indent="-336550" algn="l" rtl="0">
              <a:spcBef>
                <a:spcPts val="340"/>
              </a:spcBef>
              <a:spcAft>
                <a:spcPts val="0"/>
              </a:spcAft>
              <a:buClr>
                <a:schemeClr val="dk1"/>
              </a:buClr>
              <a:buSzPts val="1700"/>
              <a:buFont typeface="Arial"/>
              <a:buChar char="•"/>
              <a:defRPr sz="1700" b="0" i="0" u="none" strike="noStrike" cap="none">
                <a:solidFill>
                  <a:schemeClr val="dk1"/>
                </a:solidFill>
                <a:latin typeface="Arial"/>
                <a:ea typeface="Arial"/>
                <a:cs typeface="Arial"/>
                <a:sym typeface="Arial"/>
              </a:defRPr>
            </a:lvl9pPr>
          </a:lstStyle>
          <a:p>
            <a:endParaRPr/>
          </a:p>
        </p:txBody>
      </p:sp>
      <p:sp>
        <p:nvSpPr>
          <p:cNvPr id="30" name="Google Shape;30;p12"/>
          <p:cNvSpPr txBox="1">
            <a:spLocks noGrp="1"/>
          </p:cNvSpPr>
          <p:nvPr>
            <p:ph type="dt" idx="10"/>
          </p:nvPr>
        </p:nvSpPr>
        <p:spPr>
          <a:xfrm>
            <a:off x="457200" y="6356350"/>
            <a:ext cx="2133600" cy="365125"/>
          </a:xfrm>
          <a:prstGeom prst="rect">
            <a:avLst/>
          </a:prstGeom>
          <a:noFill/>
          <a:ln>
            <a:noFill/>
          </a:ln>
        </p:spPr>
        <p:txBody>
          <a:bodyPr spcFirstLastPara="1" wrap="square" lIns="77925" tIns="38950" rIns="77925" bIns="38950" anchor="ctr" anchorCtr="0">
            <a:noAutofit/>
          </a:bodyPr>
          <a:lstStyle>
            <a:lvl1pPr marR="0" lvl="0" algn="l" rtl="0">
              <a:spcBef>
                <a:spcPts val="0"/>
              </a:spcBef>
              <a:spcAft>
                <a:spcPts val="0"/>
              </a:spcAft>
              <a:buSzPts val="1400"/>
              <a:buNone/>
              <a:defRPr sz="1000" b="0" i="0" u="none" strike="noStrike" cap="none">
                <a:solidFill>
                  <a:srgbClr val="898989"/>
                </a:solidFill>
                <a:latin typeface="Arial"/>
                <a:ea typeface="Arial"/>
                <a:cs typeface="Arial"/>
                <a:sym typeface="Arial"/>
              </a:defRPr>
            </a:lvl1pPr>
            <a:lvl2pPr marR="0" lvl="1" algn="l" rtl="0">
              <a:spcBef>
                <a:spcPts val="0"/>
              </a:spcBef>
              <a:spcAft>
                <a:spcPts val="0"/>
              </a:spcAft>
              <a:buSzPts val="1400"/>
              <a:buNone/>
              <a:defRPr sz="2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000" b="0" i="0" u="none" strike="noStrike" cap="none">
                <a:solidFill>
                  <a:schemeClr val="dk1"/>
                </a:solidFill>
                <a:latin typeface="Arial"/>
                <a:ea typeface="Arial"/>
                <a:cs typeface="Arial"/>
                <a:sym typeface="Arial"/>
              </a:defRPr>
            </a:lvl9pPr>
          </a:lstStyle>
          <a:p>
            <a:endParaRPr/>
          </a:p>
        </p:txBody>
      </p:sp>
      <p:sp>
        <p:nvSpPr>
          <p:cNvPr id="31" name="Google Shape;31;p12"/>
          <p:cNvSpPr txBox="1">
            <a:spLocks noGrp="1"/>
          </p:cNvSpPr>
          <p:nvPr>
            <p:ph type="ftr" idx="11"/>
          </p:nvPr>
        </p:nvSpPr>
        <p:spPr>
          <a:xfrm>
            <a:off x="3124200" y="6356350"/>
            <a:ext cx="2895600" cy="365125"/>
          </a:xfrm>
          <a:prstGeom prst="rect">
            <a:avLst/>
          </a:prstGeom>
          <a:noFill/>
          <a:ln>
            <a:noFill/>
          </a:ln>
        </p:spPr>
        <p:txBody>
          <a:bodyPr spcFirstLastPara="1" wrap="square" lIns="77925" tIns="38950" rIns="77925" bIns="38950" anchor="ctr" anchorCtr="0">
            <a:noAutofit/>
          </a:bodyPr>
          <a:lstStyle>
            <a:lvl1pPr marR="0" lvl="0" algn="ctr" rtl="0">
              <a:spcBef>
                <a:spcPts val="0"/>
              </a:spcBef>
              <a:spcAft>
                <a:spcPts val="0"/>
              </a:spcAft>
              <a:buSzPts val="1400"/>
              <a:buNone/>
              <a:defRPr sz="1000" b="0" i="0" u="none" strike="noStrike" cap="none">
                <a:solidFill>
                  <a:srgbClr val="898989"/>
                </a:solidFill>
                <a:latin typeface="Arial"/>
                <a:ea typeface="Arial"/>
                <a:cs typeface="Arial"/>
                <a:sym typeface="Arial"/>
              </a:defRPr>
            </a:lvl1pPr>
            <a:lvl2pPr marR="0" lvl="1" algn="l" rtl="0">
              <a:spcBef>
                <a:spcPts val="0"/>
              </a:spcBef>
              <a:spcAft>
                <a:spcPts val="0"/>
              </a:spcAft>
              <a:buSzPts val="1400"/>
              <a:buNone/>
              <a:defRPr sz="2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000" b="0" i="0" u="none" strike="noStrike" cap="none">
                <a:solidFill>
                  <a:schemeClr val="dk1"/>
                </a:solidFill>
                <a:latin typeface="Arial"/>
                <a:ea typeface="Arial"/>
                <a:cs typeface="Arial"/>
                <a:sym typeface="Arial"/>
              </a:defRPr>
            </a:lvl9pPr>
          </a:lstStyle>
          <a:p>
            <a:endParaRPr/>
          </a:p>
        </p:txBody>
      </p:sp>
      <p:sp>
        <p:nvSpPr>
          <p:cNvPr id="32" name="Google Shape;32;p12"/>
          <p:cNvSpPr txBox="1">
            <a:spLocks noGrp="1"/>
          </p:cNvSpPr>
          <p:nvPr>
            <p:ph type="sldNum" idx="12"/>
          </p:nvPr>
        </p:nvSpPr>
        <p:spPr>
          <a:xfrm>
            <a:off x="6553200" y="6356350"/>
            <a:ext cx="2133600" cy="365125"/>
          </a:xfrm>
          <a:prstGeom prst="rect">
            <a:avLst/>
          </a:prstGeom>
          <a:noFill/>
          <a:ln>
            <a:noFill/>
          </a:ln>
        </p:spPr>
        <p:txBody>
          <a:bodyPr spcFirstLastPara="1" wrap="square" lIns="77925" tIns="38950" rIns="77925" bIns="38950" anchor="ctr" anchorCtr="0">
            <a:noAutofit/>
          </a:bodyPr>
          <a:lstStyle>
            <a:lvl1pPr marL="0" marR="0" lvl="0" indent="0" algn="r" rtl="0">
              <a:spcBef>
                <a:spcPts val="0"/>
              </a:spcBef>
              <a:spcAft>
                <a:spcPts val="0"/>
              </a:spcAft>
              <a:buNone/>
              <a:defRPr sz="1000" b="0" i="0" u="none" strike="noStrike" cap="none">
                <a:solidFill>
                  <a:srgbClr val="898989"/>
                </a:solidFill>
                <a:latin typeface="Arial"/>
                <a:ea typeface="Arial"/>
                <a:cs typeface="Arial"/>
                <a:sym typeface="Arial"/>
              </a:defRPr>
            </a:lvl1pPr>
            <a:lvl2pPr marL="0" marR="0" lvl="1" indent="0" algn="r" rtl="0">
              <a:spcBef>
                <a:spcPts val="0"/>
              </a:spcBef>
              <a:spcAft>
                <a:spcPts val="0"/>
              </a:spcAft>
              <a:buNone/>
              <a:defRPr sz="1000" b="0" i="0" u="none" strike="noStrike" cap="none">
                <a:solidFill>
                  <a:srgbClr val="898989"/>
                </a:solidFill>
                <a:latin typeface="Arial"/>
                <a:ea typeface="Arial"/>
                <a:cs typeface="Arial"/>
                <a:sym typeface="Arial"/>
              </a:defRPr>
            </a:lvl2pPr>
            <a:lvl3pPr marL="0" marR="0" lvl="2" indent="0" algn="r" rtl="0">
              <a:spcBef>
                <a:spcPts val="0"/>
              </a:spcBef>
              <a:spcAft>
                <a:spcPts val="0"/>
              </a:spcAft>
              <a:buNone/>
              <a:defRPr sz="1000" b="0" i="0" u="none" strike="noStrike" cap="none">
                <a:solidFill>
                  <a:srgbClr val="898989"/>
                </a:solidFill>
                <a:latin typeface="Arial"/>
                <a:ea typeface="Arial"/>
                <a:cs typeface="Arial"/>
                <a:sym typeface="Arial"/>
              </a:defRPr>
            </a:lvl3pPr>
            <a:lvl4pPr marL="0" marR="0" lvl="3" indent="0" algn="r" rtl="0">
              <a:spcBef>
                <a:spcPts val="0"/>
              </a:spcBef>
              <a:spcAft>
                <a:spcPts val="0"/>
              </a:spcAft>
              <a:buNone/>
              <a:defRPr sz="1000" b="0" i="0" u="none" strike="noStrike" cap="none">
                <a:solidFill>
                  <a:srgbClr val="898989"/>
                </a:solidFill>
                <a:latin typeface="Arial"/>
                <a:ea typeface="Arial"/>
                <a:cs typeface="Arial"/>
                <a:sym typeface="Arial"/>
              </a:defRPr>
            </a:lvl4pPr>
            <a:lvl5pPr marL="0" marR="0" lvl="4" indent="0" algn="r" rtl="0">
              <a:spcBef>
                <a:spcPts val="0"/>
              </a:spcBef>
              <a:spcAft>
                <a:spcPts val="0"/>
              </a:spcAft>
              <a:buNone/>
              <a:defRPr sz="1000" b="0" i="0" u="none" strike="noStrike" cap="none">
                <a:solidFill>
                  <a:srgbClr val="898989"/>
                </a:solidFill>
                <a:latin typeface="Arial"/>
                <a:ea typeface="Arial"/>
                <a:cs typeface="Arial"/>
                <a:sym typeface="Arial"/>
              </a:defRPr>
            </a:lvl5pPr>
            <a:lvl6pPr marL="0" marR="0" lvl="5" indent="0" algn="r" rtl="0">
              <a:spcBef>
                <a:spcPts val="0"/>
              </a:spcBef>
              <a:spcAft>
                <a:spcPts val="0"/>
              </a:spcAft>
              <a:buNone/>
              <a:defRPr sz="1000" b="0" i="0" u="none" strike="noStrike" cap="none">
                <a:solidFill>
                  <a:srgbClr val="898989"/>
                </a:solidFill>
                <a:latin typeface="Arial"/>
                <a:ea typeface="Arial"/>
                <a:cs typeface="Arial"/>
                <a:sym typeface="Arial"/>
              </a:defRPr>
            </a:lvl6pPr>
            <a:lvl7pPr marL="0" marR="0" lvl="6" indent="0" algn="r" rtl="0">
              <a:spcBef>
                <a:spcPts val="0"/>
              </a:spcBef>
              <a:spcAft>
                <a:spcPts val="0"/>
              </a:spcAft>
              <a:buNone/>
              <a:defRPr sz="1000" b="0" i="0" u="none" strike="noStrike" cap="none">
                <a:solidFill>
                  <a:srgbClr val="898989"/>
                </a:solidFill>
                <a:latin typeface="Arial"/>
                <a:ea typeface="Arial"/>
                <a:cs typeface="Arial"/>
                <a:sym typeface="Arial"/>
              </a:defRPr>
            </a:lvl7pPr>
            <a:lvl8pPr marL="0" marR="0" lvl="7" indent="0" algn="r" rtl="0">
              <a:spcBef>
                <a:spcPts val="0"/>
              </a:spcBef>
              <a:spcAft>
                <a:spcPts val="0"/>
              </a:spcAft>
              <a:buNone/>
              <a:defRPr sz="1000" b="0" i="0" u="none" strike="noStrike" cap="none">
                <a:solidFill>
                  <a:srgbClr val="898989"/>
                </a:solidFill>
                <a:latin typeface="Arial"/>
                <a:ea typeface="Arial"/>
                <a:cs typeface="Arial"/>
                <a:sym typeface="Arial"/>
              </a:defRPr>
            </a:lvl8pPr>
            <a:lvl9pPr marL="0" marR="0" lvl="8" indent="0" algn="r" rtl="0">
              <a:spcBef>
                <a:spcPts val="0"/>
              </a:spcBef>
              <a:spcAft>
                <a:spcPts val="0"/>
              </a:spcAft>
              <a:buNone/>
              <a:defRPr sz="10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i-FI"/>
              <a:t>‹#›</a:t>
            </a:fld>
            <a:endParaRPr/>
          </a:p>
        </p:txBody>
      </p:sp>
    </p:spTree>
  </p:cSld>
  <p:clrMap bg1="lt1" tx1="dk1" bg2="dk2"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a.org/reports/the-future-of-hydrogen" TargetMode="External"/><Relationship Id="rId7" Type="http://schemas.openxmlformats.org/officeDocument/2006/relationships/hyperlink" Target="https://www.frontiersin.org/people/u/60940"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www.frontiersin.org/people/u/686145" TargetMode="External"/><Relationship Id="rId5" Type="http://schemas.openxmlformats.org/officeDocument/2006/relationships/hyperlink" Target="https://www.sciencedirect.com/science/article/pii/S0960148115301610" TargetMode="External"/><Relationship Id="rId4" Type="http://schemas.openxmlformats.org/officeDocument/2006/relationships/hyperlink" Target="https://www.socalgas.com/clean-energy/renewable-gas/power-to-ga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
          <p:cNvSpPr txBox="1">
            <a:spLocks noGrp="1"/>
          </p:cNvSpPr>
          <p:nvPr>
            <p:ph type="ctrTitle"/>
          </p:nvPr>
        </p:nvSpPr>
        <p:spPr>
          <a:xfrm>
            <a:off x="572400" y="1772220"/>
            <a:ext cx="7777274" cy="2410209"/>
          </a:xfrm>
          <a:prstGeom prst="rect">
            <a:avLst/>
          </a:prstGeom>
          <a:noFill/>
          <a:ln>
            <a:noFill/>
          </a:ln>
        </p:spPr>
        <p:txBody>
          <a:bodyPr spcFirstLastPara="1" wrap="square" lIns="0" tIns="0" rIns="0" bIns="0" anchor="t" anchorCtr="0">
            <a:normAutofit/>
          </a:bodyPr>
          <a:lstStyle/>
          <a:p>
            <a:pPr marL="0" lvl="0" indent="0" algn="l" rtl="0">
              <a:spcBef>
                <a:spcPts val="0"/>
              </a:spcBef>
              <a:spcAft>
                <a:spcPts val="0"/>
              </a:spcAft>
              <a:buNone/>
            </a:pPr>
            <a:r>
              <a:rPr lang="fi-FI" sz="3200"/>
              <a:t>ELEC-E8423 - Smart Grid</a:t>
            </a:r>
            <a:br>
              <a:rPr lang="fi-FI" sz="3200"/>
            </a:br>
            <a:br>
              <a:rPr lang="fi-FI" sz="3200"/>
            </a:br>
            <a:r>
              <a:rPr lang="fi-FI" sz="3200" i="1"/>
              <a:t>Power to Gas</a:t>
            </a:r>
            <a:endParaRPr sz="3200" i="1"/>
          </a:p>
        </p:txBody>
      </p:sp>
      <p:sp>
        <p:nvSpPr>
          <p:cNvPr id="70" name="Google Shape;70;p1"/>
          <p:cNvSpPr txBox="1">
            <a:spLocks noGrp="1"/>
          </p:cNvSpPr>
          <p:nvPr>
            <p:ph type="subTitle" idx="1"/>
          </p:nvPr>
        </p:nvSpPr>
        <p:spPr>
          <a:xfrm>
            <a:off x="572401" y="4182429"/>
            <a:ext cx="6285600" cy="1323370"/>
          </a:xfrm>
          <a:prstGeom prst="rect">
            <a:avLst/>
          </a:prstGeom>
          <a:noFill/>
          <a:ln>
            <a:noFill/>
          </a:ln>
        </p:spPr>
        <p:txBody>
          <a:bodyPr spcFirstLastPara="1" wrap="square" lIns="0" tIns="0" rIns="0" bIns="0" anchor="t" anchorCtr="0">
            <a:normAutofit/>
          </a:bodyPr>
          <a:lstStyle/>
          <a:p>
            <a:pPr marL="0" lvl="0" indent="0" algn="l" rtl="0">
              <a:lnSpc>
                <a:spcPct val="110800"/>
              </a:lnSpc>
              <a:spcBef>
                <a:spcPts val="0"/>
              </a:spcBef>
              <a:spcAft>
                <a:spcPts val="0"/>
              </a:spcAft>
              <a:buClr>
                <a:srgbClr val="FFFFFF"/>
              </a:buClr>
              <a:buSzPts val="2000"/>
              <a:buNone/>
            </a:pPr>
            <a:r>
              <a:rPr lang="fi-FI" i="1"/>
              <a:t>Ilpo Lehtoranta &amp; Tero Sohlman</a:t>
            </a:r>
            <a:endParaRPr i="1"/>
          </a:p>
          <a:p>
            <a:pPr marL="0" lvl="0" indent="0" algn="l" rtl="0">
              <a:lnSpc>
                <a:spcPct val="110800"/>
              </a:lnSpc>
              <a:spcBef>
                <a:spcPts val="400"/>
              </a:spcBef>
              <a:spcAft>
                <a:spcPts val="0"/>
              </a:spcAft>
              <a:buClr>
                <a:srgbClr val="FFFFFF"/>
              </a:buClr>
              <a:buSzPts val="2000"/>
              <a:buNone/>
            </a:pPr>
            <a:endParaRPr/>
          </a:p>
        </p:txBody>
      </p:sp>
      <p:sp>
        <p:nvSpPr>
          <p:cNvPr id="71" name="Google Shape;71;p1"/>
          <p:cNvSpPr txBox="1">
            <a:spLocks noGrp="1"/>
          </p:cNvSpPr>
          <p:nvPr>
            <p:ph type="body" idx="2"/>
          </p:nvPr>
        </p:nvSpPr>
        <p:spPr>
          <a:xfrm>
            <a:off x="572401" y="5961599"/>
            <a:ext cx="2049245" cy="1778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Clr>
                <a:schemeClr val="dk1"/>
              </a:buClr>
              <a:buSzPts val="1000"/>
              <a:buNone/>
            </a:pPr>
            <a:endParaRPr/>
          </a:p>
        </p:txBody>
      </p:sp>
      <p:sp>
        <p:nvSpPr>
          <p:cNvPr id="72" name="Google Shape;72;p1"/>
          <p:cNvSpPr txBox="1">
            <a:spLocks noGrp="1"/>
          </p:cNvSpPr>
          <p:nvPr>
            <p:ph type="body" idx="3"/>
          </p:nvPr>
        </p:nvSpPr>
        <p:spPr>
          <a:xfrm>
            <a:off x="572400" y="6137467"/>
            <a:ext cx="2049244" cy="4572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Clr>
                <a:schemeClr val="lt2"/>
              </a:buClr>
              <a:buSzPts val="1000"/>
              <a:buNone/>
            </a:pPr>
            <a:endParaRPr/>
          </a:p>
        </p:txBody>
      </p:sp>
      <p:sp>
        <p:nvSpPr>
          <p:cNvPr id="73" name="Google Shape;73;p1"/>
          <p:cNvSpPr txBox="1">
            <a:spLocks noGrp="1"/>
          </p:cNvSpPr>
          <p:nvPr>
            <p:ph type="body" idx="4"/>
          </p:nvPr>
        </p:nvSpPr>
        <p:spPr>
          <a:xfrm>
            <a:off x="2862387" y="6137467"/>
            <a:ext cx="2027114" cy="4572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Clr>
                <a:schemeClr val="lt2"/>
              </a:buClr>
              <a:buSzPts val="1000"/>
              <a:buNone/>
            </a:pPr>
            <a:r>
              <a:rPr lang="fi-FI"/>
              <a:t>2021</a:t>
            </a:r>
            <a:endParaRPr/>
          </a:p>
        </p:txBody>
      </p:sp>
      <p:sp>
        <p:nvSpPr>
          <p:cNvPr id="74" name="Google Shape;74;p1"/>
          <p:cNvSpPr txBox="1">
            <a:spLocks noGrp="1"/>
          </p:cNvSpPr>
          <p:nvPr>
            <p:ph type="body" idx="5"/>
          </p:nvPr>
        </p:nvSpPr>
        <p:spPr>
          <a:xfrm>
            <a:off x="7427603" y="5961599"/>
            <a:ext cx="1132198" cy="6336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Clr>
                <a:schemeClr val="lt2"/>
              </a:buClr>
              <a:buSzPts val="1000"/>
              <a:buNone/>
            </a:pPr>
            <a:endParaRPr/>
          </a:p>
        </p:txBody>
      </p:sp>
      <p:sp>
        <p:nvSpPr>
          <p:cNvPr id="75" name="Google Shape;75;p1"/>
          <p:cNvSpPr txBox="1">
            <a:spLocks noGrp="1"/>
          </p:cNvSpPr>
          <p:nvPr>
            <p:ph type="body" idx="6"/>
          </p:nvPr>
        </p:nvSpPr>
        <p:spPr>
          <a:xfrm>
            <a:off x="5143295" y="5961067"/>
            <a:ext cx="1962357" cy="634132"/>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Clr>
                <a:schemeClr val="lt2"/>
              </a:buClr>
              <a:buSzPts val="1000"/>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2"/>
          <p:cNvSpPr txBox="1">
            <a:spLocks noGrp="1"/>
          </p:cNvSpPr>
          <p:nvPr>
            <p:ph type="body" idx="1"/>
          </p:nvPr>
        </p:nvSpPr>
        <p:spPr>
          <a:xfrm>
            <a:off x="572400" y="1497600"/>
            <a:ext cx="7988990" cy="4136400"/>
          </a:xfrm>
          <a:prstGeom prst="rect">
            <a:avLst/>
          </a:prstGeom>
          <a:noFill/>
          <a:ln>
            <a:noFill/>
          </a:ln>
        </p:spPr>
        <p:txBody>
          <a:bodyPr spcFirstLastPara="1" wrap="square" lIns="0" tIns="0" rIns="0" bIns="0" anchor="t" anchorCtr="0">
            <a:normAutofit/>
          </a:bodyPr>
          <a:lstStyle/>
          <a:p>
            <a:pPr marL="285750" lvl="0" indent="-285750" algn="l" rtl="0">
              <a:lnSpc>
                <a:spcPct val="160000"/>
              </a:lnSpc>
              <a:spcBef>
                <a:spcPts val="0"/>
              </a:spcBef>
              <a:spcAft>
                <a:spcPts val="0"/>
              </a:spcAft>
              <a:buClr>
                <a:schemeClr val="dk1"/>
              </a:buClr>
              <a:buSzPts val="1400"/>
              <a:buFont typeface="Noto Sans Symbols"/>
              <a:buChar char="❑"/>
            </a:pPr>
            <a:r>
              <a:rPr lang="fi-FI"/>
              <a:t>Power to Gas (P2G) is an energy management system, which uses electrolysis to turn electrical energy into hydrogen.</a:t>
            </a:r>
            <a:endParaRPr/>
          </a:p>
          <a:p>
            <a:pPr marL="285750" lvl="0" indent="-285750" algn="l" rtl="0">
              <a:lnSpc>
                <a:spcPct val="160000"/>
              </a:lnSpc>
              <a:spcBef>
                <a:spcPts val="280"/>
              </a:spcBef>
              <a:spcAft>
                <a:spcPts val="0"/>
              </a:spcAft>
              <a:buClr>
                <a:schemeClr val="dk1"/>
              </a:buClr>
              <a:buSzPts val="1400"/>
              <a:buFont typeface="Noto Sans Symbols"/>
              <a:buChar char="❑"/>
            </a:pPr>
            <a:r>
              <a:rPr lang="fi-FI"/>
              <a:t>The most common method of P2G is called methanation, which converts COs, (Usually CO2)  and hydrogen into natural gas such as Methane.</a:t>
            </a:r>
            <a:endParaRPr/>
          </a:p>
          <a:p>
            <a:pPr marL="285750" lvl="0" indent="-285750" algn="l" rtl="0">
              <a:lnSpc>
                <a:spcPct val="160000"/>
              </a:lnSpc>
              <a:spcBef>
                <a:spcPts val="280"/>
              </a:spcBef>
              <a:spcAft>
                <a:spcPts val="0"/>
              </a:spcAft>
              <a:buClr>
                <a:schemeClr val="dk1"/>
              </a:buClr>
              <a:buSzPts val="1400"/>
              <a:buFont typeface="Noto Sans Symbols"/>
              <a:buChar char="❑"/>
            </a:pPr>
            <a:r>
              <a:rPr lang="fi-FI"/>
              <a:t>These applications enable to store these gases for longer periods. In addition, these gases can be moved across the globe in LNG carriers and pipeline.</a:t>
            </a:r>
            <a:endParaRPr/>
          </a:p>
          <a:p>
            <a:pPr marL="285750" lvl="0" indent="-285750" algn="l" rtl="0">
              <a:lnSpc>
                <a:spcPct val="160000"/>
              </a:lnSpc>
              <a:spcBef>
                <a:spcPts val="280"/>
              </a:spcBef>
              <a:spcAft>
                <a:spcPts val="0"/>
              </a:spcAft>
              <a:buClr>
                <a:schemeClr val="dk1"/>
              </a:buClr>
              <a:buSzPts val="1400"/>
              <a:buFont typeface="Noto Sans Symbols"/>
              <a:buChar char="❑"/>
            </a:pPr>
            <a:r>
              <a:rPr lang="fi-FI"/>
              <a:t>P2G applications can be used for climate friendly fuels, for energy applications and for industry use. This method helps to balance out seasonal changes in supply and demand in power grids.</a:t>
            </a:r>
            <a:endParaRPr/>
          </a:p>
        </p:txBody>
      </p:sp>
      <p:sp>
        <p:nvSpPr>
          <p:cNvPr id="81" name="Google Shape;81;p2"/>
          <p:cNvSpPr txBox="1">
            <a:spLocks noGrp="1"/>
          </p:cNvSpPr>
          <p:nvPr>
            <p:ph type="ctrTitle"/>
          </p:nvPr>
        </p:nvSpPr>
        <p:spPr>
          <a:xfrm>
            <a:off x="572400" y="487740"/>
            <a:ext cx="7772400" cy="9000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fi-FI"/>
              <a:t>Introduction</a:t>
            </a:r>
            <a:endParaRPr/>
          </a:p>
        </p:txBody>
      </p:sp>
      <p:sp>
        <p:nvSpPr>
          <p:cNvPr id="82" name="Google Shape;82;p2"/>
          <p:cNvSpPr txBox="1">
            <a:spLocks noGrp="1"/>
          </p:cNvSpPr>
          <p:nvPr>
            <p:ph type="body" idx="2"/>
          </p:nvPr>
        </p:nvSpPr>
        <p:spPr>
          <a:xfrm>
            <a:off x="5143500" y="6145215"/>
            <a:ext cx="1536700" cy="382645"/>
          </a:xfrm>
          <a:prstGeom prst="rect">
            <a:avLst/>
          </a:prstGeom>
          <a:noFill/>
          <a:ln>
            <a:noFill/>
          </a:ln>
        </p:spPr>
        <p:txBody>
          <a:bodyPr spcFirstLastPara="1" wrap="square" lIns="0" tIns="0" rIns="0" bIns="0" anchor="t" anchorCtr="0">
            <a:noAutofit/>
          </a:bodyPr>
          <a:lstStyle/>
          <a:p>
            <a:pPr marL="0" lvl="0" indent="0" algn="l" rtl="0">
              <a:lnSpc>
                <a:spcPct val="101250"/>
              </a:lnSpc>
              <a:spcBef>
                <a:spcPts val="0"/>
              </a:spcBef>
              <a:spcAft>
                <a:spcPts val="0"/>
              </a:spcAft>
              <a:buClr>
                <a:schemeClr val="lt2"/>
              </a:buClr>
              <a:buSzPts val="800"/>
              <a:buNone/>
            </a:pPr>
            <a:endParaRPr/>
          </a:p>
        </p:txBody>
      </p:sp>
      <p:sp>
        <p:nvSpPr>
          <p:cNvPr id="83" name="Google Shape;83;p2"/>
          <p:cNvSpPr txBox="1">
            <a:spLocks noGrp="1"/>
          </p:cNvSpPr>
          <p:nvPr>
            <p:ph type="body" idx="3"/>
          </p:nvPr>
        </p:nvSpPr>
        <p:spPr>
          <a:xfrm>
            <a:off x="6859589" y="6145215"/>
            <a:ext cx="1701801" cy="382645"/>
          </a:xfrm>
          <a:prstGeom prst="rect">
            <a:avLst/>
          </a:prstGeom>
          <a:noFill/>
          <a:ln>
            <a:noFill/>
          </a:ln>
        </p:spPr>
        <p:txBody>
          <a:bodyPr spcFirstLastPara="1" wrap="square" lIns="0" tIns="0" rIns="0" bIns="0" anchor="t" anchorCtr="0">
            <a:noAutofit/>
          </a:bodyPr>
          <a:lstStyle/>
          <a:p>
            <a:pPr marL="0" lvl="0" indent="0" algn="l" rtl="0">
              <a:lnSpc>
                <a:spcPct val="101250"/>
              </a:lnSpc>
              <a:spcBef>
                <a:spcPts val="0"/>
              </a:spcBef>
              <a:spcAft>
                <a:spcPts val="0"/>
              </a:spcAft>
              <a:buClr>
                <a:schemeClr val="lt2"/>
              </a:buClr>
              <a:buSzPts val="800"/>
              <a:buNone/>
            </a:pPr>
            <a:endParaRPr/>
          </a:p>
        </p:txBody>
      </p:sp>
      <p:sp>
        <p:nvSpPr>
          <p:cNvPr id="84" name="Google Shape;84;p2"/>
          <p:cNvSpPr txBox="1">
            <a:spLocks noGrp="1"/>
          </p:cNvSpPr>
          <p:nvPr>
            <p:ph type="sldNum" idx="12"/>
          </p:nvPr>
        </p:nvSpPr>
        <p:spPr>
          <a:xfrm>
            <a:off x="3429000" y="6402388"/>
            <a:ext cx="1544638" cy="125412"/>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fi-FI"/>
              <a:t>Page </a:t>
            </a:r>
            <a:fld id="{00000000-1234-1234-1234-123412341234}" type="slidenum">
              <a:rPr lang="fi-FI"/>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3"/>
          <p:cNvSpPr txBox="1">
            <a:spLocks noGrp="1"/>
          </p:cNvSpPr>
          <p:nvPr>
            <p:ph type="body" idx="1"/>
          </p:nvPr>
        </p:nvSpPr>
        <p:spPr>
          <a:xfrm>
            <a:off x="572400" y="1497600"/>
            <a:ext cx="3449094" cy="1740122"/>
          </a:xfrm>
          <a:prstGeom prst="rect">
            <a:avLst/>
          </a:prstGeom>
          <a:noFill/>
          <a:ln>
            <a:noFill/>
          </a:ln>
        </p:spPr>
        <p:txBody>
          <a:bodyPr spcFirstLastPara="1" wrap="square" lIns="0" tIns="0" rIns="0" bIns="0" anchor="t" anchorCtr="0">
            <a:normAutofit/>
          </a:bodyPr>
          <a:lstStyle/>
          <a:p>
            <a:pPr marL="292100" lvl="0" indent="-292100" algn="l" rtl="0">
              <a:lnSpc>
                <a:spcPct val="121714"/>
              </a:lnSpc>
              <a:spcBef>
                <a:spcPts val="0"/>
              </a:spcBef>
              <a:spcAft>
                <a:spcPts val="0"/>
              </a:spcAft>
              <a:buClr>
                <a:schemeClr val="dk1"/>
              </a:buClr>
              <a:buSzPts val="1400"/>
              <a:buNone/>
            </a:pPr>
            <a:endParaRPr/>
          </a:p>
          <a:p>
            <a:pPr marL="292100" lvl="0" indent="-292100" algn="l" rtl="0">
              <a:lnSpc>
                <a:spcPct val="121714"/>
              </a:lnSpc>
              <a:spcBef>
                <a:spcPts val="280"/>
              </a:spcBef>
              <a:spcAft>
                <a:spcPts val="0"/>
              </a:spcAft>
              <a:buClr>
                <a:schemeClr val="dk1"/>
              </a:buClr>
              <a:buSzPts val="1400"/>
              <a:buNone/>
            </a:pPr>
            <a:endParaRPr/>
          </a:p>
        </p:txBody>
      </p:sp>
      <p:sp>
        <p:nvSpPr>
          <p:cNvPr id="90" name="Google Shape;90;p3"/>
          <p:cNvSpPr txBox="1">
            <a:spLocks noGrp="1"/>
          </p:cNvSpPr>
          <p:nvPr>
            <p:ph type="ctrTitle"/>
          </p:nvPr>
        </p:nvSpPr>
        <p:spPr>
          <a:xfrm>
            <a:off x="572400" y="487740"/>
            <a:ext cx="7772400" cy="9000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fi-FI"/>
              <a:t>Systems</a:t>
            </a:r>
            <a:endParaRPr/>
          </a:p>
        </p:txBody>
      </p:sp>
      <p:sp>
        <p:nvSpPr>
          <p:cNvPr id="91" name="Google Shape;91;p3"/>
          <p:cNvSpPr txBox="1">
            <a:spLocks noGrp="1"/>
          </p:cNvSpPr>
          <p:nvPr>
            <p:ph type="body" idx="2"/>
          </p:nvPr>
        </p:nvSpPr>
        <p:spPr>
          <a:xfrm>
            <a:off x="5143500" y="6145215"/>
            <a:ext cx="1536700" cy="382645"/>
          </a:xfrm>
          <a:prstGeom prst="rect">
            <a:avLst/>
          </a:prstGeom>
          <a:noFill/>
          <a:ln>
            <a:noFill/>
          </a:ln>
        </p:spPr>
        <p:txBody>
          <a:bodyPr spcFirstLastPara="1" wrap="square" lIns="0" tIns="0" rIns="0" bIns="0" anchor="t" anchorCtr="0">
            <a:noAutofit/>
          </a:bodyPr>
          <a:lstStyle/>
          <a:p>
            <a:pPr marL="0" lvl="0" indent="0" algn="l" rtl="0">
              <a:lnSpc>
                <a:spcPct val="101250"/>
              </a:lnSpc>
              <a:spcBef>
                <a:spcPts val="0"/>
              </a:spcBef>
              <a:spcAft>
                <a:spcPts val="0"/>
              </a:spcAft>
              <a:buClr>
                <a:schemeClr val="lt2"/>
              </a:buClr>
              <a:buSzPts val="800"/>
              <a:buNone/>
            </a:pPr>
            <a:r>
              <a:rPr lang="fi-FI"/>
              <a:t>Photo: https://www.socalgas.com/clean-energy/renewable-gas/power-to-gas</a:t>
            </a:r>
            <a:endParaRPr/>
          </a:p>
        </p:txBody>
      </p:sp>
      <p:sp>
        <p:nvSpPr>
          <p:cNvPr id="92" name="Google Shape;92;p3"/>
          <p:cNvSpPr txBox="1">
            <a:spLocks noGrp="1"/>
          </p:cNvSpPr>
          <p:nvPr>
            <p:ph type="body" idx="3"/>
          </p:nvPr>
        </p:nvSpPr>
        <p:spPr>
          <a:xfrm>
            <a:off x="6859589" y="6145215"/>
            <a:ext cx="1701801" cy="382645"/>
          </a:xfrm>
          <a:prstGeom prst="rect">
            <a:avLst/>
          </a:prstGeom>
          <a:noFill/>
          <a:ln>
            <a:noFill/>
          </a:ln>
        </p:spPr>
        <p:txBody>
          <a:bodyPr spcFirstLastPara="1" wrap="square" lIns="0" tIns="0" rIns="0" bIns="0" anchor="t" anchorCtr="0">
            <a:noAutofit/>
          </a:bodyPr>
          <a:lstStyle/>
          <a:p>
            <a:pPr marL="0" lvl="0" indent="0" algn="l" rtl="0">
              <a:lnSpc>
                <a:spcPct val="101250"/>
              </a:lnSpc>
              <a:spcBef>
                <a:spcPts val="0"/>
              </a:spcBef>
              <a:spcAft>
                <a:spcPts val="0"/>
              </a:spcAft>
              <a:buClr>
                <a:schemeClr val="lt2"/>
              </a:buClr>
              <a:buSzPts val="800"/>
              <a:buNone/>
            </a:pPr>
            <a:endParaRPr/>
          </a:p>
        </p:txBody>
      </p:sp>
      <p:sp>
        <p:nvSpPr>
          <p:cNvPr id="93" name="Google Shape;93;p3"/>
          <p:cNvSpPr txBox="1">
            <a:spLocks noGrp="1"/>
          </p:cNvSpPr>
          <p:nvPr>
            <p:ph type="sldNum" idx="12"/>
          </p:nvPr>
        </p:nvSpPr>
        <p:spPr>
          <a:xfrm>
            <a:off x="3429000" y="6402388"/>
            <a:ext cx="1544638" cy="125412"/>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fi-FI"/>
              <a:t>Page </a:t>
            </a:r>
            <a:fld id="{00000000-1234-1234-1234-123412341234}" type="slidenum">
              <a:rPr lang="fi-FI"/>
              <a:t>3</a:t>
            </a:fld>
            <a:endParaRPr/>
          </a:p>
        </p:txBody>
      </p:sp>
      <p:pic>
        <p:nvPicPr>
          <p:cNvPr id="94" name="Google Shape;94;p3"/>
          <p:cNvPicPr preferRelativeResize="0"/>
          <p:nvPr/>
        </p:nvPicPr>
        <p:blipFill rotWithShape="1">
          <a:blip r:embed="rId3">
            <a:alphaModFix/>
          </a:blip>
          <a:srcRect/>
          <a:stretch/>
        </p:blipFill>
        <p:spPr>
          <a:xfrm>
            <a:off x="3428963" y="1387749"/>
            <a:ext cx="5183431" cy="2302421"/>
          </a:xfrm>
          <a:prstGeom prst="rect">
            <a:avLst/>
          </a:prstGeom>
          <a:noFill/>
          <a:ln>
            <a:noFill/>
          </a:ln>
        </p:spPr>
      </p:pic>
      <p:sp>
        <p:nvSpPr>
          <p:cNvPr id="95" name="Google Shape;95;p3"/>
          <p:cNvSpPr txBox="1"/>
          <p:nvPr/>
        </p:nvSpPr>
        <p:spPr>
          <a:xfrm>
            <a:off x="499187" y="1813674"/>
            <a:ext cx="2929800" cy="3050700"/>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Clr>
                <a:schemeClr val="dk1"/>
              </a:buClr>
              <a:buSzPts val="1400"/>
              <a:buFont typeface="Noto Sans Symbols"/>
              <a:buChar char="❑"/>
            </a:pPr>
            <a:r>
              <a:rPr lang="fi-FI" sz="1400" b="1" i="0" u="none" strike="noStrike" cap="none">
                <a:solidFill>
                  <a:schemeClr val="dk1"/>
                </a:solidFill>
                <a:latin typeface="Arial"/>
                <a:ea typeface="Arial"/>
                <a:cs typeface="Arial"/>
                <a:sym typeface="Arial"/>
              </a:rPr>
              <a:t>Surplus of electricity production goes to the process of electrolysis.</a:t>
            </a:r>
            <a:endParaRPr/>
          </a:p>
          <a:p>
            <a:pPr marL="285750" marR="0" lvl="0" indent="-196850" algn="l" rtl="0">
              <a:spcBef>
                <a:spcPts val="0"/>
              </a:spcBef>
              <a:spcAft>
                <a:spcPts val="0"/>
              </a:spcAft>
              <a:buClr>
                <a:schemeClr val="dk1"/>
              </a:buClr>
              <a:buSzPts val="1400"/>
              <a:buFont typeface="Noto Sans Symbols"/>
              <a:buNone/>
            </a:pPr>
            <a:endParaRPr sz="1400" b="1" i="0" u="none" strike="noStrike" cap="none">
              <a:solidFill>
                <a:schemeClr val="dk1"/>
              </a:solidFill>
              <a:latin typeface="Arial"/>
              <a:ea typeface="Arial"/>
              <a:cs typeface="Arial"/>
              <a:sym typeface="Arial"/>
            </a:endParaRPr>
          </a:p>
          <a:p>
            <a:pPr marL="285750" marR="0" lvl="0" indent="-285750" algn="l" rtl="0">
              <a:spcBef>
                <a:spcPts val="0"/>
              </a:spcBef>
              <a:spcAft>
                <a:spcPts val="0"/>
              </a:spcAft>
              <a:buClr>
                <a:schemeClr val="dk1"/>
              </a:buClr>
              <a:buSzPts val="1400"/>
              <a:buFont typeface="Noto Sans Symbols"/>
              <a:buChar char="❑"/>
            </a:pPr>
            <a:r>
              <a:rPr lang="fi-FI" sz="1400" b="1" i="0" u="none" strike="noStrike" cap="none">
                <a:solidFill>
                  <a:schemeClr val="dk1"/>
                </a:solidFill>
                <a:latin typeface="Arial"/>
                <a:ea typeface="Arial"/>
                <a:cs typeface="Arial"/>
                <a:sym typeface="Arial"/>
              </a:rPr>
              <a:t>Electrolysis: Electricity splits water into hydrogen oxygen.</a:t>
            </a:r>
            <a:endParaRPr/>
          </a:p>
          <a:p>
            <a:pPr marL="285750" marR="0" lvl="0" indent="-196850" algn="l" rtl="0">
              <a:spcBef>
                <a:spcPts val="0"/>
              </a:spcBef>
              <a:spcAft>
                <a:spcPts val="0"/>
              </a:spcAft>
              <a:buClr>
                <a:schemeClr val="dk1"/>
              </a:buClr>
              <a:buSzPts val="1400"/>
              <a:buFont typeface="Noto Sans Symbols"/>
              <a:buNone/>
            </a:pPr>
            <a:endParaRPr sz="1400" b="1" i="0" u="none" strike="noStrike" cap="none">
              <a:solidFill>
                <a:schemeClr val="dk1"/>
              </a:solidFill>
              <a:latin typeface="Arial"/>
              <a:ea typeface="Arial"/>
              <a:cs typeface="Arial"/>
              <a:sym typeface="Arial"/>
            </a:endParaRPr>
          </a:p>
          <a:p>
            <a:pPr marL="285750" marR="0" lvl="0" indent="-285750" algn="l" rtl="0">
              <a:spcBef>
                <a:spcPts val="0"/>
              </a:spcBef>
              <a:spcAft>
                <a:spcPts val="0"/>
              </a:spcAft>
              <a:buClr>
                <a:schemeClr val="dk1"/>
              </a:buClr>
              <a:buSzPts val="1400"/>
              <a:buFont typeface="Noto Sans Symbols"/>
              <a:buChar char="❑"/>
            </a:pPr>
            <a:r>
              <a:rPr lang="fi-FI" sz="1400" b="1" i="0" u="none" strike="noStrike" cap="none">
                <a:solidFill>
                  <a:schemeClr val="dk1"/>
                </a:solidFill>
                <a:latin typeface="Arial"/>
                <a:ea typeface="Arial"/>
                <a:cs typeface="Arial"/>
                <a:sym typeface="Arial"/>
              </a:rPr>
              <a:t>These products can be stored or injected to the grid.</a:t>
            </a:r>
            <a:endParaRPr sz="1400" b="1" i="0" u="none" strike="noStrike" cap="none">
              <a:solidFill>
                <a:schemeClr val="dk1"/>
              </a:solidFill>
              <a:latin typeface="Arial"/>
              <a:ea typeface="Arial"/>
              <a:cs typeface="Arial"/>
              <a:sym typeface="Arial"/>
            </a:endParaRPr>
          </a:p>
          <a:p>
            <a:pPr marL="457200" lvl="0" indent="0" algn="l" rtl="0">
              <a:lnSpc>
                <a:spcPct val="130000"/>
              </a:lnSpc>
              <a:spcBef>
                <a:spcPts val="0"/>
              </a:spcBef>
              <a:spcAft>
                <a:spcPts val="0"/>
              </a:spcAft>
              <a:buNone/>
            </a:pPr>
            <a:endParaRPr b="1">
              <a:solidFill>
                <a:schemeClr val="dk1"/>
              </a:solidFill>
            </a:endParaRPr>
          </a:p>
          <a:p>
            <a:pPr marL="457200" marR="0" lvl="0" indent="0" algn="l" rtl="0">
              <a:spcBef>
                <a:spcPts val="0"/>
              </a:spcBef>
              <a:spcAft>
                <a:spcPts val="0"/>
              </a:spcAft>
              <a:buNone/>
            </a:pPr>
            <a:endParaRPr b="1">
              <a:solidFill>
                <a:schemeClr val="dk1"/>
              </a:solidFill>
            </a:endParaRPr>
          </a:p>
          <a:p>
            <a:pPr marL="0" marR="0" lvl="0" indent="0" algn="l" rtl="0">
              <a:spcBef>
                <a:spcPts val="0"/>
              </a:spcBef>
              <a:spcAft>
                <a:spcPts val="0"/>
              </a:spcAft>
              <a:buNone/>
            </a:pPr>
            <a:endParaRPr sz="2000">
              <a:solidFill>
                <a:schemeClr val="dk1"/>
              </a:solidFill>
              <a:latin typeface="Arial"/>
              <a:ea typeface="Arial"/>
              <a:cs typeface="Arial"/>
              <a:sym typeface="Arial"/>
            </a:endParaRPr>
          </a:p>
        </p:txBody>
      </p:sp>
      <p:sp>
        <p:nvSpPr>
          <p:cNvPr id="96" name="Google Shape;96;p3"/>
          <p:cNvSpPr txBox="1"/>
          <p:nvPr/>
        </p:nvSpPr>
        <p:spPr>
          <a:xfrm>
            <a:off x="3867650" y="3537475"/>
            <a:ext cx="4433700" cy="1326900"/>
          </a:xfrm>
          <a:prstGeom prst="rect">
            <a:avLst/>
          </a:prstGeom>
          <a:noFill/>
          <a:ln>
            <a:noFill/>
          </a:ln>
        </p:spPr>
        <p:txBody>
          <a:bodyPr spcFirstLastPara="1" wrap="square" lIns="91425" tIns="91425" rIns="91425" bIns="91425" anchor="t" anchorCtr="0">
            <a:spAutoFit/>
          </a:bodyPr>
          <a:lstStyle/>
          <a:p>
            <a:pPr marL="457200" lvl="0" indent="-317500" algn="l" rtl="0">
              <a:lnSpc>
                <a:spcPct val="150000"/>
              </a:lnSpc>
              <a:spcBef>
                <a:spcPts val="300"/>
              </a:spcBef>
              <a:spcAft>
                <a:spcPts val="0"/>
              </a:spcAft>
              <a:buClr>
                <a:schemeClr val="dk1"/>
              </a:buClr>
              <a:buSzPts val="1400"/>
              <a:buChar char="❏"/>
            </a:pPr>
            <a:r>
              <a:rPr lang="fi-FI" b="1">
                <a:solidFill>
                  <a:schemeClr val="dk1"/>
                </a:solidFill>
              </a:rPr>
              <a:t>Minimum cell voltage needed U_rev=1.23V</a:t>
            </a:r>
            <a:r>
              <a:rPr lang="fi-FI" b="1" i="1">
                <a:solidFill>
                  <a:schemeClr val="dk1"/>
                </a:solidFill>
              </a:rPr>
              <a:t> </a:t>
            </a:r>
            <a:r>
              <a:rPr lang="fi-FI" b="1">
                <a:solidFill>
                  <a:schemeClr val="dk1"/>
                </a:solidFill>
              </a:rPr>
              <a:t>(ΔG_R=237,2 kJ∕mol) </a:t>
            </a:r>
            <a:endParaRPr b="1">
              <a:solidFill>
                <a:schemeClr val="dk1"/>
              </a:solidFill>
            </a:endParaRPr>
          </a:p>
          <a:p>
            <a:pPr marL="457200" lvl="0" indent="-317500" algn="l" rtl="0">
              <a:lnSpc>
                <a:spcPct val="130000"/>
              </a:lnSpc>
              <a:spcBef>
                <a:spcPts val="0"/>
              </a:spcBef>
              <a:spcAft>
                <a:spcPts val="0"/>
              </a:spcAft>
              <a:buClr>
                <a:schemeClr val="dk1"/>
              </a:buClr>
              <a:buSzPts val="1400"/>
              <a:buChar char="❏"/>
            </a:pPr>
            <a:r>
              <a:rPr lang="fi-FI" b="1">
                <a:solidFill>
                  <a:schemeClr val="dk1"/>
                </a:solidFill>
              </a:rPr>
              <a:t>Max. theoretical system efficiency:</a:t>
            </a:r>
            <a:endParaRPr b="1">
              <a:solidFill>
                <a:schemeClr val="dk1"/>
              </a:solidFill>
            </a:endParaRPr>
          </a:p>
          <a:p>
            <a:pPr marL="457200" lvl="0" indent="0" algn="l" rtl="0">
              <a:lnSpc>
                <a:spcPct val="130000"/>
              </a:lnSpc>
              <a:spcBef>
                <a:spcPts val="0"/>
              </a:spcBef>
              <a:spcAft>
                <a:spcPts val="0"/>
              </a:spcAft>
              <a:buNone/>
            </a:pPr>
            <a:r>
              <a:rPr lang="fi-FI" b="1">
                <a:solidFill>
                  <a:schemeClr val="dk1"/>
                </a:solidFill>
              </a:rPr>
              <a:t>78,67 % (based on heat of combustion)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4"/>
          <p:cNvSpPr txBox="1">
            <a:spLocks noGrp="1"/>
          </p:cNvSpPr>
          <p:nvPr>
            <p:ph type="body" idx="1"/>
          </p:nvPr>
        </p:nvSpPr>
        <p:spPr>
          <a:xfrm>
            <a:off x="572400" y="1497600"/>
            <a:ext cx="6285600" cy="4136400"/>
          </a:xfrm>
          <a:prstGeom prst="rect">
            <a:avLst/>
          </a:prstGeom>
          <a:noFill/>
          <a:ln>
            <a:noFill/>
          </a:ln>
        </p:spPr>
        <p:txBody>
          <a:bodyPr spcFirstLastPara="1" wrap="square" lIns="0" tIns="0" rIns="0" bIns="0" anchor="t" anchorCtr="0">
            <a:normAutofit/>
          </a:bodyPr>
          <a:lstStyle/>
          <a:p>
            <a:pPr marL="292100" lvl="0" indent="-292100" algn="l" rtl="0">
              <a:lnSpc>
                <a:spcPct val="121714"/>
              </a:lnSpc>
              <a:spcBef>
                <a:spcPts val="0"/>
              </a:spcBef>
              <a:spcAft>
                <a:spcPts val="0"/>
              </a:spcAft>
              <a:buClr>
                <a:schemeClr val="dk1"/>
              </a:buClr>
              <a:buSzPts val="1400"/>
              <a:buNone/>
            </a:pPr>
            <a:r>
              <a:rPr lang="fi-FI"/>
              <a:t>Alkaline electrolysis (AEL)</a:t>
            </a:r>
            <a:endParaRPr b="0"/>
          </a:p>
          <a:p>
            <a:pPr marL="0" lvl="0" indent="0" algn="l" rtl="0">
              <a:lnSpc>
                <a:spcPct val="115000"/>
              </a:lnSpc>
              <a:spcBef>
                <a:spcPts val="0"/>
              </a:spcBef>
              <a:spcAft>
                <a:spcPts val="0"/>
              </a:spcAft>
              <a:buNone/>
            </a:pPr>
            <a:endParaRPr sz="1200" b="0"/>
          </a:p>
          <a:p>
            <a:pPr marL="0" lvl="0" indent="0" algn="l" rtl="0">
              <a:lnSpc>
                <a:spcPct val="121714"/>
              </a:lnSpc>
              <a:spcBef>
                <a:spcPts val="0"/>
              </a:spcBef>
              <a:spcAft>
                <a:spcPts val="0"/>
              </a:spcAft>
              <a:buNone/>
            </a:pPr>
            <a:endParaRPr b="0"/>
          </a:p>
          <a:p>
            <a:pPr marL="0" lvl="0" indent="0" algn="l" rtl="0">
              <a:lnSpc>
                <a:spcPct val="121714"/>
              </a:lnSpc>
              <a:spcBef>
                <a:spcPts val="0"/>
              </a:spcBef>
              <a:spcAft>
                <a:spcPts val="0"/>
              </a:spcAft>
              <a:buNone/>
            </a:pPr>
            <a:r>
              <a:rPr lang="fi-FI"/>
              <a:t>Advantages</a:t>
            </a:r>
            <a:endParaRPr/>
          </a:p>
          <a:p>
            <a:pPr marL="457200" lvl="0" indent="-304800" algn="l" rtl="0">
              <a:spcBef>
                <a:spcPts val="0"/>
              </a:spcBef>
              <a:spcAft>
                <a:spcPts val="0"/>
              </a:spcAft>
              <a:buSzPts val="1200"/>
              <a:buChar char="❏"/>
            </a:pPr>
            <a:r>
              <a:rPr lang="fi-FI" sz="1200" b="0"/>
              <a:t>The most mature and well understood technology</a:t>
            </a:r>
            <a:endParaRPr sz="1200" b="0"/>
          </a:p>
          <a:p>
            <a:pPr marL="457200" lvl="0" indent="-304800" algn="l" rtl="0">
              <a:lnSpc>
                <a:spcPct val="121714"/>
              </a:lnSpc>
              <a:spcBef>
                <a:spcPts val="0"/>
              </a:spcBef>
              <a:spcAft>
                <a:spcPts val="0"/>
              </a:spcAft>
              <a:buSzPts val="1200"/>
              <a:buChar char="❏"/>
            </a:pPr>
            <a:r>
              <a:rPr lang="fi-FI" sz="1200" b="0"/>
              <a:t>Low investment costs</a:t>
            </a:r>
            <a:endParaRPr sz="1200" b="0"/>
          </a:p>
          <a:p>
            <a:pPr marL="457200" lvl="0" indent="-304800" algn="l" rtl="0">
              <a:lnSpc>
                <a:spcPct val="121714"/>
              </a:lnSpc>
              <a:spcBef>
                <a:spcPts val="0"/>
              </a:spcBef>
              <a:spcAft>
                <a:spcPts val="0"/>
              </a:spcAft>
              <a:buSzPts val="1200"/>
              <a:buChar char="❏"/>
            </a:pPr>
            <a:r>
              <a:rPr lang="fi-FI" sz="1200" b="0"/>
              <a:t>Extremely low hydrogen impurity</a:t>
            </a:r>
            <a:endParaRPr sz="1200" b="0"/>
          </a:p>
          <a:p>
            <a:pPr marL="457200" lvl="0" indent="-304800" algn="l" rtl="0">
              <a:lnSpc>
                <a:spcPct val="121714"/>
              </a:lnSpc>
              <a:spcBef>
                <a:spcPts val="0"/>
              </a:spcBef>
              <a:spcAft>
                <a:spcPts val="0"/>
              </a:spcAft>
              <a:buSzPts val="1200"/>
              <a:buChar char="❏"/>
            </a:pPr>
            <a:r>
              <a:rPr lang="fi-FI" sz="1200" b="0"/>
              <a:t>Lifetime up to 30 year</a:t>
            </a:r>
            <a:endParaRPr sz="1200" b="0"/>
          </a:p>
          <a:p>
            <a:pPr marL="0" lvl="0" indent="0" algn="l" rtl="0">
              <a:lnSpc>
                <a:spcPct val="121714"/>
              </a:lnSpc>
              <a:spcBef>
                <a:spcPts val="0"/>
              </a:spcBef>
              <a:spcAft>
                <a:spcPts val="0"/>
              </a:spcAft>
              <a:buNone/>
            </a:pPr>
            <a:endParaRPr sz="1200" b="0"/>
          </a:p>
          <a:p>
            <a:pPr marL="0" lvl="0" indent="0" algn="l" rtl="0">
              <a:lnSpc>
                <a:spcPct val="121714"/>
              </a:lnSpc>
              <a:spcBef>
                <a:spcPts val="0"/>
              </a:spcBef>
              <a:spcAft>
                <a:spcPts val="0"/>
              </a:spcAft>
              <a:buNone/>
            </a:pPr>
            <a:r>
              <a:rPr lang="fi-FI">
                <a:solidFill>
                  <a:srgbClr val="202122"/>
                </a:solidFill>
                <a:highlight>
                  <a:schemeClr val="lt1"/>
                </a:highlight>
              </a:rPr>
              <a:t>Disadvantages</a:t>
            </a:r>
            <a:endParaRPr b="0">
              <a:highlight>
                <a:schemeClr val="lt1"/>
              </a:highlight>
            </a:endParaRPr>
          </a:p>
          <a:p>
            <a:pPr marL="457200" lvl="0" indent="-304800" algn="l" rtl="0">
              <a:lnSpc>
                <a:spcPct val="115000"/>
              </a:lnSpc>
              <a:spcBef>
                <a:spcPts val="0"/>
              </a:spcBef>
              <a:spcAft>
                <a:spcPts val="0"/>
              </a:spcAft>
              <a:buSzPts val="1200"/>
              <a:buChar char="❏"/>
            </a:pPr>
            <a:r>
              <a:rPr lang="fi-FI" sz="1200" b="0"/>
              <a:t>Corrosive electrolyte deteriorates when not operating nominally</a:t>
            </a:r>
            <a:endParaRPr sz="1200" b="0"/>
          </a:p>
          <a:p>
            <a:pPr marL="457200" lvl="0" indent="-304800" algn="l" rtl="0">
              <a:lnSpc>
                <a:spcPct val="115000"/>
              </a:lnSpc>
              <a:spcBef>
                <a:spcPts val="0"/>
              </a:spcBef>
              <a:spcAft>
                <a:spcPts val="0"/>
              </a:spcAft>
              <a:buSzPts val="1200"/>
              <a:buChar char="❏"/>
            </a:pPr>
            <a:r>
              <a:rPr lang="fi-FI" sz="1200" b="0"/>
              <a:t>High maintenance intensity</a:t>
            </a:r>
            <a:endParaRPr sz="1200" b="0"/>
          </a:p>
          <a:p>
            <a:pPr marL="457200" lvl="0" indent="-304800" algn="l" rtl="0">
              <a:lnSpc>
                <a:spcPct val="115000"/>
              </a:lnSpc>
              <a:spcBef>
                <a:spcPts val="0"/>
              </a:spcBef>
              <a:spcAft>
                <a:spcPts val="0"/>
              </a:spcAft>
              <a:buSzPts val="1200"/>
              <a:buChar char="❏"/>
            </a:pPr>
            <a:r>
              <a:rPr lang="fi-FI" sz="1200" b="0"/>
              <a:t>Stacks &lt; 250 kW require unusual AC/DC converters</a:t>
            </a:r>
            <a:endParaRPr sz="1200" b="0"/>
          </a:p>
        </p:txBody>
      </p:sp>
      <p:sp>
        <p:nvSpPr>
          <p:cNvPr id="102" name="Google Shape;102;p4"/>
          <p:cNvSpPr txBox="1">
            <a:spLocks noGrp="1"/>
          </p:cNvSpPr>
          <p:nvPr>
            <p:ph type="ctrTitle"/>
          </p:nvPr>
        </p:nvSpPr>
        <p:spPr>
          <a:xfrm>
            <a:off x="572400" y="487740"/>
            <a:ext cx="7772400" cy="900000"/>
          </a:xfrm>
          <a:prstGeom prst="rect">
            <a:avLst/>
          </a:prstGeom>
          <a:noFill/>
          <a:ln>
            <a:noFill/>
          </a:ln>
        </p:spPr>
        <p:txBody>
          <a:bodyPr spcFirstLastPara="1" wrap="square" lIns="0" tIns="0" rIns="0" bIns="0" anchor="t" anchorCtr="0">
            <a:noAutofit/>
          </a:bodyPr>
          <a:lstStyle/>
          <a:p>
            <a:pPr marL="0" lvl="0" indent="0" algn="l" rtl="0">
              <a:lnSpc>
                <a:spcPct val="130000"/>
              </a:lnSpc>
              <a:spcBef>
                <a:spcPts val="1700"/>
              </a:spcBef>
              <a:spcAft>
                <a:spcPts val="0"/>
              </a:spcAft>
              <a:buClr>
                <a:schemeClr val="dk1"/>
              </a:buClr>
              <a:buSzPts val="1100"/>
              <a:buFont typeface="Arial"/>
              <a:buNone/>
            </a:pPr>
            <a:r>
              <a:rPr lang="fi-FI">
                <a:highlight>
                  <a:srgbClr val="FFFFFF"/>
                </a:highlight>
              </a:rPr>
              <a:t>Electrolysis technologies</a:t>
            </a:r>
            <a:endParaRPr>
              <a:highlight>
                <a:srgbClr val="FFFFFF"/>
              </a:highlight>
            </a:endParaRPr>
          </a:p>
          <a:p>
            <a:pPr marL="0" lvl="0" indent="0" algn="l" rtl="0">
              <a:spcBef>
                <a:spcPts val="400"/>
              </a:spcBef>
              <a:spcAft>
                <a:spcPts val="0"/>
              </a:spcAft>
              <a:buNone/>
            </a:pPr>
            <a:endParaRPr/>
          </a:p>
        </p:txBody>
      </p:sp>
      <p:sp>
        <p:nvSpPr>
          <p:cNvPr id="103" name="Google Shape;103;p4"/>
          <p:cNvSpPr txBox="1">
            <a:spLocks noGrp="1"/>
          </p:cNvSpPr>
          <p:nvPr>
            <p:ph type="body" idx="2"/>
          </p:nvPr>
        </p:nvSpPr>
        <p:spPr>
          <a:xfrm>
            <a:off x="5143500" y="6145215"/>
            <a:ext cx="1536700" cy="382645"/>
          </a:xfrm>
          <a:prstGeom prst="rect">
            <a:avLst/>
          </a:prstGeom>
          <a:noFill/>
          <a:ln>
            <a:noFill/>
          </a:ln>
        </p:spPr>
        <p:txBody>
          <a:bodyPr spcFirstLastPara="1" wrap="square" lIns="0" tIns="0" rIns="0" bIns="0" anchor="t" anchorCtr="0">
            <a:noAutofit/>
          </a:bodyPr>
          <a:lstStyle/>
          <a:p>
            <a:pPr marL="0" lvl="0" indent="0" algn="l" rtl="0">
              <a:lnSpc>
                <a:spcPct val="101250"/>
              </a:lnSpc>
              <a:spcBef>
                <a:spcPts val="0"/>
              </a:spcBef>
              <a:spcAft>
                <a:spcPts val="0"/>
              </a:spcAft>
              <a:buClr>
                <a:schemeClr val="lt2"/>
              </a:buClr>
              <a:buSzPts val="800"/>
              <a:buNone/>
            </a:pPr>
            <a:endParaRPr/>
          </a:p>
        </p:txBody>
      </p:sp>
      <p:sp>
        <p:nvSpPr>
          <p:cNvPr id="104" name="Google Shape;104;p4"/>
          <p:cNvSpPr txBox="1">
            <a:spLocks noGrp="1"/>
          </p:cNvSpPr>
          <p:nvPr>
            <p:ph type="body" idx="3"/>
          </p:nvPr>
        </p:nvSpPr>
        <p:spPr>
          <a:xfrm>
            <a:off x="6859589" y="6145215"/>
            <a:ext cx="1701801" cy="382645"/>
          </a:xfrm>
          <a:prstGeom prst="rect">
            <a:avLst/>
          </a:prstGeom>
          <a:noFill/>
          <a:ln>
            <a:noFill/>
          </a:ln>
        </p:spPr>
        <p:txBody>
          <a:bodyPr spcFirstLastPara="1" wrap="square" lIns="0" tIns="0" rIns="0" bIns="0" anchor="t" anchorCtr="0">
            <a:noAutofit/>
          </a:bodyPr>
          <a:lstStyle/>
          <a:p>
            <a:pPr marL="0" lvl="0" indent="0" algn="l" rtl="0">
              <a:lnSpc>
                <a:spcPct val="101250"/>
              </a:lnSpc>
              <a:spcBef>
                <a:spcPts val="0"/>
              </a:spcBef>
              <a:spcAft>
                <a:spcPts val="0"/>
              </a:spcAft>
              <a:buClr>
                <a:schemeClr val="lt2"/>
              </a:buClr>
              <a:buSzPts val="800"/>
              <a:buNone/>
            </a:pPr>
            <a:endParaRPr/>
          </a:p>
        </p:txBody>
      </p:sp>
      <p:sp>
        <p:nvSpPr>
          <p:cNvPr id="105" name="Google Shape;105;p4"/>
          <p:cNvSpPr txBox="1">
            <a:spLocks noGrp="1"/>
          </p:cNvSpPr>
          <p:nvPr>
            <p:ph type="sldNum" idx="12"/>
          </p:nvPr>
        </p:nvSpPr>
        <p:spPr>
          <a:xfrm>
            <a:off x="3429000" y="6402388"/>
            <a:ext cx="1544638" cy="125412"/>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fi-FI"/>
              <a:t>Page </a:t>
            </a:r>
            <a:fld id="{00000000-1234-1234-1234-123412341234}" type="slidenum">
              <a:rPr lang="fi-FI"/>
              <a:t>4</a:t>
            </a:fld>
            <a:endParaRPr/>
          </a:p>
        </p:txBody>
      </p:sp>
      <p:pic>
        <p:nvPicPr>
          <p:cNvPr id="106" name="Google Shape;106;p4"/>
          <p:cNvPicPr preferRelativeResize="0"/>
          <p:nvPr/>
        </p:nvPicPr>
        <p:blipFill>
          <a:blip r:embed="rId3">
            <a:alphaModFix/>
          </a:blip>
          <a:stretch>
            <a:fillRect/>
          </a:stretch>
        </p:blipFill>
        <p:spPr>
          <a:xfrm>
            <a:off x="6219825" y="1497590"/>
            <a:ext cx="1981200" cy="29718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gc7d21436a1_0_14"/>
          <p:cNvSpPr txBox="1">
            <a:spLocks noGrp="1"/>
          </p:cNvSpPr>
          <p:nvPr>
            <p:ph type="body" idx="1"/>
          </p:nvPr>
        </p:nvSpPr>
        <p:spPr>
          <a:xfrm>
            <a:off x="572400" y="1497600"/>
            <a:ext cx="6285600" cy="4136400"/>
          </a:xfrm>
          <a:prstGeom prst="rect">
            <a:avLst/>
          </a:prstGeom>
        </p:spPr>
        <p:txBody>
          <a:bodyPr spcFirstLastPara="1" wrap="square" lIns="0" tIns="0" rIns="0" bIns="0" anchor="t" anchorCtr="0">
            <a:normAutofit/>
          </a:bodyPr>
          <a:lstStyle/>
          <a:p>
            <a:pPr marL="0" lvl="0" indent="0" algn="l" rtl="0">
              <a:spcBef>
                <a:spcPts val="280"/>
              </a:spcBef>
              <a:spcAft>
                <a:spcPts val="0"/>
              </a:spcAft>
              <a:buNone/>
            </a:pPr>
            <a:r>
              <a:rPr lang="fi-FI">
                <a:solidFill>
                  <a:srgbClr val="202122"/>
                </a:solidFill>
                <a:highlight>
                  <a:schemeClr val="lt1"/>
                </a:highlight>
              </a:rPr>
              <a:t>Proton Exchange Membrane (PEM) Electrolysis </a:t>
            </a:r>
            <a:endParaRPr b="0">
              <a:highlight>
                <a:schemeClr val="lt1"/>
              </a:highlight>
            </a:endParaRPr>
          </a:p>
          <a:p>
            <a:pPr marL="0" lvl="0" indent="0" algn="l" rtl="0">
              <a:spcBef>
                <a:spcPts val="280"/>
              </a:spcBef>
              <a:spcAft>
                <a:spcPts val="0"/>
              </a:spcAft>
              <a:buNone/>
            </a:pPr>
            <a:endParaRPr sz="1200" b="0"/>
          </a:p>
          <a:p>
            <a:pPr marL="0" lvl="0" indent="0" algn="l" rtl="0">
              <a:spcBef>
                <a:spcPts val="280"/>
              </a:spcBef>
              <a:spcAft>
                <a:spcPts val="0"/>
              </a:spcAft>
              <a:buNone/>
            </a:pPr>
            <a:endParaRPr sz="1200" b="0"/>
          </a:p>
          <a:p>
            <a:pPr marL="0" lvl="0" indent="0" algn="l" rtl="0">
              <a:spcBef>
                <a:spcPts val="0"/>
              </a:spcBef>
              <a:spcAft>
                <a:spcPts val="0"/>
              </a:spcAft>
              <a:buNone/>
            </a:pPr>
            <a:r>
              <a:rPr lang="fi-FI">
                <a:highlight>
                  <a:schemeClr val="lt1"/>
                </a:highlight>
              </a:rPr>
              <a:t>Advantages</a:t>
            </a:r>
            <a:endParaRPr>
              <a:highlight>
                <a:schemeClr val="lt1"/>
              </a:highlight>
            </a:endParaRPr>
          </a:p>
          <a:p>
            <a:pPr marL="457200" lvl="0" indent="-304800" algn="l" rtl="0">
              <a:lnSpc>
                <a:spcPct val="115000"/>
              </a:lnSpc>
              <a:spcBef>
                <a:spcPts val="0"/>
              </a:spcBef>
              <a:spcAft>
                <a:spcPts val="0"/>
              </a:spcAft>
              <a:buSzPts val="1200"/>
              <a:buChar char="❏"/>
            </a:pPr>
            <a:r>
              <a:rPr lang="fi-FI" sz="1200" b="0">
                <a:highlight>
                  <a:schemeClr val="lt1"/>
                </a:highlight>
              </a:rPr>
              <a:t>Reliable technology and simple, compact design</a:t>
            </a:r>
            <a:endParaRPr sz="1200" b="0">
              <a:highlight>
                <a:schemeClr val="lt1"/>
              </a:highlight>
            </a:endParaRPr>
          </a:p>
          <a:p>
            <a:pPr marL="457200" lvl="0" indent="-304800" algn="l" rtl="0">
              <a:lnSpc>
                <a:spcPct val="115000"/>
              </a:lnSpc>
              <a:spcBef>
                <a:spcPts val="0"/>
              </a:spcBef>
              <a:spcAft>
                <a:spcPts val="0"/>
              </a:spcAft>
              <a:buSzPts val="1200"/>
              <a:buChar char="❏"/>
            </a:pPr>
            <a:r>
              <a:rPr lang="fi-FI" sz="1200" b="0">
                <a:solidFill>
                  <a:srgbClr val="202122"/>
                </a:solidFill>
                <a:highlight>
                  <a:schemeClr val="lt1"/>
                </a:highlight>
              </a:rPr>
              <a:t>Cost reduction potential (modular design)</a:t>
            </a:r>
            <a:endParaRPr sz="1200" b="0">
              <a:solidFill>
                <a:srgbClr val="202122"/>
              </a:solidFill>
              <a:highlight>
                <a:schemeClr val="lt1"/>
              </a:highlight>
            </a:endParaRPr>
          </a:p>
          <a:p>
            <a:pPr marL="457200" lvl="0" indent="-304800" algn="l" rtl="0">
              <a:lnSpc>
                <a:spcPct val="115000"/>
              </a:lnSpc>
              <a:spcBef>
                <a:spcPts val="0"/>
              </a:spcBef>
              <a:spcAft>
                <a:spcPts val="0"/>
              </a:spcAft>
              <a:buSzPts val="1200"/>
              <a:buChar char="❏"/>
            </a:pPr>
            <a:r>
              <a:rPr lang="fi-FI" sz="1200" b="0">
                <a:solidFill>
                  <a:srgbClr val="202122"/>
                </a:solidFill>
                <a:highlight>
                  <a:schemeClr val="lt1"/>
                </a:highlight>
              </a:rPr>
              <a:t>Very fast response time</a:t>
            </a:r>
            <a:endParaRPr sz="1200" b="0">
              <a:solidFill>
                <a:srgbClr val="202122"/>
              </a:solidFill>
              <a:highlight>
                <a:schemeClr val="lt1"/>
              </a:highlight>
            </a:endParaRPr>
          </a:p>
          <a:p>
            <a:pPr marL="457200" lvl="0" indent="0" algn="l" rtl="0">
              <a:spcBef>
                <a:spcPts val="280"/>
              </a:spcBef>
              <a:spcAft>
                <a:spcPts val="0"/>
              </a:spcAft>
              <a:buNone/>
            </a:pPr>
            <a:endParaRPr b="0">
              <a:highlight>
                <a:schemeClr val="lt1"/>
              </a:highlight>
            </a:endParaRPr>
          </a:p>
          <a:p>
            <a:pPr marL="0" lvl="0" indent="0" algn="l" rtl="0">
              <a:spcBef>
                <a:spcPts val="280"/>
              </a:spcBef>
              <a:spcAft>
                <a:spcPts val="0"/>
              </a:spcAft>
              <a:buNone/>
            </a:pPr>
            <a:r>
              <a:rPr lang="fi-FI">
                <a:solidFill>
                  <a:srgbClr val="202122"/>
                </a:solidFill>
                <a:highlight>
                  <a:schemeClr val="lt1"/>
                </a:highlight>
              </a:rPr>
              <a:t>Disadvantages</a:t>
            </a:r>
            <a:endParaRPr>
              <a:solidFill>
                <a:srgbClr val="202122"/>
              </a:solidFill>
              <a:highlight>
                <a:schemeClr val="lt1"/>
              </a:highlight>
            </a:endParaRPr>
          </a:p>
          <a:p>
            <a:pPr marL="457200" lvl="0" indent="-304800" algn="l" rtl="0">
              <a:spcBef>
                <a:spcPts val="280"/>
              </a:spcBef>
              <a:spcAft>
                <a:spcPts val="0"/>
              </a:spcAft>
              <a:buSzPts val="1200"/>
              <a:buChar char="❏"/>
            </a:pPr>
            <a:r>
              <a:rPr lang="fi-FI" sz="1200" b="0">
                <a:solidFill>
                  <a:srgbClr val="202122"/>
                </a:solidFill>
                <a:highlight>
                  <a:schemeClr val="lt1"/>
                </a:highlight>
              </a:rPr>
              <a:t>High investment costs</a:t>
            </a:r>
            <a:endParaRPr sz="1200" b="0">
              <a:solidFill>
                <a:srgbClr val="202122"/>
              </a:solidFill>
              <a:highlight>
                <a:schemeClr val="lt1"/>
              </a:highlight>
            </a:endParaRPr>
          </a:p>
          <a:p>
            <a:pPr marL="457200" lvl="0" indent="-304800" algn="l" rtl="0">
              <a:spcBef>
                <a:spcPts val="0"/>
              </a:spcBef>
              <a:spcAft>
                <a:spcPts val="0"/>
              </a:spcAft>
              <a:buClr>
                <a:srgbClr val="202122"/>
              </a:buClr>
              <a:buSzPts val="1200"/>
              <a:buChar char="❏"/>
            </a:pPr>
            <a:r>
              <a:rPr lang="fi-FI" sz="1200" b="0">
                <a:solidFill>
                  <a:srgbClr val="202122"/>
                </a:solidFill>
                <a:highlight>
                  <a:schemeClr val="lt1"/>
                </a:highlight>
              </a:rPr>
              <a:t>Limited lifetime of membranes</a:t>
            </a:r>
            <a:endParaRPr sz="1200" b="0">
              <a:solidFill>
                <a:srgbClr val="202122"/>
              </a:solidFill>
              <a:highlight>
                <a:schemeClr val="lt1"/>
              </a:highlight>
            </a:endParaRPr>
          </a:p>
          <a:p>
            <a:pPr marL="457200" lvl="0" indent="-304800" algn="l" rtl="0">
              <a:spcBef>
                <a:spcPts val="0"/>
              </a:spcBef>
              <a:spcAft>
                <a:spcPts val="0"/>
              </a:spcAft>
              <a:buClr>
                <a:srgbClr val="202122"/>
              </a:buClr>
              <a:buSzPts val="1200"/>
              <a:buChar char="❏"/>
            </a:pPr>
            <a:r>
              <a:rPr lang="fi-FI" sz="1200" b="0">
                <a:solidFill>
                  <a:srgbClr val="202122"/>
                </a:solidFill>
                <a:highlight>
                  <a:schemeClr val="lt1"/>
                </a:highlight>
              </a:rPr>
              <a:t>Requires high water purity</a:t>
            </a:r>
            <a:endParaRPr sz="1200" b="0">
              <a:solidFill>
                <a:srgbClr val="202122"/>
              </a:solidFill>
              <a:highlight>
                <a:schemeClr val="lt1"/>
              </a:highlight>
            </a:endParaRPr>
          </a:p>
          <a:p>
            <a:pPr marL="457200" lvl="0" indent="0" algn="l" rtl="0">
              <a:spcBef>
                <a:spcPts val="280"/>
              </a:spcBef>
              <a:spcAft>
                <a:spcPts val="0"/>
              </a:spcAft>
              <a:buNone/>
            </a:pPr>
            <a:endParaRPr b="0"/>
          </a:p>
        </p:txBody>
      </p:sp>
      <p:sp>
        <p:nvSpPr>
          <p:cNvPr id="113" name="Google Shape;113;gc7d21436a1_0_14"/>
          <p:cNvSpPr txBox="1">
            <a:spLocks noGrp="1"/>
          </p:cNvSpPr>
          <p:nvPr>
            <p:ph type="ctrTitle"/>
          </p:nvPr>
        </p:nvSpPr>
        <p:spPr>
          <a:xfrm>
            <a:off x="572400" y="487740"/>
            <a:ext cx="7772400" cy="900000"/>
          </a:xfrm>
          <a:prstGeom prst="rect">
            <a:avLst/>
          </a:prstGeom>
        </p:spPr>
        <p:txBody>
          <a:bodyPr spcFirstLastPara="1" wrap="square" lIns="0" tIns="0" rIns="0" bIns="0" anchor="t" anchorCtr="0">
            <a:noAutofit/>
          </a:bodyPr>
          <a:lstStyle/>
          <a:p>
            <a:pPr marL="0" lvl="0" indent="0" algn="l" rtl="0">
              <a:lnSpc>
                <a:spcPct val="130000"/>
              </a:lnSpc>
              <a:spcBef>
                <a:spcPts val="1700"/>
              </a:spcBef>
              <a:spcAft>
                <a:spcPts val="400"/>
              </a:spcAft>
              <a:buClr>
                <a:schemeClr val="dk1"/>
              </a:buClr>
              <a:buSzPts val="1100"/>
              <a:buFont typeface="Arial"/>
              <a:buNone/>
            </a:pPr>
            <a:r>
              <a:rPr lang="fi-FI">
                <a:highlight>
                  <a:srgbClr val="FFFFFF"/>
                </a:highlight>
              </a:rPr>
              <a:t>Electrolysis technologies</a:t>
            </a:r>
            <a:endParaRPr/>
          </a:p>
        </p:txBody>
      </p:sp>
      <p:sp>
        <p:nvSpPr>
          <p:cNvPr id="114" name="Google Shape;114;gc7d21436a1_0_14"/>
          <p:cNvSpPr txBox="1">
            <a:spLocks noGrp="1"/>
          </p:cNvSpPr>
          <p:nvPr>
            <p:ph type="body" idx="2"/>
          </p:nvPr>
        </p:nvSpPr>
        <p:spPr>
          <a:xfrm>
            <a:off x="5143500" y="6145215"/>
            <a:ext cx="1536600" cy="38250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a:p>
        </p:txBody>
      </p:sp>
      <p:sp>
        <p:nvSpPr>
          <p:cNvPr id="115" name="Google Shape;115;gc7d21436a1_0_14"/>
          <p:cNvSpPr txBox="1">
            <a:spLocks noGrp="1"/>
          </p:cNvSpPr>
          <p:nvPr>
            <p:ph type="body" idx="3"/>
          </p:nvPr>
        </p:nvSpPr>
        <p:spPr>
          <a:xfrm>
            <a:off x="6859589" y="6145215"/>
            <a:ext cx="1701900" cy="38250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a:p>
        </p:txBody>
      </p:sp>
      <p:sp>
        <p:nvSpPr>
          <p:cNvPr id="116" name="Google Shape;116;gc7d21436a1_0_14"/>
          <p:cNvSpPr txBox="1">
            <a:spLocks noGrp="1"/>
          </p:cNvSpPr>
          <p:nvPr>
            <p:ph type="sldNum" idx="12"/>
          </p:nvPr>
        </p:nvSpPr>
        <p:spPr>
          <a:xfrm>
            <a:off x="3429000" y="6402388"/>
            <a:ext cx="1544700" cy="125400"/>
          </a:xfrm>
          <a:prstGeom prst="rect">
            <a:avLst/>
          </a:prstGeom>
        </p:spPr>
        <p:txBody>
          <a:bodyPr spcFirstLastPara="1" wrap="square" lIns="0" tIns="0" rIns="0" bIns="0" anchor="t" anchorCtr="0">
            <a:noAutofit/>
          </a:bodyPr>
          <a:lstStyle/>
          <a:p>
            <a:pPr marL="0" lvl="0" indent="0" algn="l" rtl="0">
              <a:spcBef>
                <a:spcPts val="0"/>
              </a:spcBef>
              <a:spcAft>
                <a:spcPts val="0"/>
              </a:spcAft>
              <a:buClr>
                <a:srgbClr val="000000"/>
              </a:buClr>
              <a:buFont typeface="Arial"/>
              <a:buNone/>
            </a:pPr>
            <a:r>
              <a:rPr lang="fi-FI"/>
              <a:t>Page </a:t>
            </a:r>
            <a:fld id="{00000000-1234-1234-1234-123412341234}" type="slidenum">
              <a:rPr lang="fi-FI"/>
              <a:t>5</a:t>
            </a:fld>
            <a:endParaRPr/>
          </a:p>
        </p:txBody>
      </p:sp>
      <p:pic>
        <p:nvPicPr>
          <p:cNvPr id="117" name="Google Shape;117;gc7d21436a1_0_14"/>
          <p:cNvPicPr preferRelativeResize="0"/>
          <p:nvPr/>
        </p:nvPicPr>
        <p:blipFill>
          <a:blip r:embed="rId3">
            <a:alphaModFix/>
          </a:blip>
          <a:stretch>
            <a:fillRect/>
          </a:stretch>
        </p:blipFill>
        <p:spPr>
          <a:xfrm>
            <a:off x="5895975" y="1559190"/>
            <a:ext cx="1981200" cy="277776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gc7d21436a1_0_23"/>
          <p:cNvSpPr txBox="1">
            <a:spLocks noGrp="1"/>
          </p:cNvSpPr>
          <p:nvPr>
            <p:ph type="body" idx="1"/>
          </p:nvPr>
        </p:nvSpPr>
        <p:spPr>
          <a:xfrm>
            <a:off x="572400" y="1497600"/>
            <a:ext cx="6285600" cy="4136400"/>
          </a:xfrm>
          <a:prstGeom prst="rect">
            <a:avLst/>
          </a:prstGeom>
        </p:spPr>
        <p:txBody>
          <a:bodyPr spcFirstLastPara="1" wrap="square" lIns="0" tIns="0" rIns="0" bIns="0" anchor="t" anchorCtr="0">
            <a:normAutofit/>
          </a:bodyPr>
          <a:lstStyle/>
          <a:p>
            <a:pPr marL="0" lvl="0" indent="0" algn="l" rtl="0">
              <a:spcBef>
                <a:spcPts val="280"/>
              </a:spcBef>
              <a:spcAft>
                <a:spcPts val="0"/>
              </a:spcAft>
              <a:buNone/>
            </a:pPr>
            <a:r>
              <a:rPr lang="fi-FI">
                <a:solidFill>
                  <a:srgbClr val="202122"/>
                </a:solidFill>
                <a:highlight>
                  <a:schemeClr val="lt1"/>
                </a:highlight>
              </a:rPr>
              <a:t>Solid Oxide Electrolysis Cell (SOEC)</a:t>
            </a:r>
            <a:endParaRPr b="0">
              <a:highlight>
                <a:schemeClr val="lt1"/>
              </a:highlight>
            </a:endParaRPr>
          </a:p>
          <a:p>
            <a:pPr marL="0" lvl="0" indent="0" algn="l" rtl="0">
              <a:spcBef>
                <a:spcPts val="280"/>
              </a:spcBef>
              <a:spcAft>
                <a:spcPts val="0"/>
              </a:spcAft>
              <a:buNone/>
            </a:pPr>
            <a:endParaRPr b="0"/>
          </a:p>
          <a:p>
            <a:pPr marL="0" lvl="0" indent="0" algn="l" rtl="0">
              <a:spcBef>
                <a:spcPts val="280"/>
              </a:spcBef>
              <a:spcAft>
                <a:spcPts val="0"/>
              </a:spcAft>
              <a:buNone/>
            </a:pPr>
            <a:endParaRPr b="0"/>
          </a:p>
          <a:p>
            <a:pPr marL="0" lvl="0" indent="0" algn="l" rtl="0">
              <a:spcBef>
                <a:spcPts val="0"/>
              </a:spcBef>
              <a:spcAft>
                <a:spcPts val="0"/>
              </a:spcAft>
              <a:buNone/>
            </a:pPr>
            <a:r>
              <a:rPr lang="fi-FI">
                <a:highlight>
                  <a:schemeClr val="lt1"/>
                </a:highlight>
              </a:rPr>
              <a:t>Advantages</a:t>
            </a:r>
            <a:endParaRPr>
              <a:highlight>
                <a:schemeClr val="lt1"/>
              </a:highlight>
            </a:endParaRPr>
          </a:p>
          <a:p>
            <a:pPr marL="457200" lvl="0" indent="-304800" algn="l" rtl="0">
              <a:spcBef>
                <a:spcPts val="0"/>
              </a:spcBef>
              <a:spcAft>
                <a:spcPts val="0"/>
              </a:spcAft>
              <a:buSzPts val="1200"/>
              <a:buChar char="❏"/>
            </a:pPr>
            <a:r>
              <a:rPr lang="fi-FI" sz="1200" b="0">
                <a:solidFill>
                  <a:srgbClr val="202122"/>
                </a:solidFill>
                <a:highlight>
                  <a:schemeClr val="lt1"/>
                </a:highlight>
              </a:rPr>
              <a:t>Highest electrolysis efficiency</a:t>
            </a:r>
            <a:endParaRPr sz="1200" b="0">
              <a:solidFill>
                <a:srgbClr val="202122"/>
              </a:solidFill>
              <a:highlight>
                <a:schemeClr val="lt1"/>
              </a:highlight>
            </a:endParaRPr>
          </a:p>
          <a:p>
            <a:pPr marL="457200" lvl="0" indent="-304800" algn="l" rtl="0">
              <a:spcBef>
                <a:spcPts val="0"/>
              </a:spcBef>
              <a:spcAft>
                <a:spcPts val="0"/>
              </a:spcAft>
              <a:buClr>
                <a:srgbClr val="202122"/>
              </a:buClr>
              <a:buSzPts val="1200"/>
              <a:buChar char="❏"/>
            </a:pPr>
            <a:r>
              <a:rPr lang="fi-FI" sz="1200" b="0">
                <a:solidFill>
                  <a:srgbClr val="202122"/>
                </a:solidFill>
                <a:highlight>
                  <a:schemeClr val="lt1"/>
                </a:highlight>
              </a:rPr>
              <a:t>Low capital costs</a:t>
            </a:r>
            <a:endParaRPr sz="1200" b="0">
              <a:solidFill>
                <a:srgbClr val="202122"/>
              </a:solidFill>
              <a:highlight>
                <a:schemeClr val="lt1"/>
              </a:highlight>
            </a:endParaRPr>
          </a:p>
          <a:p>
            <a:pPr marL="457200" lvl="0" indent="-304800" algn="l" rtl="0">
              <a:spcBef>
                <a:spcPts val="0"/>
              </a:spcBef>
              <a:spcAft>
                <a:spcPts val="0"/>
              </a:spcAft>
              <a:buClr>
                <a:srgbClr val="202122"/>
              </a:buClr>
              <a:buSzPts val="1200"/>
              <a:buChar char="❏"/>
            </a:pPr>
            <a:r>
              <a:rPr lang="fi-FI" sz="1200" b="0">
                <a:solidFill>
                  <a:srgbClr val="202122"/>
                </a:solidFill>
                <a:highlight>
                  <a:schemeClr val="lt1"/>
                </a:highlight>
              </a:rPr>
              <a:t>Possibilities for integration with chemical methanation (heat recycling)</a:t>
            </a:r>
            <a:endParaRPr sz="1200" b="0">
              <a:solidFill>
                <a:srgbClr val="202122"/>
              </a:solidFill>
              <a:highlight>
                <a:schemeClr val="lt1"/>
              </a:highlight>
            </a:endParaRPr>
          </a:p>
          <a:p>
            <a:pPr marL="0" lvl="0" indent="0" algn="l" rtl="0">
              <a:spcBef>
                <a:spcPts val="0"/>
              </a:spcBef>
              <a:spcAft>
                <a:spcPts val="0"/>
              </a:spcAft>
              <a:buNone/>
            </a:pPr>
            <a:endParaRPr b="0">
              <a:highlight>
                <a:schemeClr val="lt1"/>
              </a:highlight>
            </a:endParaRPr>
          </a:p>
          <a:p>
            <a:pPr marL="0" lvl="0" indent="0" algn="l" rtl="0">
              <a:spcBef>
                <a:spcPts val="280"/>
              </a:spcBef>
              <a:spcAft>
                <a:spcPts val="0"/>
              </a:spcAft>
              <a:buNone/>
            </a:pPr>
            <a:r>
              <a:rPr lang="fi-FI">
                <a:solidFill>
                  <a:srgbClr val="202122"/>
                </a:solidFill>
                <a:highlight>
                  <a:schemeClr val="lt1"/>
                </a:highlight>
              </a:rPr>
              <a:t>Disadvantages</a:t>
            </a:r>
            <a:endParaRPr b="0">
              <a:highlight>
                <a:schemeClr val="lt1"/>
              </a:highlight>
            </a:endParaRPr>
          </a:p>
          <a:p>
            <a:pPr marL="457200" lvl="0" indent="-317500" algn="l" rtl="0">
              <a:lnSpc>
                <a:spcPct val="115000"/>
              </a:lnSpc>
              <a:spcBef>
                <a:spcPts val="0"/>
              </a:spcBef>
              <a:spcAft>
                <a:spcPts val="0"/>
              </a:spcAft>
              <a:buSzPts val="1400"/>
              <a:buChar char="❏"/>
            </a:pPr>
            <a:r>
              <a:rPr lang="fi-FI" sz="1200" b="0">
                <a:highlight>
                  <a:schemeClr val="lt1"/>
                </a:highlight>
              </a:rPr>
              <a:t>Very low technology readiness level</a:t>
            </a:r>
            <a:endParaRPr sz="1200" b="0">
              <a:highlight>
                <a:schemeClr val="lt1"/>
              </a:highlight>
            </a:endParaRPr>
          </a:p>
          <a:p>
            <a:pPr marL="457200" lvl="0" indent="-304800" algn="l" rtl="0">
              <a:lnSpc>
                <a:spcPct val="115000"/>
              </a:lnSpc>
              <a:spcBef>
                <a:spcPts val="0"/>
              </a:spcBef>
              <a:spcAft>
                <a:spcPts val="0"/>
              </a:spcAft>
              <a:buSzPts val="1200"/>
              <a:buChar char="❏"/>
            </a:pPr>
            <a:r>
              <a:rPr lang="fi-FI" sz="1200" b="0">
                <a:highlight>
                  <a:schemeClr val="lt1"/>
                </a:highlight>
              </a:rPr>
              <a:t>Poor lifetime because of high temperature and affected material stability</a:t>
            </a:r>
            <a:endParaRPr sz="1200" b="0">
              <a:highlight>
                <a:schemeClr val="lt1"/>
              </a:highlight>
            </a:endParaRPr>
          </a:p>
          <a:p>
            <a:pPr marL="457200" lvl="0" indent="-304800" algn="l" rtl="0">
              <a:lnSpc>
                <a:spcPct val="115000"/>
              </a:lnSpc>
              <a:spcBef>
                <a:spcPts val="0"/>
              </a:spcBef>
              <a:spcAft>
                <a:spcPts val="0"/>
              </a:spcAft>
              <a:buSzPts val="1200"/>
              <a:buChar char="❏"/>
            </a:pPr>
            <a:r>
              <a:rPr lang="fi-FI" sz="1200" b="0">
                <a:highlight>
                  <a:schemeClr val="lt1"/>
                </a:highlight>
              </a:rPr>
              <a:t>Limited flexibility; constant load required</a:t>
            </a:r>
            <a:endParaRPr sz="1200" b="0">
              <a:highlight>
                <a:schemeClr val="lt1"/>
              </a:highlight>
            </a:endParaRPr>
          </a:p>
          <a:p>
            <a:pPr marL="0" lvl="0" indent="0" algn="l" rtl="0">
              <a:spcBef>
                <a:spcPts val="280"/>
              </a:spcBef>
              <a:spcAft>
                <a:spcPts val="0"/>
              </a:spcAft>
              <a:buNone/>
            </a:pPr>
            <a:endParaRPr b="0"/>
          </a:p>
        </p:txBody>
      </p:sp>
      <p:sp>
        <p:nvSpPr>
          <p:cNvPr id="124" name="Google Shape;124;gc7d21436a1_0_23"/>
          <p:cNvSpPr txBox="1">
            <a:spLocks noGrp="1"/>
          </p:cNvSpPr>
          <p:nvPr>
            <p:ph type="ctrTitle"/>
          </p:nvPr>
        </p:nvSpPr>
        <p:spPr>
          <a:xfrm>
            <a:off x="572400" y="487740"/>
            <a:ext cx="7772400" cy="900000"/>
          </a:xfrm>
          <a:prstGeom prst="rect">
            <a:avLst/>
          </a:prstGeom>
        </p:spPr>
        <p:txBody>
          <a:bodyPr spcFirstLastPara="1" wrap="square" lIns="0" tIns="0" rIns="0" bIns="0" anchor="t" anchorCtr="0">
            <a:noAutofit/>
          </a:bodyPr>
          <a:lstStyle/>
          <a:p>
            <a:pPr marL="0" lvl="0" indent="0" algn="l" rtl="0">
              <a:lnSpc>
                <a:spcPct val="130000"/>
              </a:lnSpc>
              <a:spcBef>
                <a:spcPts val="1700"/>
              </a:spcBef>
              <a:spcAft>
                <a:spcPts val="400"/>
              </a:spcAft>
              <a:buClr>
                <a:schemeClr val="dk1"/>
              </a:buClr>
              <a:buSzPts val="1100"/>
              <a:buFont typeface="Arial"/>
              <a:buNone/>
            </a:pPr>
            <a:r>
              <a:rPr lang="fi-FI">
                <a:highlight>
                  <a:srgbClr val="FFFFFF"/>
                </a:highlight>
              </a:rPr>
              <a:t>Electrolysis technologies</a:t>
            </a:r>
            <a:endParaRPr/>
          </a:p>
        </p:txBody>
      </p:sp>
      <p:sp>
        <p:nvSpPr>
          <p:cNvPr id="125" name="Google Shape;125;gc7d21436a1_0_23"/>
          <p:cNvSpPr txBox="1">
            <a:spLocks noGrp="1"/>
          </p:cNvSpPr>
          <p:nvPr>
            <p:ph type="body" idx="2"/>
          </p:nvPr>
        </p:nvSpPr>
        <p:spPr>
          <a:xfrm>
            <a:off x="5143500" y="6145215"/>
            <a:ext cx="1536600" cy="38250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a:p>
        </p:txBody>
      </p:sp>
      <p:sp>
        <p:nvSpPr>
          <p:cNvPr id="126" name="Google Shape;126;gc7d21436a1_0_23"/>
          <p:cNvSpPr txBox="1">
            <a:spLocks noGrp="1"/>
          </p:cNvSpPr>
          <p:nvPr>
            <p:ph type="body" idx="3"/>
          </p:nvPr>
        </p:nvSpPr>
        <p:spPr>
          <a:xfrm>
            <a:off x="6859589" y="6145215"/>
            <a:ext cx="1701900" cy="38250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a:p>
        </p:txBody>
      </p:sp>
      <p:sp>
        <p:nvSpPr>
          <p:cNvPr id="127" name="Google Shape;127;gc7d21436a1_0_23"/>
          <p:cNvSpPr txBox="1">
            <a:spLocks noGrp="1"/>
          </p:cNvSpPr>
          <p:nvPr>
            <p:ph type="sldNum" idx="12"/>
          </p:nvPr>
        </p:nvSpPr>
        <p:spPr>
          <a:xfrm>
            <a:off x="3429000" y="6402388"/>
            <a:ext cx="1544700" cy="125400"/>
          </a:xfrm>
          <a:prstGeom prst="rect">
            <a:avLst/>
          </a:prstGeom>
        </p:spPr>
        <p:txBody>
          <a:bodyPr spcFirstLastPara="1" wrap="square" lIns="0" tIns="0" rIns="0" bIns="0" anchor="t" anchorCtr="0">
            <a:noAutofit/>
          </a:bodyPr>
          <a:lstStyle/>
          <a:p>
            <a:pPr marL="0" lvl="0" indent="0" algn="l" rtl="0">
              <a:spcBef>
                <a:spcPts val="0"/>
              </a:spcBef>
              <a:spcAft>
                <a:spcPts val="0"/>
              </a:spcAft>
              <a:buClr>
                <a:srgbClr val="000000"/>
              </a:buClr>
              <a:buFont typeface="Arial"/>
              <a:buNone/>
            </a:pPr>
            <a:r>
              <a:rPr lang="fi-FI"/>
              <a:t>Page </a:t>
            </a:r>
            <a:fld id="{00000000-1234-1234-1234-123412341234}" type="slidenum">
              <a:rPr lang="fi-FI"/>
              <a:t>6</a:t>
            </a:fld>
            <a:endParaRPr/>
          </a:p>
        </p:txBody>
      </p:sp>
      <p:pic>
        <p:nvPicPr>
          <p:cNvPr id="128" name="Google Shape;128;gc7d21436a1_0_23"/>
          <p:cNvPicPr preferRelativeResize="0"/>
          <p:nvPr/>
        </p:nvPicPr>
        <p:blipFill>
          <a:blip r:embed="rId3">
            <a:alphaModFix/>
          </a:blip>
          <a:stretch>
            <a:fillRect/>
          </a:stretch>
        </p:blipFill>
        <p:spPr>
          <a:xfrm>
            <a:off x="6534150" y="1578240"/>
            <a:ext cx="1981200" cy="291395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6"/>
          <p:cNvSpPr txBox="1">
            <a:spLocks noGrp="1"/>
          </p:cNvSpPr>
          <p:nvPr>
            <p:ph type="body" idx="1"/>
          </p:nvPr>
        </p:nvSpPr>
        <p:spPr>
          <a:xfrm>
            <a:off x="572400" y="1273664"/>
            <a:ext cx="7554563" cy="1833429"/>
          </a:xfrm>
          <a:prstGeom prst="rect">
            <a:avLst/>
          </a:prstGeom>
          <a:noFill/>
          <a:ln>
            <a:noFill/>
          </a:ln>
        </p:spPr>
        <p:txBody>
          <a:bodyPr spcFirstLastPara="1" wrap="square" lIns="0" tIns="0" rIns="0" bIns="0" anchor="t" anchorCtr="0">
            <a:normAutofit/>
          </a:bodyPr>
          <a:lstStyle/>
          <a:p>
            <a:pPr marL="292100" lvl="0" indent="-292100" algn="l" rtl="0">
              <a:lnSpc>
                <a:spcPct val="154909"/>
              </a:lnSpc>
              <a:spcBef>
                <a:spcPts val="0"/>
              </a:spcBef>
              <a:spcAft>
                <a:spcPts val="0"/>
              </a:spcAft>
              <a:buClr>
                <a:schemeClr val="dk1"/>
              </a:buClr>
              <a:buSzPts val="1100"/>
              <a:buFont typeface="Noto Sans Symbols"/>
              <a:buChar char="❑"/>
            </a:pPr>
            <a:r>
              <a:rPr lang="fi-FI" sz="1100"/>
              <a:t>Roughly 0.1 % of global hydrogen production today comes from water electrolysis but with decreasing costs of renewable electricity, there is a growing interest towards electrolytic hydrogen.</a:t>
            </a:r>
            <a:endParaRPr/>
          </a:p>
          <a:p>
            <a:pPr marL="292100" lvl="0" indent="-292100" algn="l" rtl="0">
              <a:lnSpc>
                <a:spcPct val="154909"/>
              </a:lnSpc>
              <a:spcBef>
                <a:spcPts val="220"/>
              </a:spcBef>
              <a:spcAft>
                <a:spcPts val="0"/>
              </a:spcAft>
              <a:buClr>
                <a:srgbClr val="000000"/>
              </a:buClr>
              <a:buSzPts val="1100"/>
              <a:buFont typeface="Noto Sans Symbols"/>
              <a:buChar char="❑"/>
            </a:pPr>
            <a:r>
              <a:rPr lang="fi-FI" sz="1100" i="0">
                <a:solidFill>
                  <a:srgbClr val="000000"/>
                </a:solidFill>
              </a:rPr>
              <a:t>IEA analysis finds that the cost of producing hydrogen from renewable electricity could fall 30% by 2030. This could result in increased interest </a:t>
            </a:r>
            <a:r>
              <a:rPr lang="fi-FI" sz="1100">
                <a:solidFill>
                  <a:srgbClr val="000000"/>
                </a:solidFill>
              </a:rPr>
              <a:t>towards renewable energy sources (even in countries that are fully coal dependent).</a:t>
            </a:r>
            <a:endParaRPr/>
          </a:p>
          <a:p>
            <a:pPr marL="292100" lvl="0" indent="-292100" algn="l" rtl="0">
              <a:lnSpc>
                <a:spcPct val="154909"/>
              </a:lnSpc>
              <a:spcBef>
                <a:spcPts val="220"/>
              </a:spcBef>
              <a:spcAft>
                <a:spcPts val="0"/>
              </a:spcAft>
              <a:buClr>
                <a:srgbClr val="000000"/>
              </a:buClr>
              <a:buSzPts val="1100"/>
              <a:buFont typeface="Noto Sans Symbols"/>
              <a:buChar char="❑"/>
            </a:pPr>
            <a:r>
              <a:rPr lang="fi-FI" sz="1100">
                <a:solidFill>
                  <a:srgbClr val="000000"/>
                </a:solidFill>
              </a:rPr>
              <a:t>Renewable hydrogen is under a momentum and numerous policies and projects are happening in every continent.</a:t>
            </a:r>
            <a:endParaRPr/>
          </a:p>
        </p:txBody>
      </p:sp>
      <p:sp>
        <p:nvSpPr>
          <p:cNvPr id="134" name="Google Shape;134;p6"/>
          <p:cNvSpPr txBox="1">
            <a:spLocks noGrp="1"/>
          </p:cNvSpPr>
          <p:nvPr>
            <p:ph type="ctrTitle"/>
          </p:nvPr>
        </p:nvSpPr>
        <p:spPr>
          <a:xfrm>
            <a:off x="572400" y="487740"/>
            <a:ext cx="7772400" cy="9000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fi-FI"/>
              <a:t>Applications</a:t>
            </a:r>
            <a:endParaRPr/>
          </a:p>
        </p:txBody>
      </p:sp>
      <p:sp>
        <p:nvSpPr>
          <p:cNvPr id="135" name="Google Shape;135;p6"/>
          <p:cNvSpPr txBox="1">
            <a:spLocks noGrp="1"/>
          </p:cNvSpPr>
          <p:nvPr>
            <p:ph type="body" idx="2"/>
          </p:nvPr>
        </p:nvSpPr>
        <p:spPr>
          <a:xfrm>
            <a:off x="5143500" y="6145215"/>
            <a:ext cx="1536700" cy="382645"/>
          </a:xfrm>
          <a:prstGeom prst="rect">
            <a:avLst/>
          </a:prstGeom>
          <a:noFill/>
          <a:ln>
            <a:noFill/>
          </a:ln>
        </p:spPr>
        <p:txBody>
          <a:bodyPr spcFirstLastPara="1" wrap="square" lIns="0" tIns="0" rIns="0" bIns="0" anchor="t" anchorCtr="0">
            <a:noAutofit/>
          </a:bodyPr>
          <a:lstStyle/>
          <a:p>
            <a:pPr marL="0" lvl="0" indent="0" algn="l" rtl="0">
              <a:lnSpc>
                <a:spcPct val="101250"/>
              </a:lnSpc>
              <a:spcBef>
                <a:spcPts val="0"/>
              </a:spcBef>
              <a:spcAft>
                <a:spcPts val="0"/>
              </a:spcAft>
              <a:buClr>
                <a:schemeClr val="lt2"/>
              </a:buClr>
              <a:buSzPts val="800"/>
              <a:buNone/>
            </a:pPr>
            <a:endParaRPr/>
          </a:p>
        </p:txBody>
      </p:sp>
      <p:sp>
        <p:nvSpPr>
          <p:cNvPr id="136" name="Google Shape;136;p6"/>
          <p:cNvSpPr txBox="1">
            <a:spLocks noGrp="1"/>
          </p:cNvSpPr>
          <p:nvPr>
            <p:ph type="body" idx="3"/>
          </p:nvPr>
        </p:nvSpPr>
        <p:spPr>
          <a:xfrm>
            <a:off x="6859589" y="6145215"/>
            <a:ext cx="1701801" cy="382645"/>
          </a:xfrm>
          <a:prstGeom prst="rect">
            <a:avLst/>
          </a:prstGeom>
          <a:noFill/>
          <a:ln>
            <a:noFill/>
          </a:ln>
        </p:spPr>
        <p:txBody>
          <a:bodyPr spcFirstLastPara="1" wrap="square" lIns="0" tIns="0" rIns="0" bIns="0" anchor="t" anchorCtr="0">
            <a:noAutofit/>
          </a:bodyPr>
          <a:lstStyle/>
          <a:p>
            <a:pPr marL="0" lvl="0" indent="0" algn="l" rtl="0">
              <a:lnSpc>
                <a:spcPct val="101250"/>
              </a:lnSpc>
              <a:spcBef>
                <a:spcPts val="0"/>
              </a:spcBef>
              <a:spcAft>
                <a:spcPts val="0"/>
              </a:spcAft>
              <a:buClr>
                <a:schemeClr val="lt2"/>
              </a:buClr>
              <a:buSzPts val="800"/>
              <a:buNone/>
            </a:pPr>
            <a:endParaRPr/>
          </a:p>
        </p:txBody>
      </p:sp>
      <p:sp>
        <p:nvSpPr>
          <p:cNvPr id="137" name="Google Shape;137;p6"/>
          <p:cNvSpPr txBox="1">
            <a:spLocks noGrp="1"/>
          </p:cNvSpPr>
          <p:nvPr>
            <p:ph type="dt" idx="10"/>
          </p:nvPr>
        </p:nvSpPr>
        <p:spPr>
          <a:xfrm>
            <a:off x="3429000" y="6273800"/>
            <a:ext cx="1544638" cy="125413"/>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endParaRPr/>
          </a:p>
        </p:txBody>
      </p:sp>
      <p:sp>
        <p:nvSpPr>
          <p:cNvPr id="138" name="Google Shape;138;p6"/>
          <p:cNvSpPr txBox="1">
            <a:spLocks noGrp="1"/>
          </p:cNvSpPr>
          <p:nvPr>
            <p:ph type="sldNum" idx="12"/>
          </p:nvPr>
        </p:nvSpPr>
        <p:spPr>
          <a:xfrm>
            <a:off x="3429000" y="6402388"/>
            <a:ext cx="1544638" cy="125412"/>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fi-FI"/>
              <a:t>Page </a:t>
            </a:r>
            <a:fld id="{00000000-1234-1234-1234-123412341234}" type="slidenum">
              <a:rPr lang="fi-FI"/>
              <a:t>7</a:t>
            </a:fld>
            <a:endParaRPr/>
          </a:p>
        </p:txBody>
      </p:sp>
      <p:grpSp>
        <p:nvGrpSpPr>
          <p:cNvPr id="139" name="Google Shape;139;p6"/>
          <p:cNvGrpSpPr/>
          <p:nvPr/>
        </p:nvGrpSpPr>
        <p:grpSpPr>
          <a:xfrm>
            <a:off x="1524363" y="2858287"/>
            <a:ext cx="6095264" cy="2810966"/>
            <a:chOff x="409" y="321071"/>
            <a:chExt cx="6095264" cy="3421748"/>
          </a:xfrm>
        </p:grpSpPr>
        <p:sp>
          <p:nvSpPr>
            <p:cNvPr id="140" name="Google Shape;140;p6"/>
            <p:cNvSpPr/>
            <p:nvPr/>
          </p:nvSpPr>
          <p:spPr>
            <a:xfrm>
              <a:off x="3048000" y="1212180"/>
              <a:ext cx="2156400" cy="374400"/>
            </a:xfrm>
            <a:custGeom>
              <a:avLst/>
              <a:gdLst/>
              <a:ahLst/>
              <a:cxnLst/>
              <a:rect l="l" t="t" r="r" b="b"/>
              <a:pathLst>
                <a:path w="120000" h="120000" extrusionOk="0">
                  <a:moveTo>
                    <a:pt x="0" y="0"/>
                  </a:moveTo>
                  <a:lnTo>
                    <a:pt x="0" y="60000"/>
                  </a:lnTo>
                  <a:lnTo>
                    <a:pt x="120000" y="60000"/>
                  </a:lnTo>
                  <a:lnTo>
                    <a:pt x="120000" y="120000"/>
                  </a:lnTo>
                </a:path>
              </a:pathLst>
            </a:custGeom>
            <a:noFill/>
            <a:ln w="25400" cap="flat" cmpd="sng">
              <a:solidFill>
                <a:srgbClr val="153963"/>
              </a:solidFill>
              <a:prstDash val="solid"/>
              <a:round/>
              <a:headEnd type="none" w="sm" len="sm"/>
              <a:tailEnd type="none" w="sm" len="sm"/>
            </a:ln>
          </p:spPr>
        </p:sp>
        <p:sp>
          <p:nvSpPr>
            <p:cNvPr id="141" name="Google Shape;141;p6"/>
            <p:cNvSpPr/>
            <p:nvPr/>
          </p:nvSpPr>
          <p:spPr>
            <a:xfrm>
              <a:off x="2335113" y="2477554"/>
              <a:ext cx="267300" cy="819900"/>
            </a:xfrm>
            <a:custGeom>
              <a:avLst/>
              <a:gdLst/>
              <a:ahLst/>
              <a:cxnLst/>
              <a:rect l="l" t="t" r="r" b="b"/>
              <a:pathLst>
                <a:path w="120000" h="120000" extrusionOk="0">
                  <a:moveTo>
                    <a:pt x="0" y="0"/>
                  </a:moveTo>
                  <a:lnTo>
                    <a:pt x="0" y="120000"/>
                  </a:lnTo>
                  <a:lnTo>
                    <a:pt x="120000" y="120000"/>
                  </a:lnTo>
                </a:path>
              </a:pathLst>
            </a:custGeom>
            <a:noFill/>
            <a:ln w="25400" cap="flat" cmpd="sng">
              <a:solidFill>
                <a:srgbClr val="1C4170"/>
              </a:solidFill>
              <a:prstDash val="solid"/>
              <a:round/>
              <a:headEnd type="none" w="sm" len="sm"/>
              <a:tailEnd type="none" w="sm" len="sm"/>
            </a:ln>
          </p:spPr>
        </p:sp>
        <p:sp>
          <p:nvSpPr>
            <p:cNvPr id="142" name="Google Shape;142;p6"/>
            <p:cNvSpPr/>
            <p:nvPr/>
          </p:nvSpPr>
          <p:spPr>
            <a:xfrm>
              <a:off x="3002280" y="1212180"/>
              <a:ext cx="91500" cy="374400"/>
            </a:xfrm>
            <a:custGeom>
              <a:avLst/>
              <a:gdLst/>
              <a:ahLst/>
              <a:cxnLst/>
              <a:rect l="l" t="t" r="r" b="b"/>
              <a:pathLst>
                <a:path w="120000" h="120000" extrusionOk="0">
                  <a:moveTo>
                    <a:pt x="60000" y="0"/>
                  </a:moveTo>
                  <a:lnTo>
                    <a:pt x="60000" y="120000"/>
                  </a:lnTo>
                </a:path>
              </a:pathLst>
            </a:custGeom>
            <a:noFill/>
            <a:ln w="25400" cap="flat" cmpd="sng">
              <a:solidFill>
                <a:srgbClr val="153963"/>
              </a:solidFill>
              <a:prstDash val="solid"/>
              <a:round/>
              <a:headEnd type="none" w="sm" len="sm"/>
              <a:tailEnd type="none" w="sm" len="sm"/>
            </a:ln>
          </p:spPr>
        </p:sp>
        <p:sp>
          <p:nvSpPr>
            <p:cNvPr id="143" name="Google Shape;143;p6"/>
            <p:cNvSpPr/>
            <p:nvPr/>
          </p:nvSpPr>
          <p:spPr>
            <a:xfrm>
              <a:off x="178630" y="2477554"/>
              <a:ext cx="267300" cy="819900"/>
            </a:xfrm>
            <a:custGeom>
              <a:avLst/>
              <a:gdLst/>
              <a:ahLst/>
              <a:cxnLst/>
              <a:rect l="l" t="t" r="r" b="b"/>
              <a:pathLst>
                <a:path w="120000" h="120000" extrusionOk="0">
                  <a:moveTo>
                    <a:pt x="0" y="0"/>
                  </a:moveTo>
                  <a:lnTo>
                    <a:pt x="0" y="120000"/>
                  </a:lnTo>
                  <a:lnTo>
                    <a:pt x="120000" y="120000"/>
                  </a:lnTo>
                </a:path>
              </a:pathLst>
            </a:custGeom>
            <a:noFill/>
            <a:ln w="25400" cap="flat" cmpd="sng">
              <a:solidFill>
                <a:srgbClr val="1C4170"/>
              </a:solidFill>
              <a:prstDash val="solid"/>
              <a:round/>
              <a:headEnd type="none" w="sm" len="sm"/>
              <a:tailEnd type="none" w="sm" len="sm"/>
            </a:ln>
          </p:spPr>
        </p:sp>
        <p:sp>
          <p:nvSpPr>
            <p:cNvPr id="144" name="Google Shape;144;p6"/>
            <p:cNvSpPr/>
            <p:nvPr/>
          </p:nvSpPr>
          <p:spPr>
            <a:xfrm>
              <a:off x="891517" y="1212180"/>
              <a:ext cx="2156400" cy="374400"/>
            </a:xfrm>
            <a:custGeom>
              <a:avLst/>
              <a:gdLst/>
              <a:ahLst/>
              <a:cxnLst/>
              <a:rect l="l" t="t" r="r" b="b"/>
              <a:pathLst>
                <a:path w="120000" h="120000" extrusionOk="0">
                  <a:moveTo>
                    <a:pt x="120000" y="0"/>
                  </a:moveTo>
                  <a:lnTo>
                    <a:pt x="120000" y="60000"/>
                  </a:lnTo>
                  <a:lnTo>
                    <a:pt x="0" y="60000"/>
                  </a:lnTo>
                  <a:lnTo>
                    <a:pt x="0" y="120000"/>
                  </a:lnTo>
                </a:path>
              </a:pathLst>
            </a:custGeom>
            <a:noFill/>
            <a:ln w="25400" cap="flat" cmpd="sng">
              <a:solidFill>
                <a:srgbClr val="153963"/>
              </a:solidFill>
              <a:prstDash val="solid"/>
              <a:round/>
              <a:headEnd type="none" w="sm" len="sm"/>
              <a:tailEnd type="none" w="sm" len="sm"/>
            </a:ln>
          </p:spPr>
        </p:sp>
        <p:sp>
          <p:nvSpPr>
            <p:cNvPr id="145" name="Google Shape;145;p6"/>
            <p:cNvSpPr/>
            <p:nvPr/>
          </p:nvSpPr>
          <p:spPr>
            <a:xfrm>
              <a:off x="2156891" y="321071"/>
              <a:ext cx="1782300" cy="891000"/>
            </a:xfrm>
            <a:prstGeom prst="rect">
              <a:avLst/>
            </a:prstGeom>
            <a:gradFill>
              <a:gsLst>
                <a:gs pos="0">
                  <a:srgbClr val="AAB7DB"/>
                </a:gs>
                <a:gs pos="35000">
                  <a:srgbClr val="C4CDE5"/>
                </a:gs>
                <a:gs pos="100000">
                  <a:srgbClr val="E8EBF6"/>
                </a:gs>
              </a:gsLst>
              <a:lin ang="16200038" scaled="0"/>
            </a:gradFill>
            <a:ln>
              <a:noFill/>
            </a:ln>
            <a:effectLst>
              <a:outerShdw blurRad="40000" dist="20000" dir="5400000" rotWithShape="0">
                <a:srgbClr val="000000">
                  <a:alpha val="3765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6"/>
            <p:cNvSpPr txBox="1"/>
            <p:nvPr/>
          </p:nvSpPr>
          <p:spPr>
            <a:xfrm>
              <a:off x="2156891" y="321071"/>
              <a:ext cx="1782300" cy="891000"/>
            </a:xfrm>
            <a:prstGeom prst="rect">
              <a:avLst/>
            </a:prstGeom>
            <a:noFill/>
            <a:ln>
              <a:noFill/>
            </a:ln>
          </p:spPr>
          <p:txBody>
            <a:bodyPr spcFirstLastPara="1" wrap="square" lIns="8875" tIns="8875" rIns="8875" bIns="8875" anchor="ctr" anchorCtr="0">
              <a:noAutofit/>
            </a:bodyPr>
            <a:lstStyle/>
            <a:p>
              <a:pPr marL="0" marR="0" lvl="0" indent="0" algn="ctr" rtl="0">
                <a:lnSpc>
                  <a:spcPct val="90000"/>
                </a:lnSpc>
                <a:spcBef>
                  <a:spcPts val="0"/>
                </a:spcBef>
                <a:spcAft>
                  <a:spcPts val="0"/>
                </a:spcAft>
                <a:buClr>
                  <a:schemeClr val="dk1"/>
                </a:buClr>
                <a:buSzPts val="1400"/>
                <a:buFont typeface="Arial"/>
                <a:buNone/>
              </a:pPr>
              <a:r>
                <a:rPr lang="fi-FI">
                  <a:solidFill>
                    <a:schemeClr val="dk1"/>
                  </a:solidFill>
                </a:rPr>
                <a:t>P2G</a:t>
              </a:r>
              <a:endParaRPr/>
            </a:p>
          </p:txBody>
        </p:sp>
        <p:sp>
          <p:nvSpPr>
            <p:cNvPr id="147" name="Google Shape;147;p6"/>
            <p:cNvSpPr/>
            <p:nvPr/>
          </p:nvSpPr>
          <p:spPr>
            <a:xfrm>
              <a:off x="409" y="1586445"/>
              <a:ext cx="1782300" cy="891000"/>
            </a:xfrm>
            <a:prstGeom prst="rect">
              <a:avLst/>
            </a:prstGeom>
            <a:gradFill>
              <a:gsLst>
                <a:gs pos="0">
                  <a:srgbClr val="AAB7DB"/>
                </a:gs>
                <a:gs pos="35000">
                  <a:srgbClr val="C4CDE5"/>
                </a:gs>
                <a:gs pos="100000">
                  <a:srgbClr val="E8EBF6"/>
                </a:gs>
              </a:gsLst>
              <a:lin ang="16200038" scaled="0"/>
            </a:gradFill>
            <a:ln>
              <a:noFill/>
            </a:ln>
            <a:effectLst>
              <a:outerShdw blurRad="40000" dist="20000" dir="5400000" rotWithShape="0">
                <a:srgbClr val="000000">
                  <a:alpha val="3765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6"/>
            <p:cNvSpPr txBox="1"/>
            <p:nvPr/>
          </p:nvSpPr>
          <p:spPr>
            <a:xfrm>
              <a:off x="409" y="1586445"/>
              <a:ext cx="1782300" cy="891000"/>
            </a:xfrm>
            <a:prstGeom prst="rect">
              <a:avLst/>
            </a:prstGeom>
            <a:noFill/>
            <a:ln>
              <a:noFill/>
            </a:ln>
          </p:spPr>
          <p:txBody>
            <a:bodyPr spcFirstLastPara="1" wrap="square" lIns="8875" tIns="8875" rIns="8875" bIns="8875" anchor="ctr" anchorCtr="0">
              <a:noAutofit/>
            </a:bodyPr>
            <a:lstStyle/>
            <a:p>
              <a:pPr marL="0" marR="0" lvl="0" indent="0" algn="ctr" rtl="0">
                <a:lnSpc>
                  <a:spcPct val="90000"/>
                </a:lnSpc>
                <a:spcBef>
                  <a:spcPts val="0"/>
                </a:spcBef>
                <a:spcAft>
                  <a:spcPts val="0"/>
                </a:spcAft>
                <a:buClr>
                  <a:schemeClr val="dk1"/>
                </a:buClr>
                <a:buSzPts val="1400"/>
                <a:buFont typeface="Arial"/>
                <a:buNone/>
              </a:pPr>
              <a:r>
                <a:rPr lang="fi-FI" sz="1400">
                  <a:solidFill>
                    <a:schemeClr val="dk1"/>
                  </a:solidFill>
                  <a:latin typeface="Arial"/>
                  <a:ea typeface="Arial"/>
                  <a:cs typeface="Arial"/>
                  <a:sym typeface="Arial"/>
                </a:rPr>
                <a:t>Industry applications</a:t>
              </a:r>
              <a:endParaRPr sz="1400">
                <a:solidFill>
                  <a:schemeClr val="dk1"/>
                </a:solidFill>
                <a:latin typeface="Arial"/>
                <a:ea typeface="Arial"/>
                <a:cs typeface="Arial"/>
                <a:sym typeface="Arial"/>
              </a:endParaRPr>
            </a:p>
          </p:txBody>
        </p:sp>
        <p:sp>
          <p:nvSpPr>
            <p:cNvPr id="149" name="Google Shape;149;p6"/>
            <p:cNvSpPr/>
            <p:nvPr/>
          </p:nvSpPr>
          <p:spPr>
            <a:xfrm>
              <a:off x="445963" y="2851819"/>
              <a:ext cx="1782300" cy="891000"/>
            </a:xfrm>
            <a:prstGeom prst="rect">
              <a:avLst/>
            </a:prstGeom>
            <a:gradFill>
              <a:gsLst>
                <a:gs pos="0">
                  <a:srgbClr val="AAB7DB"/>
                </a:gs>
                <a:gs pos="35000">
                  <a:srgbClr val="C4CDE5"/>
                </a:gs>
                <a:gs pos="100000">
                  <a:srgbClr val="E8EBF6"/>
                </a:gs>
              </a:gsLst>
              <a:lin ang="16200038" scaled="0"/>
            </a:gradFill>
            <a:ln>
              <a:noFill/>
            </a:ln>
            <a:effectLst>
              <a:outerShdw blurRad="40000" dist="20000" dir="5400000" rotWithShape="0">
                <a:srgbClr val="000000">
                  <a:alpha val="3765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6"/>
            <p:cNvSpPr txBox="1"/>
            <p:nvPr/>
          </p:nvSpPr>
          <p:spPr>
            <a:xfrm>
              <a:off x="445963" y="2851819"/>
              <a:ext cx="1782300" cy="891000"/>
            </a:xfrm>
            <a:prstGeom prst="rect">
              <a:avLst/>
            </a:prstGeom>
            <a:noFill/>
            <a:ln>
              <a:noFill/>
            </a:ln>
          </p:spPr>
          <p:txBody>
            <a:bodyPr spcFirstLastPara="1" wrap="square" lIns="8875" tIns="8875" rIns="8875" bIns="8875" anchor="ctr" anchorCtr="0">
              <a:noAutofit/>
            </a:bodyPr>
            <a:lstStyle/>
            <a:p>
              <a:pPr marL="0" marR="0" lvl="0" indent="0" algn="ctr" rtl="0">
                <a:lnSpc>
                  <a:spcPct val="90000"/>
                </a:lnSpc>
                <a:spcBef>
                  <a:spcPts val="0"/>
                </a:spcBef>
                <a:spcAft>
                  <a:spcPts val="0"/>
                </a:spcAft>
                <a:buClr>
                  <a:schemeClr val="dk1"/>
                </a:buClr>
                <a:buSzPts val="1400"/>
                <a:buFont typeface="Arial"/>
                <a:buNone/>
              </a:pPr>
              <a:r>
                <a:rPr lang="fi-FI" sz="1400">
                  <a:solidFill>
                    <a:schemeClr val="dk1"/>
                  </a:solidFill>
                  <a:latin typeface="Arial"/>
                  <a:ea typeface="Arial"/>
                  <a:cs typeface="Arial"/>
                  <a:sym typeface="Arial"/>
                </a:rPr>
                <a:t>Ammonia production, steel production, oil refining</a:t>
              </a:r>
              <a:endParaRPr sz="1400">
                <a:solidFill>
                  <a:schemeClr val="dk1"/>
                </a:solidFill>
                <a:latin typeface="Arial"/>
                <a:ea typeface="Arial"/>
                <a:cs typeface="Arial"/>
                <a:sym typeface="Arial"/>
              </a:endParaRPr>
            </a:p>
          </p:txBody>
        </p:sp>
        <p:sp>
          <p:nvSpPr>
            <p:cNvPr id="151" name="Google Shape;151;p6"/>
            <p:cNvSpPr/>
            <p:nvPr/>
          </p:nvSpPr>
          <p:spPr>
            <a:xfrm>
              <a:off x="2156891" y="1586445"/>
              <a:ext cx="1782300" cy="891000"/>
            </a:xfrm>
            <a:prstGeom prst="rect">
              <a:avLst/>
            </a:prstGeom>
            <a:gradFill>
              <a:gsLst>
                <a:gs pos="0">
                  <a:srgbClr val="AAB7DB"/>
                </a:gs>
                <a:gs pos="35000">
                  <a:srgbClr val="C4CDE5"/>
                </a:gs>
                <a:gs pos="100000">
                  <a:srgbClr val="E8EBF6"/>
                </a:gs>
              </a:gsLst>
              <a:lin ang="16200038" scaled="0"/>
            </a:gradFill>
            <a:ln>
              <a:noFill/>
            </a:ln>
            <a:effectLst>
              <a:outerShdw blurRad="40000" dist="20000" dir="5400000" rotWithShape="0">
                <a:srgbClr val="000000">
                  <a:alpha val="3765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6"/>
            <p:cNvSpPr txBox="1"/>
            <p:nvPr/>
          </p:nvSpPr>
          <p:spPr>
            <a:xfrm>
              <a:off x="2156891" y="1586445"/>
              <a:ext cx="1782300" cy="891000"/>
            </a:xfrm>
            <a:prstGeom prst="rect">
              <a:avLst/>
            </a:prstGeom>
            <a:noFill/>
            <a:ln>
              <a:noFill/>
            </a:ln>
          </p:spPr>
          <p:txBody>
            <a:bodyPr spcFirstLastPara="1" wrap="square" lIns="8875" tIns="8875" rIns="8875" bIns="8875" anchor="ctr" anchorCtr="0">
              <a:noAutofit/>
            </a:bodyPr>
            <a:lstStyle/>
            <a:p>
              <a:pPr marL="0" marR="0" lvl="0" indent="0" algn="ctr" rtl="0">
                <a:lnSpc>
                  <a:spcPct val="90000"/>
                </a:lnSpc>
                <a:spcBef>
                  <a:spcPts val="0"/>
                </a:spcBef>
                <a:spcAft>
                  <a:spcPts val="0"/>
                </a:spcAft>
                <a:buClr>
                  <a:schemeClr val="dk1"/>
                </a:buClr>
                <a:buSzPts val="1400"/>
                <a:buFont typeface="Arial"/>
                <a:buNone/>
              </a:pPr>
              <a:r>
                <a:rPr lang="fi-FI" sz="1400">
                  <a:solidFill>
                    <a:schemeClr val="dk1"/>
                  </a:solidFill>
                  <a:latin typeface="Arial"/>
                  <a:ea typeface="Arial"/>
                  <a:cs typeface="Arial"/>
                  <a:sym typeface="Arial"/>
                </a:rPr>
                <a:t>Energy applications</a:t>
              </a:r>
              <a:endParaRPr sz="1400">
                <a:solidFill>
                  <a:schemeClr val="dk1"/>
                </a:solidFill>
                <a:latin typeface="Arial"/>
                <a:ea typeface="Arial"/>
                <a:cs typeface="Arial"/>
                <a:sym typeface="Arial"/>
              </a:endParaRPr>
            </a:p>
          </p:txBody>
        </p:sp>
        <p:sp>
          <p:nvSpPr>
            <p:cNvPr id="153" name="Google Shape;153;p6"/>
            <p:cNvSpPr/>
            <p:nvPr/>
          </p:nvSpPr>
          <p:spPr>
            <a:xfrm>
              <a:off x="2602445" y="2851819"/>
              <a:ext cx="1782300" cy="891000"/>
            </a:xfrm>
            <a:prstGeom prst="rect">
              <a:avLst/>
            </a:prstGeom>
            <a:gradFill>
              <a:gsLst>
                <a:gs pos="0">
                  <a:srgbClr val="AAB7DB"/>
                </a:gs>
                <a:gs pos="35000">
                  <a:srgbClr val="C4CDE5"/>
                </a:gs>
                <a:gs pos="100000">
                  <a:srgbClr val="E8EBF6"/>
                </a:gs>
              </a:gsLst>
              <a:lin ang="16200038" scaled="0"/>
            </a:gradFill>
            <a:ln>
              <a:noFill/>
            </a:ln>
            <a:effectLst>
              <a:outerShdw blurRad="40000" dist="20000" dir="5400000" rotWithShape="0">
                <a:srgbClr val="000000">
                  <a:alpha val="3765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6"/>
            <p:cNvSpPr txBox="1"/>
            <p:nvPr/>
          </p:nvSpPr>
          <p:spPr>
            <a:xfrm>
              <a:off x="2602445" y="2851819"/>
              <a:ext cx="1782300" cy="891000"/>
            </a:xfrm>
            <a:prstGeom prst="rect">
              <a:avLst/>
            </a:prstGeom>
            <a:noFill/>
            <a:ln>
              <a:noFill/>
            </a:ln>
          </p:spPr>
          <p:txBody>
            <a:bodyPr spcFirstLastPara="1" wrap="square" lIns="8875" tIns="8875" rIns="8875" bIns="8875" anchor="ctr" anchorCtr="0">
              <a:noAutofit/>
            </a:bodyPr>
            <a:lstStyle/>
            <a:p>
              <a:pPr marL="0" marR="0" lvl="0" indent="0" algn="ctr" rtl="0">
                <a:lnSpc>
                  <a:spcPct val="90000"/>
                </a:lnSpc>
                <a:spcBef>
                  <a:spcPts val="0"/>
                </a:spcBef>
                <a:spcAft>
                  <a:spcPts val="0"/>
                </a:spcAft>
                <a:buClr>
                  <a:schemeClr val="dk1"/>
                </a:buClr>
                <a:buSzPts val="1400"/>
                <a:buFont typeface="Arial"/>
                <a:buNone/>
              </a:pPr>
              <a:r>
                <a:rPr lang="fi-FI" sz="1400">
                  <a:solidFill>
                    <a:schemeClr val="dk1"/>
                  </a:solidFill>
                  <a:latin typeface="Arial"/>
                  <a:ea typeface="Arial"/>
                  <a:cs typeface="Arial"/>
                  <a:sym typeface="Arial"/>
                </a:rPr>
                <a:t>Transport, electricity, storage, natural gas</a:t>
              </a:r>
              <a:endParaRPr sz="1400">
                <a:solidFill>
                  <a:schemeClr val="dk1"/>
                </a:solidFill>
                <a:latin typeface="Arial"/>
                <a:ea typeface="Arial"/>
                <a:cs typeface="Arial"/>
                <a:sym typeface="Arial"/>
              </a:endParaRPr>
            </a:p>
          </p:txBody>
        </p:sp>
        <p:sp>
          <p:nvSpPr>
            <p:cNvPr id="155" name="Google Shape;155;p6"/>
            <p:cNvSpPr/>
            <p:nvPr/>
          </p:nvSpPr>
          <p:spPr>
            <a:xfrm>
              <a:off x="4313373" y="1586445"/>
              <a:ext cx="1782300" cy="891000"/>
            </a:xfrm>
            <a:prstGeom prst="rect">
              <a:avLst/>
            </a:prstGeom>
            <a:gradFill>
              <a:gsLst>
                <a:gs pos="0">
                  <a:srgbClr val="AAB7DB"/>
                </a:gs>
                <a:gs pos="35000">
                  <a:srgbClr val="C4CDE5"/>
                </a:gs>
                <a:gs pos="100000">
                  <a:srgbClr val="E8EBF6"/>
                </a:gs>
              </a:gsLst>
              <a:lin ang="16200038" scaled="0"/>
            </a:gradFill>
            <a:ln>
              <a:noFill/>
            </a:ln>
            <a:effectLst>
              <a:outerShdw blurRad="40000" dist="20000" dir="5400000" rotWithShape="0">
                <a:srgbClr val="000000">
                  <a:alpha val="3765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6"/>
            <p:cNvSpPr txBox="1"/>
            <p:nvPr/>
          </p:nvSpPr>
          <p:spPr>
            <a:xfrm>
              <a:off x="4313373" y="1586445"/>
              <a:ext cx="1782300" cy="891000"/>
            </a:xfrm>
            <a:prstGeom prst="rect">
              <a:avLst/>
            </a:prstGeom>
            <a:noFill/>
            <a:ln>
              <a:noFill/>
            </a:ln>
          </p:spPr>
          <p:txBody>
            <a:bodyPr spcFirstLastPara="1" wrap="square" lIns="8875" tIns="8875" rIns="8875" bIns="8875" anchor="ctr" anchorCtr="0">
              <a:noAutofit/>
            </a:bodyPr>
            <a:lstStyle/>
            <a:p>
              <a:pPr marL="0" marR="0" lvl="0" indent="0" algn="ctr" rtl="0">
                <a:lnSpc>
                  <a:spcPct val="90000"/>
                </a:lnSpc>
                <a:spcBef>
                  <a:spcPts val="0"/>
                </a:spcBef>
                <a:spcAft>
                  <a:spcPts val="0"/>
                </a:spcAft>
                <a:buClr>
                  <a:schemeClr val="dk1"/>
                </a:buClr>
                <a:buSzPts val="1400"/>
                <a:buFont typeface="Arial"/>
                <a:buNone/>
              </a:pPr>
              <a:r>
                <a:rPr lang="fi-FI" sz="1400">
                  <a:solidFill>
                    <a:schemeClr val="dk1"/>
                  </a:solidFill>
                  <a:latin typeface="Arial"/>
                  <a:ea typeface="Arial"/>
                  <a:cs typeface="Arial"/>
                  <a:sym typeface="Arial"/>
                </a:rPr>
                <a:t>Methanation</a:t>
              </a:r>
              <a:endParaRPr sz="1400">
                <a:solidFill>
                  <a:schemeClr val="dk1"/>
                </a:solidFill>
                <a:latin typeface="Arial"/>
                <a:ea typeface="Arial"/>
                <a:cs typeface="Arial"/>
                <a:sym typeface="Arial"/>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7"/>
          <p:cNvSpPr txBox="1">
            <a:spLocks noGrp="1"/>
          </p:cNvSpPr>
          <p:nvPr>
            <p:ph type="body" idx="1"/>
          </p:nvPr>
        </p:nvSpPr>
        <p:spPr>
          <a:xfrm>
            <a:off x="572400" y="1497600"/>
            <a:ext cx="8134278" cy="4136400"/>
          </a:xfrm>
          <a:prstGeom prst="rect">
            <a:avLst/>
          </a:prstGeom>
          <a:noFill/>
          <a:ln>
            <a:noFill/>
          </a:ln>
        </p:spPr>
        <p:txBody>
          <a:bodyPr spcFirstLastPara="1" wrap="square" lIns="0" tIns="0" rIns="0" bIns="0" anchor="t" anchorCtr="0">
            <a:normAutofit lnSpcReduction="20000"/>
          </a:bodyPr>
          <a:lstStyle/>
          <a:p>
            <a:pPr marL="342900" lvl="0" indent="-342900" algn="l" rtl="0">
              <a:lnSpc>
                <a:spcPct val="150000"/>
              </a:lnSpc>
              <a:spcBef>
                <a:spcPts val="0"/>
              </a:spcBef>
              <a:spcAft>
                <a:spcPts val="0"/>
              </a:spcAft>
              <a:buClr>
                <a:schemeClr val="dk1"/>
              </a:buClr>
              <a:buSzPts val="2000"/>
              <a:buFont typeface="Noto Sans Symbols"/>
              <a:buChar char="❑"/>
            </a:pPr>
            <a:r>
              <a:rPr lang="fi-FI" sz="2000"/>
              <a:t>Electrolysis is a process which converts surplus electricity into gases, which can be transported, injected to gas grids or converted back to electricity.</a:t>
            </a:r>
            <a:endParaRPr sz="2000"/>
          </a:p>
          <a:p>
            <a:pPr marL="342900" lvl="0" indent="-342900" algn="l" rtl="0">
              <a:lnSpc>
                <a:spcPct val="150000"/>
              </a:lnSpc>
              <a:spcBef>
                <a:spcPts val="0"/>
              </a:spcBef>
              <a:spcAft>
                <a:spcPts val="0"/>
              </a:spcAft>
              <a:buClr>
                <a:schemeClr val="dk1"/>
              </a:buClr>
              <a:buSzPts val="2000"/>
              <a:buFont typeface="Noto Sans Symbols"/>
              <a:buChar char="❑"/>
            </a:pPr>
            <a:r>
              <a:rPr lang="fi-FI" sz="2000"/>
              <a:t>Power to Gas energy system provides methods to use more renewable energy sources due the decreasing renewable electricity prices.</a:t>
            </a:r>
            <a:endParaRPr/>
          </a:p>
          <a:p>
            <a:pPr marL="342900" lvl="0" indent="-342900" algn="l" rtl="0">
              <a:lnSpc>
                <a:spcPct val="150000"/>
              </a:lnSpc>
              <a:spcBef>
                <a:spcPts val="400"/>
              </a:spcBef>
              <a:spcAft>
                <a:spcPts val="0"/>
              </a:spcAft>
              <a:buClr>
                <a:schemeClr val="dk1"/>
              </a:buClr>
              <a:buSzPts val="2000"/>
              <a:buFont typeface="Noto Sans Symbols"/>
              <a:buChar char="❑"/>
            </a:pPr>
            <a:r>
              <a:rPr lang="fi-FI" sz="2000"/>
              <a:t>The methods (AEL, PEM &amp; </a:t>
            </a:r>
            <a:r>
              <a:rPr lang="fi-FI" sz="2000">
                <a:solidFill>
                  <a:srgbClr val="202122"/>
                </a:solidFill>
                <a:highlight>
                  <a:schemeClr val="lt1"/>
                </a:highlight>
              </a:rPr>
              <a:t>SOEC</a:t>
            </a:r>
            <a:r>
              <a:rPr lang="fi-FI" sz="2000"/>
              <a:t>) vary and are not fully viable but that should change in the future.</a:t>
            </a:r>
            <a:endParaRPr/>
          </a:p>
          <a:p>
            <a:pPr marL="292100" lvl="0" indent="0" algn="l" rtl="0">
              <a:lnSpc>
                <a:spcPct val="150000"/>
              </a:lnSpc>
              <a:spcBef>
                <a:spcPts val="400"/>
              </a:spcBef>
              <a:spcAft>
                <a:spcPts val="0"/>
              </a:spcAft>
              <a:buNone/>
            </a:pPr>
            <a:endParaRPr/>
          </a:p>
          <a:p>
            <a:pPr marL="0" lvl="0" indent="0" algn="l" rtl="0">
              <a:lnSpc>
                <a:spcPct val="150000"/>
              </a:lnSpc>
              <a:spcBef>
                <a:spcPts val="400"/>
              </a:spcBef>
              <a:spcAft>
                <a:spcPts val="0"/>
              </a:spcAft>
              <a:buClr>
                <a:schemeClr val="dk1"/>
              </a:buClr>
              <a:buSzPts val="2000"/>
              <a:buNone/>
            </a:pPr>
            <a:r>
              <a:rPr lang="fi-FI" sz="2000"/>
              <a:t> </a:t>
            </a:r>
            <a:endParaRPr/>
          </a:p>
        </p:txBody>
      </p:sp>
      <p:sp>
        <p:nvSpPr>
          <p:cNvPr id="162" name="Google Shape;162;p7"/>
          <p:cNvSpPr txBox="1">
            <a:spLocks noGrp="1"/>
          </p:cNvSpPr>
          <p:nvPr>
            <p:ph type="ctrTitle"/>
          </p:nvPr>
        </p:nvSpPr>
        <p:spPr>
          <a:xfrm>
            <a:off x="572400" y="487740"/>
            <a:ext cx="7772400" cy="9000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fi-FI"/>
              <a:t>Conclusions</a:t>
            </a:r>
            <a:endParaRPr/>
          </a:p>
        </p:txBody>
      </p:sp>
      <p:sp>
        <p:nvSpPr>
          <p:cNvPr id="163" name="Google Shape;163;p7"/>
          <p:cNvSpPr txBox="1">
            <a:spLocks noGrp="1"/>
          </p:cNvSpPr>
          <p:nvPr>
            <p:ph type="body" idx="2"/>
          </p:nvPr>
        </p:nvSpPr>
        <p:spPr>
          <a:xfrm>
            <a:off x="5143500" y="6145215"/>
            <a:ext cx="1536700" cy="382645"/>
          </a:xfrm>
          <a:prstGeom prst="rect">
            <a:avLst/>
          </a:prstGeom>
          <a:noFill/>
          <a:ln>
            <a:noFill/>
          </a:ln>
        </p:spPr>
        <p:txBody>
          <a:bodyPr spcFirstLastPara="1" wrap="square" lIns="0" tIns="0" rIns="0" bIns="0" anchor="t" anchorCtr="0">
            <a:noAutofit/>
          </a:bodyPr>
          <a:lstStyle/>
          <a:p>
            <a:pPr marL="0" lvl="0" indent="0" algn="l" rtl="0">
              <a:lnSpc>
                <a:spcPct val="101250"/>
              </a:lnSpc>
              <a:spcBef>
                <a:spcPts val="0"/>
              </a:spcBef>
              <a:spcAft>
                <a:spcPts val="0"/>
              </a:spcAft>
              <a:buClr>
                <a:schemeClr val="lt2"/>
              </a:buClr>
              <a:buSzPts val="800"/>
              <a:buNone/>
            </a:pPr>
            <a:endParaRPr/>
          </a:p>
        </p:txBody>
      </p:sp>
      <p:sp>
        <p:nvSpPr>
          <p:cNvPr id="164" name="Google Shape;164;p7"/>
          <p:cNvSpPr txBox="1">
            <a:spLocks noGrp="1"/>
          </p:cNvSpPr>
          <p:nvPr>
            <p:ph type="body" idx="3"/>
          </p:nvPr>
        </p:nvSpPr>
        <p:spPr>
          <a:xfrm>
            <a:off x="6859589" y="6145215"/>
            <a:ext cx="1701801" cy="382645"/>
          </a:xfrm>
          <a:prstGeom prst="rect">
            <a:avLst/>
          </a:prstGeom>
          <a:noFill/>
          <a:ln>
            <a:noFill/>
          </a:ln>
        </p:spPr>
        <p:txBody>
          <a:bodyPr spcFirstLastPara="1" wrap="square" lIns="0" tIns="0" rIns="0" bIns="0" anchor="t" anchorCtr="0">
            <a:noAutofit/>
          </a:bodyPr>
          <a:lstStyle/>
          <a:p>
            <a:pPr marL="0" lvl="0" indent="0" algn="l" rtl="0">
              <a:lnSpc>
                <a:spcPct val="101250"/>
              </a:lnSpc>
              <a:spcBef>
                <a:spcPts val="0"/>
              </a:spcBef>
              <a:spcAft>
                <a:spcPts val="0"/>
              </a:spcAft>
              <a:buClr>
                <a:schemeClr val="lt2"/>
              </a:buClr>
              <a:buSzPts val="800"/>
              <a:buNone/>
            </a:pPr>
            <a:endParaRPr/>
          </a:p>
        </p:txBody>
      </p:sp>
      <p:sp>
        <p:nvSpPr>
          <p:cNvPr id="165" name="Google Shape;165;p7"/>
          <p:cNvSpPr txBox="1">
            <a:spLocks noGrp="1"/>
          </p:cNvSpPr>
          <p:nvPr>
            <p:ph type="sldNum" idx="12"/>
          </p:nvPr>
        </p:nvSpPr>
        <p:spPr>
          <a:xfrm>
            <a:off x="3429000" y="6402388"/>
            <a:ext cx="1544638" cy="125412"/>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fi-FI"/>
              <a:t>Page </a:t>
            </a:r>
            <a:fld id="{00000000-1234-1234-1234-123412341234}" type="slidenum">
              <a:rPr lang="fi-FI"/>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8"/>
          <p:cNvSpPr txBox="1">
            <a:spLocks noGrp="1"/>
          </p:cNvSpPr>
          <p:nvPr>
            <p:ph type="body" idx="1"/>
          </p:nvPr>
        </p:nvSpPr>
        <p:spPr>
          <a:xfrm>
            <a:off x="572400" y="1497600"/>
            <a:ext cx="8134278" cy="4136400"/>
          </a:xfrm>
          <a:prstGeom prst="rect">
            <a:avLst/>
          </a:prstGeom>
          <a:noFill/>
          <a:ln>
            <a:noFill/>
          </a:ln>
        </p:spPr>
        <p:txBody>
          <a:bodyPr spcFirstLastPara="1" wrap="square" lIns="0" tIns="0" rIns="0" bIns="0" anchor="t" anchorCtr="0">
            <a:normAutofit/>
          </a:bodyPr>
          <a:lstStyle/>
          <a:p>
            <a:pPr marL="457200" lvl="0" indent="-301625" algn="l" rtl="0">
              <a:lnSpc>
                <a:spcPct val="150000"/>
              </a:lnSpc>
              <a:spcBef>
                <a:spcPts val="400"/>
              </a:spcBef>
              <a:spcAft>
                <a:spcPts val="0"/>
              </a:spcAft>
              <a:buClr>
                <a:srgbClr val="000000"/>
              </a:buClr>
              <a:buSzPts val="1150"/>
              <a:buChar char="❏"/>
            </a:pPr>
            <a:r>
              <a:rPr lang="fi-FI" sz="1150">
                <a:solidFill>
                  <a:srgbClr val="000000"/>
                </a:solidFill>
              </a:rPr>
              <a:t>Sawas, Abdullah (2019): </a:t>
            </a:r>
            <a:r>
              <a:rPr lang="fi-FI" sz="1150">
                <a:solidFill>
                  <a:srgbClr val="000000"/>
                </a:solidFill>
                <a:highlight>
                  <a:srgbClr val="FFFFFF"/>
                </a:highlight>
              </a:rPr>
              <a:t>Optimal Sizing of Power–to–Gas Units toward Elevated Renewable Power Penetration IEEE</a:t>
            </a:r>
            <a:endParaRPr sz="1150">
              <a:solidFill>
                <a:srgbClr val="000000"/>
              </a:solidFill>
              <a:highlight>
                <a:srgbClr val="FFFFFF"/>
              </a:highlight>
            </a:endParaRPr>
          </a:p>
          <a:p>
            <a:pPr marL="457200" lvl="0" indent="-301625" algn="l" rtl="0">
              <a:lnSpc>
                <a:spcPct val="150000"/>
              </a:lnSpc>
              <a:spcBef>
                <a:spcPts val="0"/>
              </a:spcBef>
              <a:spcAft>
                <a:spcPts val="0"/>
              </a:spcAft>
              <a:buClr>
                <a:srgbClr val="000000"/>
              </a:buClr>
              <a:buSzPts val="1150"/>
              <a:buChar char="❏"/>
            </a:pPr>
            <a:r>
              <a:rPr lang="fi-FI" sz="1150">
                <a:solidFill>
                  <a:srgbClr val="000000"/>
                </a:solidFill>
                <a:highlight>
                  <a:srgbClr val="FFFFFF"/>
                </a:highlight>
              </a:rPr>
              <a:t>Robles, J (2018): </a:t>
            </a:r>
            <a:r>
              <a:rPr lang="fi-FI" sz="1150">
                <a:solidFill>
                  <a:srgbClr val="000000"/>
                </a:solidFill>
              </a:rPr>
              <a:t>Hydrogen as a Pillar of the Energy Transition. </a:t>
            </a:r>
            <a:endParaRPr sz="1150">
              <a:solidFill>
                <a:srgbClr val="000000"/>
              </a:solidFill>
            </a:endParaRPr>
          </a:p>
          <a:p>
            <a:pPr marL="457200" lvl="0" indent="-301625" algn="l" rtl="0">
              <a:lnSpc>
                <a:spcPct val="150000"/>
              </a:lnSpc>
              <a:spcBef>
                <a:spcPts val="0"/>
              </a:spcBef>
              <a:spcAft>
                <a:spcPts val="0"/>
              </a:spcAft>
              <a:buClr>
                <a:srgbClr val="000000"/>
              </a:buClr>
              <a:buSzPts val="1150"/>
              <a:buChar char="❏"/>
            </a:pPr>
            <a:r>
              <a:rPr lang="fi-FI" sz="1150">
                <a:solidFill>
                  <a:srgbClr val="000000"/>
                </a:solidFill>
              </a:rPr>
              <a:t>Fatih Birol (2018): The Future of Hydrogen: </a:t>
            </a:r>
            <a:r>
              <a:rPr lang="fi-FI" sz="1150" u="sng">
                <a:solidFill>
                  <a:srgbClr val="000000"/>
                </a:solidFill>
                <a:hlinkClick r:id="rId3">
                  <a:extLst>
                    <a:ext uri="{A12FA001-AC4F-418D-AE19-62706E023703}">
                      <ahyp:hlinkClr xmlns:ahyp="http://schemas.microsoft.com/office/drawing/2018/hyperlinkcolor" val="tx"/>
                    </a:ext>
                  </a:extLst>
                </a:hlinkClick>
              </a:rPr>
              <a:t>https://www.iea.org/reports/the-future-of-hydrogen</a:t>
            </a:r>
            <a:endParaRPr sz="1150">
              <a:solidFill>
                <a:srgbClr val="000000"/>
              </a:solidFill>
            </a:endParaRPr>
          </a:p>
          <a:p>
            <a:pPr marL="457200" lvl="0" indent="-301625" algn="l" rtl="0">
              <a:lnSpc>
                <a:spcPct val="150000"/>
              </a:lnSpc>
              <a:spcBef>
                <a:spcPts val="0"/>
              </a:spcBef>
              <a:spcAft>
                <a:spcPts val="0"/>
              </a:spcAft>
              <a:buSzPts val="1150"/>
              <a:buChar char="❏"/>
            </a:pPr>
            <a:r>
              <a:rPr lang="fi-FI" sz="1150" u="sng">
                <a:solidFill>
                  <a:srgbClr val="000000"/>
                </a:solidFill>
                <a:hlinkClick r:id="rId4">
                  <a:extLst>
                    <a:ext uri="{A12FA001-AC4F-418D-AE19-62706E023703}">
                      <ahyp:hlinkClr xmlns:ahyp="http://schemas.microsoft.com/office/drawing/2018/hyperlinkcolor" val="tx"/>
                    </a:ext>
                  </a:extLst>
                </a:hlinkClick>
              </a:rPr>
              <a:t>https://www.socalgas.com/clean-energy/renewable-gas/power-to-gas</a:t>
            </a:r>
            <a:endParaRPr sz="1150">
              <a:solidFill>
                <a:srgbClr val="000000"/>
              </a:solidFill>
            </a:endParaRPr>
          </a:p>
          <a:p>
            <a:pPr marL="457200" lvl="0" indent="-301625" algn="l" rtl="0">
              <a:lnSpc>
                <a:spcPct val="150000"/>
              </a:lnSpc>
              <a:spcBef>
                <a:spcPts val="0"/>
              </a:spcBef>
              <a:spcAft>
                <a:spcPts val="0"/>
              </a:spcAft>
              <a:buSzPts val="1150"/>
              <a:buChar char="❏"/>
            </a:pPr>
            <a:r>
              <a:rPr lang="fi-FI" sz="1150">
                <a:solidFill>
                  <a:srgbClr val="000000"/>
                </a:solidFill>
              </a:rPr>
              <a:t>Götz, M et al.  (2016): </a:t>
            </a:r>
            <a:r>
              <a:rPr lang="fi-FI" sz="1150"/>
              <a:t>Renewable Power-to-Gas: A technological and economic review: </a:t>
            </a:r>
            <a:r>
              <a:rPr lang="fi-FI" sz="1150" u="sng">
                <a:solidFill>
                  <a:schemeClr val="hlink"/>
                </a:solidFill>
                <a:hlinkClick r:id="rId5"/>
              </a:rPr>
              <a:t>https://www.sciencedirect.com/science/article/pii/S0960148115301610</a:t>
            </a:r>
            <a:endParaRPr sz="1150"/>
          </a:p>
          <a:p>
            <a:pPr marL="457200" lvl="0" indent="-301625" algn="l" rtl="0">
              <a:lnSpc>
                <a:spcPct val="150000"/>
              </a:lnSpc>
              <a:spcBef>
                <a:spcPts val="0"/>
              </a:spcBef>
              <a:spcAft>
                <a:spcPts val="0"/>
              </a:spcAft>
              <a:buSzPts val="1150"/>
              <a:buChar char="❏"/>
            </a:pPr>
            <a:r>
              <a:rPr lang="fi-FI" sz="1150">
                <a:highlight>
                  <a:srgbClr val="FFFFFF"/>
                </a:highlight>
                <a:uFill>
                  <a:noFill/>
                </a:uFill>
                <a:hlinkClick r:id="rId6"/>
              </a:rPr>
              <a:t>Vasconcelos</a:t>
            </a:r>
            <a:r>
              <a:rPr lang="fi-FI" sz="1150"/>
              <a:t>, B &amp; </a:t>
            </a:r>
            <a:r>
              <a:rPr lang="fi-FI" sz="1150">
                <a:highlight>
                  <a:srgbClr val="FFFFFF"/>
                </a:highlight>
                <a:uFill>
                  <a:noFill/>
                </a:uFill>
                <a:hlinkClick r:id="rId7"/>
              </a:rPr>
              <a:t>Lavoie</a:t>
            </a:r>
            <a:r>
              <a:rPr lang="fi-FI" sz="1150"/>
              <a:t>, J (2019); </a:t>
            </a:r>
            <a:r>
              <a:rPr lang="fi-FI" sz="1150">
                <a:highlight>
                  <a:srgbClr val="FFFFFF"/>
                </a:highlight>
              </a:rPr>
              <a:t>Recent Advances in Power-to-X Technology for the Production of Fuels and Chemicals. https://www.frontiersin.org/articles/10.3389/fchem.2019.00392/full?&amp;field&amp;journalName=Frontiers_in_Chemistry&amp;id=454241</a:t>
            </a:r>
            <a:endParaRPr sz="2000"/>
          </a:p>
        </p:txBody>
      </p:sp>
      <p:sp>
        <p:nvSpPr>
          <p:cNvPr id="171" name="Google Shape;171;p8"/>
          <p:cNvSpPr txBox="1">
            <a:spLocks noGrp="1"/>
          </p:cNvSpPr>
          <p:nvPr>
            <p:ph type="ctrTitle"/>
          </p:nvPr>
        </p:nvSpPr>
        <p:spPr>
          <a:xfrm>
            <a:off x="572400" y="487740"/>
            <a:ext cx="7772400" cy="9000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fi-FI"/>
              <a:t>Source material used</a:t>
            </a:r>
            <a:endParaRPr/>
          </a:p>
        </p:txBody>
      </p:sp>
      <p:sp>
        <p:nvSpPr>
          <p:cNvPr id="172" name="Google Shape;172;p8"/>
          <p:cNvSpPr txBox="1">
            <a:spLocks noGrp="1"/>
          </p:cNvSpPr>
          <p:nvPr>
            <p:ph type="body" idx="2"/>
          </p:nvPr>
        </p:nvSpPr>
        <p:spPr>
          <a:xfrm>
            <a:off x="5143500" y="6145215"/>
            <a:ext cx="1536700" cy="382645"/>
          </a:xfrm>
          <a:prstGeom prst="rect">
            <a:avLst/>
          </a:prstGeom>
          <a:noFill/>
          <a:ln>
            <a:noFill/>
          </a:ln>
        </p:spPr>
        <p:txBody>
          <a:bodyPr spcFirstLastPara="1" wrap="square" lIns="0" tIns="0" rIns="0" bIns="0" anchor="t" anchorCtr="0">
            <a:noAutofit/>
          </a:bodyPr>
          <a:lstStyle/>
          <a:p>
            <a:pPr marL="0" lvl="0" indent="0" algn="l" rtl="0">
              <a:lnSpc>
                <a:spcPct val="101250"/>
              </a:lnSpc>
              <a:spcBef>
                <a:spcPts val="0"/>
              </a:spcBef>
              <a:spcAft>
                <a:spcPts val="0"/>
              </a:spcAft>
              <a:buClr>
                <a:schemeClr val="lt2"/>
              </a:buClr>
              <a:buSzPts val="800"/>
              <a:buNone/>
            </a:pPr>
            <a:endParaRPr/>
          </a:p>
        </p:txBody>
      </p:sp>
      <p:sp>
        <p:nvSpPr>
          <p:cNvPr id="173" name="Google Shape;173;p8"/>
          <p:cNvSpPr txBox="1">
            <a:spLocks noGrp="1"/>
          </p:cNvSpPr>
          <p:nvPr>
            <p:ph type="body" idx="3"/>
          </p:nvPr>
        </p:nvSpPr>
        <p:spPr>
          <a:xfrm>
            <a:off x="6859589" y="6145215"/>
            <a:ext cx="1701801" cy="382645"/>
          </a:xfrm>
          <a:prstGeom prst="rect">
            <a:avLst/>
          </a:prstGeom>
          <a:noFill/>
          <a:ln>
            <a:noFill/>
          </a:ln>
        </p:spPr>
        <p:txBody>
          <a:bodyPr spcFirstLastPara="1" wrap="square" lIns="0" tIns="0" rIns="0" bIns="0" anchor="t" anchorCtr="0">
            <a:noAutofit/>
          </a:bodyPr>
          <a:lstStyle/>
          <a:p>
            <a:pPr marL="0" lvl="0" indent="0" algn="l" rtl="0">
              <a:lnSpc>
                <a:spcPct val="101250"/>
              </a:lnSpc>
              <a:spcBef>
                <a:spcPts val="0"/>
              </a:spcBef>
              <a:spcAft>
                <a:spcPts val="0"/>
              </a:spcAft>
              <a:buClr>
                <a:schemeClr val="lt2"/>
              </a:buClr>
              <a:buSzPts val="800"/>
              <a:buNone/>
            </a:pPr>
            <a:endParaRPr/>
          </a:p>
        </p:txBody>
      </p:sp>
      <p:sp>
        <p:nvSpPr>
          <p:cNvPr id="174" name="Google Shape;174;p8"/>
          <p:cNvSpPr txBox="1">
            <a:spLocks noGrp="1"/>
          </p:cNvSpPr>
          <p:nvPr>
            <p:ph type="sldNum" idx="12"/>
          </p:nvPr>
        </p:nvSpPr>
        <p:spPr>
          <a:xfrm>
            <a:off x="3429000" y="6402388"/>
            <a:ext cx="1544638" cy="125412"/>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fi-FI"/>
              <a:t>Page </a:t>
            </a:r>
            <a:fld id="{00000000-1234-1234-1234-123412341234}" type="slidenum">
              <a:rPr lang="fi-FI"/>
              <a:t>9</a:t>
            </a:fld>
            <a:endParaRPr/>
          </a:p>
        </p:txBody>
      </p:sp>
    </p:spTree>
  </p:cSld>
  <p:clrMapOvr>
    <a:masterClrMapping/>
  </p:clrMapOvr>
</p:sld>
</file>

<file path=ppt/theme/theme1.xml><?xml version="1.0" encoding="utf-8"?>
<a:theme xmlns:a="http://schemas.openxmlformats.org/drawingml/2006/main" name="presentation">
  <a:themeElements>
    <a:clrScheme name="Custom 5">
      <a:dk1>
        <a:srgbClr val="000000"/>
      </a:dk1>
      <a:lt1>
        <a:srgbClr val="FFFFFF"/>
      </a:lt1>
      <a:dk2>
        <a:srgbClr val="1F497D"/>
      </a:dk2>
      <a:lt2>
        <a:srgbClr val="928B81"/>
      </a:lt2>
      <a:accent1>
        <a:srgbClr val="FED100"/>
      </a:accent1>
      <a:accent2>
        <a:srgbClr val="E00034"/>
      </a:accent2>
      <a:accent3>
        <a:srgbClr val="0065BD"/>
      </a:accent3>
      <a:accent4>
        <a:srgbClr val="009B3A"/>
      </a:accent4>
      <a:accent5>
        <a:srgbClr val="6639B7"/>
      </a:accent5>
      <a:accent6>
        <a:srgbClr val="FF7900"/>
      </a:accent6>
      <a:hlink>
        <a:srgbClr val="000000"/>
      </a:hlink>
      <a:folHlink>
        <a:srgbClr val="928B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alto Content - Green">
  <a:themeElements>
    <a:clrScheme name="Custom 6">
      <a:dk1>
        <a:srgbClr val="000000"/>
      </a:dk1>
      <a:lt1>
        <a:srgbClr val="FFFFFF"/>
      </a:lt1>
      <a:dk2>
        <a:srgbClr val="1F497D"/>
      </a:dk2>
      <a:lt2>
        <a:srgbClr val="928B81"/>
      </a:lt2>
      <a:accent1>
        <a:srgbClr val="FED100"/>
      </a:accent1>
      <a:accent2>
        <a:srgbClr val="E00034"/>
      </a:accent2>
      <a:accent3>
        <a:srgbClr val="0065BD"/>
      </a:accent3>
      <a:accent4>
        <a:srgbClr val="009B3A"/>
      </a:accent4>
      <a:accent5>
        <a:srgbClr val="6639B7"/>
      </a:accent5>
      <a:accent6>
        <a:srgbClr val="FF7900"/>
      </a:accent6>
      <a:hlink>
        <a:srgbClr val="000000"/>
      </a:hlink>
      <a:folHlink>
        <a:srgbClr val="928B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701</Words>
  <Application>Microsoft Office PowerPoint</Application>
  <PresentationFormat>On-screen Show (4:3)</PresentationFormat>
  <Paragraphs>92</Paragraphs>
  <Slides>9</Slides>
  <Notes>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Arial</vt:lpstr>
      <vt:lpstr>Calibri</vt:lpstr>
      <vt:lpstr>Noto Sans Symbols</vt:lpstr>
      <vt:lpstr>Times New Roman</vt:lpstr>
      <vt:lpstr>presentation</vt:lpstr>
      <vt:lpstr>Aalto Content - Green</vt:lpstr>
      <vt:lpstr>ELEC-E8423 - Smart Grid  Power to Gas</vt:lpstr>
      <vt:lpstr>Introduction</vt:lpstr>
      <vt:lpstr>Systems</vt:lpstr>
      <vt:lpstr>Electrolysis technologies </vt:lpstr>
      <vt:lpstr>Electrolysis technologies</vt:lpstr>
      <vt:lpstr>Electrolysis technologies</vt:lpstr>
      <vt:lpstr>Applications</vt:lpstr>
      <vt:lpstr>Conclusions</vt:lpstr>
      <vt:lpstr>Source material used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ELEC-E8423 - Smart Grid  Power to Gas</dc:title>
  <dc:creator>atammine</dc:creator>
  <cp:lastModifiedBy>Lehtonen Matti</cp:lastModifiedBy>
  <cp:revision>1</cp:revision>
  <dcterms:created xsi:type="dcterms:W3CDTF">2010-03-23T14:57:30Z</dcterms:created>
  <dcterms:modified xsi:type="dcterms:W3CDTF">2021-04-05T11:24:41Z</dcterms:modified>
</cp:coreProperties>
</file>