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2" r:id="rId9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EF3340"/>
    <a:srgbClr val="FFCD00"/>
    <a:srgbClr val="005EB8"/>
    <a:srgbClr val="FFCDB8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398404-1C30-4902-BABE-8AF0AA3CC7A4}" v="25" dt="2021-03-29T17:58:12.85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9" autoAdjust="0"/>
    <p:restoredTop sz="94660"/>
  </p:normalViewPr>
  <p:slideViewPr>
    <p:cSldViewPr snapToObjects="1">
      <p:cViewPr varScale="1">
        <p:scale>
          <a:sx n="154" d="100"/>
          <a:sy n="154" d="100"/>
        </p:scale>
        <p:origin x="896" y="184"/>
      </p:cViewPr>
      <p:guideLst>
        <p:guide orient="horz" pos="167"/>
        <p:guide orient="horz" pos="307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urdoucen Amel" userId="S::amel.bourdoucen@aalto.fi::80008050-b3a8-424e-828a-2b83a064f0ad" providerId="AD" clId="Web-{B3398404-1C30-4902-BABE-8AF0AA3CC7A4}"/>
    <pc:docChg chg="modSld">
      <pc:chgData name="Bourdoucen Amel" userId="S::amel.bourdoucen@aalto.fi::80008050-b3a8-424e-828a-2b83a064f0ad" providerId="AD" clId="Web-{B3398404-1C30-4902-BABE-8AF0AA3CC7A4}" dt="2021-03-29T17:58:12.851" v="24" actId="20577"/>
      <pc:docMkLst>
        <pc:docMk/>
      </pc:docMkLst>
      <pc:sldChg chg="modSp">
        <pc:chgData name="Bourdoucen Amel" userId="S::amel.bourdoucen@aalto.fi::80008050-b3a8-424e-828a-2b83a064f0ad" providerId="AD" clId="Web-{B3398404-1C30-4902-BABE-8AF0AA3CC7A4}" dt="2021-03-29T17:57:31.179" v="9" actId="20577"/>
        <pc:sldMkLst>
          <pc:docMk/>
          <pc:sldMk cId="256309747" sldId="257"/>
        </pc:sldMkLst>
        <pc:spChg chg="mod">
          <ac:chgData name="Bourdoucen Amel" userId="S::amel.bourdoucen@aalto.fi::80008050-b3a8-424e-828a-2b83a064f0ad" providerId="AD" clId="Web-{B3398404-1C30-4902-BABE-8AF0AA3CC7A4}" dt="2021-03-29T17:57:31.179" v="9" actId="20577"/>
          <ac:spMkLst>
            <pc:docMk/>
            <pc:sldMk cId="256309747" sldId="257"/>
            <ac:spMk id="2" creationId="{CB0DBB4D-6AF6-7347-939D-715E93B74265}"/>
          </ac:spMkLst>
        </pc:spChg>
      </pc:sldChg>
      <pc:sldChg chg="modSp">
        <pc:chgData name="Bourdoucen Amel" userId="S::amel.bourdoucen@aalto.fi::80008050-b3a8-424e-828a-2b83a064f0ad" providerId="AD" clId="Web-{B3398404-1C30-4902-BABE-8AF0AA3CC7A4}" dt="2021-03-29T17:57:41.351" v="13" actId="20577"/>
        <pc:sldMkLst>
          <pc:docMk/>
          <pc:sldMk cId="945655061" sldId="258"/>
        </pc:sldMkLst>
        <pc:spChg chg="mod">
          <ac:chgData name="Bourdoucen Amel" userId="S::amel.bourdoucen@aalto.fi::80008050-b3a8-424e-828a-2b83a064f0ad" providerId="AD" clId="Web-{B3398404-1C30-4902-BABE-8AF0AA3CC7A4}" dt="2021-03-29T17:57:41.351" v="13" actId="20577"/>
          <ac:spMkLst>
            <pc:docMk/>
            <pc:sldMk cId="945655061" sldId="258"/>
            <ac:spMk id="2" creationId="{76DFBA98-D4D1-F143-8667-318B8A76869A}"/>
          </ac:spMkLst>
        </pc:spChg>
      </pc:sldChg>
      <pc:sldChg chg="modSp">
        <pc:chgData name="Bourdoucen Amel" userId="S::amel.bourdoucen@aalto.fi::80008050-b3a8-424e-828a-2b83a064f0ad" providerId="AD" clId="Web-{B3398404-1C30-4902-BABE-8AF0AA3CC7A4}" dt="2021-03-29T17:57:53.789" v="19" actId="20577"/>
        <pc:sldMkLst>
          <pc:docMk/>
          <pc:sldMk cId="1973076658" sldId="259"/>
        </pc:sldMkLst>
        <pc:spChg chg="mod">
          <ac:chgData name="Bourdoucen Amel" userId="S::amel.bourdoucen@aalto.fi::80008050-b3a8-424e-828a-2b83a064f0ad" providerId="AD" clId="Web-{B3398404-1C30-4902-BABE-8AF0AA3CC7A4}" dt="2021-03-29T17:57:53.789" v="19" actId="20577"/>
          <ac:spMkLst>
            <pc:docMk/>
            <pc:sldMk cId="1973076658" sldId="259"/>
            <ac:spMk id="2" creationId="{D8ABB278-16F8-C24A-AB6D-6C0A58181619}"/>
          </ac:spMkLst>
        </pc:spChg>
      </pc:sldChg>
      <pc:sldChg chg="modSp">
        <pc:chgData name="Bourdoucen Amel" userId="S::amel.bourdoucen@aalto.fi::80008050-b3a8-424e-828a-2b83a064f0ad" providerId="AD" clId="Web-{B3398404-1C30-4902-BABE-8AF0AA3CC7A4}" dt="2021-03-29T17:58:12.851" v="24" actId="20577"/>
        <pc:sldMkLst>
          <pc:docMk/>
          <pc:sldMk cId="530756720" sldId="260"/>
        </pc:sldMkLst>
        <pc:spChg chg="mod">
          <ac:chgData name="Bourdoucen Amel" userId="S::amel.bourdoucen@aalto.fi::80008050-b3a8-424e-828a-2b83a064f0ad" providerId="AD" clId="Web-{B3398404-1C30-4902-BABE-8AF0AA3CC7A4}" dt="2021-03-29T17:58:12.851" v="24" actId="20577"/>
          <ac:spMkLst>
            <pc:docMk/>
            <pc:sldMk cId="530756720" sldId="260"/>
            <ac:spMk id="2" creationId="{0FBBECA1-99D4-BF45-B685-69E97162192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3/30/21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30.3.2021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pic>
        <p:nvPicPr>
          <p:cNvPr id="9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2341"/>
            <a:ext cx="1600200" cy="17113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45615DE-39B6-EB41-ABD9-B402FA0DED9C}"/>
              </a:ext>
            </a:extLst>
          </p:cNvPr>
          <p:cNvSpPr txBox="1"/>
          <p:nvPr userDrawn="1"/>
        </p:nvSpPr>
        <p:spPr>
          <a:xfrm>
            <a:off x="5004048" y="5305772"/>
            <a:ext cx="4032448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FI" sz="1050" b="1" dirty="0">
                <a:solidFill>
                  <a:schemeClr val="bg1"/>
                </a:solidFill>
              </a:rPr>
              <a:t>CS-E4350 Security Engineering</a:t>
            </a:r>
          </a:p>
          <a:p>
            <a:pPr algn="r"/>
            <a:r>
              <a:rPr lang="en-FI" sz="1050" b="1" dirty="0">
                <a:solidFill>
                  <a:schemeClr val="bg1"/>
                </a:solidFill>
              </a:rPr>
              <a:t>Instructor: Prof. Janne Lindqvist</a:t>
            </a:r>
          </a:p>
          <a:p>
            <a:pPr algn="r"/>
            <a:endParaRPr lang="en-FI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234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26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GB" noProof="0"/>
              <a:t>Click icon to add picture</a:t>
            </a:r>
            <a:endParaRPr lang="fi-FI" noProof="0"/>
          </a:p>
        </p:txBody>
      </p:sp>
      <p:pic>
        <p:nvPicPr>
          <p:cNvPr id="6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26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94" y="4711762"/>
            <a:ext cx="2060291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30.3.2021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07" y="4729394"/>
            <a:ext cx="2060290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07" y="4729394"/>
            <a:ext cx="2060290" cy="9576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30.3.2021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30.3.2021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Your</a:t>
            </a:r>
            <a:r>
              <a:rPr lang="fi-FI" dirty="0"/>
              <a:t> Group </a:t>
            </a:r>
            <a:r>
              <a:rPr lang="fi-FI" dirty="0" err="1"/>
              <a:t>Number</a:t>
            </a:r>
            <a:r>
              <a:rPr lang="fi-FI" dirty="0"/>
              <a:t> and </a:t>
            </a:r>
            <a:r>
              <a:rPr lang="fi-FI" dirty="0" err="1"/>
              <a:t>Title</a:t>
            </a:r>
            <a:r>
              <a:rPr lang="fi-FI" dirty="0"/>
              <a:t> of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Group </a:t>
            </a:r>
            <a:r>
              <a:rPr lang="fi-FI" dirty="0" err="1"/>
              <a:t>members</a:t>
            </a:r>
            <a:r>
              <a:rPr lang="fi-FI" dirty="0"/>
              <a:t>:</a:t>
            </a:r>
          </a:p>
          <a:p>
            <a:r>
              <a:rPr lang="fi-FI" dirty="0"/>
              <a:t>ID, </a:t>
            </a:r>
            <a:r>
              <a:rPr lang="fi-FI" dirty="0" err="1"/>
              <a:t>First</a:t>
            </a:r>
            <a:r>
              <a:rPr lang="fi-FI" dirty="0"/>
              <a:t> </a:t>
            </a:r>
            <a:r>
              <a:rPr lang="fi-FI" dirty="0" err="1"/>
              <a:t>name</a:t>
            </a:r>
            <a:r>
              <a:rPr lang="fi-FI" dirty="0"/>
              <a:t> </a:t>
            </a:r>
            <a:r>
              <a:rPr lang="fi-FI" dirty="0" err="1"/>
              <a:t>Last</a:t>
            </a:r>
            <a:r>
              <a:rPr lang="fi-FI" dirty="0"/>
              <a:t> </a:t>
            </a:r>
            <a:r>
              <a:rPr lang="fi-FI" dirty="0" err="1"/>
              <a:t>name</a:t>
            </a:r>
            <a:r>
              <a:rPr lang="fi-FI" dirty="0"/>
              <a:t>, </a:t>
            </a:r>
            <a:r>
              <a:rPr lang="fi-FI" dirty="0" err="1"/>
              <a:t>email</a:t>
            </a:r>
            <a:r>
              <a:rPr lang="fi-FI" dirty="0"/>
              <a:t> </a:t>
            </a:r>
            <a:r>
              <a:rPr lang="fi-FI" dirty="0" err="1"/>
              <a:t>address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8224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C21E6-8F0D-1141-B039-1310A9F851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6888D-550B-A249-B362-E4ED8390735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9650B-2398-9942-A51A-850FA7DFA10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30.3.2021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52A0FB-61E9-5C41-A2A2-3411C7766BB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6702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77CE9-67B8-2E4F-B3C3-07F24D230D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3E079-A822-0E46-890C-E8DAA095BAC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44D4E-88FD-2C48-AD42-54CB17D81B0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30.3.2021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6E29F1-436E-284D-A407-F24919921CA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9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DBB4D-6AF6-7347-939D-715E93B742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>
                <a:ea typeface="ＭＳ Ｐゴシック"/>
              </a:rPr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5B192-A159-3646-A5C9-AFCE9CB9B90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FI" dirty="0">
                <a:ea typeface="ＭＳ Ｐゴシック"/>
              </a:rPr>
              <a:t>(What did you do? And how did you do it)</a:t>
            </a:r>
            <a:endParaRPr lang="en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FI" dirty="0"/>
              <a:t>Here describe what have you used for your project if you will include any graphs make sure they are big enough to be seen and contain proper labeling.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FI" dirty="0"/>
              <a:t>Describe your methodology.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3C09C-2208-B84A-8A86-FFBA16C0A54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30.3.2021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C9CC9C-35FE-924D-BB0D-16B896AED9C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309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BA98-D4D1-F143-8667-318B8A7686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>
                <a:ea typeface="ＭＳ Ｐゴシック"/>
              </a:rPr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E796E-7621-6740-BAA7-D498AA5B7D0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FI" dirty="0">
                <a:ea typeface="ＭＳ Ｐゴシック"/>
              </a:rPr>
              <a:t>(What was helpful?)</a:t>
            </a:r>
            <a:endParaRPr lang="en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FI" dirty="0"/>
              <a:t>Did you find something useful? Elaborate here on your findings.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A61D9-34AC-D045-AEAF-40AEEE97401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30.3.2021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17BFB9-E08E-C04E-8480-04F6CC9CD77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5655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BB278-16F8-C24A-AB6D-6C0A581816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>
                <a:ea typeface="ＭＳ Ｐゴシック"/>
              </a:rPr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4C052-D916-534B-9E7F-FEC1A609F6D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FI" dirty="0">
                <a:ea typeface="ＭＳ Ｐゴシック"/>
              </a:rPr>
              <a:t>(What did you learn?)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954AC-93AD-304D-881C-B2827779CB4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30.3.2021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20F733-4BC6-0F41-A534-4BCA72F31A8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3076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BECA1-99D4-BF45-B685-69E9716219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>
                <a:ea typeface="ＭＳ Ｐゴシック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36150-B5BD-D348-88EE-624F586C890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FI" dirty="0"/>
              <a:t>Do you have anything left in your project? Talk about it here.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251D7-4A51-6041-AC92-0524B7EDF4C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30.3.2021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4D3C3-C82D-C040-A076-F0E279D5AAC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0756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E5138-DCD8-7F45-94D7-D5B7D4ACC8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FI" dirty="0"/>
              <a:t>Project Demo</a:t>
            </a:r>
          </a:p>
        </p:txBody>
      </p:sp>
    </p:spTree>
    <p:extLst>
      <p:ext uri="{BB962C8B-B14F-4D97-AF65-F5344CB8AC3E}">
        <p14:creationId xmlns:p14="http://schemas.microsoft.com/office/powerpoint/2010/main" val="940098495"/>
      </p:ext>
    </p:extLst>
  </p:cSld>
  <p:clrMapOvr>
    <a:masterClrMapping/>
  </p:clrMapOvr>
</p:sld>
</file>

<file path=ppt/theme/theme1.xml><?xml version="1.0" encoding="utf-8"?>
<a:theme xmlns:a="http://schemas.openxmlformats.org/drawingml/2006/main" name="SCI_FI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1" id="{4FCCA498-C8CE-4FEA-8830-D2950AC5B74A}" vid="{B4FBFBB8-3527-42E7-8FEE-0722BEBD5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SCI_FI</Template>
  <TotalTime>14</TotalTime>
  <Words>123</Words>
  <Application>Microsoft Macintosh PowerPoint</Application>
  <PresentationFormat>On-screen Show (16:10)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Georgia</vt:lpstr>
      <vt:lpstr>Lucida Grande</vt:lpstr>
      <vt:lpstr>SCI_FI</vt:lpstr>
      <vt:lpstr>Your Group Number and Title of Project</vt:lpstr>
      <vt:lpstr>Introduction</vt:lpstr>
      <vt:lpstr>Motivation</vt:lpstr>
      <vt:lpstr>Methodology</vt:lpstr>
      <vt:lpstr>Findings</vt:lpstr>
      <vt:lpstr>Learning Outcomes</vt:lpstr>
      <vt:lpstr>Conclusion</vt:lpstr>
      <vt:lpstr>Project Demo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Group Number and Title of Project</dc:title>
  <dc:creator>Bourdoucen Amel</dc:creator>
  <cp:lastModifiedBy>Bourdoucen Amel</cp:lastModifiedBy>
  <cp:revision>11</cp:revision>
  <cp:lastPrinted>2012-10-17T07:14:15Z</cp:lastPrinted>
  <dcterms:created xsi:type="dcterms:W3CDTF">2021-03-29T17:42:29Z</dcterms:created>
  <dcterms:modified xsi:type="dcterms:W3CDTF">2021-03-30T08:53:15Z</dcterms:modified>
</cp:coreProperties>
</file>