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06FF0-1096-472F-AE70-A9D57817E9DE}" type="datetimeFigureOut">
              <a:rPr lang="fi-FI" smtClean="0"/>
              <a:t>1.4.2021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50042-F753-42A7-9E9E-02A3037B6A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0796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8612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893EF4A9-5A22-4964-94D3-606C7CA7C873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6410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8EB-063A-4E92-B023-94063D24F4FB}" type="datetimeFigureOut">
              <a:rPr lang="fi-FI" smtClean="0"/>
              <a:t>1.4.2021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5063-245F-4951-9535-E1514B9A5E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107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8EB-063A-4E92-B023-94063D24F4FB}" type="datetimeFigureOut">
              <a:rPr lang="fi-FI" smtClean="0"/>
              <a:t>1.4.2021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5063-245F-4951-9535-E1514B9A5E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4084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8EB-063A-4E92-B023-94063D24F4FB}" type="datetimeFigureOut">
              <a:rPr lang="fi-FI" smtClean="0"/>
              <a:t>1.4.2021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5063-245F-4951-9535-E1514B9A5E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6764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8EB-063A-4E92-B023-94063D24F4FB}" type="datetimeFigureOut">
              <a:rPr lang="fi-FI" smtClean="0"/>
              <a:t>1.4.2021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5063-245F-4951-9535-E1514B9A5E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19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8EB-063A-4E92-B023-94063D24F4FB}" type="datetimeFigureOut">
              <a:rPr lang="fi-FI" smtClean="0"/>
              <a:t>1.4.2021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5063-245F-4951-9535-E1514B9A5E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1095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8EB-063A-4E92-B023-94063D24F4FB}" type="datetimeFigureOut">
              <a:rPr lang="fi-FI" smtClean="0"/>
              <a:t>1.4.2021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5063-245F-4951-9535-E1514B9A5E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8658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8EB-063A-4E92-B023-94063D24F4FB}" type="datetimeFigureOut">
              <a:rPr lang="fi-FI" smtClean="0"/>
              <a:t>1.4.2021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5063-245F-4951-9535-E1514B9A5E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241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8EB-063A-4E92-B023-94063D24F4FB}" type="datetimeFigureOut">
              <a:rPr lang="fi-FI" smtClean="0"/>
              <a:t>1.4.2021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5063-245F-4951-9535-E1514B9A5E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027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8EB-063A-4E92-B023-94063D24F4FB}" type="datetimeFigureOut">
              <a:rPr lang="fi-FI" smtClean="0"/>
              <a:t>1.4.2021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5063-245F-4951-9535-E1514B9A5E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5810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8EB-063A-4E92-B023-94063D24F4FB}" type="datetimeFigureOut">
              <a:rPr lang="fi-FI" smtClean="0"/>
              <a:t>1.4.2021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5063-245F-4951-9535-E1514B9A5E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137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8EB-063A-4E92-B023-94063D24F4FB}" type="datetimeFigureOut">
              <a:rPr lang="fi-FI" smtClean="0"/>
              <a:t>1.4.2021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5063-245F-4951-9535-E1514B9A5E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568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718EB-063A-4E92-B023-94063D24F4FB}" type="datetimeFigureOut">
              <a:rPr lang="fi-FI" smtClean="0"/>
              <a:t>1.4.2021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5063-245F-4951-9535-E1514B9A5E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6482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fi-FI"/>
              <a:t>KUUTIOINTI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514350" indent="-514350">
              <a:buFont typeface="Calibri" pitchFamily="34" charset="0"/>
              <a:buAutoNum type="arabicParenR"/>
              <a:defRPr/>
            </a:pPr>
            <a:r>
              <a:rPr lang="fi-FI"/>
              <a:t>Kuvaile!</a:t>
            </a:r>
          </a:p>
          <a:p>
            <a:pPr marL="514350" indent="-514350">
              <a:buFont typeface="Calibri" pitchFamily="34" charset="0"/>
              <a:buAutoNum type="arabicParenR"/>
              <a:defRPr/>
            </a:pPr>
            <a:r>
              <a:rPr lang="fi-FI"/>
              <a:t>Vertaile!</a:t>
            </a:r>
          </a:p>
          <a:p>
            <a:pPr marL="514350" indent="-514350">
              <a:buFont typeface="Calibri" pitchFamily="34" charset="0"/>
              <a:buAutoNum type="arabicParenR"/>
              <a:defRPr/>
            </a:pPr>
            <a:r>
              <a:rPr lang="fi-FI"/>
              <a:t>Yhdistele!</a:t>
            </a:r>
          </a:p>
          <a:p>
            <a:pPr marL="514350" indent="-514350">
              <a:buFont typeface="Calibri" pitchFamily="34" charset="0"/>
              <a:buAutoNum type="arabicParenR"/>
              <a:defRPr/>
            </a:pPr>
            <a:r>
              <a:rPr lang="fi-FI"/>
              <a:t>Analysoi!</a:t>
            </a:r>
          </a:p>
          <a:p>
            <a:pPr marL="514350" indent="-514350">
              <a:buFont typeface="Calibri" pitchFamily="34" charset="0"/>
              <a:buAutoNum type="arabicParenR"/>
              <a:defRPr/>
            </a:pPr>
            <a:r>
              <a:rPr lang="fi-FI"/>
              <a:t>Sovella!</a:t>
            </a:r>
          </a:p>
          <a:p>
            <a:pPr marL="514350" indent="-514350">
              <a:buFont typeface="Calibri" pitchFamily="34" charset="0"/>
              <a:buAutoNum type="arabicParenR"/>
              <a:defRPr/>
            </a:pPr>
            <a:r>
              <a:rPr lang="fi-FI"/>
              <a:t>Väitä ja perustele väitteesi!</a:t>
            </a:r>
          </a:p>
          <a:p>
            <a:pPr marL="514350" indent="-514350">
              <a:buNone/>
              <a:defRPr/>
            </a:pPr>
            <a:r>
              <a:rPr lang="fi-FI"/>
              <a:t>	- Joka näkökulmasta 3 minuuttia vapaasti, pysähtelemättä ja ilman kritiikkiä.</a:t>
            </a:r>
          </a:p>
        </p:txBody>
      </p:sp>
    </p:spTree>
    <p:extLst>
      <p:ext uri="{BB962C8B-B14F-4D97-AF65-F5344CB8AC3E}">
        <p14:creationId xmlns:p14="http://schemas.microsoft.com/office/powerpoint/2010/main" val="1705942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30</Words>
  <Application>Microsoft Office PowerPoint</Application>
  <PresentationFormat>Laajakuva</PresentationFormat>
  <Paragraphs>9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KUUTIOINTI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KUUTIOINTI</dc:title>
  <dc:creator>Piirainen Jepa</dc:creator>
  <cp:lastModifiedBy>Piirainen Jepa</cp:lastModifiedBy>
  <cp:revision>1</cp:revision>
  <dcterms:created xsi:type="dcterms:W3CDTF">2019-01-10T18:05:52Z</dcterms:created>
  <dcterms:modified xsi:type="dcterms:W3CDTF">2021-04-01T09:04:03Z</dcterms:modified>
</cp:coreProperties>
</file>