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tags/tag18.xml" ContentType="application/vnd.openxmlformats-officedocument.presentationml.tags+xml"/>
  <Override PartName="/ppt/notesSlides/notesSlide28.xml" ContentType="application/vnd.openxmlformats-officedocument.presentationml.notesSlide+xml"/>
  <Override PartName="/ppt/tags/tag19.xml" ContentType="application/vnd.openxmlformats-officedocument.presentationml.tags+xml"/>
  <Override PartName="/ppt/notesSlides/notesSlide29.xml" ContentType="application/vnd.openxmlformats-officedocument.presentationml.notesSlide+xml"/>
  <Override PartName="/ppt/tags/tag20.xml" ContentType="application/vnd.openxmlformats-officedocument.presentationml.tags+xml"/>
  <Override PartName="/ppt/notesSlides/notesSlide30.xml" ContentType="application/vnd.openxmlformats-officedocument.presentationml.notesSlide+xml"/>
  <Override PartName="/ppt/tags/tag21.xml" ContentType="application/vnd.openxmlformats-officedocument.presentationml.tags+xml"/>
  <Override PartName="/ppt/notesSlides/notesSlide31.xml" ContentType="application/vnd.openxmlformats-officedocument.presentationml.notesSlide+xml"/>
  <Override PartName="/ppt/tags/tag2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handoutMasterIdLst>
    <p:handoutMasterId r:id="rId89"/>
  </p:handoutMasterIdLst>
  <p:sldIdLst>
    <p:sldId id="294" r:id="rId2"/>
    <p:sldId id="1526" r:id="rId3"/>
    <p:sldId id="721" r:id="rId4"/>
    <p:sldId id="1433" r:id="rId5"/>
    <p:sldId id="723" r:id="rId6"/>
    <p:sldId id="724" r:id="rId7"/>
    <p:sldId id="1434" r:id="rId8"/>
    <p:sldId id="710" r:id="rId9"/>
    <p:sldId id="931" r:id="rId10"/>
    <p:sldId id="1435" r:id="rId11"/>
    <p:sldId id="1001" r:id="rId12"/>
    <p:sldId id="1437" r:id="rId13"/>
    <p:sldId id="937" r:id="rId14"/>
    <p:sldId id="938" r:id="rId15"/>
    <p:sldId id="1440" r:id="rId16"/>
    <p:sldId id="1439" r:id="rId17"/>
    <p:sldId id="293" r:id="rId18"/>
    <p:sldId id="1441" r:id="rId19"/>
    <p:sldId id="1442" r:id="rId20"/>
    <p:sldId id="1003" r:id="rId21"/>
    <p:sldId id="1004" r:id="rId22"/>
    <p:sldId id="1452" r:id="rId23"/>
    <p:sldId id="1527" r:id="rId24"/>
    <p:sldId id="1516" r:id="rId25"/>
    <p:sldId id="1517" r:id="rId26"/>
    <p:sldId id="1525" r:id="rId27"/>
    <p:sldId id="1523" r:id="rId28"/>
    <p:sldId id="1346" r:id="rId29"/>
    <p:sldId id="1520" r:id="rId30"/>
    <p:sldId id="1522" r:id="rId31"/>
    <p:sldId id="1405" r:id="rId32"/>
    <p:sldId id="1400" r:id="rId33"/>
    <p:sldId id="1513" r:id="rId34"/>
    <p:sldId id="1456" r:id="rId35"/>
    <p:sldId id="1457" r:id="rId36"/>
    <p:sldId id="1514" r:id="rId37"/>
    <p:sldId id="1460" r:id="rId38"/>
    <p:sldId id="1461" r:id="rId39"/>
    <p:sldId id="1462" r:id="rId40"/>
    <p:sldId id="1463" r:id="rId41"/>
    <p:sldId id="1465" r:id="rId42"/>
    <p:sldId id="1468" r:id="rId43"/>
    <p:sldId id="1466" r:id="rId44"/>
    <p:sldId id="1467" r:id="rId45"/>
    <p:sldId id="1469" r:id="rId46"/>
    <p:sldId id="1471" r:id="rId47"/>
    <p:sldId id="1472" r:id="rId48"/>
    <p:sldId id="1473" r:id="rId49"/>
    <p:sldId id="1474" r:id="rId50"/>
    <p:sldId id="1475" r:id="rId51"/>
    <p:sldId id="1476" r:id="rId52"/>
    <p:sldId id="1477" r:id="rId53"/>
    <p:sldId id="1478" r:id="rId54"/>
    <p:sldId id="1479" r:id="rId55"/>
    <p:sldId id="1480" r:id="rId56"/>
    <p:sldId id="1481" r:id="rId57"/>
    <p:sldId id="1482" r:id="rId58"/>
    <p:sldId id="1483" r:id="rId59"/>
    <p:sldId id="1484" r:id="rId60"/>
    <p:sldId id="1485" r:id="rId61"/>
    <p:sldId id="1486" r:id="rId62"/>
    <p:sldId id="1487" r:id="rId63"/>
    <p:sldId id="1488" r:id="rId64"/>
    <p:sldId id="1489" r:id="rId65"/>
    <p:sldId id="1490" r:id="rId66"/>
    <p:sldId id="1491" r:id="rId67"/>
    <p:sldId id="1492" r:id="rId68"/>
    <p:sldId id="1493" r:id="rId69"/>
    <p:sldId id="1494" r:id="rId70"/>
    <p:sldId id="1495" r:id="rId71"/>
    <p:sldId id="1496" r:id="rId72"/>
    <p:sldId id="1497" r:id="rId73"/>
    <p:sldId id="1498" r:id="rId74"/>
    <p:sldId id="1499" r:id="rId75"/>
    <p:sldId id="1500" r:id="rId76"/>
    <p:sldId id="1501" r:id="rId77"/>
    <p:sldId id="1502" r:id="rId78"/>
    <p:sldId id="1503" r:id="rId79"/>
    <p:sldId id="1504" r:id="rId80"/>
    <p:sldId id="1505" r:id="rId81"/>
    <p:sldId id="1506" r:id="rId82"/>
    <p:sldId id="1507" r:id="rId83"/>
    <p:sldId id="1508" r:id="rId84"/>
    <p:sldId id="1509" r:id="rId85"/>
    <p:sldId id="1510" r:id="rId86"/>
    <p:sldId id="1511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6925" autoAdjust="0"/>
  </p:normalViewPr>
  <p:slideViewPr>
    <p:cSldViewPr>
      <p:cViewPr varScale="1">
        <p:scale>
          <a:sx n="77" d="100"/>
          <a:sy n="77" d="100"/>
        </p:scale>
        <p:origin x="2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C064-6102-DA4E-BEE8-20CC4BCB1F94}" type="datetimeFigureOut">
              <a:rPr lang="en-US" smtClean="0"/>
              <a:t>4/25/21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1FAC5-4C5B-9145-A2E8-48A792E8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7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7D1F3-20EE-4B61-93FC-A117391BDD90}" type="datetimeFigureOut">
              <a:rPr lang="en-US" smtClean="0"/>
              <a:pPr/>
              <a:t>4/25/21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6926-4FBE-48A9-97C2-26D45D84A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FE072-4335-4E02-BC7E-DBF6884185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Robert</a:t>
            </a:r>
          </a:p>
        </p:txBody>
      </p:sp>
    </p:spTree>
    <p:extLst>
      <p:ext uri="{BB962C8B-B14F-4D97-AF65-F5344CB8AC3E}">
        <p14:creationId xmlns:p14="http://schemas.microsoft.com/office/powerpoint/2010/main" val="1271254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44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11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72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66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3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33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15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59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59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C5163-7E91-8241-9C93-C99D34A542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88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C5163-7E91-8241-9C93-C99D34A542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6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19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2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0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5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2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22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0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2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49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82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30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456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61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9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729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6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85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983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33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0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34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818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35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88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36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506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37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43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38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872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39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414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40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642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41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086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42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54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43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055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44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425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45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28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46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287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47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144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48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287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49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346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50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51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797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52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63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53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880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54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59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55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260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56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946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57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51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58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862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59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84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60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073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61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861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62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663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63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194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64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4096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65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658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66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499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67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2196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68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301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69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76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70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473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71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508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72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269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73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950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74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738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75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1405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76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8886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77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9151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78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5267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79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89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80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7548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81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7900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82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6329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83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4804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84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553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85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0258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86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22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4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4/25/21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B6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1223-BEC9-4EFC-8EA8-DFFD03655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4/25/21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A2AEBF-051A-4FFC-AD63-4874892751CD}" type="datetimeFigureOut">
              <a:rPr lang="en-US" smtClean="0"/>
              <a:pPr/>
              <a:t>4/25/21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A2AEBF-051A-4FFC-AD63-4874892751CD}" type="datetimeFigureOut">
              <a:rPr lang="en-US" smtClean="0"/>
              <a:pPr/>
              <a:t>4/25/21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A2AEBF-051A-4FFC-AD63-4874892751CD}" type="datetimeFigureOut">
              <a:rPr lang="en-US" smtClean="0"/>
              <a:pPr/>
              <a:t>4/25/21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2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hyperlink" Target="https://www.youtube.com/watch?v=HxqB7CUA-XI&amp;t=231s" TargetMode="External"/><Relationship Id="rId5" Type="http://schemas.openxmlformats.org/officeDocument/2006/relationships/hyperlink" Target="https://www.youtube.com/watch?v=bVR3LrmfNYA" TargetMode="Externa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7.jpeg"/><Relationship Id="rId4" Type="http://schemas.openxmlformats.org/officeDocument/2006/relationships/image" Target="../media/image36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8.png"/><Relationship Id="rId4" Type="http://schemas.openxmlformats.org/officeDocument/2006/relationships/hyperlink" Target="https://www.youtube.com/watch?v=5Z9OIYA8He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XOkPvFM6NU&amp;list=RDCMUCgBncpylJ1kiVaPyP-PZauQ&amp;index=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tif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en-US" sz="1800" b="0" dirty="0"/>
          </a:p>
          <a:p>
            <a:pPr eaLnBrk="1" hangingPunct="1"/>
            <a:r>
              <a:rPr lang="en-US" sz="1800" dirty="0"/>
              <a:t>Prof. Robert Kreuzbauer</a:t>
            </a:r>
          </a:p>
          <a:p>
            <a:pPr eaLnBrk="1" hangingPunct="1"/>
            <a:endParaRPr lang="en-US" sz="1800" b="0" dirty="0"/>
          </a:p>
          <a:p>
            <a:pPr eaLnBrk="1" hangingPunct="1"/>
            <a:r>
              <a:rPr lang="en-US" sz="1800" b="0" dirty="0"/>
              <a:t>Assoc. professor in marketing</a:t>
            </a:r>
          </a:p>
          <a:p>
            <a:pPr eaLnBrk="1" hangingPunct="1"/>
            <a:r>
              <a:rPr lang="en-US" sz="1800" b="0" dirty="0"/>
              <a:t>Surrey business school</a:t>
            </a:r>
          </a:p>
          <a:p>
            <a:pPr eaLnBrk="1" hangingPunct="1"/>
            <a:endParaRPr lang="en-US" sz="1800" b="0" dirty="0"/>
          </a:p>
          <a:p>
            <a:pPr eaLnBrk="1" hangingPunct="1"/>
            <a:r>
              <a:rPr lang="en-US" sz="1800" b="0" dirty="0"/>
              <a:t>19_april_2021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752600"/>
          </a:xfrm>
        </p:spPr>
        <p:txBody>
          <a:bodyPr>
            <a:noAutofit/>
          </a:bodyPr>
          <a:lstStyle/>
          <a:p>
            <a:r>
              <a:rPr lang="en-US" sz="4000" dirty="0"/>
              <a:t>Marketing Analytics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5448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Let’s look at some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D369C-082B-0640-94D9-BB572172FE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88"/>
          <a:stretch/>
        </p:blipFill>
        <p:spPr>
          <a:xfrm>
            <a:off x="497014" y="1600200"/>
            <a:ext cx="8143875" cy="434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270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What about competition?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85978"/>
            <a:ext cx="3962400" cy="2839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524000"/>
            <a:ext cx="56540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There is one ice cream shop on the beach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Sells vanilla ice cream for EUR 2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Should you open another one?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Which price? (cost = EUR 1.4)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7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5448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Some illustrative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F5724-DABC-6942-AFE1-CEE6C1A1FB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69" y="3054350"/>
            <a:ext cx="3535265" cy="16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B2250-2075-3F44-B595-9855762F65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054350"/>
            <a:ext cx="3674140" cy="197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AD3CD-DA51-5B44-8EA6-CC56EBF3CD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908175"/>
            <a:ext cx="1968500" cy="16984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347C83-80D4-6343-9866-2D48234EA91D}"/>
              </a:ext>
            </a:extLst>
          </p:cNvPr>
          <p:cNvSpPr txBox="1"/>
          <p:nvPr/>
        </p:nvSpPr>
        <p:spPr>
          <a:xfrm>
            <a:off x="1799171" y="5019675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+30%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22D8D-BD40-2F43-A193-52778C509CC0}"/>
              </a:ext>
            </a:extLst>
          </p:cNvPr>
          <p:cNvSpPr txBox="1"/>
          <p:nvPr/>
        </p:nvSpPr>
        <p:spPr>
          <a:xfrm>
            <a:off x="3463360" y="5029200"/>
            <a:ext cx="2296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4Cs (Color, Clarity, Cut, Carat)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9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5448"/>
            <a:ext cx="8534400" cy="75895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Good old-fashioned Price-Value Ratios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FE2003-9A7A-C348-969D-BD76CF0ACA88}"/>
              </a:ext>
            </a:extLst>
          </p:cNvPr>
          <p:cNvGrpSpPr/>
          <p:nvPr/>
        </p:nvGrpSpPr>
        <p:grpSpPr>
          <a:xfrm>
            <a:off x="1137905" y="1460452"/>
            <a:ext cx="6281816" cy="4675963"/>
            <a:chOff x="1137905" y="1460452"/>
            <a:chExt cx="6281816" cy="467596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480807" y="2598949"/>
              <a:ext cx="0" cy="33528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480807" y="5951749"/>
              <a:ext cx="44958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976607" y="576708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Value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76007" y="2196278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Price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V="1">
              <a:off x="1480806" y="2598948"/>
              <a:ext cx="4367214" cy="3352801"/>
            </a:xfrm>
            <a:prstGeom prst="straightConnector1">
              <a:avLst/>
            </a:prstGeom>
            <a:ln w="5715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C1F2E04-BBD4-6F45-BCCC-63BEFC78814C}"/>
                </a:ext>
              </a:extLst>
            </p:cNvPr>
            <p:cNvGrpSpPr/>
            <p:nvPr/>
          </p:nvGrpSpPr>
          <p:grpSpPr>
            <a:xfrm>
              <a:off x="4375224" y="3175847"/>
              <a:ext cx="1112405" cy="746760"/>
              <a:chOff x="5176508" y="2787133"/>
              <a:chExt cx="1112405" cy="74676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E6AC390-7A3B-904D-B0BE-5F92E2CE67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76508" y="2787133"/>
                <a:ext cx="533400" cy="74676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AF2E697-A255-E240-83EC-4F43FE630A24}"/>
                  </a:ext>
                </a:extLst>
              </p:cNvPr>
              <p:cNvSpPr txBox="1"/>
              <p:nvPr/>
            </p:nvSpPr>
            <p:spPr>
              <a:xfrm>
                <a:off x="5709908" y="3160513"/>
                <a:ext cx="5790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1.60c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F9CBF3-FC04-C645-8C16-E3787F6B1E4B}"/>
                </a:ext>
              </a:extLst>
            </p:cNvPr>
            <p:cNvGrpSpPr/>
            <p:nvPr/>
          </p:nvGrpSpPr>
          <p:grpSpPr>
            <a:xfrm>
              <a:off x="4952682" y="2598947"/>
              <a:ext cx="1069894" cy="844270"/>
              <a:chOff x="5176508" y="1578400"/>
              <a:chExt cx="1069894" cy="84427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B776C7-4BBB-DD43-99E7-97DBF5450092}"/>
                  </a:ext>
                </a:extLst>
              </p:cNvPr>
              <p:cNvSpPr txBox="1"/>
              <p:nvPr/>
            </p:nvSpPr>
            <p:spPr>
              <a:xfrm>
                <a:off x="5667397" y="2042701"/>
                <a:ext cx="5790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1.70c</a:t>
                </a: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A274156-D3EA-9445-BAB4-8AB40A54E8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76508" y="1578400"/>
                <a:ext cx="490888" cy="844270"/>
              </a:xfrm>
              <a:prstGeom prst="rect">
                <a:avLst/>
              </a:prstGeom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4D4A657-3866-0543-ABA0-C6B34872F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7905" y="1460452"/>
              <a:ext cx="685801" cy="68580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98C8744-535B-9348-A8BA-20EFA90DC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0646" y="5582109"/>
              <a:ext cx="739075" cy="55430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4B9D23E-6022-8744-B0C0-E85AB2384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1307" y="4105320"/>
              <a:ext cx="623893" cy="83185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F705B6-1CFE-EC4F-A879-F6F00306F8A3}"/>
                </a:ext>
              </a:extLst>
            </p:cNvPr>
            <p:cNvSpPr txBox="1"/>
            <p:nvPr/>
          </p:nvSpPr>
          <p:spPr>
            <a:xfrm>
              <a:off x="3376923" y="4953627"/>
              <a:ext cx="579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0.90c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32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5448"/>
            <a:ext cx="8534400" cy="75895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Good old-fashioned Price-Value Ratios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80807" y="2598949"/>
            <a:ext cx="0" cy="3352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80807" y="5951749"/>
            <a:ext cx="4495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76607" y="5767083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6007" y="219627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Price</a:t>
            </a:r>
            <a:endParaRPr lang="en-US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1480806" y="2598948"/>
            <a:ext cx="4367214" cy="3352801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C1F2E04-BBD4-6F45-BCCC-63BEFC78814C}"/>
              </a:ext>
            </a:extLst>
          </p:cNvPr>
          <p:cNvGrpSpPr/>
          <p:nvPr/>
        </p:nvGrpSpPr>
        <p:grpSpPr>
          <a:xfrm>
            <a:off x="3172504" y="3989335"/>
            <a:ext cx="1112405" cy="746760"/>
            <a:chOff x="5176508" y="2787133"/>
            <a:chExt cx="1112405" cy="7467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6AC390-7A3B-904D-B0BE-5F92E2CE6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76508" y="2787133"/>
              <a:ext cx="533400" cy="74676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F2E697-A255-E240-83EC-4F43FE630A24}"/>
                </a:ext>
              </a:extLst>
            </p:cNvPr>
            <p:cNvSpPr txBox="1"/>
            <p:nvPr/>
          </p:nvSpPr>
          <p:spPr>
            <a:xfrm>
              <a:off x="5709908" y="3160513"/>
              <a:ext cx="579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1.60c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5F9CBF3-FC04-C645-8C16-E3787F6B1E4B}"/>
              </a:ext>
            </a:extLst>
          </p:cNvPr>
          <p:cNvGrpSpPr/>
          <p:nvPr/>
        </p:nvGrpSpPr>
        <p:grpSpPr>
          <a:xfrm>
            <a:off x="4952682" y="2598947"/>
            <a:ext cx="1069894" cy="844270"/>
            <a:chOff x="5176508" y="1578400"/>
            <a:chExt cx="1069894" cy="8442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B776C7-4BBB-DD43-99E7-97DBF5450092}"/>
                </a:ext>
              </a:extLst>
            </p:cNvPr>
            <p:cNvSpPr txBox="1"/>
            <p:nvPr/>
          </p:nvSpPr>
          <p:spPr>
            <a:xfrm>
              <a:off x="5667397" y="2042701"/>
              <a:ext cx="579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1.70c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274156-D3EA-9445-BAB4-8AB40A54E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76508" y="1578400"/>
              <a:ext cx="490888" cy="844270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4D4A657-3866-0543-ABA0-C6B34872F5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905" y="1460452"/>
            <a:ext cx="685801" cy="6858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8C8744-535B-9348-A8BA-20EFA90DC4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646" y="5582109"/>
            <a:ext cx="739075" cy="554306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95B7FED4-0558-C845-ACCB-E9442ACFBFB3}"/>
              </a:ext>
            </a:extLst>
          </p:cNvPr>
          <p:cNvSpPr/>
          <p:nvPr/>
        </p:nvSpPr>
        <p:spPr>
          <a:xfrm rot="5400000">
            <a:off x="4082013" y="4089207"/>
            <a:ext cx="464317" cy="1734856"/>
          </a:xfrm>
          <a:prstGeom prst="rightBrace">
            <a:avLst>
              <a:gd name="adj1" fmla="val 2670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C17AE-ADD4-E84B-8A73-646158BF8EB1}"/>
              </a:ext>
            </a:extLst>
          </p:cNvPr>
          <p:cNvSpPr txBox="1"/>
          <p:nvPr/>
        </p:nvSpPr>
        <p:spPr>
          <a:xfrm>
            <a:off x="2723995" y="5261010"/>
            <a:ext cx="3973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Level of uncertainty to get a particular quality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C27E62-B519-754C-9D80-951B8A20B070}"/>
              </a:ext>
            </a:extLst>
          </p:cNvPr>
          <p:cNvCxnSpPr>
            <a:stCxn id="5" idx="2"/>
          </p:cNvCxnSpPr>
          <p:nvPr/>
        </p:nvCxnSpPr>
        <p:spPr>
          <a:xfrm>
            <a:off x="5198126" y="3443217"/>
            <a:ext cx="0" cy="1227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14421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Don’t think like a consumer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F810F765-35A3-674B-A1B2-4FAC22B2D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114800"/>
            <a:ext cx="23622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sm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A56A5583-450A-9B43-B832-C64D457BC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667000"/>
            <a:ext cx="25146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sm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7133105C-6E9F-DC4F-8A91-1CFA5CD39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95600"/>
            <a:ext cx="25146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sm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A929BB94-B6D4-F44D-8FB0-A99F4DA1B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124200"/>
            <a:ext cx="25146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sm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207F2B26-0EDD-FB42-A8B8-8D7E996F7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352800"/>
            <a:ext cx="23622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sm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3AB47D24-A797-A64D-958B-98D7B1674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581400"/>
            <a:ext cx="24384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sm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574ABD3-504C-364E-AFF7-E016959D7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10000"/>
            <a:ext cx="24384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sm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72CACEE5-38ED-2A49-8C07-DA52CB05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122613"/>
            <a:ext cx="1385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Verdana" charset="0"/>
              </a:rPr>
              <a:t>Company</a:t>
            </a:r>
          </a:p>
          <a:p>
            <a:pPr algn="ctr"/>
            <a:r>
              <a:rPr lang="en-US" sz="1600">
                <a:latin typeface="Verdana" charset="0"/>
              </a:rPr>
              <a:t>Products</a:t>
            </a:r>
            <a:endParaRPr lang="en-US" sz="2000">
              <a:latin typeface="Verdana" charset="0"/>
            </a:endParaRPr>
          </a:p>
        </p:txBody>
      </p:sp>
      <p:sp>
        <p:nvSpPr>
          <p:cNvPr id="14" name="Text Box 12" descr="50%">
            <a:extLst>
              <a:ext uri="{FF2B5EF4-FFF2-40B4-BE49-F238E27FC236}">
                <a16:creationId xmlns:a16="http://schemas.microsoft.com/office/drawing/2014/main" id="{C580188C-14A3-624C-84E0-98977AD1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599"/>
            <a:ext cx="1981200" cy="1600201"/>
          </a:xfrm>
          <a:prstGeom prst="rect">
            <a:avLst/>
          </a:prstGeom>
          <a:pattFill prst="pct50">
            <a:fgClr>
              <a:srgbClr val="F0F0F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AT" sz="1000" dirty="0">
              <a:latin typeface="Verdana" charset="0"/>
            </a:endParaRPr>
          </a:p>
          <a:p>
            <a:pPr algn="ctr"/>
            <a:r>
              <a:rPr lang="en-GB" sz="1600" dirty="0">
                <a:latin typeface="Verdana" charset="0"/>
              </a:rPr>
              <a:t>A lot of cool advertising</a:t>
            </a:r>
            <a:endParaRPr lang="de-AT" sz="1200" b="1" dirty="0">
              <a:latin typeface="Verdana" charset="0"/>
            </a:endParaRPr>
          </a:p>
        </p:txBody>
      </p:sp>
      <p:pic>
        <p:nvPicPr>
          <p:cNvPr id="15" name="Picture 13" descr="EMAC2004 041_black">
            <a:extLst>
              <a:ext uri="{FF2B5EF4-FFF2-40B4-BE49-F238E27FC236}">
                <a16:creationId xmlns:a16="http://schemas.microsoft.com/office/drawing/2014/main" id="{6C104B87-D91A-0C4D-AA21-A020E04F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550" y="2422525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95C51B-9C5D-104F-AE9E-421CC6CA08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2800" y="3200401"/>
            <a:ext cx="149225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D80836-308D-7D4F-A055-8DFD679F3D2E}"/>
              </a:ext>
            </a:extLst>
          </p:cNvPr>
          <p:cNvSpPr txBox="1"/>
          <p:nvPr/>
        </p:nvSpPr>
        <p:spPr>
          <a:xfrm>
            <a:off x="6172200" y="2237859"/>
            <a:ext cx="103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Happy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0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248400" y="2243893"/>
            <a:ext cx="914400" cy="3829110"/>
            <a:chOff x="6248400" y="2209800"/>
            <a:chExt cx="914400" cy="3829110"/>
          </a:xfrm>
        </p:grpSpPr>
        <p:sp>
          <p:nvSpPr>
            <p:cNvPr id="27" name="Rectangle 26"/>
            <p:cNvSpPr/>
            <p:nvPr/>
          </p:nvSpPr>
          <p:spPr>
            <a:xfrm>
              <a:off x="6248400" y="2209800"/>
              <a:ext cx="914400" cy="3200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00800" y="5638800"/>
              <a:ext cx="743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Costs</a:t>
              </a: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Think like a manager!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600200"/>
            <a:ext cx="1194179" cy="10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3505200"/>
            <a:ext cx="89746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endParaRPr lang="en-US" sz="2000" dirty="0"/>
          </a:p>
          <a:p>
            <a:pPr algn="ctr">
              <a:lnSpc>
                <a:spcPct val="50000"/>
              </a:lnSpc>
            </a:pPr>
            <a:r>
              <a:rPr lang="en-US" sz="2800" dirty="0"/>
              <a:t>=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248400" y="3200400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0" y="3886200"/>
            <a:ext cx="64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0486" y="2514600"/>
            <a:ext cx="134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costs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7162800" y="2819400"/>
            <a:ext cx="304800" cy="26479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7162799" y="2241551"/>
            <a:ext cx="323851" cy="577850"/>
          </a:xfrm>
          <a:prstGeom prst="rightBrace">
            <a:avLst>
              <a:gd name="adj1" fmla="val 1176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248400" y="2819400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97798" y="2243893"/>
            <a:ext cx="3476057" cy="4106108"/>
            <a:chOff x="897798" y="2209800"/>
            <a:chExt cx="3476057" cy="4106108"/>
          </a:xfrm>
        </p:grpSpPr>
        <p:sp>
          <p:nvSpPr>
            <p:cNvPr id="24" name="Rectangle 23"/>
            <p:cNvSpPr/>
            <p:nvPr/>
          </p:nvSpPr>
          <p:spPr>
            <a:xfrm>
              <a:off x="2147453" y="2209800"/>
              <a:ext cx="914400" cy="3200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7798" y="5638800"/>
              <a:ext cx="347605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Benefit </a:t>
              </a:r>
            </a:p>
            <a:p>
              <a:pPr algn="ctr"/>
              <a:r>
                <a:rPr lang="en-US" dirty="0"/>
                <a:t>(thirst-quenching, experience, etc.)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4472" y="1346200"/>
            <a:ext cx="7945128" cy="4114800"/>
            <a:chOff x="284472" y="1371600"/>
            <a:chExt cx="7945128" cy="41148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838200" y="5486400"/>
              <a:ext cx="7391400" cy="0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838200" y="1676400"/>
              <a:ext cx="0" cy="3810000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84472" y="1371600"/>
              <a:ext cx="13919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Costs/Benefits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V="1">
            <a:off x="6705600" y="2895600"/>
            <a:ext cx="0" cy="33020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57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D4A4925-424B-9844-B382-502036DA5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14400"/>
            <a:ext cx="6175388" cy="46267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B6D487-752C-EE4A-A382-D1433FEC9F89}"/>
              </a:ext>
            </a:extLst>
          </p:cNvPr>
          <p:cNvSpPr txBox="1"/>
          <p:nvPr/>
        </p:nvSpPr>
        <p:spPr>
          <a:xfrm>
            <a:off x="1920453" y="5638800"/>
            <a:ext cx="5394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Marketing Mix = 4Ps (Product, Price, Promotion, Place (i.e. Distribution)</a:t>
            </a:r>
          </a:p>
        </p:txBody>
      </p:sp>
    </p:spTree>
    <p:extLst>
      <p:ext uri="{BB962C8B-B14F-4D97-AF65-F5344CB8AC3E}">
        <p14:creationId xmlns:p14="http://schemas.microsoft.com/office/powerpoint/2010/main" val="222834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B3DC912-D3AC-1E4F-B6F1-5625329BCA39}"/>
              </a:ext>
            </a:extLst>
          </p:cNvPr>
          <p:cNvGrpSpPr/>
          <p:nvPr/>
        </p:nvGrpSpPr>
        <p:grpSpPr>
          <a:xfrm>
            <a:off x="545288" y="180053"/>
            <a:ext cx="8248026" cy="6421465"/>
            <a:chOff x="545288" y="180053"/>
            <a:chExt cx="8248026" cy="6421465"/>
          </a:xfrm>
        </p:grpSpPr>
        <p:grpSp>
          <p:nvGrpSpPr>
            <p:cNvPr id="14" name="Group 13"/>
            <p:cNvGrpSpPr/>
            <p:nvPr/>
          </p:nvGrpSpPr>
          <p:grpSpPr>
            <a:xfrm>
              <a:off x="545288" y="180053"/>
              <a:ext cx="8248026" cy="6421465"/>
              <a:chOff x="545288" y="180053"/>
              <a:chExt cx="8248026" cy="642146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45288" y="180053"/>
                <a:ext cx="8022921" cy="6421465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195629" y="698454"/>
                <a:ext cx="1597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Technology</a:t>
                </a:r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53034" y="2625709"/>
                <a:ext cx="2133790" cy="189033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Competitor(s)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17429" y="1280135"/>
                <a:ext cx="1506309" cy="8934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Collaborators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4023738" y="2164761"/>
                <a:ext cx="298368" cy="3611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5963496" y="1251239"/>
                <a:ext cx="1373400" cy="8934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000000"/>
                    </a:solidFill>
                  </a:rPr>
                  <a:t>Resources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5601686" y="2152411"/>
                <a:ext cx="361810" cy="4208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3836941" y="2362858"/>
                <a:ext cx="2126555" cy="18829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000000"/>
                    </a:solidFill>
                  </a:rPr>
                  <a:t>4Ps</a:t>
                </a:r>
                <a:r>
                  <a:rPr lang="zh-CN" alt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+</a:t>
                </a:r>
                <a:r>
                  <a:rPr lang="zh-CN" alt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STP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Explosion 1 22"/>
              <p:cNvSpPr/>
              <p:nvPr/>
            </p:nvSpPr>
            <p:spPr>
              <a:xfrm>
                <a:off x="3327452" y="4733160"/>
                <a:ext cx="3027388" cy="1727883"/>
              </a:xfrm>
              <a:prstGeom prst="irregularSeal1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000000"/>
                    </a:solidFill>
                  </a:rPr>
                  <a:t>Customers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4900219" y="4245808"/>
                <a:ext cx="52" cy="845883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4985573" y="4399849"/>
                <a:ext cx="97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WTP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307982" y="1734327"/>
                <a:ext cx="2179964" cy="136472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2711839" y="3322478"/>
              <a:ext cx="45474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dynamic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366409" y="6260292"/>
            <a:ext cx="653676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dirty="0"/>
              <a:t>A marketing strategy is an integrated set of choices about how we will create and capture value, </a:t>
            </a:r>
            <a:r>
              <a:rPr lang="en-US" b="1" dirty="0">
                <a:solidFill>
                  <a:srgbClr val="000000"/>
                </a:solidFill>
              </a:rPr>
              <a:t>over long periods of time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938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Four Cs of marketing strategy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07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</a:t>
            </a:r>
            <a:r>
              <a:rPr lang="en-US" sz="2400" dirty="0"/>
              <a:t>ustomer Value: What your customers want?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</a:t>
            </a:r>
            <a:r>
              <a:rPr lang="en-US" sz="2400" dirty="0"/>
              <a:t>ompetition: How your competitors react?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</a:t>
            </a:r>
            <a:r>
              <a:rPr lang="en-US" sz="2400" dirty="0"/>
              <a:t>ollaborators: Will your collaborators collaborate?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</a:t>
            </a:r>
            <a:r>
              <a:rPr lang="en-US" sz="2400" dirty="0"/>
              <a:t>osts: Do I have the money for all this?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Can you really taste the difference?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200"/>
            <a:ext cx="4615543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1524000"/>
            <a:ext cx="174408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83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5448"/>
            <a:ext cx="8534400" cy="75895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Consumer Research Study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057400"/>
            <a:ext cx="35814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091267"/>
            <a:ext cx="3321050" cy="3321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29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5448"/>
            <a:ext cx="8534400" cy="75895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Consumer Research Study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68" y="1676400"/>
            <a:ext cx="7895967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5791200"/>
            <a:ext cx="2181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Bronnenberg</a:t>
            </a:r>
            <a:r>
              <a:rPr lang="en-US" sz="1400" dirty="0"/>
              <a:t> &amp; </a:t>
            </a:r>
            <a:r>
              <a:rPr lang="en-US" sz="1400" dirty="0" err="1"/>
              <a:t>Dube</a:t>
            </a:r>
            <a:r>
              <a:rPr lang="en-US" sz="1400" dirty="0"/>
              <a:t>,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325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Game-theoretic mindset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09104-00CC-264C-9E0C-A342C3BFD7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02" y="2667000"/>
            <a:ext cx="4019550" cy="2105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AEA47-596C-DB4C-A4B1-114020C119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86" y="2070262"/>
            <a:ext cx="3570514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58A1A2-EDF7-954E-99EE-A592E63DDC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2057400"/>
            <a:ext cx="1349196" cy="33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6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Marketing Analytics </a:t>
            </a:r>
            <a:br>
              <a:rPr lang="en-US" altLang="zh-CN" sz="2800" dirty="0">
                <a:solidFill>
                  <a:srgbClr val="000000"/>
                </a:solidFill>
              </a:rPr>
            </a:br>
            <a:r>
              <a:rPr lang="en-US" altLang="zh-CN" sz="2800" dirty="0">
                <a:solidFill>
                  <a:srgbClr val="000000"/>
                </a:solidFill>
              </a:rPr>
              <a:t>is mainly about finding out…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BE8DB5-50EC-2A4D-ADAE-3082613D8506}"/>
              </a:ext>
            </a:extLst>
          </p:cNvPr>
          <p:cNvSpPr/>
          <p:nvPr/>
        </p:nvSpPr>
        <p:spPr>
          <a:xfrm>
            <a:off x="1371600" y="1828800"/>
            <a:ext cx="2362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…what your customers want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CBFF1-1003-054B-B548-FE75E1807B66}"/>
              </a:ext>
            </a:extLst>
          </p:cNvPr>
          <p:cNvSpPr/>
          <p:nvPr/>
        </p:nvSpPr>
        <p:spPr>
          <a:xfrm>
            <a:off x="5410200" y="1828800"/>
            <a:ext cx="2362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…how to most efficiently deliver it to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57FCF-5953-DF43-980F-EE33F4164791}"/>
              </a:ext>
            </a:extLst>
          </p:cNvPr>
          <p:cNvSpPr txBox="1"/>
          <p:nvPr/>
        </p:nvSpPr>
        <p:spPr>
          <a:xfrm>
            <a:off x="1371600" y="3429000"/>
            <a:ext cx="21902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Examples: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Which ice cream?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Which movie?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B78D5-D3E7-C448-A6A6-A7D836295475}"/>
              </a:ext>
            </a:extLst>
          </p:cNvPr>
          <p:cNvSpPr txBox="1"/>
          <p:nvPr/>
        </p:nvSpPr>
        <p:spPr>
          <a:xfrm>
            <a:off x="5505985" y="3429000"/>
            <a:ext cx="3330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Examples: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Features for an action camera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How to price Pampers diapers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Sell Canada Goose jackets online or in shops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How much ads on FB or radio?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973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Marketing Analytics </a:t>
            </a:r>
            <a:br>
              <a:rPr lang="en-US" altLang="zh-CN" sz="2800" dirty="0">
                <a:solidFill>
                  <a:srgbClr val="000000"/>
                </a:solidFill>
              </a:rPr>
            </a:br>
            <a:r>
              <a:rPr lang="en-US" altLang="zh-CN" sz="2800" dirty="0">
                <a:solidFill>
                  <a:srgbClr val="000000"/>
                </a:solidFill>
              </a:rPr>
              <a:t>is mainly about finding out…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BE8DB5-50EC-2A4D-ADAE-3082613D8506}"/>
              </a:ext>
            </a:extLst>
          </p:cNvPr>
          <p:cNvSpPr/>
          <p:nvPr/>
        </p:nvSpPr>
        <p:spPr>
          <a:xfrm>
            <a:off x="1371600" y="1828800"/>
            <a:ext cx="2362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…what your customers want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CBFF1-1003-054B-B548-FE75E1807B66}"/>
              </a:ext>
            </a:extLst>
          </p:cNvPr>
          <p:cNvSpPr/>
          <p:nvPr/>
        </p:nvSpPr>
        <p:spPr>
          <a:xfrm>
            <a:off x="5410200" y="1828800"/>
            <a:ext cx="2362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…how to most efficiently deliver it to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57FCF-5953-DF43-980F-EE33F4164791}"/>
              </a:ext>
            </a:extLst>
          </p:cNvPr>
          <p:cNvSpPr txBox="1"/>
          <p:nvPr/>
        </p:nvSpPr>
        <p:spPr>
          <a:xfrm>
            <a:off x="1371600" y="3657600"/>
            <a:ext cx="23622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Main method: Cluster analysis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Individual analysis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Machine learning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490004-15F8-3140-8C27-39BB3D30E8E6}"/>
              </a:ext>
            </a:extLst>
          </p:cNvPr>
          <p:cNvSpPr/>
          <p:nvPr/>
        </p:nvSpPr>
        <p:spPr>
          <a:xfrm>
            <a:off x="4724400" y="3657600"/>
            <a:ext cx="1752600" cy="14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Statistical modeling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(mainly regression)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1F581-86E7-D44A-9AAA-B8958A550A64}"/>
              </a:ext>
            </a:extLst>
          </p:cNvPr>
          <p:cNvSpPr/>
          <p:nvPr/>
        </p:nvSpPr>
        <p:spPr>
          <a:xfrm>
            <a:off x="6781800" y="3657600"/>
            <a:ext cx="1752600" cy="14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Mathematical modeling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A72FC38A-42E4-ED4F-BE5F-A5907FADEB64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16200000" flipH="1">
            <a:off x="6934200" y="2933700"/>
            <a:ext cx="381000" cy="1066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6DECE2AF-E984-A540-A4EA-6447299A67EF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rot="5400000">
            <a:off x="5905500" y="2971800"/>
            <a:ext cx="381000" cy="9906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764DFF-CA96-E341-8B65-9D0AD486FF52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2552700" y="32766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05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Pedagogical philosophy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0BFE1C-A957-CE4E-A37B-AF01DBC5BA85}"/>
              </a:ext>
            </a:extLst>
          </p:cNvPr>
          <p:cNvSpPr/>
          <p:nvPr/>
        </p:nvSpPr>
        <p:spPr>
          <a:xfrm>
            <a:off x="457200" y="1400343"/>
            <a:ext cx="8378952" cy="465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SG" sz="2400" dirty="0"/>
              <a:t>Teach marketing analytics as a tool-box to solve practical problems not as a form of rocket science</a:t>
            </a:r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sz="2400" dirty="0"/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400" dirty="0"/>
              <a:t>Focus on main analytical tools</a:t>
            </a:r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sz="2400" dirty="0"/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400" dirty="0"/>
              <a:t>Hand-calculation (Excel and not R!!!)</a:t>
            </a:r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sz="2400" dirty="0"/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400" dirty="0"/>
              <a:t>Basis for future self-teaching</a:t>
            </a:r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FC0D87-E862-E14B-9D69-219C8F2B35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713202"/>
            <a:ext cx="1600200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97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Free Software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5BAEF-8AB4-8744-AB6C-B81FACB5F7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600200"/>
            <a:ext cx="7470648" cy="35796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D90A60-13DE-A748-B0C7-B2063646F34B}"/>
              </a:ext>
            </a:extLst>
          </p:cNvPr>
          <p:cNvSpPr/>
          <p:nvPr/>
        </p:nvSpPr>
        <p:spPr>
          <a:xfrm>
            <a:off x="1676400" y="59436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https://www.youtube.com/watch?v=bVR3LrmfNYA</a:t>
            </a:r>
            <a:r>
              <a:rPr lang="en-US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ACC7B-5D65-A84A-99AE-C50D4DBB0AE6}"/>
              </a:ext>
            </a:extLst>
          </p:cNvPr>
          <p:cNvSpPr/>
          <p:nvPr/>
        </p:nvSpPr>
        <p:spPr>
          <a:xfrm>
            <a:off x="1524000" y="54864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https://www.youtube.com/watch?v=HxqB7CUA-XI&amp;t=231s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010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Recommended textbooks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3EA00-6E7D-834B-B975-8C81CFFB24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905000"/>
            <a:ext cx="2277359" cy="314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FA3E7F-44AB-3A45-94E2-F709143BB8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881963"/>
            <a:ext cx="2514600" cy="3162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D3B01E-5763-CC4B-B829-CC149D4C0854}"/>
              </a:ext>
            </a:extLst>
          </p:cNvPr>
          <p:cNvSpPr txBox="1"/>
          <p:nvPr/>
        </p:nvSpPr>
        <p:spPr>
          <a:xfrm>
            <a:off x="1781412" y="5051351"/>
            <a:ext cx="176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Better for theory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28B3F-E88B-FF42-9E37-0A5CB2F13A5B}"/>
              </a:ext>
            </a:extLst>
          </p:cNvPr>
          <p:cNvSpPr txBox="1"/>
          <p:nvPr/>
        </p:nvSpPr>
        <p:spPr>
          <a:xfrm>
            <a:off x="5710033" y="5051351"/>
            <a:ext cx="187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Better for analysis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859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Other recommended readings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38F52-1544-7B45-A0C0-D2793CE066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393225"/>
            <a:ext cx="2179880" cy="2661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186EC-4E72-764C-958A-B0A4B8E8FB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407318"/>
            <a:ext cx="1692391" cy="2633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871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Expectations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0BFE1C-A957-CE4E-A37B-AF01DBC5BA85}"/>
              </a:ext>
            </a:extLst>
          </p:cNvPr>
          <p:cNvSpPr/>
          <p:nvPr/>
        </p:nvSpPr>
        <p:spPr>
          <a:xfrm>
            <a:off x="457200" y="1400343"/>
            <a:ext cx="868680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400" dirty="0"/>
              <a:t>100% focus &amp; attention (</a:t>
            </a:r>
            <a:r>
              <a:rPr lang="en-SG" sz="2400" u="sng" dirty="0"/>
              <a:t>attendance is mandatory</a:t>
            </a:r>
            <a:r>
              <a:rPr lang="en-SG" sz="24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400" dirty="0"/>
              <a:t>Active participation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400" dirty="0"/>
              <a:t>Basic knowledge in statistics (p-value, correlation, R</a:t>
            </a:r>
            <a:r>
              <a:rPr lang="en-SG" sz="2400" baseline="30000" dirty="0"/>
              <a:t>2</a:t>
            </a:r>
            <a:r>
              <a:rPr lang="en-SG" sz="2400" dirty="0"/>
              <a:t>…)</a:t>
            </a:r>
          </a:p>
          <a:p>
            <a:pPr>
              <a:lnSpc>
                <a:spcPct val="150000"/>
              </a:lnSpc>
            </a:pPr>
            <a:endParaRPr lang="en-SG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2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Can you really taste the difference?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 descr="IMG_527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6371"/>
            <a:ext cx="9144000" cy="3959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102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Recommended Tutorials for Basic Statistics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0BFE1C-A957-CE4E-A37B-AF01DBC5BA85}"/>
              </a:ext>
            </a:extLst>
          </p:cNvPr>
          <p:cNvSpPr/>
          <p:nvPr/>
        </p:nvSpPr>
        <p:spPr>
          <a:xfrm>
            <a:off x="457200" y="1400343"/>
            <a:ext cx="8686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hlinkClick r:id="rId4"/>
              </a:rPr>
              <a:t>https://www.youtube.com/watch?v=5Z9OIYA8He8</a:t>
            </a:r>
            <a:endParaRPr lang="en-SG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D7646-F74C-3D43-BCC5-88910C7355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05" y="1865214"/>
            <a:ext cx="7696200" cy="4122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120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Assignments </a:t>
            </a:r>
            <a:r>
              <a:rPr lang="en-US" altLang="zh-CN" sz="2000" dirty="0">
                <a:solidFill>
                  <a:srgbClr val="000000"/>
                </a:solidFill>
              </a:rPr>
              <a:t>(small changes may occur)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A806EC-E82C-3B45-B56A-8BCDD87EF3A3}"/>
              </a:ext>
            </a:extLst>
          </p:cNvPr>
          <p:cNvSpPr/>
          <p:nvPr/>
        </p:nvSpPr>
        <p:spPr>
          <a:xfrm>
            <a:off x="457200" y="1400343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Exercises (50)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Groups of 4-5 students will have to submit 3-5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Students can work on the exercises during exercise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Deadline: 2 weeks after handed out to students</a:t>
            </a:r>
          </a:p>
          <a:p>
            <a:pPr>
              <a:lnSpc>
                <a:spcPct val="150000"/>
              </a:lnSpc>
            </a:pPr>
            <a:endParaRPr lang="en-GB" sz="2000" u="sng" dirty="0"/>
          </a:p>
          <a:p>
            <a:pPr marL="269875" indent="-269875">
              <a:lnSpc>
                <a:spcPct val="150000"/>
              </a:lnSpc>
              <a:buFont typeface="+mj-lt"/>
              <a:buAutoNum type="arabicPeriod" startAt="2"/>
            </a:pPr>
            <a:r>
              <a:rPr lang="en-AU" sz="2400" dirty="0"/>
              <a:t>Two max 1.5hs exams (50)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 1: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/>
              <a:t>Date: 3. May 2021 (exact time </a:t>
            </a:r>
            <a:r>
              <a:rPr lang="en-AU" dirty="0" err="1"/>
              <a:t>tbd</a:t>
            </a:r>
            <a:r>
              <a:rPr lang="en-AU" dirty="0"/>
              <a:t>.)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/>
              <a:t>Format: Short answer questions, MCQs, calculations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/>
              <a:t>Cluster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 2: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/>
              <a:t>Date: 17. May 2021 (exact time </a:t>
            </a:r>
            <a:r>
              <a:rPr lang="en-AU" dirty="0" err="1"/>
              <a:t>tbd</a:t>
            </a:r>
            <a:r>
              <a:rPr lang="en-AU" dirty="0"/>
              <a:t>.)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/>
              <a:t>Format: Short answer questions, MCQs, calculations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/>
              <a:t>Regression analysis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9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Schedule </a:t>
            </a:r>
            <a:r>
              <a:rPr lang="en-US" altLang="zh-CN" sz="2000" dirty="0">
                <a:solidFill>
                  <a:srgbClr val="000000"/>
                </a:solidFill>
              </a:rPr>
              <a:t>(small changes may occur)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0ADB0E-5741-4045-A059-D4DCB15FA794}"/>
              </a:ext>
            </a:extLst>
          </p:cNvPr>
          <p:cNvSpPr/>
          <p:nvPr/>
        </p:nvSpPr>
        <p:spPr>
          <a:xfrm>
            <a:off x="457200" y="1400343"/>
            <a:ext cx="8378952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Class (19. April 2021): Cluster analysis I</a:t>
            </a:r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Class (19. April 2021): Cluster analysis II</a:t>
            </a:r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Class (19. April 2021): Regression analysis I (Conjoint analysis)</a:t>
            </a:r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Class (19. April 2021): Regression analysis I (Pricing and advertising strategies)</a:t>
            </a:r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Class (19. April 2021): Forecasting (Bass-model of Diffusion; Recommender systems)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602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Customer Segmentation &amp; Targeting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CB867-0011-7D4D-BCEE-7D066452A1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1676401"/>
            <a:ext cx="5867400" cy="384640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1B089AC-B685-E141-886D-37211B946E20}"/>
              </a:ext>
            </a:extLst>
          </p:cNvPr>
          <p:cNvSpPr/>
          <p:nvPr/>
        </p:nvSpPr>
        <p:spPr>
          <a:xfrm>
            <a:off x="1066800" y="57150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https://www.youtube.com/watch?v=QXOkPvFM6NU&amp;list=RDCMUCgBncpylJ1kiVaPyP-PZauQ&amp;index=1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6846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Customer Segmentation &amp; Targeting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3B847-DBC5-4945-B71E-113330E4BF89}"/>
              </a:ext>
            </a:extLst>
          </p:cNvPr>
          <p:cNvSpPr txBox="1"/>
          <p:nvPr/>
        </p:nvSpPr>
        <p:spPr>
          <a:xfrm>
            <a:off x="457200" y="1524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Goal: Company (Netflix) wants to understand what are their main consumer segments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Let’s assume we have only two kinds of information (variables): </a:t>
            </a:r>
            <a:r>
              <a:rPr lang="en-US" sz="2400" i="1" dirty="0"/>
              <a:t>Age</a:t>
            </a:r>
            <a:r>
              <a:rPr lang="en-US" sz="2400" dirty="0"/>
              <a:t> &amp; </a:t>
            </a:r>
            <a:r>
              <a:rPr lang="en-US" sz="2400" i="1" dirty="0"/>
              <a:t>Days per week</a:t>
            </a:r>
            <a:r>
              <a:rPr lang="en-US" sz="2400" dirty="0"/>
              <a:t> spent to watch Netflix videos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89AA26-C6B0-9D4D-B298-15E90798810A}"/>
              </a:ext>
            </a:extLst>
          </p:cNvPr>
          <p:cNvGrpSpPr/>
          <p:nvPr/>
        </p:nvGrpSpPr>
        <p:grpSpPr>
          <a:xfrm>
            <a:off x="333291" y="4351734"/>
            <a:ext cx="8563416" cy="1433293"/>
            <a:chOff x="333291" y="4351734"/>
            <a:chExt cx="8563416" cy="14332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D5122AF-F96D-D141-A72A-BDF072991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3167" y="4351734"/>
              <a:ext cx="715429" cy="7358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78C71F-71AB-4F4E-89D6-DB63437FB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128" y="4351734"/>
              <a:ext cx="715429" cy="73587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569109-E9F4-E047-AE1A-B1BC169C6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13245" y="4351734"/>
              <a:ext cx="715429" cy="7358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7B3BD1-71DE-8549-A6AE-C0CE52913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3206" y="4351734"/>
              <a:ext cx="715429" cy="73587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504522-3A8B-7C45-A0E3-5240D9D9B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3400" y="4351734"/>
              <a:ext cx="715429" cy="7358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B7864E-6A2D-6C40-96C9-6143E10D9A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23284" y="4351734"/>
              <a:ext cx="715429" cy="7358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B5D66A-4EA6-2043-BD58-B7F88F1551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3323" y="4351734"/>
              <a:ext cx="715429" cy="73587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D398DB-B089-5048-8B18-DCA0B0C33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3362" y="4351734"/>
              <a:ext cx="715429" cy="73587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982988-6367-D942-86D7-21989CE57B4E}"/>
                </a:ext>
              </a:extLst>
            </p:cNvPr>
            <p:cNvSpPr txBox="1"/>
            <p:nvPr/>
          </p:nvSpPr>
          <p:spPr>
            <a:xfrm>
              <a:off x="333291" y="5200252"/>
              <a:ext cx="8097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Age: 42</a:t>
              </a:r>
            </a:p>
            <a:p>
              <a:r>
                <a:rPr lang="en-US" sz="1600" dirty="0"/>
                <a:t>Time: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BD33A4-4CD5-5748-96E4-35D969FC7E70}"/>
                </a:ext>
              </a:extLst>
            </p:cNvPr>
            <p:cNvSpPr txBox="1"/>
            <p:nvPr/>
          </p:nvSpPr>
          <p:spPr>
            <a:xfrm>
              <a:off x="1440963" y="5200252"/>
              <a:ext cx="8097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Age: 18</a:t>
              </a:r>
            </a:p>
            <a:p>
              <a:r>
                <a:rPr lang="en-US" sz="1600" dirty="0"/>
                <a:t>Time: 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193A45-D164-8C49-B7F0-2E44FFCC570A}"/>
                </a:ext>
              </a:extLst>
            </p:cNvPr>
            <p:cNvSpPr txBox="1"/>
            <p:nvPr/>
          </p:nvSpPr>
          <p:spPr>
            <a:xfrm>
              <a:off x="2548635" y="5200252"/>
              <a:ext cx="8097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Age: 23</a:t>
              </a:r>
            </a:p>
            <a:p>
              <a:r>
                <a:rPr lang="en-US" sz="1600" dirty="0"/>
                <a:t>Time: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843860-EE58-864F-850C-79CA204E6158}"/>
                </a:ext>
              </a:extLst>
            </p:cNvPr>
            <p:cNvSpPr txBox="1"/>
            <p:nvPr/>
          </p:nvSpPr>
          <p:spPr>
            <a:xfrm>
              <a:off x="3656307" y="5200252"/>
              <a:ext cx="8097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Age: 49</a:t>
              </a:r>
            </a:p>
            <a:p>
              <a:r>
                <a:rPr lang="en-US" sz="1600" dirty="0"/>
                <a:t>Time: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174BEF-D10E-664C-BE8F-187DF39CBAAA}"/>
                </a:ext>
              </a:extLst>
            </p:cNvPr>
            <p:cNvSpPr txBox="1"/>
            <p:nvPr/>
          </p:nvSpPr>
          <p:spPr>
            <a:xfrm>
              <a:off x="4763979" y="5200252"/>
              <a:ext cx="8097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Age: 37</a:t>
              </a:r>
            </a:p>
            <a:p>
              <a:r>
                <a:rPr lang="en-US" sz="1600" dirty="0"/>
                <a:t>Time: 7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7CF01C-A96C-9640-B00B-AC3484795246}"/>
                </a:ext>
              </a:extLst>
            </p:cNvPr>
            <p:cNvSpPr txBox="1"/>
            <p:nvPr/>
          </p:nvSpPr>
          <p:spPr>
            <a:xfrm>
              <a:off x="5871651" y="5200252"/>
              <a:ext cx="8097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Age: 51</a:t>
              </a:r>
            </a:p>
            <a:p>
              <a:r>
                <a:rPr lang="en-US" sz="1600" dirty="0"/>
                <a:t>Time: 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891CEC-ADD6-0F4A-AE6E-A8BBD2FF6EB2}"/>
                </a:ext>
              </a:extLst>
            </p:cNvPr>
            <p:cNvSpPr txBox="1"/>
            <p:nvPr/>
          </p:nvSpPr>
          <p:spPr>
            <a:xfrm>
              <a:off x="6979323" y="5200252"/>
              <a:ext cx="8097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Age: 40</a:t>
              </a:r>
            </a:p>
            <a:p>
              <a:r>
                <a:rPr lang="en-US" sz="1600" dirty="0"/>
                <a:t>Time: 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677216-F31B-444A-B9C2-30B338811886}"/>
                </a:ext>
              </a:extLst>
            </p:cNvPr>
            <p:cNvSpPr txBox="1"/>
            <p:nvPr/>
          </p:nvSpPr>
          <p:spPr>
            <a:xfrm>
              <a:off x="8086998" y="5200252"/>
              <a:ext cx="8097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Age: 20</a:t>
              </a:r>
            </a:p>
            <a:p>
              <a:r>
                <a:rPr lang="en-US" sz="1600" dirty="0"/>
                <a:t>Time: 4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55B7BF-873F-8543-929B-8CCAEE45664C}"/>
              </a:ext>
            </a:extLst>
          </p:cNvPr>
          <p:cNvCxnSpPr/>
          <p:nvPr/>
        </p:nvCxnSpPr>
        <p:spPr>
          <a:xfrm flipV="1">
            <a:off x="4070959" y="5897675"/>
            <a:ext cx="0" cy="5793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48AE10-24D8-B740-A773-5A56FA68DC08}"/>
              </a:ext>
            </a:extLst>
          </p:cNvPr>
          <p:cNvCxnSpPr/>
          <p:nvPr/>
        </p:nvCxnSpPr>
        <p:spPr>
          <a:xfrm flipV="1">
            <a:off x="6276505" y="5897674"/>
            <a:ext cx="0" cy="5793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F66571-21D9-1D43-821E-CB25F6D9CBE0}"/>
              </a:ext>
            </a:extLst>
          </p:cNvPr>
          <p:cNvCxnSpPr/>
          <p:nvPr/>
        </p:nvCxnSpPr>
        <p:spPr>
          <a:xfrm flipV="1">
            <a:off x="1845817" y="5897672"/>
            <a:ext cx="0" cy="5793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83BDEB-CDB6-D443-B963-D858363B4E44}"/>
              </a:ext>
            </a:extLst>
          </p:cNvPr>
          <p:cNvCxnSpPr/>
          <p:nvPr/>
        </p:nvCxnSpPr>
        <p:spPr>
          <a:xfrm flipV="1">
            <a:off x="2953489" y="5897673"/>
            <a:ext cx="0" cy="5793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08F6D41-ABDE-374D-A4AC-7A341EBADD22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37984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Customer Segmentation &amp; Targeting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690892-0C33-4B4F-8A55-E5945C1A4E74}"/>
              </a:ext>
            </a:extLst>
          </p:cNvPr>
          <p:cNvCxnSpPr>
            <a:cxnSpLocks/>
          </p:cNvCxnSpPr>
          <p:nvPr/>
        </p:nvCxnSpPr>
        <p:spPr>
          <a:xfrm flipV="1">
            <a:off x="1377261" y="2042618"/>
            <a:ext cx="0" cy="3940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CDFB6E-92AA-2D45-861C-3ED95442893D}"/>
              </a:ext>
            </a:extLst>
          </p:cNvPr>
          <p:cNvCxnSpPr>
            <a:cxnSpLocks/>
          </p:cNvCxnSpPr>
          <p:nvPr/>
        </p:nvCxnSpPr>
        <p:spPr>
          <a:xfrm>
            <a:off x="1377261" y="5983347"/>
            <a:ext cx="66999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A5A4B68-725E-0A48-ABD3-0E57811153B1}"/>
              </a:ext>
            </a:extLst>
          </p:cNvPr>
          <p:cNvSpPr txBox="1"/>
          <p:nvPr/>
        </p:nvSpPr>
        <p:spPr>
          <a:xfrm>
            <a:off x="8098134" y="5798681"/>
            <a:ext cx="54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EBB054-BCDE-F748-8CC4-E4E0A3648186}"/>
              </a:ext>
            </a:extLst>
          </p:cNvPr>
          <p:cNvSpPr txBox="1"/>
          <p:nvPr/>
        </p:nvSpPr>
        <p:spPr>
          <a:xfrm>
            <a:off x="609600" y="1396105"/>
            <a:ext cx="217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Days per week watching Netflix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61E820-E5A9-DD42-BBE5-6412096AE379}"/>
              </a:ext>
            </a:extLst>
          </p:cNvPr>
          <p:cNvSpPr txBox="1"/>
          <p:nvPr/>
        </p:nvSpPr>
        <p:spPr>
          <a:xfrm>
            <a:off x="748554" y="52765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B085DA-8746-9D4E-97AB-709781389D02}"/>
              </a:ext>
            </a:extLst>
          </p:cNvPr>
          <p:cNvSpPr txBox="1"/>
          <p:nvPr/>
        </p:nvSpPr>
        <p:spPr>
          <a:xfrm>
            <a:off x="748554" y="47527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8820B2-601D-A445-95D3-C85B1C1BABEC}"/>
              </a:ext>
            </a:extLst>
          </p:cNvPr>
          <p:cNvSpPr txBox="1"/>
          <p:nvPr/>
        </p:nvSpPr>
        <p:spPr>
          <a:xfrm>
            <a:off x="748554" y="4228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A66E93-A57B-7A41-BDE7-0D87BA59075A}"/>
              </a:ext>
            </a:extLst>
          </p:cNvPr>
          <p:cNvSpPr txBox="1"/>
          <p:nvPr/>
        </p:nvSpPr>
        <p:spPr>
          <a:xfrm>
            <a:off x="748554" y="3705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CB8AB9-9244-5A42-BB00-E66CF55C10EF}"/>
              </a:ext>
            </a:extLst>
          </p:cNvPr>
          <p:cNvSpPr txBox="1"/>
          <p:nvPr/>
        </p:nvSpPr>
        <p:spPr>
          <a:xfrm>
            <a:off x="748554" y="31812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40BA3D-039F-DC49-B62F-C926B1DE4EBE}"/>
              </a:ext>
            </a:extLst>
          </p:cNvPr>
          <p:cNvSpPr txBox="1"/>
          <p:nvPr/>
        </p:nvSpPr>
        <p:spPr>
          <a:xfrm>
            <a:off x="748554" y="26574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38F012-4BC4-674A-9980-894122BFB369}"/>
              </a:ext>
            </a:extLst>
          </p:cNvPr>
          <p:cNvSpPr txBox="1"/>
          <p:nvPr/>
        </p:nvSpPr>
        <p:spPr>
          <a:xfrm>
            <a:off x="748554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3A6DD8-72DE-BF4C-9BCB-2281CB94EC2D}"/>
              </a:ext>
            </a:extLst>
          </p:cNvPr>
          <p:cNvSpPr txBox="1"/>
          <p:nvPr/>
        </p:nvSpPr>
        <p:spPr>
          <a:xfrm>
            <a:off x="2057400" y="6031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EF4CEA-F37B-2146-A2EE-002454AC3F03}"/>
              </a:ext>
            </a:extLst>
          </p:cNvPr>
          <p:cNvSpPr txBox="1"/>
          <p:nvPr/>
        </p:nvSpPr>
        <p:spPr>
          <a:xfrm>
            <a:off x="5257800" y="6031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777BAD-46BE-AB4F-8AD7-752089B41C8E}"/>
              </a:ext>
            </a:extLst>
          </p:cNvPr>
          <p:cNvSpPr txBox="1"/>
          <p:nvPr/>
        </p:nvSpPr>
        <p:spPr>
          <a:xfrm>
            <a:off x="3657600" y="6031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DAE145-5BE7-7F48-81F1-33491960B458}"/>
              </a:ext>
            </a:extLst>
          </p:cNvPr>
          <p:cNvSpPr txBox="1"/>
          <p:nvPr/>
        </p:nvSpPr>
        <p:spPr>
          <a:xfrm>
            <a:off x="6858000" y="6031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grpSp>
        <p:nvGrpSpPr>
          <p:cNvPr id="43009" name="Group 43008">
            <a:extLst>
              <a:ext uri="{FF2B5EF4-FFF2-40B4-BE49-F238E27FC236}">
                <a16:creationId xmlns:a16="http://schemas.microsoft.com/office/drawing/2014/main" id="{97F8AAFF-858F-AB4B-89FA-28B3DB463D15}"/>
              </a:ext>
            </a:extLst>
          </p:cNvPr>
          <p:cNvGrpSpPr/>
          <p:nvPr/>
        </p:nvGrpSpPr>
        <p:grpSpPr>
          <a:xfrm>
            <a:off x="1638233" y="3586205"/>
            <a:ext cx="1662074" cy="1998155"/>
            <a:chOff x="1638233" y="3586205"/>
            <a:chExt cx="1662074" cy="199815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4285873-18E1-C649-973F-D55B5257CB07}"/>
                </a:ext>
              </a:extLst>
            </p:cNvPr>
            <p:cNvGrpSpPr/>
            <p:nvPr/>
          </p:nvGrpSpPr>
          <p:grpSpPr>
            <a:xfrm>
              <a:off x="1638233" y="4308164"/>
              <a:ext cx="809709" cy="1271078"/>
              <a:chOff x="1412106" y="4351734"/>
              <a:chExt cx="809709" cy="1271078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07A4D6D-57DB-474E-BF63-BB7AAAF285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3167" y="4351734"/>
                <a:ext cx="715429" cy="735870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57BC1A-FAC3-8F44-A9E0-5184244DB465}"/>
                  </a:ext>
                </a:extLst>
              </p:cNvPr>
              <p:cNvSpPr txBox="1"/>
              <p:nvPr/>
            </p:nvSpPr>
            <p:spPr>
              <a:xfrm>
                <a:off x="1412106" y="5038037"/>
                <a:ext cx="8097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Age: 18</a:t>
                </a:r>
              </a:p>
              <a:p>
                <a:r>
                  <a:rPr lang="en-US" sz="1600" dirty="0"/>
                  <a:t>Time: 3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B8BA248-25A5-B34A-BCF1-69A41462DD9F}"/>
                </a:ext>
              </a:extLst>
            </p:cNvPr>
            <p:cNvGrpSpPr/>
            <p:nvPr/>
          </p:nvGrpSpPr>
          <p:grpSpPr>
            <a:xfrm>
              <a:off x="2490598" y="4322075"/>
              <a:ext cx="809709" cy="1262285"/>
              <a:chOff x="2556065" y="4351734"/>
              <a:chExt cx="809709" cy="1262285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23D3DE2E-6DDA-F246-BE29-605F8134DF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03206" y="4351734"/>
                <a:ext cx="715429" cy="735870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711B95A-1EF3-3747-925F-38DC45383C00}"/>
                  </a:ext>
                </a:extLst>
              </p:cNvPr>
              <p:cNvSpPr txBox="1"/>
              <p:nvPr/>
            </p:nvSpPr>
            <p:spPr>
              <a:xfrm>
                <a:off x="2556065" y="5029244"/>
                <a:ext cx="8097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Age: 23</a:t>
                </a:r>
              </a:p>
              <a:p>
                <a:r>
                  <a:rPr lang="en-US" sz="1600" dirty="0"/>
                  <a:t>Time: 2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BCE9E87-B498-A04A-97A6-12054BFB6BAD}"/>
                </a:ext>
              </a:extLst>
            </p:cNvPr>
            <p:cNvGrpSpPr/>
            <p:nvPr/>
          </p:nvGrpSpPr>
          <p:grpSpPr>
            <a:xfrm>
              <a:off x="2151298" y="3586205"/>
              <a:ext cx="809709" cy="1258614"/>
              <a:chOff x="8103700" y="4351734"/>
              <a:chExt cx="809709" cy="1258614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6AACE41-A2F5-3245-A601-5F6B4BDEBB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53400" y="4351734"/>
                <a:ext cx="715429" cy="735870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1FF5F82-4B51-C544-8655-35720DDF044B}"/>
                  </a:ext>
                </a:extLst>
              </p:cNvPr>
              <p:cNvSpPr txBox="1"/>
              <p:nvPr/>
            </p:nvSpPr>
            <p:spPr>
              <a:xfrm>
                <a:off x="8103700" y="5025573"/>
                <a:ext cx="8097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Age: 20</a:t>
                </a:r>
              </a:p>
              <a:p>
                <a:r>
                  <a:rPr lang="en-US" sz="1600" dirty="0"/>
                  <a:t>Time: 4</a:t>
                </a:r>
              </a:p>
            </p:txBody>
          </p:sp>
        </p:grpSp>
      </p:grpSp>
      <p:grpSp>
        <p:nvGrpSpPr>
          <p:cNvPr id="43011" name="Group 43010">
            <a:extLst>
              <a:ext uri="{FF2B5EF4-FFF2-40B4-BE49-F238E27FC236}">
                <a16:creationId xmlns:a16="http://schemas.microsoft.com/office/drawing/2014/main" id="{85219D6D-060B-234B-8C29-897ACE918BB3}"/>
              </a:ext>
            </a:extLst>
          </p:cNvPr>
          <p:cNvGrpSpPr/>
          <p:nvPr/>
        </p:nvGrpSpPr>
        <p:grpSpPr>
          <a:xfrm>
            <a:off x="4648200" y="1828800"/>
            <a:ext cx="1662074" cy="2020614"/>
            <a:chOff x="4648200" y="1828800"/>
            <a:chExt cx="1662074" cy="202061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0A80AD6-615D-0A45-9609-27A08466D684}"/>
                </a:ext>
              </a:extLst>
            </p:cNvPr>
            <p:cNvGrpSpPr/>
            <p:nvPr/>
          </p:nvGrpSpPr>
          <p:grpSpPr>
            <a:xfrm>
              <a:off x="5107164" y="2590800"/>
              <a:ext cx="809709" cy="1258614"/>
              <a:chOff x="8103700" y="4351734"/>
              <a:chExt cx="809709" cy="1258614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FF630E51-4C60-6649-8324-4E25072FD1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53400" y="4351734"/>
                <a:ext cx="715429" cy="735870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086F7D0-C029-3D42-A41A-BF723F1EB6B5}"/>
                  </a:ext>
                </a:extLst>
              </p:cNvPr>
              <p:cNvSpPr txBox="1"/>
              <p:nvPr/>
            </p:nvSpPr>
            <p:spPr>
              <a:xfrm>
                <a:off x="8103700" y="5025573"/>
                <a:ext cx="8097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Age: 40</a:t>
                </a:r>
              </a:p>
              <a:p>
                <a:r>
                  <a:rPr lang="en-US" sz="1600" dirty="0"/>
                  <a:t>Time: 6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F627FA4-AD11-344E-A835-B425E58E7529}"/>
                </a:ext>
              </a:extLst>
            </p:cNvPr>
            <p:cNvGrpSpPr/>
            <p:nvPr/>
          </p:nvGrpSpPr>
          <p:grpSpPr>
            <a:xfrm>
              <a:off x="4648200" y="1828800"/>
              <a:ext cx="809709" cy="1271078"/>
              <a:chOff x="1412106" y="4351734"/>
              <a:chExt cx="809709" cy="1271078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042F370-20FD-A14D-9736-22337B0B5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3167" y="4351734"/>
                <a:ext cx="715429" cy="735870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08D8F7-123C-FD41-8BED-2760667FB842}"/>
                  </a:ext>
                </a:extLst>
              </p:cNvPr>
              <p:cNvSpPr txBox="1"/>
              <p:nvPr/>
            </p:nvSpPr>
            <p:spPr>
              <a:xfrm>
                <a:off x="1412106" y="5038037"/>
                <a:ext cx="8097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Age: 37</a:t>
                </a:r>
              </a:p>
              <a:p>
                <a:r>
                  <a:rPr lang="en-US" sz="1600" dirty="0"/>
                  <a:t>Time: 7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A46CB33-DED0-274B-A3B2-054946C3B195}"/>
                </a:ext>
              </a:extLst>
            </p:cNvPr>
            <p:cNvGrpSpPr/>
            <p:nvPr/>
          </p:nvGrpSpPr>
          <p:grpSpPr>
            <a:xfrm>
              <a:off x="5500565" y="1842711"/>
              <a:ext cx="809709" cy="1262285"/>
              <a:chOff x="2556065" y="4351734"/>
              <a:chExt cx="809709" cy="1262285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E1371F62-E478-074F-AAB5-DEAF99375E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03206" y="4351734"/>
                <a:ext cx="715429" cy="735870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C546148-F8EA-B046-9798-40DF72E54F31}"/>
                  </a:ext>
                </a:extLst>
              </p:cNvPr>
              <p:cNvSpPr txBox="1"/>
              <p:nvPr/>
            </p:nvSpPr>
            <p:spPr>
              <a:xfrm>
                <a:off x="2556065" y="5029244"/>
                <a:ext cx="8097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Age: 42</a:t>
                </a:r>
              </a:p>
              <a:p>
                <a:r>
                  <a:rPr lang="en-US" sz="1600" dirty="0"/>
                  <a:t>Time: 7</a:t>
                </a:r>
              </a:p>
            </p:txBody>
          </p:sp>
        </p:grpSp>
      </p:grpSp>
      <p:grpSp>
        <p:nvGrpSpPr>
          <p:cNvPr id="43012" name="Group 43011">
            <a:extLst>
              <a:ext uri="{FF2B5EF4-FFF2-40B4-BE49-F238E27FC236}">
                <a16:creationId xmlns:a16="http://schemas.microsoft.com/office/drawing/2014/main" id="{7C1C3A40-910A-654E-BD5E-E702AFF160F6}"/>
              </a:ext>
            </a:extLst>
          </p:cNvPr>
          <p:cNvGrpSpPr/>
          <p:nvPr/>
        </p:nvGrpSpPr>
        <p:grpSpPr>
          <a:xfrm>
            <a:off x="6276891" y="4800600"/>
            <a:ext cx="1495509" cy="1276196"/>
            <a:chOff x="6276891" y="4800600"/>
            <a:chExt cx="1495509" cy="127619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A37AC8C-85E2-A540-A861-78ED10CAFAAF}"/>
                </a:ext>
              </a:extLst>
            </p:cNvPr>
            <p:cNvGrpSpPr/>
            <p:nvPr/>
          </p:nvGrpSpPr>
          <p:grpSpPr>
            <a:xfrm>
              <a:off x="6276891" y="4800600"/>
              <a:ext cx="809709" cy="1271078"/>
              <a:chOff x="1412106" y="4351734"/>
              <a:chExt cx="809709" cy="1271078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58345DF-6ED3-A943-8D19-520E6CA14F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3167" y="4351734"/>
                <a:ext cx="715429" cy="735870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541ABA7-475D-2049-90E5-12FEEC46684C}"/>
                  </a:ext>
                </a:extLst>
              </p:cNvPr>
              <p:cNvSpPr txBox="1"/>
              <p:nvPr/>
            </p:nvSpPr>
            <p:spPr>
              <a:xfrm>
                <a:off x="1412106" y="5038037"/>
                <a:ext cx="8097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Age: 49</a:t>
                </a:r>
              </a:p>
              <a:p>
                <a:r>
                  <a:rPr lang="en-US" sz="1600" dirty="0"/>
                  <a:t>Time: 1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7BD401A-CACA-7E47-AC02-76323F98B143}"/>
                </a:ext>
              </a:extLst>
            </p:cNvPr>
            <p:cNvGrpSpPr/>
            <p:nvPr/>
          </p:nvGrpSpPr>
          <p:grpSpPr>
            <a:xfrm>
              <a:off x="6962691" y="4814511"/>
              <a:ext cx="809709" cy="1262285"/>
              <a:chOff x="2556065" y="4351734"/>
              <a:chExt cx="809709" cy="1262285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7B7CED82-FED5-8B4B-BAB6-FDF30BC5BB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03206" y="4351734"/>
                <a:ext cx="715429" cy="735870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69C0146-EF0C-A74A-A467-3EB183B0D9FC}"/>
                  </a:ext>
                </a:extLst>
              </p:cNvPr>
              <p:cNvSpPr txBox="1"/>
              <p:nvPr/>
            </p:nvSpPr>
            <p:spPr>
              <a:xfrm>
                <a:off x="2556065" y="5029244"/>
                <a:ext cx="8097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Age: 51</a:t>
                </a:r>
              </a:p>
              <a:p>
                <a:r>
                  <a:rPr lang="en-US" sz="1600" dirty="0"/>
                  <a:t>Time: 1</a:t>
                </a:r>
              </a:p>
            </p:txBody>
          </p:sp>
        </p:grpSp>
      </p:grpSp>
      <p:grpSp>
        <p:nvGrpSpPr>
          <p:cNvPr id="43013" name="Group 43012">
            <a:extLst>
              <a:ext uri="{FF2B5EF4-FFF2-40B4-BE49-F238E27FC236}">
                <a16:creationId xmlns:a16="http://schemas.microsoft.com/office/drawing/2014/main" id="{6F1061A4-8D69-DB47-9720-3B446DD241EA}"/>
              </a:ext>
            </a:extLst>
          </p:cNvPr>
          <p:cNvGrpSpPr/>
          <p:nvPr/>
        </p:nvGrpSpPr>
        <p:grpSpPr>
          <a:xfrm>
            <a:off x="1074789" y="2972290"/>
            <a:ext cx="2781696" cy="3094167"/>
            <a:chOff x="1074789" y="2972290"/>
            <a:chExt cx="2781696" cy="3094167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C755156-0669-E643-A3C2-9BB1257268CF}"/>
                </a:ext>
              </a:extLst>
            </p:cNvPr>
            <p:cNvSpPr/>
            <p:nvPr/>
          </p:nvSpPr>
          <p:spPr>
            <a:xfrm>
              <a:off x="1074789" y="3359008"/>
              <a:ext cx="2781696" cy="27074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08" name="TextBox 43007">
              <a:extLst>
                <a:ext uri="{FF2B5EF4-FFF2-40B4-BE49-F238E27FC236}">
                  <a16:creationId xmlns:a16="http://schemas.microsoft.com/office/drawing/2014/main" id="{3331EA1E-D596-B44A-897C-23C5FD149327}"/>
                </a:ext>
              </a:extLst>
            </p:cNvPr>
            <p:cNvSpPr txBox="1"/>
            <p:nvPr/>
          </p:nvSpPr>
          <p:spPr>
            <a:xfrm>
              <a:off x="2304841" y="2972290"/>
              <a:ext cx="1181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Segment 1</a:t>
              </a:r>
            </a:p>
          </p:txBody>
        </p:sp>
      </p:grpSp>
      <p:grpSp>
        <p:nvGrpSpPr>
          <p:cNvPr id="43014" name="Group 43013">
            <a:extLst>
              <a:ext uri="{FF2B5EF4-FFF2-40B4-BE49-F238E27FC236}">
                <a16:creationId xmlns:a16="http://schemas.microsoft.com/office/drawing/2014/main" id="{BDE6E05C-0936-9D48-A945-072E00206442}"/>
              </a:ext>
            </a:extLst>
          </p:cNvPr>
          <p:cNvGrpSpPr/>
          <p:nvPr/>
        </p:nvGrpSpPr>
        <p:grpSpPr>
          <a:xfrm>
            <a:off x="4076304" y="1447800"/>
            <a:ext cx="3581658" cy="2707449"/>
            <a:chOff x="4076304" y="1447800"/>
            <a:chExt cx="3581658" cy="270744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A422032-1B62-9448-A6AB-0FFD3A908838}"/>
                </a:ext>
              </a:extLst>
            </p:cNvPr>
            <p:cNvSpPr/>
            <p:nvPr/>
          </p:nvSpPr>
          <p:spPr>
            <a:xfrm>
              <a:off x="4076304" y="1447800"/>
              <a:ext cx="2781696" cy="27074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ED52A0E-31AF-9541-B48F-8CC399F34AF9}"/>
                </a:ext>
              </a:extLst>
            </p:cNvPr>
            <p:cNvSpPr txBox="1"/>
            <p:nvPr/>
          </p:nvSpPr>
          <p:spPr>
            <a:xfrm>
              <a:off x="6476741" y="1507544"/>
              <a:ext cx="1181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Segment 2</a:t>
              </a:r>
            </a:p>
          </p:txBody>
        </p:sp>
      </p:grpSp>
      <p:grpSp>
        <p:nvGrpSpPr>
          <p:cNvPr id="43015" name="Group 43014">
            <a:extLst>
              <a:ext uri="{FF2B5EF4-FFF2-40B4-BE49-F238E27FC236}">
                <a16:creationId xmlns:a16="http://schemas.microsoft.com/office/drawing/2014/main" id="{5D77F9EF-3DE7-0743-A8C6-E07CFFBFF998}"/>
              </a:ext>
            </a:extLst>
          </p:cNvPr>
          <p:cNvGrpSpPr/>
          <p:nvPr/>
        </p:nvGrpSpPr>
        <p:grpSpPr>
          <a:xfrm>
            <a:off x="5821525" y="4192339"/>
            <a:ext cx="3014627" cy="2293533"/>
            <a:chOff x="5821525" y="4192339"/>
            <a:chExt cx="3014627" cy="229353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F553D0-8C81-AA48-9B16-C18EF0076C85}"/>
                </a:ext>
              </a:extLst>
            </p:cNvPr>
            <p:cNvSpPr/>
            <p:nvPr/>
          </p:nvSpPr>
          <p:spPr>
            <a:xfrm>
              <a:off x="5821525" y="4487934"/>
              <a:ext cx="2503712" cy="19979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E0BD54D-5363-A44C-BB04-B30BEF3EE866}"/>
                </a:ext>
              </a:extLst>
            </p:cNvPr>
            <p:cNvSpPr txBox="1"/>
            <p:nvPr/>
          </p:nvSpPr>
          <p:spPr>
            <a:xfrm>
              <a:off x="7654931" y="4192339"/>
              <a:ext cx="1181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Segment 3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0C7149F-6D9D-BA48-9CDC-28C423CBA72B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41267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Customer Segmentation &amp; Targeting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690892-0C33-4B4F-8A55-E5945C1A4E74}"/>
              </a:ext>
            </a:extLst>
          </p:cNvPr>
          <p:cNvCxnSpPr>
            <a:cxnSpLocks/>
          </p:cNvCxnSpPr>
          <p:nvPr/>
        </p:nvCxnSpPr>
        <p:spPr>
          <a:xfrm flipV="1">
            <a:off x="1377261" y="2042618"/>
            <a:ext cx="0" cy="3940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CDFB6E-92AA-2D45-861C-3ED95442893D}"/>
              </a:ext>
            </a:extLst>
          </p:cNvPr>
          <p:cNvCxnSpPr>
            <a:cxnSpLocks/>
          </p:cNvCxnSpPr>
          <p:nvPr/>
        </p:nvCxnSpPr>
        <p:spPr>
          <a:xfrm>
            <a:off x="1377261" y="5983347"/>
            <a:ext cx="66999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A5A4B68-725E-0A48-ABD3-0E57811153B1}"/>
              </a:ext>
            </a:extLst>
          </p:cNvPr>
          <p:cNvSpPr txBox="1"/>
          <p:nvPr/>
        </p:nvSpPr>
        <p:spPr>
          <a:xfrm>
            <a:off x="8098134" y="579868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EBB054-BCDE-F748-8CC4-E4E0A3648186}"/>
              </a:ext>
            </a:extLst>
          </p:cNvPr>
          <p:cNvSpPr txBox="1"/>
          <p:nvPr/>
        </p:nvSpPr>
        <p:spPr>
          <a:xfrm>
            <a:off x="1219189" y="1534389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FC72A9-2AE5-6F42-8140-6D291625B621}"/>
              </a:ext>
            </a:extLst>
          </p:cNvPr>
          <p:cNvSpPr/>
          <p:nvPr/>
        </p:nvSpPr>
        <p:spPr>
          <a:xfrm>
            <a:off x="2158321" y="4177371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8FB8A6F-7FF7-EF40-9A62-5033EB74174D}"/>
              </a:ext>
            </a:extLst>
          </p:cNvPr>
          <p:cNvSpPr/>
          <p:nvPr/>
        </p:nvSpPr>
        <p:spPr>
          <a:xfrm>
            <a:off x="2791286" y="431946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318D37-1D77-5A4C-8D8D-39BC7C6CDEF7}"/>
              </a:ext>
            </a:extLst>
          </p:cNvPr>
          <p:cNvSpPr/>
          <p:nvPr/>
        </p:nvSpPr>
        <p:spPr>
          <a:xfrm>
            <a:off x="2228641" y="4881088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74A667D-7AE9-764B-8458-53A90FDC5119}"/>
              </a:ext>
            </a:extLst>
          </p:cNvPr>
          <p:cNvSpPr/>
          <p:nvPr/>
        </p:nvSpPr>
        <p:spPr>
          <a:xfrm>
            <a:off x="5112360" y="2216719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59E339D-07FA-9647-8B41-E98FEF55BA4A}"/>
              </a:ext>
            </a:extLst>
          </p:cNvPr>
          <p:cNvSpPr/>
          <p:nvPr/>
        </p:nvSpPr>
        <p:spPr>
          <a:xfrm>
            <a:off x="5745325" y="2358813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DF4A7B1-8680-D340-BB31-6B7097A38F93}"/>
              </a:ext>
            </a:extLst>
          </p:cNvPr>
          <p:cNvSpPr/>
          <p:nvPr/>
        </p:nvSpPr>
        <p:spPr>
          <a:xfrm>
            <a:off x="5182680" y="2920436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E05FE9-1AB9-D749-85CF-66F56E25A598}"/>
              </a:ext>
            </a:extLst>
          </p:cNvPr>
          <p:cNvSpPr/>
          <p:nvPr/>
        </p:nvSpPr>
        <p:spPr>
          <a:xfrm>
            <a:off x="5335080" y="3072836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19A5190-2625-3C4C-8742-94F9D36C7FAE}"/>
              </a:ext>
            </a:extLst>
          </p:cNvPr>
          <p:cNvSpPr/>
          <p:nvPr/>
        </p:nvSpPr>
        <p:spPr>
          <a:xfrm>
            <a:off x="5686115" y="2777290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5D317DA-E559-4B44-8282-647820A0B8D7}"/>
              </a:ext>
            </a:extLst>
          </p:cNvPr>
          <p:cNvSpPr/>
          <p:nvPr/>
        </p:nvSpPr>
        <p:spPr>
          <a:xfrm>
            <a:off x="2943686" y="447186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29BF5E3-015D-8149-B8E3-7BD9D21E1E9F}"/>
              </a:ext>
            </a:extLst>
          </p:cNvPr>
          <p:cNvSpPr/>
          <p:nvPr/>
        </p:nvSpPr>
        <p:spPr>
          <a:xfrm>
            <a:off x="6643739" y="516212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194183B-D5CC-C042-8ECE-85E8D01A78AB}"/>
              </a:ext>
            </a:extLst>
          </p:cNvPr>
          <p:cNvSpPr/>
          <p:nvPr/>
        </p:nvSpPr>
        <p:spPr>
          <a:xfrm>
            <a:off x="7276704" y="5304219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6A812DD-3D5F-D74E-88CF-93F48853EC36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1447C06-8BD9-E74F-A9D4-0ABEFBD0D0F0}"/>
              </a:ext>
            </a:extLst>
          </p:cNvPr>
          <p:cNvSpPr/>
          <p:nvPr/>
        </p:nvSpPr>
        <p:spPr>
          <a:xfrm>
            <a:off x="4419600" y="447186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848D391-E3CB-2549-839D-CA1830E824DA}"/>
              </a:ext>
            </a:extLst>
          </p:cNvPr>
          <p:cNvSpPr/>
          <p:nvPr/>
        </p:nvSpPr>
        <p:spPr>
          <a:xfrm>
            <a:off x="5533715" y="5039396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4ECD0EC-A686-EE40-93EE-E47BDCC0E54C}"/>
              </a:ext>
            </a:extLst>
          </p:cNvPr>
          <p:cNvSpPr/>
          <p:nvPr/>
        </p:nvSpPr>
        <p:spPr>
          <a:xfrm>
            <a:off x="6095999" y="3926034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07852FA-8B76-EC46-8C7B-0D830CB32024}"/>
              </a:ext>
            </a:extLst>
          </p:cNvPr>
          <p:cNvSpPr/>
          <p:nvPr/>
        </p:nvSpPr>
        <p:spPr>
          <a:xfrm>
            <a:off x="6021578" y="4547704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92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Customer Segmentation &amp; Targeting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690892-0C33-4B4F-8A55-E5945C1A4E74}"/>
              </a:ext>
            </a:extLst>
          </p:cNvPr>
          <p:cNvCxnSpPr>
            <a:cxnSpLocks/>
          </p:cNvCxnSpPr>
          <p:nvPr/>
        </p:nvCxnSpPr>
        <p:spPr>
          <a:xfrm flipV="1">
            <a:off x="1377261" y="2042618"/>
            <a:ext cx="0" cy="3940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CDFB6E-92AA-2D45-861C-3ED95442893D}"/>
              </a:ext>
            </a:extLst>
          </p:cNvPr>
          <p:cNvCxnSpPr>
            <a:cxnSpLocks/>
          </p:cNvCxnSpPr>
          <p:nvPr/>
        </p:nvCxnSpPr>
        <p:spPr>
          <a:xfrm>
            <a:off x="1377261" y="5983347"/>
            <a:ext cx="66999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A5A4B68-725E-0A48-ABD3-0E57811153B1}"/>
              </a:ext>
            </a:extLst>
          </p:cNvPr>
          <p:cNvSpPr txBox="1"/>
          <p:nvPr/>
        </p:nvSpPr>
        <p:spPr>
          <a:xfrm>
            <a:off x="8098134" y="579868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EBB054-BCDE-F748-8CC4-E4E0A3648186}"/>
              </a:ext>
            </a:extLst>
          </p:cNvPr>
          <p:cNvSpPr txBox="1"/>
          <p:nvPr/>
        </p:nvSpPr>
        <p:spPr>
          <a:xfrm>
            <a:off x="1219189" y="1534389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422032-1B62-9448-A6AB-0FFD3A908838}"/>
              </a:ext>
            </a:extLst>
          </p:cNvPr>
          <p:cNvSpPr/>
          <p:nvPr/>
        </p:nvSpPr>
        <p:spPr>
          <a:xfrm>
            <a:off x="4648200" y="1903721"/>
            <a:ext cx="1676400" cy="16537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C755156-0669-E643-A3C2-9BB1257268CF}"/>
              </a:ext>
            </a:extLst>
          </p:cNvPr>
          <p:cNvSpPr/>
          <p:nvPr/>
        </p:nvSpPr>
        <p:spPr>
          <a:xfrm>
            <a:off x="1706053" y="3974634"/>
            <a:ext cx="1653814" cy="1411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9F553D0-8C81-AA48-9B16-C18EF0076C85}"/>
              </a:ext>
            </a:extLst>
          </p:cNvPr>
          <p:cNvSpPr/>
          <p:nvPr/>
        </p:nvSpPr>
        <p:spPr>
          <a:xfrm>
            <a:off x="5182681" y="3751964"/>
            <a:ext cx="2665920" cy="2120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FC72A9-2AE5-6F42-8140-6D291625B621}"/>
              </a:ext>
            </a:extLst>
          </p:cNvPr>
          <p:cNvSpPr/>
          <p:nvPr/>
        </p:nvSpPr>
        <p:spPr>
          <a:xfrm>
            <a:off x="2158321" y="4177371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8FB8A6F-7FF7-EF40-9A62-5033EB74174D}"/>
              </a:ext>
            </a:extLst>
          </p:cNvPr>
          <p:cNvSpPr/>
          <p:nvPr/>
        </p:nvSpPr>
        <p:spPr>
          <a:xfrm>
            <a:off x="2791286" y="431946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318D37-1D77-5A4C-8D8D-39BC7C6CDEF7}"/>
              </a:ext>
            </a:extLst>
          </p:cNvPr>
          <p:cNvSpPr/>
          <p:nvPr/>
        </p:nvSpPr>
        <p:spPr>
          <a:xfrm>
            <a:off x="2228641" y="4881088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74A667D-7AE9-764B-8458-53A90FDC5119}"/>
              </a:ext>
            </a:extLst>
          </p:cNvPr>
          <p:cNvSpPr/>
          <p:nvPr/>
        </p:nvSpPr>
        <p:spPr>
          <a:xfrm>
            <a:off x="5112360" y="2216719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59E339D-07FA-9647-8B41-E98FEF55BA4A}"/>
              </a:ext>
            </a:extLst>
          </p:cNvPr>
          <p:cNvSpPr/>
          <p:nvPr/>
        </p:nvSpPr>
        <p:spPr>
          <a:xfrm>
            <a:off x="5745325" y="2358813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DF4A7B1-8680-D340-BB31-6B7097A38F93}"/>
              </a:ext>
            </a:extLst>
          </p:cNvPr>
          <p:cNvSpPr/>
          <p:nvPr/>
        </p:nvSpPr>
        <p:spPr>
          <a:xfrm>
            <a:off x="5182680" y="2920436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E05FE9-1AB9-D749-85CF-66F56E25A598}"/>
              </a:ext>
            </a:extLst>
          </p:cNvPr>
          <p:cNvSpPr/>
          <p:nvPr/>
        </p:nvSpPr>
        <p:spPr>
          <a:xfrm>
            <a:off x="5335080" y="3072836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19A5190-2625-3C4C-8742-94F9D36C7FAE}"/>
              </a:ext>
            </a:extLst>
          </p:cNvPr>
          <p:cNvSpPr/>
          <p:nvPr/>
        </p:nvSpPr>
        <p:spPr>
          <a:xfrm>
            <a:off x="5686115" y="2777290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5D317DA-E559-4B44-8282-647820A0B8D7}"/>
              </a:ext>
            </a:extLst>
          </p:cNvPr>
          <p:cNvSpPr/>
          <p:nvPr/>
        </p:nvSpPr>
        <p:spPr>
          <a:xfrm>
            <a:off x="2943686" y="447186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29BF5E3-015D-8149-B8E3-7BD9D21E1E9F}"/>
              </a:ext>
            </a:extLst>
          </p:cNvPr>
          <p:cNvSpPr/>
          <p:nvPr/>
        </p:nvSpPr>
        <p:spPr>
          <a:xfrm>
            <a:off x="6643739" y="516212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194183B-D5CC-C042-8ECE-85E8D01A78AB}"/>
              </a:ext>
            </a:extLst>
          </p:cNvPr>
          <p:cNvSpPr/>
          <p:nvPr/>
        </p:nvSpPr>
        <p:spPr>
          <a:xfrm>
            <a:off x="7276704" y="5304219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51563F-E7C8-6747-A508-ADD480C8238F}"/>
              </a:ext>
            </a:extLst>
          </p:cNvPr>
          <p:cNvSpPr/>
          <p:nvPr/>
        </p:nvSpPr>
        <p:spPr>
          <a:xfrm>
            <a:off x="4419600" y="447186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3A7B1C-323E-FA42-8D2D-12CB9B620AC3}"/>
              </a:ext>
            </a:extLst>
          </p:cNvPr>
          <p:cNvSpPr/>
          <p:nvPr/>
        </p:nvSpPr>
        <p:spPr>
          <a:xfrm>
            <a:off x="5533715" y="5039396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A2A1C4-27AE-DB45-A8D1-A04DC444CECC}"/>
              </a:ext>
            </a:extLst>
          </p:cNvPr>
          <p:cNvSpPr/>
          <p:nvPr/>
        </p:nvSpPr>
        <p:spPr>
          <a:xfrm>
            <a:off x="6095999" y="3926034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EBB6EE-0903-724E-8EB3-7F9148EB00F7}"/>
              </a:ext>
            </a:extLst>
          </p:cNvPr>
          <p:cNvSpPr/>
          <p:nvPr/>
        </p:nvSpPr>
        <p:spPr>
          <a:xfrm>
            <a:off x="6021578" y="4547704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A9D40D-8A98-AB4A-A5BD-FB41E37FE3D0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1055178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Customer Segmentation &amp; Targeting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690892-0C33-4B4F-8A55-E5945C1A4E74}"/>
              </a:ext>
            </a:extLst>
          </p:cNvPr>
          <p:cNvCxnSpPr>
            <a:cxnSpLocks/>
          </p:cNvCxnSpPr>
          <p:nvPr/>
        </p:nvCxnSpPr>
        <p:spPr>
          <a:xfrm flipV="1">
            <a:off x="1377261" y="2042618"/>
            <a:ext cx="0" cy="3940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CDFB6E-92AA-2D45-861C-3ED95442893D}"/>
              </a:ext>
            </a:extLst>
          </p:cNvPr>
          <p:cNvCxnSpPr>
            <a:cxnSpLocks/>
          </p:cNvCxnSpPr>
          <p:nvPr/>
        </p:nvCxnSpPr>
        <p:spPr>
          <a:xfrm>
            <a:off x="1377261" y="5983347"/>
            <a:ext cx="66999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A5A4B68-725E-0A48-ABD3-0E57811153B1}"/>
              </a:ext>
            </a:extLst>
          </p:cNvPr>
          <p:cNvSpPr txBox="1"/>
          <p:nvPr/>
        </p:nvSpPr>
        <p:spPr>
          <a:xfrm>
            <a:off x="8098134" y="579868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EBB054-BCDE-F748-8CC4-E4E0A3648186}"/>
              </a:ext>
            </a:extLst>
          </p:cNvPr>
          <p:cNvSpPr txBox="1"/>
          <p:nvPr/>
        </p:nvSpPr>
        <p:spPr>
          <a:xfrm>
            <a:off x="1219189" y="1534389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422032-1B62-9448-A6AB-0FFD3A908838}"/>
              </a:ext>
            </a:extLst>
          </p:cNvPr>
          <p:cNvSpPr/>
          <p:nvPr/>
        </p:nvSpPr>
        <p:spPr>
          <a:xfrm>
            <a:off x="4648200" y="1903721"/>
            <a:ext cx="1676400" cy="16537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C755156-0669-E643-A3C2-9BB1257268CF}"/>
              </a:ext>
            </a:extLst>
          </p:cNvPr>
          <p:cNvSpPr/>
          <p:nvPr/>
        </p:nvSpPr>
        <p:spPr>
          <a:xfrm>
            <a:off x="1706053" y="3974634"/>
            <a:ext cx="1653814" cy="1411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9F553D0-8C81-AA48-9B16-C18EF0076C85}"/>
              </a:ext>
            </a:extLst>
          </p:cNvPr>
          <p:cNvSpPr/>
          <p:nvPr/>
        </p:nvSpPr>
        <p:spPr>
          <a:xfrm>
            <a:off x="4181319" y="3751964"/>
            <a:ext cx="3667282" cy="2120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FC72A9-2AE5-6F42-8140-6D291625B621}"/>
              </a:ext>
            </a:extLst>
          </p:cNvPr>
          <p:cNvSpPr/>
          <p:nvPr/>
        </p:nvSpPr>
        <p:spPr>
          <a:xfrm>
            <a:off x="2158321" y="4177371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8FB8A6F-7FF7-EF40-9A62-5033EB74174D}"/>
              </a:ext>
            </a:extLst>
          </p:cNvPr>
          <p:cNvSpPr/>
          <p:nvPr/>
        </p:nvSpPr>
        <p:spPr>
          <a:xfrm>
            <a:off x="2791286" y="431946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318D37-1D77-5A4C-8D8D-39BC7C6CDEF7}"/>
              </a:ext>
            </a:extLst>
          </p:cNvPr>
          <p:cNvSpPr/>
          <p:nvPr/>
        </p:nvSpPr>
        <p:spPr>
          <a:xfrm>
            <a:off x="2228641" y="4881088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74A667D-7AE9-764B-8458-53A90FDC5119}"/>
              </a:ext>
            </a:extLst>
          </p:cNvPr>
          <p:cNvSpPr/>
          <p:nvPr/>
        </p:nvSpPr>
        <p:spPr>
          <a:xfrm>
            <a:off x="5112360" y="2216719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59E339D-07FA-9647-8B41-E98FEF55BA4A}"/>
              </a:ext>
            </a:extLst>
          </p:cNvPr>
          <p:cNvSpPr/>
          <p:nvPr/>
        </p:nvSpPr>
        <p:spPr>
          <a:xfrm>
            <a:off x="5745325" y="2358813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DF4A7B1-8680-D340-BB31-6B7097A38F93}"/>
              </a:ext>
            </a:extLst>
          </p:cNvPr>
          <p:cNvSpPr/>
          <p:nvPr/>
        </p:nvSpPr>
        <p:spPr>
          <a:xfrm>
            <a:off x="5182680" y="2920436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E05FE9-1AB9-D749-85CF-66F56E25A598}"/>
              </a:ext>
            </a:extLst>
          </p:cNvPr>
          <p:cNvSpPr/>
          <p:nvPr/>
        </p:nvSpPr>
        <p:spPr>
          <a:xfrm>
            <a:off x="5335080" y="3072836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19A5190-2625-3C4C-8742-94F9D36C7FAE}"/>
              </a:ext>
            </a:extLst>
          </p:cNvPr>
          <p:cNvSpPr/>
          <p:nvPr/>
        </p:nvSpPr>
        <p:spPr>
          <a:xfrm>
            <a:off x="5686115" y="2777290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5D317DA-E559-4B44-8282-647820A0B8D7}"/>
              </a:ext>
            </a:extLst>
          </p:cNvPr>
          <p:cNvSpPr/>
          <p:nvPr/>
        </p:nvSpPr>
        <p:spPr>
          <a:xfrm>
            <a:off x="2943686" y="447186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29BF5E3-015D-8149-B8E3-7BD9D21E1E9F}"/>
              </a:ext>
            </a:extLst>
          </p:cNvPr>
          <p:cNvSpPr/>
          <p:nvPr/>
        </p:nvSpPr>
        <p:spPr>
          <a:xfrm>
            <a:off x="6643739" y="516212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194183B-D5CC-C042-8ECE-85E8D01A78AB}"/>
              </a:ext>
            </a:extLst>
          </p:cNvPr>
          <p:cNvSpPr/>
          <p:nvPr/>
        </p:nvSpPr>
        <p:spPr>
          <a:xfrm>
            <a:off x="7276704" y="5304219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51563F-E7C8-6747-A508-ADD480C8238F}"/>
              </a:ext>
            </a:extLst>
          </p:cNvPr>
          <p:cNvSpPr/>
          <p:nvPr/>
        </p:nvSpPr>
        <p:spPr>
          <a:xfrm>
            <a:off x="4419600" y="447186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3A7B1C-323E-FA42-8D2D-12CB9B620AC3}"/>
              </a:ext>
            </a:extLst>
          </p:cNvPr>
          <p:cNvSpPr/>
          <p:nvPr/>
        </p:nvSpPr>
        <p:spPr>
          <a:xfrm>
            <a:off x="5533715" y="5039396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A2A1C4-27AE-DB45-A8D1-A04DC444CECC}"/>
              </a:ext>
            </a:extLst>
          </p:cNvPr>
          <p:cNvSpPr/>
          <p:nvPr/>
        </p:nvSpPr>
        <p:spPr>
          <a:xfrm>
            <a:off x="6095999" y="3926034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EBB6EE-0903-724E-8EB3-7F9148EB00F7}"/>
              </a:ext>
            </a:extLst>
          </p:cNvPr>
          <p:cNvSpPr/>
          <p:nvPr/>
        </p:nvSpPr>
        <p:spPr>
          <a:xfrm>
            <a:off x="6021578" y="4547704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F6ED5F-887D-3345-A247-B41C66CA28E0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1538693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Customer Segmentation &amp; Targeting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690892-0C33-4B4F-8A55-E5945C1A4E74}"/>
              </a:ext>
            </a:extLst>
          </p:cNvPr>
          <p:cNvCxnSpPr>
            <a:cxnSpLocks/>
          </p:cNvCxnSpPr>
          <p:nvPr/>
        </p:nvCxnSpPr>
        <p:spPr>
          <a:xfrm flipV="1">
            <a:off x="1377261" y="2042618"/>
            <a:ext cx="0" cy="3940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CDFB6E-92AA-2D45-861C-3ED95442893D}"/>
              </a:ext>
            </a:extLst>
          </p:cNvPr>
          <p:cNvCxnSpPr>
            <a:cxnSpLocks/>
          </p:cNvCxnSpPr>
          <p:nvPr/>
        </p:nvCxnSpPr>
        <p:spPr>
          <a:xfrm>
            <a:off x="1377261" y="5983347"/>
            <a:ext cx="66999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A5A4B68-725E-0A48-ABD3-0E57811153B1}"/>
              </a:ext>
            </a:extLst>
          </p:cNvPr>
          <p:cNvSpPr txBox="1"/>
          <p:nvPr/>
        </p:nvSpPr>
        <p:spPr>
          <a:xfrm>
            <a:off x="8098134" y="579868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EBB054-BCDE-F748-8CC4-E4E0A3648186}"/>
              </a:ext>
            </a:extLst>
          </p:cNvPr>
          <p:cNvSpPr txBox="1"/>
          <p:nvPr/>
        </p:nvSpPr>
        <p:spPr>
          <a:xfrm>
            <a:off x="1219189" y="1534389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422032-1B62-9448-A6AB-0FFD3A908838}"/>
              </a:ext>
            </a:extLst>
          </p:cNvPr>
          <p:cNvSpPr/>
          <p:nvPr/>
        </p:nvSpPr>
        <p:spPr>
          <a:xfrm>
            <a:off x="4648200" y="1903720"/>
            <a:ext cx="2362200" cy="23677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C755156-0669-E643-A3C2-9BB1257268CF}"/>
              </a:ext>
            </a:extLst>
          </p:cNvPr>
          <p:cNvSpPr/>
          <p:nvPr/>
        </p:nvSpPr>
        <p:spPr>
          <a:xfrm>
            <a:off x="1706052" y="3974634"/>
            <a:ext cx="3065661" cy="1411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9F553D0-8C81-AA48-9B16-C18EF0076C85}"/>
              </a:ext>
            </a:extLst>
          </p:cNvPr>
          <p:cNvSpPr/>
          <p:nvPr/>
        </p:nvSpPr>
        <p:spPr>
          <a:xfrm>
            <a:off x="5182681" y="4365582"/>
            <a:ext cx="2665920" cy="15073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FC72A9-2AE5-6F42-8140-6D291625B621}"/>
              </a:ext>
            </a:extLst>
          </p:cNvPr>
          <p:cNvSpPr/>
          <p:nvPr/>
        </p:nvSpPr>
        <p:spPr>
          <a:xfrm>
            <a:off x="2158321" y="4177371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8FB8A6F-7FF7-EF40-9A62-5033EB74174D}"/>
              </a:ext>
            </a:extLst>
          </p:cNvPr>
          <p:cNvSpPr/>
          <p:nvPr/>
        </p:nvSpPr>
        <p:spPr>
          <a:xfrm>
            <a:off x="2791286" y="431946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318D37-1D77-5A4C-8D8D-39BC7C6CDEF7}"/>
              </a:ext>
            </a:extLst>
          </p:cNvPr>
          <p:cNvSpPr/>
          <p:nvPr/>
        </p:nvSpPr>
        <p:spPr>
          <a:xfrm>
            <a:off x="2228641" y="4881088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74A667D-7AE9-764B-8458-53A90FDC5119}"/>
              </a:ext>
            </a:extLst>
          </p:cNvPr>
          <p:cNvSpPr/>
          <p:nvPr/>
        </p:nvSpPr>
        <p:spPr>
          <a:xfrm>
            <a:off x="5112360" y="2216719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59E339D-07FA-9647-8B41-E98FEF55BA4A}"/>
              </a:ext>
            </a:extLst>
          </p:cNvPr>
          <p:cNvSpPr/>
          <p:nvPr/>
        </p:nvSpPr>
        <p:spPr>
          <a:xfrm>
            <a:off x="5745325" y="2358813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DF4A7B1-8680-D340-BB31-6B7097A38F93}"/>
              </a:ext>
            </a:extLst>
          </p:cNvPr>
          <p:cNvSpPr/>
          <p:nvPr/>
        </p:nvSpPr>
        <p:spPr>
          <a:xfrm>
            <a:off x="5182680" y="2920436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E05FE9-1AB9-D749-85CF-66F56E25A598}"/>
              </a:ext>
            </a:extLst>
          </p:cNvPr>
          <p:cNvSpPr/>
          <p:nvPr/>
        </p:nvSpPr>
        <p:spPr>
          <a:xfrm>
            <a:off x="5335080" y="3072836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19A5190-2625-3C4C-8742-94F9D36C7FAE}"/>
              </a:ext>
            </a:extLst>
          </p:cNvPr>
          <p:cNvSpPr/>
          <p:nvPr/>
        </p:nvSpPr>
        <p:spPr>
          <a:xfrm>
            <a:off x="5686115" y="2777290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5D317DA-E559-4B44-8282-647820A0B8D7}"/>
              </a:ext>
            </a:extLst>
          </p:cNvPr>
          <p:cNvSpPr/>
          <p:nvPr/>
        </p:nvSpPr>
        <p:spPr>
          <a:xfrm>
            <a:off x="2943686" y="447186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29BF5E3-015D-8149-B8E3-7BD9D21E1E9F}"/>
              </a:ext>
            </a:extLst>
          </p:cNvPr>
          <p:cNvSpPr/>
          <p:nvPr/>
        </p:nvSpPr>
        <p:spPr>
          <a:xfrm>
            <a:off x="6643739" y="516212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194183B-D5CC-C042-8ECE-85E8D01A78AB}"/>
              </a:ext>
            </a:extLst>
          </p:cNvPr>
          <p:cNvSpPr/>
          <p:nvPr/>
        </p:nvSpPr>
        <p:spPr>
          <a:xfrm>
            <a:off x="7276704" y="5304219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51563F-E7C8-6747-A508-ADD480C8238F}"/>
              </a:ext>
            </a:extLst>
          </p:cNvPr>
          <p:cNvSpPr/>
          <p:nvPr/>
        </p:nvSpPr>
        <p:spPr>
          <a:xfrm>
            <a:off x="4419600" y="447186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3A7B1C-323E-FA42-8D2D-12CB9B620AC3}"/>
              </a:ext>
            </a:extLst>
          </p:cNvPr>
          <p:cNvSpPr/>
          <p:nvPr/>
        </p:nvSpPr>
        <p:spPr>
          <a:xfrm>
            <a:off x="5533715" y="5039396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A2A1C4-27AE-DB45-A8D1-A04DC444CECC}"/>
              </a:ext>
            </a:extLst>
          </p:cNvPr>
          <p:cNvSpPr/>
          <p:nvPr/>
        </p:nvSpPr>
        <p:spPr>
          <a:xfrm>
            <a:off x="6095999" y="3926034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EBB6EE-0903-724E-8EB3-7F9148EB00F7}"/>
              </a:ext>
            </a:extLst>
          </p:cNvPr>
          <p:cNvSpPr/>
          <p:nvPr/>
        </p:nvSpPr>
        <p:spPr>
          <a:xfrm>
            <a:off x="6021578" y="4547704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44AC-67DA-604F-A98D-D335BAAD13A6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58504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Can you really taste the difference?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 descr="IMG_5273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1752600"/>
            <a:ext cx="2667000" cy="3453423"/>
          </a:xfrm>
          <a:prstGeom prst="rect">
            <a:avLst/>
          </a:prstGeom>
        </p:spPr>
      </p:pic>
      <p:pic>
        <p:nvPicPr>
          <p:cNvPr id="4" name="Picture 3" descr="IMG_5273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1752600"/>
            <a:ext cx="3009122" cy="3428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5334000"/>
            <a:ext cx="86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S$ 1.20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6439" y="5334000"/>
            <a:ext cx="86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S$ 1.40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641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Customer Segmentation &amp; Targeting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690892-0C33-4B4F-8A55-E5945C1A4E74}"/>
              </a:ext>
            </a:extLst>
          </p:cNvPr>
          <p:cNvCxnSpPr>
            <a:cxnSpLocks/>
          </p:cNvCxnSpPr>
          <p:nvPr/>
        </p:nvCxnSpPr>
        <p:spPr>
          <a:xfrm flipV="1">
            <a:off x="1377261" y="2042618"/>
            <a:ext cx="0" cy="3940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CDFB6E-92AA-2D45-861C-3ED95442893D}"/>
              </a:ext>
            </a:extLst>
          </p:cNvPr>
          <p:cNvCxnSpPr>
            <a:cxnSpLocks/>
          </p:cNvCxnSpPr>
          <p:nvPr/>
        </p:nvCxnSpPr>
        <p:spPr>
          <a:xfrm>
            <a:off x="1377261" y="5983347"/>
            <a:ext cx="66999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A5A4B68-725E-0A48-ABD3-0E57811153B1}"/>
              </a:ext>
            </a:extLst>
          </p:cNvPr>
          <p:cNvSpPr txBox="1"/>
          <p:nvPr/>
        </p:nvSpPr>
        <p:spPr>
          <a:xfrm>
            <a:off x="8098134" y="579868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EBB054-BCDE-F748-8CC4-E4E0A3648186}"/>
              </a:ext>
            </a:extLst>
          </p:cNvPr>
          <p:cNvSpPr txBox="1"/>
          <p:nvPr/>
        </p:nvSpPr>
        <p:spPr>
          <a:xfrm>
            <a:off x="1219189" y="1534389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422032-1B62-9448-A6AB-0FFD3A908838}"/>
              </a:ext>
            </a:extLst>
          </p:cNvPr>
          <p:cNvSpPr/>
          <p:nvPr/>
        </p:nvSpPr>
        <p:spPr>
          <a:xfrm>
            <a:off x="4648200" y="1903721"/>
            <a:ext cx="1600199" cy="16776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C755156-0669-E643-A3C2-9BB1257268CF}"/>
              </a:ext>
            </a:extLst>
          </p:cNvPr>
          <p:cNvSpPr/>
          <p:nvPr/>
        </p:nvSpPr>
        <p:spPr>
          <a:xfrm>
            <a:off x="1706052" y="3974634"/>
            <a:ext cx="1661087" cy="1411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9F553D0-8C81-AA48-9B16-C18EF0076C85}"/>
              </a:ext>
            </a:extLst>
          </p:cNvPr>
          <p:cNvSpPr/>
          <p:nvPr/>
        </p:nvSpPr>
        <p:spPr>
          <a:xfrm>
            <a:off x="6324599" y="4775880"/>
            <a:ext cx="1524001" cy="10970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FC72A9-2AE5-6F42-8140-6D291625B621}"/>
              </a:ext>
            </a:extLst>
          </p:cNvPr>
          <p:cNvSpPr/>
          <p:nvPr/>
        </p:nvSpPr>
        <p:spPr>
          <a:xfrm>
            <a:off x="2158321" y="4177371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8FB8A6F-7FF7-EF40-9A62-5033EB74174D}"/>
              </a:ext>
            </a:extLst>
          </p:cNvPr>
          <p:cNvSpPr/>
          <p:nvPr/>
        </p:nvSpPr>
        <p:spPr>
          <a:xfrm>
            <a:off x="2791286" y="431946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318D37-1D77-5A4C-8D8D-39BC7C6CDEF7}"/>
              </a:ext>
            </a:extLst>
          </p:cNvPr>
          <p:cNvSpPr/>
          <p:nvPr/>
        </p:nvSpPr>
        <p:spPr>
          <a:xfrm>
            <a:off x="2228641" y="4881088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74A667D-7AE9-764B-8458-53A90FDC5119}"/>
              </a:ext>
            </a:extLst>
          </p:cNvPr>
          <p:cNvSpPr/>
          <p:nvPr/>
        </p:nvSpPr>
        <p:spPr>
          <a:xfrm>
            <a:off x="5112360" y="2216719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59E339D-07FA-9647-8B41-E98FEF55BA4A}"/>
              </a:ext>
            </a:extLst>
          </p:cNvPr>
          <p:cNvSpPr/>
          <p:nvPr/>
        </p:nvSpPr>
        <p:spPr>
          <a:xfrm>
            <a:off x="5745325" y="2358813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DF4A7B1-8680-D340-BB31-6B7097A38F93}"/>
              </a:ext>
            </a:extLst>
          </p:cNvPr>
          <p:cNvSpPr/>
          <p:nvPr/>
        </p:nvSpPr>
        <p:spPr>
          <a:xfrm>
            <a:off x="5182680" y="2920436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E05FE9-1AB9-D749-85CF-66F56E25A598}"/>
              </a:ext>
            </a:extLst>
          </p:cNvPr>
          <p:cNvSpPr/>
          <p:nvPr/>
        </p:nvSpPr>
        <p:spPr>
          <a:xfrm>
            <a:off x="5335080" y="3072836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19A5190-2625-3C4C-8742-94F9D36C7FAE}"/>
              </a:ext>
            </a:extLst>
          </p:cNvPr>
          <p:cNvSpPr/>
          <p:nvPr/>
        </p:nvSpPr>
        <p:spPr>
          <a:xfrm>
            <a:off x="5686115" y="2777290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5D317DA-E559-4B44-8282-647820A0B8D7}"/>
              </a:ext>
            </a:extLst>
          </p:cNvPr>
          <p:cNvSpPr/>
          <p:nvPr/>
        </p:nvSpPr>
        <p:spPr>
          <a:xfrm>
            <a:off x="2943686" y="447186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29BF5E3-015D-8149-B8E3-7BD9D21E1E9F}"/>
              </a:ext>
            </a:extLst>
          </p:cNvPr>
          <p:cNvSpPr/>
          <p:nvPr/>
        </p:nvSpPr>
        <p:spPr>
          <a:xfrm>
            <a:off x="6643739" y="516212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194183B-D5CC-C042-8ECE-85E8D01A78AB}"/>
              </a:ext>
            </a:extLst>
          </p:cNvPr>
          <p:cNvSpPr/>
          <p:nvPr/>
        </p:nvSpPr>
        <p:spPr>
          <a:xfrm>
            <a:off x="7276704" y="5304219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51563F-E7C8-6747-A508-ADD480C8238F}"/>
              </a:ext>
            </a:extLst>
          </p:cNvPr>
          <p:cNvSpPr/>
          <p:nvPr/>
        </p:nvSpPr>
        <p:spPr>
          <a:xfrm>
            <a:off x="4419600" y="4471865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3A7B1C-323E-FA42-8D2D-12CB9B620AC3}"/>
              </a:ext>
            </a:extLst>
          </p:cNvPr>
          <p:cNvSpPr/>
          <p:nvPr/>
        </p:nvSpPr>
        <p:spPr>
          <a:xfrm>
            <a:off x="5533715" y="5039396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A2A1C4-27AE-DB45-A8D1-A04DC444CECC}"/>
              </a:ext>
            </a:extLst>
          </p:cNvPr>
          <p:cNvSpPr/>
          <p:nvPr/>
        </p:nvSpPr>
        <p:spPr>
          <a:xfrm>
            <a:off x="6095999" y="3926034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EBB6EE-0903-724E-8EB3-7F9148EB00F7}"/>
              </a:ext>
            </a:extLst>
          </p:cNvPr>
          <p:cNvSpPr/>
          <p:nvPr/>
        </p:nvSpPr>
        <p:spPr>
          <a:xfrm>
            <a:off x="6021578" y="4547704"/>
            <a:ext cx="152400" cy="18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02893D-2DAF-A04C-841A-F1F009E6205E}"/>
              </a:ext>
            </a:extLst>
          </p:cNvPr>
          <p:cNvSpPr/>
          <p:nvPr/>
        </p:nvSpPr>
        <p:spPr>
          <a:xfrm>
            <a:off x="4137872" y="3652362"/>
            <a:ext cx="2505867" cy="1715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A4224F-0D8E-044F-AE7B-65B4F305A899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1716369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Customer Segmentation &amp; Targeting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3B847-DBC5-4945-B71E-113330E4BF89}"/>
              </a:ext>
            </a:extLst>
          </p:cNvPr>
          <p:cNvSpPr txBox="1"/>
          <p:nvPr/>
        </p:nvSpPr>
        <p:spPr>
          <a:xfrm>
            <a:off x="457200" y="1524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How do we know the right number and size of segments (clusters)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Cluster analysis: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ym typeface="Wingdings" pitchFamily="2" charset="2"/>
              </a:rPr>
              <a:t>K-Means clustering method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ym typeface="Wingdings" pitchFamily="2" charset="2"/>
              </a:rPr>
              <a:t>Hierarchical clustering method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65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K-means clustering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78361-C258-8540-B14E-1A6A8492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62B654-AC7F-4348-B29D-AC314B12F831}"/>
              </a:ext>
            </a:extLst>
          </p:cNvPr>
          <p:cNvSpPr/>
          <p:nvPr/>
        </p:nvSpPr>
        <p:spPr>
          <a:xfrm>
            <a:off x="2895600" y="27432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08652E8-00B5-9D4B-BC6F-3E1F5C5298F9}"/>
              </a:ext>
            </a:extLst>
          </p:cNvPr>
          <p:cNvSpPr/>
          <p:nvPr/>
        </p:nvSpPr>
        <p:spPr>
          <a:xfrm>
            <a:off x="3528565" y="2885294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F14E4F7-4B53-7F4B-89A7-BED426653E88}"/>
              </a:ext>
            </a:extLst>
          </p:cNvPr>
          <p:cNvSpPr/>
          <p:nvPr/>
        </p:nvSpPr>
        <p:spPr>
          <a:xfrm>
            <a:off x="2971800" y="3298909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911A5A3-B63D-284D-A018-608E0DE5621A}"/>
              </a:ext>
            </a:extLst>
          </p:cNvPr>
          <p:cNvSpPr/>
          <p:nvPr/>
        </p:nvSpPr>
        <p:spPr>
          <a:xfrm>
            <a:off x="3537916" y="32098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2A51AA-500D-C344-B4DC-8C9F4D95E612}"/>
              </a:ext>
            </a:extLst>
          </p:cNvPr>
          <p:cNvSpPr/>
          <p:nvPr/>
        </p:nvSpPr>
        <p:spPr>
          <a:xfrm>
            <a:off x="3200400" y="25908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CC32231-C357-CD4F-B955-E5FD465D5B0A}"/>
              </a:ext>
            </a:extLst>
          </p:cNvPr>
          <p:cNvSpPr/>
          <p:nvPr/>
        </p:nvSpPr>
        <p:spPr>
          <a:xfrm>
            <a:off x="3809727" y="31024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7E13825-CE99-DF47-AC12-01D614B03D7C}"/>
              </a:ext>
            </a:extLst>
          </p:cNvPr>
          <p:cNvSpPr/>
          <p:nvPr/>
        </p:nvSpPr>
        <p:spPr>
          <a:xfrm>
            <a:off x="6143133" y="303378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88107" y="3110649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633D697-8EE8-004F-80A2-362E9F04EE84}"/>
              </a:ext>
            </a:extLst>
          </p:cNvPr>
          <p:cNvSpPr/>
          <p:nvPr/>
        </p:nvSpPr>
        <p:spPr>
          <a:xfrm>
            <a:off x="6202580" y="3287544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798611" y="36576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6D09A30-81D7-7F4C-B6D9-475D52C5D419}"/>
              </a:ext>
            </a:extLst>
          </p:cNvPr>
          <p:cNvSpPr/>
          <p:nvPr/>
        </p:nvSpPr>
        <p:spPr>
          <a:xfrm>
            <a:off x="5938171" y="3250064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7057260" y="3393014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319762" y="41148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280BB2-3A9B-1F47-B7F9-1695659F256E}"/>
              </a:ext>
            </a:extLst>
          </p:cNvPr>
          <p:cNvSpPr/>
          <p:nvPr/>
        </p:nvSpPr>
        <p:spPr>
          <a:xfrm>
            <a:off x="5225822" y="4438999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57B4A0-66F6-A344-94A3-438780C404AC}"/>
              </a:ext>
            </a:extLst>
          </p:cNvPr>
          <p:cNvSpPr/>
          <p:nvPr/>
        </p:nvSpPr>
        <p:spPr>
          <a:xfrm>
            <a:off x="4233938" y="447641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F5849-DABB-3D45-90BA-00E9BC83082D}"/>
              </a:ext>
            </a:extLst>
          </p:cNvPr>
          <p:cNvSpPr/>
          <p:nvPr/>
        </p:nvSpPr>
        <p:spPr>
          <a:xfrm>
            <a:off x="5062462" y="467068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962127" y="4462662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BC21D21-E946-8243-8FA2-97AD56E6B403}"/>
              </a:ext>
            </a:extLst>
          </p:cNvPr>
          <p:cNvSpPr/>
          <p:nvPr/>
        </p:nvSpPr>
        <p:spPr>
          <a:xfrm>
            <a:off x="5380330" y="4741109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445608" y="45567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386338" y="474497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9FD8910-97A1-9941-9720-0B765082AD21}"/>
              </a:ext>
            </a:extLst>
          </p:cNvPr>
          <p:cNvSpPr/>
          <p:nvPr/>
        </p:nvSpPr>
        <p:spPr>
          <a:xfrm>
            <a:off x="4724400" y="457658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9B913F7-4BB6-C84C-B357-F2D2EC3C3466}"/>
              </a:ext>
            </a:extLst>
          </p:cNvPr>
          <p:cNvSpPr/>
          <p:nvPr/>
        </p:nvSpPr>
        <p:spPr>
          <a:xfrm>
            <a:off x="4743439" y="4732533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7ABCF8-6442-CB47-9E24-C372A41986CE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18846245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BCCDB638-11EA-374D-B816-FA736FC17D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K-means clustering method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62B654-AC7F-4348-B29D-AC314B12F831}"/>
              </a:ext>
            </a:extLst>
          </p:cNvPr>
          <p:cNvSpPr/>
          <p:nvPr/>
        </p:nvSpPr>
        <p:spPr>
          <a:xfrm>
            <a:off x="2895600" y="27432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08652E8-00B5-9D4B-BC6F-3E1F5C5298F9}"/>
              </a:ext>
            </a:extLst>
          </p:cNvPr>
          <p:cNvSpPr/>
          <p:nvPr/>
        </p:nvSpPr>
        <p:spPr>
          <a:xfrm>
            <a:off x="3528565" y="2885294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F14E4F7-4B53-7F4B-89A7-BED426653E88}"/>
              </a:ext>
            </a:extLst>
          </p:cNvPr>
          <p:cNvSpPr/>
          <p:nvPr/>
        </p:nvSpPr>
        <p:spPr>
          <a:xfrm>
            <a:off x="2971800" y="3298909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911A5A3-B63D-284D-A018-608E0DE5621A}"/>
              </a:ext>
            </a:extLst>
          </p:cNvPr>
          <p:cNvSpPr/>
          <p:nvPr/>
        </p:nvSpPr>
        <p:spPr>
          <a:xfrm>
            <a:off x="3537916" y="320987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2A51AA-500D-C344-B4DC-8C9F4D95E612}"/>
              </a:ext>
            </a:extLst>
          </p:cNvPr>
          <p:cNvSpPr/>
          <p:nvPr/>
        </p:nvSpPr>
        <p:spPr>
          <a:xfrm>
            <a:off x="3200400" y="2590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CC32231-C357-CD4F-B955-E5FD465D5B0A}"/>
              </a:ext>
            </a:extLst>
          </p:cNvPr>
          <p:cNvSpPr/>
          <p:nvPr/>
        </p:nvSpPr>
        <p:spPr>
          <a:xfrm>
            <a:off x="3809727" y="310242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7E13825-CE99-DF47-AC12-01D614B03D7C}"/>
              </a:ext>
            </a:extLst>
          </p:cNvPr>
          <p:cNvSpPr/>
          <p:nvPr/>
        </p:nvSpPr>
        <p:spPr>
          <a:xfrm>
            <a:off x="6143133" y="3033787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88107" y="3110649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633D697-8EE8-004F-80A2-362E9F04EE84}"/>
              </a:ext>
            </a:extLst>
          </p:cNvPr>
          <p:cNvSpPr/>
          <p:nvPr/>
        </p:nvSpPr>
        <p:spPr>
          <a:xfrm>
            <a:off x="6202580" y="328754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798611" y="3657600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6D09A30-81D7-7F4C-B6D9-475D52C5D419}"/>
              </a:ext>
            </a:extLst>
          </p:cNvPr>
          <p:cNvSpPr/>
          <p:nvPr/>
        </p:nvSpPr>
        <p:spPr>
          <a:xfrm>
            <a:off x="5938171" y="325006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7057260" y="339301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319762" y="4114800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280BB2-3A9B-1F47-B7F9-1695659F256E}"/>
              </a:ext>
            </a:extLst>
          </p:cNvPr>
          <p:cNvSpPr/>
          <p:nvPr/>
        </p:nvSpPr>
        <p:spPr>
          <a:xfrm>
            <a:off x="5225822" y="443899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57B4A0-66F6-A344-94A3-438780C404AC}"/>
              </a:ext>
            </a:extLst>
          </p:cNvPr>
          <p:cNvSpPr/>
          <p:nvPr/>
        </p:nvSpPr>
        <p:spPr>
          <a:xfrm>
            <a:off x="4233938" y="4476415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F5849-DABB-3D45-90BA-00E9BC83082D}"/>
              </a:ext>
            </a:extLst>
          </p:cNvPr>
          <p:cNvSpPr/>
          <p:nvPr/>
        </p:nvSpPr>
        <p:spPr>
          <a:xfrm>
            <a:off x="5062462" y="4670685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962127" y="4462662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BC21D21-E946-8243-8FA2-97AD56E6B403}"/>
              </a:ext>
            </a:extLst>
          </p:cNvPr>
          <p:cNvSpPr/>
          <p:nvPr/>
        </p:nvSpPr>
        <p:spPr>
          <a:xfrm>
            <a:off x="5380330" y="474110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445608" y="4556767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386338" y="4744977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9FD8910-97A1-9941-9720-0B765082AD21}"/>
              </a:ext>
            </a:extLst>
          </p:cNvPr>
          <p:cNvSpPr/>
          <p:nvPr/>
        </p:nvSpPr>
        <p:spPr>
          <a:xfrm>
            <a:off x="4724400" y="4576580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9B913F7-4BB6-C84C-B357-F2D2EC3C3466}"/>
              </a:ext>
            </a:extLst>
          </p:cNvPr>
          <p:cNvSpPr/>
          <p:nvPr/>
        </p:nvSpPr>
        <p:spPr>
          <a:xfrm>
            <a:off x="4743439" y="4732533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3F13773-7748-0648-8617-3F1FA1376F9D}"/>
              </a:ext>
            </a:extLst>
          </p:cNvPr>
          <p:cNvSpPr/>
          <p:nvPr/>
        </p:nvSpPr>
        <p:spPr>
          <a:xfrm>
            <a:off x="2666999" y="2380420"/>
            <a:ext cx="1447527" cy="146539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E84D52-AB64-734A-8CB3-8C29161C1DA2}"/>
              </a:ext>
            </a:extLst>
          </p:cNvPr>
          <p:cNvSpPr/>
          <p:nvPr/>
        </p:nvSpPr>
        <p:spPr>
          <a:xfrm>
            <a:off x="5832073" y="2743200"/>
            <a:ext cx="1500364" cy="13716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0FA3EA3-7175-7E44-924B-31A37B16B608}"/>
              </a:ext>
            </a:extLst>
          </p:cNvPr>
          <p:cNvSpPr/>
          <p:nvPr/>
        </p:nvSpPr>
        <p:spPr>
          <a:xfrm>
            <a:off x="3797908" y="3907658"/>
            <a:ext cx="1917092" cy="127394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3D7B3E-C66D-4142-AA47-108D514CEBB3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5413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EF96988-7F8D-584D-AC5B-9858A1B1F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K-means clustering method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62B654-AC7F-4348-B29D-AC314B12F831}"/>
              </a:ext>
            </a:extLst>
          </p:cNvPr>
          <p:cNvSpPr/>
          <p:nvPr/>
        </p:nvSpPr>
        <p:spPr>
          <a:xfrm>
            <a:off x="2895600" y="27432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08652E8-00B5-9D4B-BC6F-3E1F5C5298F9}"/>
              </a:ext>
            </a:extLst>
          </p:cNvPr>
          <p:cNvSpPr/>
          <p:nvPr/>
        </p:nvSpPr>
        <p:spPr>
          <a:xfrm>
            <a:off x="3528565" y="2885294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F14E4F7-4B53-7F4B-89A7-BED426653E88}"/>
              </a:ext>
            </a:extLst>
          </p:cNvPr>
          <p:cNvSpPr/>
          <p:nvPr/>
        </p:nvSpPr>
        <p:spPr>
          <a:xfrm>
            <a:off x="2971800" y="3298909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911A5A3-B63D-284D-A018-608E0DE5621A}"/>
              </a:ext>
            </a:extLst>
          </p:cNvPr>
          <p:cNvSpPr/>
          <p:nvPr/>
        </p:nvSpPr>
        <p:spPr>
          <a:xfrm>
            <a:off x="3537916" y="32098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2A51AA-500D-C344-B4DC-8C9F4D95E612}"/>
              </a:ext>
            </a:extLst>
          </p:cNvPr>
          <p:cNvSpPr/>
          <p:nvPr/>
        </p:nvSpPr>
        <p:spPr>
          <a:xfrm>
            <a:off x="3200400" y="25908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CC32231-C357-CD4F-B955-E5FD465D5B0A}"/>
              </a:ext>
            </a:extLst>
          </p:cNvPr>
          <p:cNvSpPr/>
          <p:nvPr/>
        </p:nvSpPr>
        <p:spPr>
          <a:xfrm>
            <a:off x="3809727" y="31024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7E13825-CE99-DF47-AC12-01D614B03D7C}"/>
              </a:ext>
            </a:extLst>
          </p:cNvPr>
          <p:cNvSpPr/>
          <p:nvPr/>
        </p:nvSpPr>
        <p:spPr>
          <a:xfrm>
            <a:off x="6143133" y="303378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88107" y="3110649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633D697-8EE8-004F-80A2-362E9F04EE84}"/>
              </a:ext>
            </a:extLst>
          </p:cNvPr>
          <p:cNvSpPr/>
          <p:nvPr/>
        </p:nvSpPr>
        <p:spPr>
          <a:xfrm>
            <a:off x="6202580" y="3287544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798611" y="36576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6D09A30-81D7-7F4C-B6D9-475D52C5D419}"/>
              </a:ext>
            </a:extLst>
          </p:cNvPr>
          <p:cNvSpPr/>
          <p:nvPr/>
        </p:nvSpPr>
        <p:spPr>
          <a:xfrm>
            <a:off x="5938171" y="3250064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7057260" y="3393014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319762" y="41148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280BB2-3A9B-1F47-B7F9-1695659F256E}"/>
              </a:ext>
            </a:extLst>
          </p:cNvPr>
          <p:cNvSpPr/>
          <p:nvPr/>
        </p:nvSpPr>
        <p:spPr>
          <a:xfrm>
            <a:off x="5225822" y="4438999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57B4A0-66F6-A344-94A3-438780C404AC}"/>
              </a:ext>
            </a:extLst>
          </p:cNvPr>
          <p:cNvSpPr/>
          <p:nvPr/>
        </p:nvSpPr>
        <p:spPr>
          <a:xfrm>
            <a:off x="4233938" y="447641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F5849-DABB-3D45-90BA-00E9BC83082D}"/>
              </a:ext>
            </a:extLst>
          </p:cNvPr>
          <p:cNvSpPr/>
          <p:nvPr/>
        </p:nvSpPr>
        <p:spPr>
          <a:xfrm>
            <a:off x="5062462" y="467068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962127" y="4462662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BC21D21-E946-8243-8FA2-97AD56E6B403}"/>
              </a:ext>
            </a:extLst>
          </p:cNvPr>
          <p:cNvSpPr/>
          <p:nvPr/>
        </p:nvSpPr>
        <p:spPr>
          <a:xfrm>
            <a:off x="5380330" y="4741109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445608" y="45567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386338" y="474497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9FD8910-97A1-9941-9720-0B765082AD21}"/>
              </a:ext>
            </a:extLst>
          </p:cNvPr>
          <p:cNvSpPr/>
          <p:nvPr/>
        </p:nvSpPr>
        <p:spPr>
          <a:xfrm>
            <a:off x="4724400" y="457658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9B913F7-4BB6-C84C-B357-F2D2EC3C3466}"/>
              </a:ext>
            </a:extLst>
          </p:cNvPr>
          <p:cNvSpPr/>
          <p:nvPr/>
        </p:nvSpPr>
        <p:spPr>
          <a:xfrm>
            <a:off x="4743439" y="4732533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894A529B-76D8-0140-A04A-F510789B353E}"/>
              </a:ext>
            </a:extLst>
          </p:cNvPr>
          <p:cNvSpPr/>
          <p:nvPr/>
        </p:nvSpPr>
        <p:spPr>
          <a:xfrm>
            <a:off x="3537916" y="3845810"/>
            <a:ext cx="424211" cy="345190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020BCEB2-7F18-A940-9716-3B8ED6F19C1A}"/>
              </a:ext>
            </a:extLst>
          </p:cNvPr>
          <p:cNvSpPr/>
          <p:nvPr/>
        </p:nvSpPr>
        <p:spPr>
          <a:xfrm>
            <a:off x="5228394" y="3348190"/>
            <a:ext cx="424211" cy="345190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3EE50A6C-28AE-E24E-853B-91A34656C275}"/>
              </a:ext>
            </a:extLst>
          </p:cNvPr>
          <p:cNvSpPr/>
          <p:nvPr/>
        </p:nvSpPr>
        <p:spPr>
          <a:xfrm>
            <a:off x="7133460" y="2728314"/>
            <a:ext cx="424211" cy="34519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D3ECFA-1E0F-7245-ADFA-FA83DF18C7AE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25322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EF96988-7F8D-584D-AC5B-9858A1B1F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K-means clustering method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62B654-AC7F-4348-B29D-AC314B12F831}"/>
              </a:ext>
            </a:extLst>
          </p:cNvPr>
          <p:cNvSpPr/>
          <p:nvPr/>
        </p:nvSpPr>
        <p:spPr>
          <a:xfrm>
            <a:off x="2895600" y="27432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08652E8-00B5-9D4B-BC6F-3E1F5C5298F9}"/>
              </a:ext>
            </a:extLst>
          </p:cNvPr>
          <p:cNvSpPr/>
          <p:nvPr/>
        </p:nvSpPr>
        <p:spPr>
          <a:xfrm>
            <a:off x="3528565" y="2885294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F14E4F7-4B53-7F4B-89A7-BED426653E88}"/>
              </a:ext>
            </a:extLst>
          </p:cNvPr>
          <p:cNvSpPr/>
          <p:nvPr/>
        </p:nvSpPr>
        <p:spPr>
          <a:xfrm>
            <a:off x="2971800" y="3298909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911A5A3-B63D-284D-A018-608E0DE5621A}"/>
              </a:ext>
            </a:extLst>
          </p:cNvPr>
          <p:cNvSpPr/>
          <p:nvPr/>
        </p:nvSpPr>
        <p:spPr>
          <a:xfrm>
            <a:off x="3537916" y="320987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2A51AA-500D-C344-B4DC-8C9F4D95E612}"/>
              </a:ext>
            </a:extLst>
          </p:cNvPr>
          <p:cNvSpPr/>
          <p:nvPr/>
        </p:nvSpPr>
        <p:spPr>
          <a:xfrm>
            <a:off x="3200400" y="2590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CC32231-C357-CD4F-B955-E5FD465D5B0A}"/>
              </a:ext>
            </a:extLst>
          </p:cNvPr>
          <p:cNvSpPr/>
          <p:nvPr/>
        </p:nvSpPr>
        <p:spPr>
          <a:xfrm>
            <a:off x="3809727" y="310242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7E13825-CE99-DF47-AC12-01D614B03D7C}"/>
              </a:ext>
            </a:extLst>
          </p:cNvPr>
          <p:cNvSpPr/>
          <p:nvPr/>
        </p:nvSpPr>
        <p:spPr>
          <a:xfrm>
            <a:off x="6143133" y="3033787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88107" y="3110649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633D697-8EE8-004F-80A2-362E9F04EE84}"/>
              </a:ext>
            </a:extLst>
          </p:cNvPr>
          <p:cNvSpPr/>
          <p:nvPr/>
        </p:nvSpPr>
        <p:spPr>
          <a:xfrm>
            <a:off x="6202580" y="3287544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798611" y="3657600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6D09A30-81D7-7F4C-B6D9-475D52C5D419}"/>
              </a:ext>
            </a:extLst>
          </p:cNvPr>
          <p:cNvSpPr/>
          <p:nvPr/>
        </p:nvSpPr>
        <p:spPr>
          <a:xfrm>
            <a:off x="5938171" y="3250064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7057260" y="339301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319762" y="4114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280BB2-3A9B-1F47-B7F9-1695659F256E}"/>
              </a:ext>
            </a:extLst>
          </p:cNvPr>
          <p:cNvSpPr/>
          <p:nvPr/>
        </p:nvSpPr>
        <p:spPr>
          <a:xfrm>
            <a:off x="5225822" y="443899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57B4A0-66F6-A344-94A3-438780C404AC}"/>
              </a:ext>
            </a:extLst>
          </p:cNvPr>
          <p:cNvSpPr/>
          <p:nvPr/>
        </p:nvSpPr>
        <p:spPr>
          <a:xfrm>
            <a:off x="4233938" y="4476415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F5849-DABB-3D45-90BA-00E9BC83082D}"/>
              </a:ext>
            </a:extLst>
          </p:cNvPr>
          <p:cNvSpPr/>
          <p:nvPr/>
        </p:nvSpPr>
        <p:spPr>
          <a:xfrm>
            <a:off x="5062462" y="4670685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962127" y="4462662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BC21D21-E946-8243-8FA2-97AD56E6B403}"/>
              </a:ext>
            </a:extLst>
          </p:cNvPr>
          <p:cNvSpPr/>
          <p:nvPr/>
        </p:nvSpPr>
        <p:spPr>
          <a:xfrm>
            <a:off x="5380330" y="474110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445608" y="455676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386338" y="474497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9FD8910-97A1-9941-9720-0B765082AD21}"/>
              </a:ext>
            </a:extLst>
          </p:cNvPr>
          <p:cNvSpPr/>
          <p:nvPr/>
        </p:nvSpPr>
        <p:spPr>
          <a:xfrm>
            <a:off x="4724400" y="457658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9B913F7-4BB6-C84C-B357-F2D2EC3C3466}"/>
              </a:ext>
            </a:extLst>
          </p:cNvPr>
          <p:cNvSpPr/>
          <p:nvPr/>
        </p:nvSpPr>
        <p:spPr>
          <a:xfrm>
            <a:off x="4743439" y="4732533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020BCEB2-7F18-A940-9716-3B8ED6F19C1A}"/>
              </a:ext>
            </a:extLst>
          </p:cNvPr>
          <p:cNvSpPr/>
          <p:nvPr/>
        </p:nvSpPr>
        <p:spPr>
          <a:xfrm>
            <a:off x="5228394" y="3348190"/>
            <a:ext cx="424211" cy="345190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3EE50A6C-28AE-E24E-853B-91A34656C275}"/>
              </a:ext>
            </a:extLst>
          </p:cNvPr>
          <p:cNvSpPr/>
          <p:nvPr/>
        </p:nvSpPr>
        <p:spPr>
          <a:xfrm>
            <a:off x="7133460" y="2728314"/>
            <a:ext cx="424211" cy="34519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F73B57A-8EDF-0544-A5BA-EDB512BFDA7E}"/>
              </a:ext>
            </a:extLst>
          </p:cNvPr>
          <p:cNvSpPr/>
          <p:nvPr/>
        </p:nvSpPr>
        <p:spPr>
          <a:xfrm rot="19770290">
            <a:off x="2933206" y="2337949"/>
            <a:ext cx="1920104" cy="30516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4420170-2350-974B-9FFD-402F85D4C9EF}"/>
              </a:ext>
            </a:extLst>
          </p:cNvPr>
          <p:cNvSpPr/>
          <p:nvPr/>
        </p:nvSpPr>
        <p:spPr>
          <a:xfrm>
            <a:off x="6640546" y="2667000"/>
            <a:ext cx="1040666" cy="13716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495FDFF-6C75-5540-9D9B-ADED0A68A859}"/>
              </a:ext>
            </a:extLst>
          </p:cNvPr>
          <p:cNvSpPr/>
          <p:nvPr/>
        </p:nvSpPr>
        <p:spPr>
          <a:xfrm rot="1076299">
            <a:off x="4765970" y="2821897"/>
            <a:ext cx="1862296" cy="229125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7D493A3-EF87-F049-B9F7-AA3701CB3022}"/>
              </a:ext>
            </a:extLst>
          </p:cNvPr>
          <p:cNvSpPr/>
          <p:nvPr/>
        </p:nvSpPr>
        <p:spPr>
          <a:xfrm>
            <a:off x="3537916" y="3845810"/>
            <a:ext cx="424211" cy="345190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6FAF00-3A43-224D-B4EA-9FAB1AC509DA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281282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EF96988-7F8D-584D-AC5B-9858A1B1F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K-means clustering method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62B654-AC7F-4348-B29D-AC314B12F831}"/>
              </a:ext>
            </a:extLst>
          </p:cNvPr>
          <p:cNvSpPr/>
          <p:nvPr/>
        </p:nvSpPr>
        <p:spPr>
          <a:xfrm>
            <a:off x="2895600" y="27432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08652E8-00B5-9D4B-BC6F-3E1F5C5298F9}"/>
              </a:ext>
            </a:extLst>
          </p:cNvPr>
          <p:cNvSpPr/>
          <p:nvPr/>
        </p:nvSpPr>
        <p:spPr>
          <a:xfrm>
            <a:off x="3528565" y="2885294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F14E4F7-4B53-7F4B-89A7-BED426653E88}"/>
              </a:ext>
            </a:extLst>
          </p:cNvPr>
          <p:cNvSpPr/>
          <p:nvPr/>
        </p:nvSpPr>
        <p:spPr>
          <a:xfrm>
            <a:off x="2971800" y="3298909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911A5A3-B63D-284D-A018-608E0DE5621A}"/>
              </a:ext>
            </a:extLst>
          </p:cNvPr>
          <p:cNvSpPr/>
          <p:nvPr/>
        </p:nvSpPr>
        <p:spPr>
          <a:xfrm>
            <a:off x="3537916" y="320987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2A51AA-500D-C344-B4DC-8C9F4D95E612}"/>
              </a:ext>
            </a:extLst>
          </p:cNvPr>
          <p:cNvSpPr/>
          <p:nvPr/>
        </p:nvSpPr>
        <p:spPr>
          <a:xfrm>
            <a:off x="3200400" y="2590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CC32231-C357-CD4F-B955-E5FD465D5B0A}"/>
              </a:ext>
            </a:extLst>
          </p:cNvPr>
          <p:cNvSpPr/>
          <p:nvPr/>
        </p:nvSpPr>
        <p:spPr>
          <a:xfrm>
            <a:off x="3809727" y="310242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7E13825-CE99-DF47-AC12-01D614B03D7C}"/>
              </a:ext>
            </a:extLst>
          </p:cNvPr>
          <p:cNvSpPr/>
          <p:nvPr/>
        </p:nvSpPr>
        <p:spPr>
          <a:xfrm>
            <a:off x="6143133" y="3033787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88107" y="3110649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633D697-8EE8-004F-80A2-362E9F04EE84}"/>
              </a:ext>
            </a:extLst>
          </p:cNvPr>
          <p:cNvSpPr/>
          <p:nvPr/>
        </p:nvSpPr>
        <p:spPr>
          <a:xfrm>
            <a:off x="6202580" y="3287544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798611" y="3657600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6D09A30-81D7-7F4C-B6D9-475D52C5D419}"/>
              </a:ext>
            </a:extLst>
          </p:cNvPr>
          <p:cNvSpPr/>
          <p:nvPr/>
        </p:nvSpPr>
        <p:spPr>
          <a:xfrm>
            <a:off x="5938171" y="3250064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7057260" y="339301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319762" y="4114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280BB2-3A9B-1F47-B7F9-1695659F256E}"/>
              </a:ext>
            </a:extLst>
          </p:cNvPr>
          <p:cNvSpPr/>
          <p:nvPr/>
        </p:nvSpPr>
        <p:spPr>
          <a:xfrm>
            <a:off x="5225822" y="443899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57B4A0-66F6-A344-94A3-438780C404AC}"/>
              </a:ext>
            </a:extLst>
          </p:cNvPr>
          <p:cNvSpPr/>
          <p:nvPr/>
        </p:nvSpPr>
        <p:spPr>
          <a:xfrm>
            <a:off x="4233938" y="4476415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F5849-DABB-3D45-90BA-00E9BC83082D}"/>
              </a:ext>
            </a:extLst>
          </p:cNvPr>
          <p:cNvSpPr/>
          <p:nvPr/>
        </p:nvSpPr>
        <p:spPr>
          <a:xfrm>
            <a:off x="5062462" y="4670685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962127" y="4462662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BC21D21-E946-8243-8FA2-97AD56E6B403}"/>
              </a:ext>
            </a:extLst>
          </p:cNvPr>
          <p:cNvSpPr/>
          <p:nvPr/>
        </p:nvSpPr>
        <p:spPr>
          <a:xfrm>
            <a:off x="5380330" y="474110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445608" y="455676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386338" y="474497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9FD8910-97A1-9941-9720-0B765082AD21}"/>
              </a:ext>
            </a:extLst>
          </p:cNvPr>
          <p:cNvSpPr/>
          <p:nvPr/>
        </p:nvSpPr>
        <p:spPr>
          <a:xfrm>
            <a:off x="4724400" y="457658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9B913F7-4BB6-C84C-B357-F2D2EC3C3466}"/>
              </a:ext>
            </a:extLst>
          </p:cNvPr>
          <p:cNvSpPr/>
          <p:nvPr/>
        </p:nvSpPr>
        <p:spPr>
          <a:xfrm>
            <a:off x="4743439" y="4732533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F73B57A-8EDF-0544-A5BA-EDB512BFDA7E}"/>
              </a:ext>
            </a:extLst>
          </p:cNvPr>
          <p:cNvSpPr/>
          <p:nvPr/>
        </p:nvSpPr>
        <p:spPr>
          <a:xfrm rot="19770290">
            <a:off x="2933206" y="2337949"/>
            <a:ext cx="1920104" cy="30516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4420170-2350-974B-9FFD-402F85D4C9EF}"/>
              </a:ext>
            </a:extLst>
          </p:cNvPr>
          <p:cNvSpPr/>
          <p:nvPr/>
        </p:nvSpPr>
        <p:spPr>
          <a:xfrm>
            <a:off x="6640546" y="2667000"/>
            <a:ext cx="1040666" cy="13716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495FDFF-6C75-5540-9D9B-ADED0A68A859}"/>
              </a:ext>
            </a:extLst>
          </p:cNvPr>
          <p:cNvSpPr/>
          <p:nvPr/>
        </p:nvSpPr>
        <p:spPr>
          <a:xfrm rot="1076299">
            <a:off x="4765970" y="2821897"/>
            <a:ext cx="1862296" cy="229125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507ED65-A671-3042-8544-29019A5B9B0D}"/>
              </a:ext>
            </a:extLst>
          </p:cNvPr>
          <p:cNvSpPr/>
          <p:nvPr/>
        </p:nvSpPr>
        <p:spPr>
          <a:xfrm>
            <a:off x="6629400" y="3236210"/>
            <a:ext cx="424211" cy="34519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7DCD703F-1EF5-9643-A43C-41FA44821698}"/>
              </a:ext>
            </a:extLst>
          </p:cNvPr>
          <p:cNvSpPr/>
          <p:nvPr/>
        </p:nvSpPr>
        <p:spPr>
          <a:xfrm>
            <a:off x="3680965" y="3613566"/>
            <a:ext cx="424211" cy="345190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50E26E79-9EFF-6049-83A4-664095A8416B}"/>
              </a:ext>
            </a:extLst>
          </p:cNvPr>
          <p:cNvSpPr/>
          <p:nvPr/>
        </p:nvSpPr>
        <p:spPr>
          <a:xfrm>
            <a:off x="5486400" y="3845810"/>
            <a:ext cx="424211" cy="345190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D121EED-8C0F-5244-A542-ABA86002FDC5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836456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EF96988-7F8D-584D-AC5B-9858A1B1F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K-means clustering method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62B654-AC7F-4348-B29D-AC314B12F831}"/>
              </a:ext>
            </a:extLst>
          </p:cNvPr>
          <p:cNvSpPr/>
          <p:nvPr/>
        </p:nvSpPr>
        <p:spPr>
          <a:xfrm>
            <a:off x="2895600" y="27432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08652E8-00B5-9D4B-BC6F-3E1F5C5298F9}"/>
              </a:ext>
            </a:extLst>
          </p:cNvPr>
          <p:cNvSpPr/>
          <p:nvPr/>
        </p:nvSpPr>
        <p:spPr>
          <a:xfrm>
            <a:off x="3528565" y="2885294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F14E4F7-4B53-7F4B-89A7-BED426653E88}"/>
              </a:ext>
            </a:extLst>
          </p:cNvPr>
          <p:cNvSpPr/>
          <p:nvPr/>
        </p:nvSpPr>
        <p:spPr>
          <a:xfrm>
            <a:off x="2971800" y="3298909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911A5A3-B63D-284D-A018-608E0DE5621A}"/>
              </a:ext>
            </a:extLst>
          </p:cNvPr>
          <p:cNvSpPr/>
          <p:nvPr/>
        </p:nvSpPr>
        <p:spPr>
          <a:xfrm>
            <a:off x="3537916" y="320987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2A51AA-500D-C344-B4DC-8C9F4D95E612}"/>
              </a:ext>
            </a:extLst>
          </p:cNvPr>
          <p:cNvSpPr/>
          <p:nvPr/>
        </p:nvSpPr>
        <p:spPr>
          <a:xfrm>
            <a:off x="3200400" y="2590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CC32231-C357-CD4F-B955-E5FD465D5B0A}"/>
              </a:ext>
            </a:extLst>
          </p:cNvPr>
          <p:cNvSpPr/>
          <p:nvPr/>
        </p:nvSpPr>
        <p:spPr>
          <a:xfrm>
            <a:off x="3809727" y="310242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7E13825-CE99-DF47-AC12-01D614B03D7C}"/>
              </a:ext>
            </a:extLst>
          </p:cNvPr>
          <p:cNvSpPr/>
          <p:nvPr/>
        </p:nvSpPr>
        <p:spPr>
          <a:xfrm>
            <a:off x="6143133" y="3033787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88107" y="3110649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633D697-8EE8-004F-80A2-362E9F04EE84}"/>
              </a:ext>
            </a:extLst>
          </p:cNvPr>
          <p:cNvSpPr/>
          <p:nvPr/>
        </p:nvSpPr>
        <p:spPr>
          <a:xfrm>
            <a:off x="6202580" y="3287544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798611" y="3657600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6D09A30-81D7-7F4C-B6D9-475D52C5D419}"/>
              </a:ext>
            </a:extLst>
          </p:cNvPr>
          <p:cNvSpPr/>
          <p:nvPr/>
        </p:nvSpPr>
        <p:spPr>
          <a:xfrm>
            <a:off x="5938171" y="3250064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7057260" y="339301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319762" y="4114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280BB2-3A9B-1F47-B7F9-1695659F256E}"/>
              </a:ext>
            </a:extLst>
          </p:cNvPr>
          <p:cNvSpPr/>
          <p:nvPr/>
        </p:nvSpPr>
        <p:spPr>
          <a:xfrm>
            <a:off x="5225822" y="443899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57B4A0-66F6-A344-94A3-438780C404AC}"/>
              </a:ext>
            </a:extLst>
          </p:cNvPr>
          <p:cNvSpPr/>
          <p:nvPr/>
        </p:nvSpPr>
        <p:spPr>
          <a:xfrm>
            <a:off x="4233938" y="4476415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F5849-DABB-3D45-90BA-00E9BC83082D}"/>
              </a:ext>
            </a:extLst>
          </p:cNvPr>
          <p:cNvSpPr/>
          <p:nvPr/>
        </p:nvSpPr>
        <p:spPr>
          <a:xfrm>
            <a:off x="5062462" y="4670685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962127" y="4462662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BC21D21-E946-8243-8FA2-97AD56E6B403}"/>
              </a:ext>
            </a:extLst>
          </p:cNvPr>
          <p:cNvSpPr/>
          <p:nvPr/>
        </p:nvSpPr>
        <p:spPr>
          <a:xfrm>
            <a:off x="5380330" y="474110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445608" y="455676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386338" y="474497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9FD8910-97A1-9941-9720-0B765082AD21}"/>
              </a:ext>
            </a:extLst>
          </p:cNvPr>
          <p:cNvSpPr/>
          <p:nvPr/>
        </p:nvSpPr>
        <p:spPr>
          <a:xfrm>
            <a:off x="4724400" y="457658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9B913F7-4BB6-C84C-B357-F2D2EC3C3466}"/>
              </a:ext>
            </a:extLst>
          </p:cNvPr>
          <p:cNvSpPr/>
          <p:nvPr/>
        </p:nvSpPr>
        <p:spPr>
          <a:xfrm>
            <a:off x="4743439" y="4732533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020BCEB2-7F18-A940-9716-3B8ED6F19C1A}"/>
              </a:ext>
            </a:extLst>
          </p:cNvPr>
          <p:cNvSpPr/>
          <p:nvPr/>
        </p:nvSpPr>
        <p:spPr>
          <a:xfrm>
            <a:off x="5486400" y="3845810"/>
            <a:ext cx="424211" cy="345190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4420170-2350-974B-9FFD-402F85D4C9EF}"/>
              </a:ext>
            </a:extLst>
          </p:cNvPr>
          <p:cNvSpPr/>
          <p:nvPr/>
        </p:nvSpPr>
        <p:spPr>
          <a:xfrm>
            <a:off x="5791200" y="2885294"/>
            <a:ext cx="750040" cy="77230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A08A74CD-BA92-BE46-87BA-00611DA7FB16}"/>
              </a:ext>
            </a:extLst>
          </p:cNvPr>
          <p:cNvSpPr/>
          <p:nvPr/>
        </p:nvSpPr>
        <p:spPr>
          <a:xfrm>
            <a:off x="6662389" y="3312410"/>
            <a:ext cx="424211" cy="34519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BCFCA799-8EA8-CF40-BC1A-966C479BA31D}"/>
              </a:ext>
            </a:extLst>
          </p:cNvPr>
          <p:cNvSpPr/>
          <p:nvPr/>
        </p:nvSpPr>
        <p:spPr>
          <a:xfrm>
            <a:off x="3680965" y="3613566"/>
            <a:ext cx="424211" cy="345190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D4B96E1-3FAB-2A4D-BB60-3238973C4B9C}"/>
              </a:ext>
            </a:extLst>
          </p:cNvPr>
          <p:cNvSpPr/>
          <p:nvPr/>
        </p:nvSpPr>
        <p:spPr>
          <a:xfrm rot="1076299">
            <a:off x="4638707" y="4524198"/>
            <a:ext cx="403596" cy="43178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6F1B00-7650-F442-92C8-EFBD2E8BF2DF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28507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EF96988-7F8D-584D-AC5B-9858A1B1F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K-means clustering method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62B654-AC7F-4348-B29D-AC314B12F831}"/>
              </a:ext>
            </a:extLst>
          </p:cNvPr>
          <p:cNvSpPr/>
          <p:nvPr/>
        </p:nvSpPr>
        <p:spPr>
          <a:xfrm>
            <a:off x="2895600" y="27432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08652E8-00B5-9D4B-BC6F-3E1F5C5298F9}"/>
              </a:ext>
            </a:extLst>
          </p:cNvPr>
          <p:cNvSpPr/>
          <p:nvPr/>
        </p:nvSpPr>
        <p:spPr>
          <a:xfrm>
            <a:off x="3528565" y="2885294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F14E4F7-4B53-7F4B-89A7-BED426653E88}"/>
              </a:ext>
            </a:extLst>
          </p:cNvPr>
          <p:cNvSpPr/>
          <p:nvPr/>
        </p:nvSpPr>
        <p:spPr>
          <a:xfrm>
            <a:off x="2971800" y="3298909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911A5A3-B63D-284D-A018-608E0DE5621A}"/>
              </a:ext>
            </a:extLst>
          </p:cNvPr>
          <p:cNvSpPr/>
          <p:nvPr/>
        </p:nvSpPr>
        <p:spPr>
          <a:xfrm>
            <a:off x="3537916" y="320987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2A51AA-500D-C344-B4DC-8C9F4D95E612}"/>
              </a:ext>
            </a:extLst>
          </p:cNvPr>
          <p:cNvSpPr/>
          <p:nvPr/>
        </p:nvSpPr>
        <p:spPr>
          <a:xfrm>
            <a:off x="3200400" y="2590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CC32231-C357-CD4F-B955-E5FD465D5B0A}"/>
              </a:ext>
            </a:extLst>
          </p:cNvPr>
          <p:cNvSpPr/>
          <p:nvPr/>
        </p:nvSpPr>
        <p:spPr>
          <a:xfrm>
            <a:off x="3809727" y="310242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7E13825-CE99-DF47-AC12-01D614B03D7C}"/>
              </a:ext>
            </a:extLst>
          </p:cNvPr>
          <p:cNvSpPr/>
          <p:nvPr/>
        </p:nvSpPr>
        <p:spPr>
          <a:xfrm>
            <a:off x="6143133" y="3033787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88107" y="3110649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633D697-8EE8-004F-80A2-362E9F04EE84}"/>
              </a:ext>
            </a:extLst>
          </p:cNvPr>
          <p:cNvSpPr/>
          <p:nvPr/>
        </p:nvSpPr>
        <p:spPr>
          <a:xfrm>
            <a:off x="6202580" y="328754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798611" y="3657600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6D09A30-81D7-7F4C-B6D9-475D52C5D419}"/>
              </a:ext>
            </a:extLst>
          </p:cNvPr>
          <p:cNvSpPr/>
          <p:nvPr/>
        </p:nvSpPr>
        <p:spPr>
          <a:xfrm>
            <a:off x="5938171" y="325006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7057260" y="339301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319762" y="4114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280BB2-3A9B-1F47-B7F9-1695659F256E}"/>
              </a:ext>
            </a:extLst>
          </p:cNvPr>
          <p:cNvSpPr/>
          <p:nvPr/>
        </p:nvSpPr>
        <p:spPr>
          <a:xfrm>
            <a:off x="5225822" y="443899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57B4A0-66F6-A344-94A3-438780C404AC}"/>
              </a:ext>
            </a:extLst>
          </p:cNvPr>
          <p:cNvSpPr/>
          <p:nvPr/>
        </p:nvSpPr>
        <p:spPr>
          <a:xfrm>
            <a:off x="4233938" y="4476415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F5849-DABB-3D45-90BA-00E9BC83082D}"/>
              </a:ext>
            </a:extLst>
          </p:cNvPr>
          <p:cNvSpPr/>
          <p:nvPr/>
        </p:nvSpPr>
        <p:spPr>
          <a:xfrm>
            <a:off x="5062462" y="4670685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962127" y="4462662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BC21D21-E946-8243-8FA2-97AD56E6B403}"/>
              </a:ext>
            </a:extLst>
          </p:cNvPr>
          <p:cNvSpPr/>
          <p:nvPr/>
        </p:nvSpPr>
        <p:spPr>
          <a:xfrm>
            <a:off x="5380330" y="474110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445608" y="455676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386338" y="474497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9FD8910-97A1-9941-9720-0B765082AD21}"/>
              </a:ext>
            </a:extLst>
          </p:cNvPr>
          <p:cNvSpPr/>
          <p:nvPr/>
        </p:nvSpPr>
        <p:spPr>
          <a:xfrm>
            <a:off x="4724400" y="4576580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9B913F7-4BB6-C84C-B357-F2D2EC3C3466}"/>
              </a:ext>
            </a:extLst>
          </p:cNvPr>
          <p:cNvSpPr/>
          <p:nvPr/>
        </p:nvSpPr>
        <p:spPr>
          <a:xfrm>
            <a:off x="4743439" y="4732533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020BCEB2-7F18-A940-9716-3B8ED6F19C1A}"/>
              </a:ext>
            </a:extLst>
          </p:cNvPr>
          <p:cNvSpPr/>
          <p:nvPr/>
        </p:nvSpPr>
        <p:spPr>
          <a:xfrm>
            <a:off x="5486400" y="3845810"/>
            <a:ext cx="424211" cy="345190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4420170-2350-974B-9FFD-402F85D4C9EF}"/>
              </a:ext>
            </a:extLst>
          </p:cNvPr>
          <p:cNvSpPr/>
          <p:nvPr/>
        </p:nvSpPr>
        <p:spPr>
          <a:xfrm>
            <a:off x="5791200" y="2885294"/>
            <a:ext cx="750040" cy="77230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A08A74CD-BA92-BE46-87BA-00611DA7FB16}"/>
              </a:ext>
            </a:extLst>
          </p:cNvPr>
          <p:cNvSpPr/>
          <p:nvPr/>
        </p:nvSpPr>
        <p:spPr>
          <a:xfrm>
            <a:off x="6662389" y="3312410"/>
            <a:ext cx="424211" cy="34519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BCFCA799-8EA8-CF40-BC1A-966C479BA31D}"/>
              </a:ext>
            </a:extLst>
          </p:cNvPr>
          <p:cNvSpPr/>
          <p:nvPr/>
        </p:nvSpPr>
        <p:spPr>
          <a:xfrm>
            <a:off x="3680965" y="3613566"/>
            <a:ext cx="424211" cy="345190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D4B96E1-3FAB-2A4D-BB60-3238973C4B9C}"/>
              </a:ext>
            </a:extLst>
          </p:cNvPr>
          <p:cNvSpPr/>
          <p:nvPr/>
        </p:nvSpPr>
        <p:spPr>
          <a:xfrm rot="1076299">
            <a:off x="4638707" y="4524198"/>
            <a:ext cx="403596" cy="43178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DEABBF-E8F0-1B40-8A74-9244D25C6EE5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851434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EF96988-7F8D-584D-AC5B-9858A1B1F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K-means clustering method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62B654-AC7F-4348-B29D-AC314B12F831}"/>
              </a:ext>
            </a:extLst>
          </p:cNvPr>
          <p:cNvSpPr/>
          <p:nvPr/>
        </p:nvSpPr>
        <p:spPr>
          <a:xfrm>
            <a:off x="2895600" y="27432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08652E8-00B5-9D4B-BC6F-3E1F5C5298F9}"/>
              </a:ext>
            </a:extLst>
          </p:cNvPr>
          <p:cNvSpPr/>
          <p:nvPr/>
        </p:nvSpPr>
        <p:spPr>
          <a:xfrm>
            <a:off x="3528565" y="2885294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F14E4F7-4B53-7F4B-89A7-BED426653E88}"/>
              </a:ext>
            </a:extLst>
          </p:cNvPr>
          <p:cNvSpPr/>
          <p:nvPr/>
        </p:nvSpPr>
        <p:spPr>
          <a:xfrm>
            <a:off x="2971800" y="3298909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911A5A3-B63D-284D-A018-608E0DE5621A}"/>
              </a:ext>
            </a:extLst>
          </p:cNvPr>
          <p:cNvSpPr/>
          <p:nvPr/>
        </p:nvSpPr>
        <p:spPr>
          <a:xfrm>
            <a:off x="3537916" y="320987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2A51AA-500D-C344-B4DC-8C9F4D95E612}"/>
              </a:ext>
            </a:extLst>
          </p:cNvPr>
          <p:cNvSpPr/>
          <p:nvPr/>
        </p:nvSpPr>
        <p:spPr>
          <a:xfrm>
            <a:off x="3200400" y="2590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CC32231-C357-CD4F-B955-E5FD465D5B0A}"/>
              </a:ext>
            </a:extLst>
          </p:cNvPr>
          <p:cNvSpPr/>
          <p:nvPr/>
        </p:nvSpPr>
        <p:spPr>
          <a:xfrm>
            <a:off x="3809727" y="310242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7E13825-CE99-DF47-AC12-01D614B03D7C}"/>
              </a:ext>
            </a:extLst>
          </p:cNvPr>
          <p:cNvSpPr/>
          <p:nvPr/>
        </p:nvSpPr>
        <p:spPr>
          <a:xfrm>
            <a:off x="6143133" y="3033787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88107" y="3110649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633D697-8EE8-004F-80A2-362E9F04EE84}"/>
              </a:ext>
            </a:extLst>
          </p:cNvPr>
          <p:cNvSpPr/>
          <p:nvPr/>
        </p:nvSpPr>
        <p:spPr>
          <a:xfrm>
            <a:off x="6202580" y="328754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798611" y="3657600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6D09A30-81D7-7F4C-B6D9-475D52C5D419}"/>
              </a:ext>
            </a:extLst>
          </p:cNvPr>
          <p:cNvSpPr/>
          <p:nvPr/>
        </p:nvSpPr>
        <p:spPr>
          <a:xfrm>
            <a:off x="5938171" y="325006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7057260" y="339301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319762" y="4114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280BB2-3A9B-1F47-B7F9-1695659F256E}"/>
              </a:ext>
            </a:extLst>
          </p:cNvPr>
          <p:cNvSpPr/>
          <p:nvPr/>
        </p:nvSpPr>
        <p:spPr>
          <a:xfrm>
            <a:off x="5225822" y="443899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57B4A0-66F6-A344-94A3-438780C404AC}"/>
              </a:ext>
            </a:extLst>
          </p:cNvPr>
          <p:cNvSpPr/>
          <p:nvPr/>
        </p:nvSpPr>
        <p:spPr>
          <a:xfrm>
            <a:off x="4233938" y="4476415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F5849-DABB-3D45-90BA-00E9BC83082D}"/>
              </a:ext>
            </a:extLst>
          </p:cNvPr>
          <p:cNvSpPr/>
          <p:nvPr/>
        </p:nvSpPr>
        <p:spPr>
          <a:xfrm>
            <a:off x="5062462" y="4670685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962127" y="4462662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BC21D21-E946-8243-8FA2-97AD56E6B403}"/>
              </a:ext>
            </a:extLst>
          </p:cNvPr>
          <p:cNvSpPr/>
          <p:nvPr/>
        </p:nvSpPr>
        <p:spPr>
          <a:xfrm>
            <a:off x="5380330" y="474110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445608" y="455676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386338" y="474497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9FD8910-97A1-9941-9720-0B765082AD21}"/>
              </a:ext>
            </a:extLst>
          </p:cNvPr>
          <p:cNvSpPr/>
          <p:nvPr/>
        </p:nvSpPr>
        <p:spPr>
          <a:xfrm>
            <a:off x="4724400" y="4576580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9B913F7-4BB6-C84C-B357-F2D2EC3C3466}"/>
              </a:ext>
            </a:extLst>
          </p:cNvPr>
          <p:cNvSpPr/>
          <p:nvPr/>
        </p:nvSpPr>
        <p:spPr>
          <a:xfrm>
            <a:off x="4743439" y="4732533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020BCEB2-7F18-A940-9716-3B8ED6F19C1A}"/>
              </a:ext>
            </a:extLst>
          </p:cNvPr>
          <p:cNvSpPr/>
          <p:nvPr/>
        </p:nvSpPr>
        <p:spPr>
          <a:xfrm>
            <a:off x="5486400" y="3845810"/>
            <a:ext cx="424211" cy="345190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A08A74CD-BA92-BE46-87BA-00611DA7FB16}"/>
              </a:ext>
            </a:extLst>
          </p:cNvPr>
          <p:cNvSpPr/>
          <p:nvPr/>
        </p:nvSpPr>
        <p:spPr>
          <a:xfrm>
            <a:off x="6662389" y="3312410"/>
            <a:ext cx="424211" cy="34519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BCFCA799-8EA8-CF40-BC1A-966C479BA31D}"/>
              </a:ext>
            </a:extLst>
          </p:cNvPr>
          <p:cNvSpPr/>
          <p:nvPr/>
        </p:nvSpPr>
        <p:spPr>
          <a:xfrm>
            <a:off x="3680965" y="3613566"/>
            <a:ext cx="424211" cy="345190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41B83C-1D03-C949-86E5-770B33666289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207680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Which one would you buy?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200"/>
            <a:ext cx="4615543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1524000"/>
            <a:ext cx="1744083" cy="434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5867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£1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5867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£1.6</a:t>
            </a:r>
          </a:p>
        </p:txBody>
      </p:sp>
    </p:spTree>
    <p:extLst>
      <p:ext uri="{BB962C8B-B14F-4D97-AF65-F5344CB8AC3E}">
        <p14:creationId xmlns:p14="http://schemas.microsoft.com/office/powerpoint/2010/main" val="568872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EF96988-7F8D-584D-AC5B-9858A1B1F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K-means clustering method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62B654-AC7F-4348-B29D-AC314B12F831}"/>
              </a:ext>
            </a:extLst>
          </p:cNvPr>
          <p:cNvSpPr/>
          <p:nvPr/>
        </p:nvSpPr>
        <p:spPr>
          <a:xfrm>
            <a:off x="2895600" y="27432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08652E8-00B5-9D4B-BC6F-3E1F5C5298F9}"/>
              </a:ext>
            </a:extLst>
          </p:cNvPr>
          <p:cNvSpPr/>
          <p:nvPr/>
        </p:nvSpPr>
        <p:spPr>
          <a:xfrm>
            <a:off x="3528565" y="2885294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F14E4F7-4B53-7F4B-89A7-BED426653E88}"/>
              </a:ext>
            </a:extLst>
          </p:cNvPr>
          <p:cNvSpPr/>
          <p:nvPr/>
        </p:nvSpPr>
        <p:spPr>
          <a:xfrm>
            <a:off x="2971800" y="3298909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911A5A3-B63D-284D-A018-608E0DE5621A}"/>
              </a:ext>
            </a:extLst>
          </p:cNvPr>
          <p:cNvSpPr/>
          <p:nvPr/>
        </p:nvSpPr>
        <p:spPr>
          <a:xfrm>
            <a:off x="3537916" y="320987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2A51AA-500D-C344-B4DC-8C9F4D95E612}"/>
              </a:ext>
            </a:extLst>
          </p:cNvPr>
          <p:cNvSpPr/>
          <p:nvPr/>
        </p:nvSpPr>
        <p:spPr>
          <a:xfrm>
            <a:off x="3200400" y="2590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CC32231-C357-CD4F-B955-E5FD465D5B0A}"/>
              </a:ext>
            </a:extLst>
          </p:cNvPr>
          <p:cNvSpPr/>
          <p:nvPr/>
        </p:nvSpPr>
        <p:spPr>
          <a:xfrm>
            <a:off x="3809727" y="310242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7E13825-CE99-DF47-AC12-01D614B03D7C}"/>
              </a:ext>
            </a:extLst>
          </p:cNvPr>
          <p:cNvSpPr/>
          <p:nvPr/>
        </p:nvSpPr>
        <p:spPr>
          <a:xfrm>
            <a:off x="6143133" y="3033787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88107" y="3110649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633D697-8EE8-004F-80A2-362E9F04EE84}"/>
              </a:ext>
            </a:extLst>
          </p:cNvPr>
          <p:cNvSpPr/>
          <p:nvPr/>
        </p:nvSpPr>
        <p:spPr>
          <a:xfrm>
            <a:off x="6202580" y="328754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798611" y="3657600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6D09A30-81D7-7F4C-B6D9-475D52C5D419}"/>
              </a:ext>
            </a:extLst>
          </p:cNvPr>
          <p:cNvSpPr/>
          <p:nvPr/>
        </p:nvSpPr>
        <p:spPr>
          <a:xfrm>
            <a:off x="5938171" y="325006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7057260" y="339301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319762" y="4114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280BB2-3A9B-1F47-B7F9-1695659F256E}"/>
              </a:ext>
            </a:extLst>
          </p:cNvPr>
          <p:cNvSpPr/>
          <p:nvPr/>
        </p:nvSpPr>
        <p:spPr>
          <a:xfrm>
            <a:off x="5225822" y="443899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57B4A0-66F6-A344-94A3-438780C404AC}"/>
              </a:ext>
            </a:extLst>
          </p:cNvPr>
          <p:cNvSpPr/>
          <p:nvPr/>
        </p:nvSpPr>
        <p:spPr>
          <a:xfrm>
            <a:off x="4233938" y="4476415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F5849-DABB-3D45-90BA-00E9BC83082D}"/>
              </a:ext>
            </a:extLst>
          </p:cNvPr>
          <p:cNvSpPr/>
          <p:nvPr/>
        </p:nvSpPr>
        <p:spPr>
          <a:xfrm>
            <a:off x="5062462" y="4670685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962127" y="4462662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BC21D21-E946-8243-8FA2-97AD56E6B403}"/>
              </a:ext>
            </a:extLst>
          </p:cNvPr>
          <p:cNvSpPr/>
          <p:nvPr/>
        </p:nvSpPr>
        <p:spPr>
          <a:xfrm>
            <a:off x="5380330" y="474110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445608" y="455676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386338" y="474497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9FD8910-97A1-9941-9720-0B765082AD21}"/>
              </a:ext>
            </a:extLst>
          </p:cNvPr>
          <p:cNvSpPr/>
          <p:nvPr/>
        </p:nvSpPr>
        <p:spPr>
          <a:xfrm>
            <a:off x="4724400" y="4576580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9B913F7-4BB6-C84C-B357-F2D2EC3C3466}"/>
              </a:ext>
            </a:extLst>
          </p:cNvPr>
          <p:cNvSpPr/>
          <p:nvPr/>
        </p:nvSpPr>
        <p:spPr>
          <a:xfrm>
            <a:off x="4743439" y="4732533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020BCEB2-7F18-A940-9716-3B8ED6F19C1A}"/>
              </a:ext>
            </a:extLst>
          </p:cNvPr>
          <p:cNvSpPr/>
          <p:nvPr/>
        </p:nvSpPr>
        <p:spPr>
          <a:xfrm>
            <a:off x="4839206" y="4513705"/>
            <a:ext cx="424211" cy="345190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A08A74CD-BA92-BE46-87BA-00611DA7FB16}"/>
              </a:ext>
            </a:extLst>
          </p:cNvPr>
          <p:cNvSpPr/>
          <p:nvPr/>
        </p:nvSpPr>
        <p:spPr>
          <a:xfrm>
            <a:off x="6420164" y="3250064"/>
            <a:ext cx="424211" cy="34519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BCFCA799-8EA8-CF40-BC1A-966C479BA31D}"/>
              </a:ext>
            </a:extLst>
          </p:cNvPr>
          <p:cNvSpPr/>
          <p:nvPr/>
        </p:nvSpPr>
        <p:spPr>
          <a:xfrm>
            <a:off x="3528565" y="3491800"/>
            <a:ext cx="424211" cy="345190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37B3C8-EA4F-CD48-B69E-38368741B7F7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1345502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EF96988-7F8D-584D-AC5B-9858A1B1F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K-means clustering method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62B654-AC7F-4348-B29D-AC314B12F831}"/>
              </a:ext>
            </a:extLst>
          </p:cNvPr>
          <p:cNvSpPr/>
          <p:nvPr/>
        </p:nvSpPr>
        <p:spPr>
          <a:xfrm>
            <a:off x="2895600" y="27432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08652E8-00B5-9D4B-BC6F-3E1F5C5298F9}"/>
              </a:ext>
            </a:extLst>
          </p:cNvPr>
          <p:cNvSpPr/>
          <p:nvPr/>
        </p:nvSpPr>
        <p:spPr>
          <a:xfrm>
            <a:off x="3528565" y="2885294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F14E4F7-4B53-7F4B-89A7-BED426653E88}"/>
              </a:ext>
            </a:extLst>
          </p:cNvPr>
          <p:cNvSpPr/>
          <p:nvPr/>
        </p:nvSpPr>
        <p:spPr>
          <a:xfrm>
            <a:off x="2971800" y="3298909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911A5A3-B63D-284D-A018-608E0DE5621A}"/>
              </a:ext>
            </a:extLst>
          </p:cNvPr>
          <p:cNvSpPr/>
          <p:nvPr/>
        </p:nvSpPr>
        <p:spPr>
          <a:xfrm>
            <a:off x="3537916" y="320987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2A51AA-500D-C344-B4DC-8C9F4D95E612}"/>
              </a:ext>
            </a:extLst>
          </p:cNvPr>
          <p:cNvSpPr/>
          <p:nvPr/>
        </p:nvSpPr>
        <p:spPr>
          <a:xfrm>
            <a:off x="3200400" y="2590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CC32231-C357-CD4F-B955-E5FD465D5B0A}"/>
              </a:ext>
            </a:extLst>
          </p:cNvPr>
          <p:cNvSpPr/>
          <p:nvPr/>
        </p:nvSpPr>
        <p:spPr>
          <a:xfrm>
            <a:off x="3809727" y="310242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7E13825-CE99-DF47-AC12-01D614B03D7C}"/>
              </a:ext>
            </a:extLst>
          </p:cNvPr>
          <p:cNvSpPr/>
          <p:nvPr/>
        </p:nvSpPr>
        <p:spPr>
          <a:xfrm>
            <a:off x="6143133" y="3033787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88107" y="3110649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633D697-8EE8-004F-80A2-362E9F04EE84}"/>
              </a:ext>
            </a:extLst>
          </p:cNvPr>
          <p:cNvSpPr/>
          <p:nvPr/>
        </p:nvSpPr>
        <p:spPr>
          <a:xfrm>
            <a:off x="6202580" y="328754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798611" y="3657600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6D09A30-81D7-7F4C-B6D9-475D52C5D419}"/>
              </a:ext>
            </a:extLst>
          </p:cNvPr>
          <p:cNvSpPr/>
          <p:nvPr/>
        </p:nvSpPr>
        <p:spPr>
          <a:xfrm>
            <a:off x="5938171" y="325006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7057260" y="339301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319762" y="4114800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280BB2-3A9B-1F47-B7F9-1695659F256E}"/>
              </a:ext>
            </a:extLst>
          </p:cNvPr>
          <p:cNvSpPr/>
          <p:nvPr/>
        </p:nvSpPr>
        <p:spPr>
          <a:xfrm>
            <a:off x="5225822" y="443899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57B4A0-66F6-A344-94A3-438780C404AC}"/>
              </a:ext>
            </a:extLst>
          </p:cNvPr>
          <p:cNvSpPr/>
          <p:nvPr/>
        </p:nvSpPr>
        <p:spPr>
          <a:xfrm>
            <a:off x="4233938" y="4476415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F5849-DABB-3D45-90BA-00E9BC83082D}"/>
              </a:ext>
            </a:extLst>
          </p:cNvPr>
          <p:cNvSpPr/>
          <p:nvPr/>
        </p:nvSpPr>
        <p:spPr>
          <a:xfrm>
            <a:off x="5062462" y="4670685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962127" y="4462662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BC21D21-E946-8243-8FA2-97AD56E6B403}"/>
              </a:ext>
            </a:extLst>
          </p:cNvPr>
          <p:cNvSpPr/>
          <p:nvPr/>
        </p:nvSpPr>
        <p:spPr>
          <a:xfrm>
            <a:off x="5380330" y="474110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445608" y="4556767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386338" y="4744977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9FD8910-97A1-9941-9720-0B765082AD21}"/>
              </a:ext>
            </a:extLst>
          </p:cNvPr>
          <p:cNvSpPr/>
          <p:nvPr/>
        </p:nvSpPr>
        <p:spPr>
          <a:xfrm>
            <a:off x="4724400" y="4576580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9B913F7-4BB6-C84C-B357-F2D2EC3C3466}"/>
              </a:ext>
            </a:extLst>
          </p:cNvPr>
          <p:cNvSpPr/>
          <p:nvPr/>
        </p:nvSpPr>
        <p:spPr>
          <a:xfrm>
            <a:off x="4743439" y="4732533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020BCEB2-7F18-A940-9716-3B8ED6F19C1A}"/>
              </a:ext>
            </a:extLst>
          </p:cNvPr>
          <p:cNvSpPr/>
          <p:nvPr/>
        </p:nvSpPr>
        <p:spPr>
          <a:xfrm>
            <a:off x="4839206" y="4513705"/>
            <a:ext cx="424211" cy="345190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A08A74CD-BA92-BE46-87BA-00611DA7FB16}"/>
              </a:ext>
            </a:extLst>
          </p:cNvPr>
          <p:cNvSpPr/>
          <p:nvPr/>
        </p:nvSpPr>
        <p:spPr>
          <a:xfrm>
            <a:off x="6420164" y="3250064"/>
            <a:ext cx="424211" cy="34519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BCFCA799-8EA8-CF40-BC1A-966C479BA31D}"/>
              </a:ext>
            </a:extLst>
          </p:cNvPr>
          <p:cNvSpPr/>
          <p:nvPr/>
        </p:nvSpPr>
        <p:spPr>
          <a:xfrm>
            <a:off x="3528565" y="3491800"/>
            <a:ext cx="424211" cy="345190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339354-D260-994A-9EC0-5D084776CF5C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32547567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EF96988-7F8D-584D-AC5B-9858A1B1F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K-means clustering method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62B654-AC7F-4348-B29D-AC314B12F831}"/>
              </a:ext>
            </a:extLst>
          </p:cNvPr>
          <p:cNvSpPr/>
          <p:nvPr/>
        </p:nvSpPr>
        <p:spPr>
          <a:xfrm>
            <a:off x="2895600" y="27432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08652E8-00B5-9D4B-BC6F-3E1F5C5298F9}"/>
              </a:ext>
            </a:extLst>
          </p:cNvPr>
          <p:cNvSpPr/>
          <p:nvPr/>
        </p:nvSpPr>
        <p:spPr>
          <a:xfrm>
            <a:off x="3528565" y="2885294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F14E4F7-4B53-7F4B-89A7-BED426653E88}"/>
              </a:ext>
            </a:extLst>
          </p:cNvPr>
          <p:cNvSpPr/>
          <p:nvPr/>
        </p:nvSpPr>
        <p:spPr>
          <a:xfrm>
            <a:off x="2971800" y="3298909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911A5A3-B63D-284D-A018-608E0DE5621A}"/>
              </a:ext>
            </a:extLst>
          </p:cNvPr>
          <p:cNvSpPr/>
          <p:nvPr/>
        </p:nvSpPr>
        <p:spPr>
          <a:xfrm>
            <a:off x="3537916" y="320987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2A51AA-500D-C344-B4DC-8C9F4D95E612}"/>
              </a:ext>
            </a:extLst>
          </p:cNvPr>
          <p:cNvSpPr/>
          <p:nvPr/>
        </p:nvSpPr>
        <p:spPr>
          <a:xfrm>
            <a:off x="3200400" y="2590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CC32231-C357-CD4F-B955-E5FD465D5B0A}"/>
              </a:ext>
            </a:extLst>
          </p:cNvPr>
          <p:cNvSpPr/>
          <p:nvPr/>
        </p:nvSpPr>
        <p:spPr>
          <a:xfrm>
            <a:off x="3809727" y="310242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7E13825-CE99-DF47-AC12-01D614B03D7C}"/>
              </a:ext>
            </a:extLst>
          </p:cNvPr>
          <p:cNvSpPr/>
          <p:nvPr/>
        </p:nvSpPr>
        <p:spPr>
          <a:xfrm>
            <a:off x="6143133" y="3033787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88107" y="3110649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633D697-8EE8-004F-80A2-362E9F04EE84}"/>
              </a:ext>
            </a:extLst>
          </p:cNvPr>
          <p:cNvSpPr/>
          <p:nvPr/>
        </p:nvSpPr>
        <p:spPr>
          <a:xfrm>
            <a:off x="6202580" y="328754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798611" y="3657600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6D09A30-81D7-7F4C-B6D9-475D52C5D419}"/>
              </a:ext>
            </a:extLst>
          </p:cNvPr>
          <p:cNvSpPr/>
          <p:nvPr/>
        </p:nvSpPr>
        <p:spPr>
          <a:xfrm>
            <a:off x="5938171" y="325006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7057260" y="3393014"/>
            <a:ext cx="152400" cy="1882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319762" y="4114800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280BB2-3A9B-1F47-B7F9-1695659F256E}"/>
              </a:ext>
            </a:extLst>
          </p:cNvPr>
          <p:cNvSpPr/>
          <p:nvPr/>
        </p:nvSpPr>
        <p:spPr>
          <a:xfrm>
            <a:off x="5225822" y="443899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57B4A0-66F6-A344-94A3-438780C404AC}"/>
              </a:ext>
            </a:extLst>
          </p:cNvPr>
          <p:cNvSpPr/>
          <p:nvPr/>
        </p:nvSpPr>
        <p:spPr>
          <a:xfrm>
            <a:off x="4233938" y="4476415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F5849-DABB-3D45-90BA-00E9BC83082D}"/>
              </a:ext>
            </a:extLst>
          </p:cNvPr>
          <p:cNvSpPr/>
          <p:nvPr/>
        </p:nvSpPr>
        <p:spPr>
          <a:xfrm>
            <a:off x="5062462" y="4670685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962127" y="4462662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BC21D21-E946-8243-8FA2-97AD56E6B403}"/>
              </a:ext>
            </a:extLst>
          </p:cNvPr>
          <p:cNvSpPr/>
          <p:nvPr/>
        </p:nvSpPr>
        <p:spPr>
          <a:xfrm>
            <a:off x="5380330" y="4741109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445608" y="4556767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386338" y="4744977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9FD8910-97A1-9941-9720-0B765082AD21}"/>
              </a:ext>
            </a:extLst>
          </p:cNvPr>
          <p:cNvSpPr/>
          <p:nvPr/>
        </p:nvSpPr>
        <p:spPr>
          <a:xfrm>
            <a:off x="4724400" y="4576580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9B913F7-4BB6-C84C-B357-F2D2EC3C3466}"/>
              </a:ext>
            </a:extLst>
          </p:cNvPr>
          <p:cNvSpPr/>
          <p:nvPr/>
        </p:nvSpPr>
        <p:spPr>
          <a:xfrm>
            <a:off x="4743439" y="4732533"/>
            <a:ext cx="152400" cy="1882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020BCEB2-7F18-A940-9716-3B8ED6F19C1A}"/>
              </a:ext>
            </a:extLst>
          </p:cNvPr>
          <p:cNvSpPr/>
          <p:nvPr/>
        </p:nvSpPr>
        <p:spPr>
          <a:xfrm>
            <a:off x="4607533" y="4481448"/>
            <a:ext cx="424211" cy="345190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A08A74CD-BA92-BE46-87BA-00611DA7FB16}"/>
              </a:ext>
            </a:extLst>
          </p:cNvPr>
          <p:cNvSpPr/>
          <p:nvPr/>
        </p:nvSpPr>
        <p:spPr>
          <a:xfrm>
            <a:off x="6420164" y="3250064"/>
            <a:ext cx="424211" cy="345190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BCFCA799-8EA8-CF40-BC1A-966C479BA31D}"/>
              </a:ext>
            </a:extLst>
          </p:cNvPr>
          <p:cNvSpPr/>
          <p:nvPr/>
        </p:nvSpPr>
        <p:spPr>
          <a:xfrm>
            <a:off x="3147747" y="2821754"/>
            <a:ext cx="424211" cy="345190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AF1863-D7D7-A04E-87F7-3418CBEF8552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7766218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K-means clustering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3B847-DBC5-4945-B71E-113330E4BF89}"/>
              </a:ext>
            </a:extLst>
          </p:cNvPr>
          <p:cNvSpPr txBox="1"/>
          <p:nvPr/>
        </p:nvSpPr>
        <p:spPr>
          <a:xfrm>
            <a:off x="457200" y="1524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How do we know how many clusters?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>
                <a:sym typeface="Wingdings" pitchFamily="2" charset="2"/>
              </a:rPr>
              <a:t> Elbow-method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0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K-means clustering method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80BBF2-5A75-B34A-BAC8-D5B50087389C}"/>
              </a:ext>
            </a:extLst>
          </p:cNvPr>
          <p:cNvGrpSpPr/>
          <p:nvPr/>
        </p:nvGrpSpPr>
        <p:grpSpPr>
          <a:xfrm>
            <a:off x="457200" y="1448213"/>
            <a:ext cx="2441448" cy="2285587"/>
            <a:chOff x="457200" y="1448213"/>
            <a:chExt cx="2441448" cy="228558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B2BAF76-BD74-9B4B-B7F8-F9F13B16F350}"/>
                </a:ext>
              </a:extLst>
            </p:cNvPr>
            <p:cNvSpPr/>
            <p:nvPr/>
          </p:nvSpPr>
          <p:spPr>
            <a:xfrm>
              <a:off x="642565" y="2059478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AF3535-C9A1-BE4B-AED5-5B51BCEC044D}"/>
                </a:ext>
              </a:extLst>
            </p:cNvPr>
            <p:cNvSpPr/>
            <p:nvPr/>
          </p:nvSpPr>
          <p:spPr>
            <a:xfrm>
              <a:off x="1039413" y="2163526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1743E4-B2A7-2C4E-A4A4-8FFCD3DAE02E}"/>
                </a:ext>
              </a:extLst>
            </p:cNvPr>
            <p:cNvSpPr/>
            <p:nvPr/>
          </p:nvSpPr>
          <p:spPr>
            <a:xfrm>
              <a:off x="690340" y="2466395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BC2880-A06D-2E44-A1C4-0D800F98D4B6}"/>
                </a:ext>
              </a:extLst>
            </p:cNvPr>
            <p:cNvSpPr/>
            <p:nvPr/>
          </p:nvSpPr>
          <p:spPr>
            <a:xfrm>
              <a:off x="1045276" y="2401197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6D0B74-A860-5041-B0C0-C150A74E0F67}"/>
                </a:ext>
              </a:extLst>
            </p:cNvPr>
            <p:cNvSpPr/>
            <p:nvPr/>
          </p:nvSpPr>
          <p:spPr>
            <a:xfrm>
              <a:off x="833664" y="1947883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9255C1B-52F8-C04B-84EE-D323620F8C42}"/>
                </a:ext>
              </a:extLst>
            </p:cNvPr>
            <p:cNvSpPr/>
            <p:nvPr/>
          </p:nvSpPr>
          <p:spPr>
            <a:xfrm>
              <a:off x="1215692" y="2322522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CEE38-AE6B-3B4E-A6FD-967C569210D3}"/>
                </a:ext>
              </a:extLst>
            </p:cNvPr>
            <p:cNvSpPr/>
            <p:nvPr/>
          </p:nvSpPr>
          <p:spPr>
            <a:xfrm>
              <a:off x="2210911" y="2219564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4066E3-8A55-654C-95DD-4F8FD65FD032}"/>
                </a:ext>
              </a:extLst>
            </p:cNvPr>
            <p:cNvSpPr/>
            <p:nvPr/>
          </p:nvSpPr>
          <p:spPr>
            <a:xfrm>
              <a:off x="2514120" y="2226870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02979BD-A8E8-7048-A367-0227E063AE5A}"/>
                </a:ext>
              </a:extLst>
            </p:cNvPr>
            <p:cNvSpPr/>
            <p:nvPr/>
          </p:nvSpPr>
          <p:spPr>
            <a:xfrm>
              <a:off x="2248182" y="2405377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7DEF3F3-EFAC-2D4B-91BD-F9B3DEE06061}"/>
                </a:ext>
              </a:extLst>
            </p:cNvPr>
            <p:cNvSpPr/>
            <p:nvPr/>
          </p:nvSpPr>
          <p:spPr>
            <a:xfrm>
              <a:off x="2458009" y="2627375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4B4C2B8-4801-BC46-9C40-41ED9BFF5D24}"/>
                </a:ext>
              </a:extLst>
            </p:cNvPr>
            <p:cNvSpPr/>
            <p:nvPr/>
          </p:nvSpPr>
          <p:spPr>
            <a:xfrm>
              <a:off x="2082407" y="2377932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4DF3E8-23A0-B440-899F-0E28EFF9C2C1}"/>
                </a:ext>
              </a:extLst>
            </p:cNvPr>
            <p:cNvSpPr/>
            <p:nvPr/>
          </p:nvSpPr>
          <p:spPr>
            <a:xfrm>
              <a:off x="2620173" y="2433632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D01FB3-66A5-2348-8D21-DEC9D31EBE1F}"/>
                </a:ext>
              </a:extLst>
            </p:cNvPr>
            <p:cNvSpPr/>
            <p:nvPr/>
          </p:nvSpPr>
          <p:spPr>
            <a:xfrm>
              <a:off x="1443429" y="2877838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FF43D88-54D8-264A-B81D-CEFA26C0CB69}"/>
                </a:ext>
              </a:extLst>
            </p:cNvPr>
            <p:cNvSpPr/>
            <p:nvPr/>
          </p:nvSpPr>
          <p:spPr>
            <a:xfrm>
              <a:off x="2011499" y="3115232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965462-DCB4-CD48-966F-7AF2C0F3E5C3}"/>
                </a:ext>
              </a:extLst>
            </p:cNvPr>
            <p:cNvSpPr/>
            <p:nvPr/>
          </p:nvSpPr>
          <p:spPr>
            <a:xfrm>
              <a:off x="1389621" y="3142630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F628D3-227E-5843-9F3B-ADB33C1CAF2B}"/>
                </a:ext>
              </a:extLst>
            </p:cNvPr>
            <p:cNvSpPr/>
            <p:nvPr/>
          </p:nvSpPr>
          <p:spPr>
            <a:xfrm>
              <a:off x="1909077" y="3284884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65BA9D5-C43F-8A44-AD8D-BC9C5E74A789}"/>
                </a:ext>
              </a:extLst>
            </p:cNvPr>
            <p:cNvSpPr/>
            <p:nvPr/>
          </p:nvSpPr>
          <p:spPr>
            <a:xfrm>
              <a:off x="1219204" y="3132559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4AD9F1-E34E-EC47-9A39-37CD69F50538}"/>
                </a:ext>
              </a:extLst>
            </p:cNvPr>
            <p:cNvSpPr/>
            <p:nvPr/>
          </p:nvSpPr>
          <p:spPr>
            <a:xfrm>
              <a:off x="2108370" y="3336452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57874C8-3455-1B44-8F94-88DDAC5C56CE}"/>
                </a:ext>
              </a:extLst>
            </p:cNvPr>
            <p:cNvSpPr/>
            <p:nvPr/>
          </p:nvSpPr>
          <p:spPr>
            <a:xfrm>
              <a:off x="1522331" y="3201468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284D32-81DB-444D-923B-F28B1729DED0}"/>
                </a:ext>
              </a:extLst>
            </p:cNvPr>
            <p:cNvSpPr/>
            <p:nvPr/>
          </p:nvSpPr>
          <p:spPr>
            <a:xfrm>
              <a:off x="1485170" y="3339284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F8CA21B-4015-4548-B865-04437094E939}"/>
                </a:ext>
              </a:extLst>
            </p:cNvPr>
            <p:cNvSpPr/>
            <p:nvPr/>
          </p:nvSpPr>
          <p:spPr>
            <a:xfrm>
              <a:off x="1697124" y="3215976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518ECBD-6B11-CC48-BA68-31E7AC19323F}"/>
                </a:ext>
              </a:extLst>
            </p:cNvPr>
            <p:cNvSpPr/>
            <p:nvPr/>
          </p:nvSpPr>
          <p:spPr>
            <a:xfrm>
              <a:off x="1709061" y="3330172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5C43878-B7F9-DD4E-85E7-F64BE356FA4C}"/>
                </a:ext>
              </a:extLst>
            </p:cNvPr>
            <p:cNvSpPr/>
            <p:nvPr/>
          </p:nvSpPr>
          <p:spPr>
            <a:xfrm>
              <a:off x="457200" y="1733573"/>
              <a:ext cx="2441448" cy="20002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CECC39-7B21-4443-91E4-4A3F0EDA050C}"/>
                </a:ext>
              </a:extLst>
            </p:cNvPr>
            <p:cNvSpPr txBox="1"/>
            <p:nvPr/>
          </p:nvSpPr>
          <p:spPr>
            <a:xfrm>
              <a:off x="1363013" y="1448213"/>
              <a:ext cx="787643" cy="346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cluster</a:t>
              </a:r>
            </a:p>
          </p:txBody>
        </p:sp>
      </p:grpSp>
      <p:grpSp>
        <p:nvGrpSpPr>
          <p:cNvPr id="43008" name="Group 43007">
            <a:extLst>
              <a:ext uri="{FF2B5EF4-FFF2-40B4-BE49-F238E27FC236}">
                <a16:creationId xmlns:a16="http://schemas.microsoft.com/office/drawing/2014/main" id="{5AEB61FA-C8DB-D144-85EA-E135826A7BEC}"/>
              </a:ext>
            </a:extLst>
          </p:cNvPr>
          <p:cNvGrpSpPr/>
          <p:nvPr/>
        </p:nvGrpSpPr>
        <p:grpSpPr>
          <a:xfrm>
            <a:off x="3238500" y="1447800"/>
            <a:ext cx="2441448" cy="2285587"/>
            <a:chOff x="3238500" y="1447800"/>
            <a:chExt cx="2441448" cy="228558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8D7E24B-7D64-2F47-8109-ACCC36F9CE51}"/>
                </a:ext>
              </a:extLst>
            </p:cNvPr>
            <p:cNvSpPr/>
            <p:nvPr/>
          </p:nvSpPr>
          <p:spPr>
            <a:xfrm>
              <a:off x="3423865" y="2059065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737DD7D-301B-B548-BDF4-291A480FC370}"/>
                </a:ext>
              </a:extLst>
            </p:cNvPr>
            <p:cNvSpPr/>
            <p:nvPr/>
          </p:nvSpPr>
          <p:spPr>
            <a:xfrm>
              <a:off x="3820713" y="2163113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48409D0-D9FC-0249-A78D-C0E4EEAECEA9}"/>
                </a:ext>
              </a:extLst>
            </p:cNvPr>
            <p:cNvSpPr/>
            <p:nvPr/>
          </p:nvSpPr>
          <p:spPr>
            <a:xfrm>
              <a:off x="3471640" y="2465982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1AE4E6F-574C-4C4D-A075-91EE7B7FAA9F}"/>
                </a:ext>
              </a:extLst>
            </p:cNvPr>
            <p:cNvSpPr/>
            <p:nvPr/>
          </p:nvSpPr>
          <p:spPr>
            <a:xfrm>
              <a:off x="3826576" y="2400784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9B45A66-6AF8-2A40-94CA-B0862DE55C5E}"/>
                </a:ext>
              </a:extLst>
            </p:cNvPr>
            <p:cNvSpPr/>
            <p:nvPr/>
          </p:nvSpPr>
          <p:spPr>
            <a:xfrm>
              <a:off x="3614964" y="1947470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B6AB134-54C8-7748-92FE-00A4C631DB57}"/>
                </a:ext>
              </a:extLst>
            </p:cNvPr>
            <p:cNvSpPr/>
            <p:nvPr/>
          </p:nvSpPr>
          <p:spPr>
            <a:xfrm>
              <a:off x="3996992" y="2322109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C1054F6-FC81-3D47-BB00-0D204AA9AD84}"/>
                </a:ext>
              </a:extLst>
            </p:cNvPr>
            <p:cNvSpPr/>
            <p:nvPr/>
          </p:nvSpPr>
          <p:spPr>
            <a:xfrm>
              <a:off x="4992211" y="2219151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F990114-6256-FF48-B478-7C5C77E959E4}"/>
                </a:ext>
              </a:extLst>
            </p:cNvPr>
            <p:cNvSpPr/>
            <p:nvPr/>
          </p:nvSpPr>
          <p:spPr>
            <a:xfrm>
              <a:off x="5295420" y="2226457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C13269B-277C-3949-A822-34DB51D1F6E9}"/>
                </a:ext>
              </a:extLst>
            </p:cNvPr>
            <p:cNvSpPr/>
            <p:nvPr/>
          </p:nvSpPr>
          <p:spPr>
            <a:xfrm>
              <a:off x="5029482" y="2404964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B027E7D-1FFB-5349-8DE6-60DFCE4BD1F9}"/>
                </a:ext>
              </a:extLst>
            </p:cNvPr>
            <p:cNvSpPr/>
            <p:nvPr/>
          </p:nvSpPr>
          <p:spPr>
            <a:xfrm>
              <a:off x="5239309" y="2626962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221AF98-A55D-EB41-B217-49B3BCCB0DF8}"/>
                </a:ext>
              </a:extLst>
            </p:cNvPr>
            <p:cNvSpPr/>
            <p:nvPr/>
          </p:nvSpPr>
          <p:spPr>
            <a:xfrm>
              <a:off x="4863707" y="237751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1241827-E11E-7446-A1E5-0388B783733E}"/>
                </a:ext>
              </a:extLst>
            </p:cNvPr>
            <p:cNvSpPr/>
            <p:nvPr/>
          </p:nvSpPr>
          <p:spPr>
            <a:xfrm>
              <a:off x="5401473" y="243321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E485B6E-B1DF-F741-9711-CB2C78103B40}"/>
                </a:ext>
              </a:extLst>
            </p:cNvPr>
            <p:cNvSpPr/>
            <p:nvPr/>
          </p:nvSpPr>
          <p:spPr>
            <a:xfrm>
              <a:off x="4224729" y="2877425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56F2ED0-1630-634A-817D-E0CC7A30B56E}"/>
                </a:ext>
              </a:extLst>
            </p:cNvPr>
            <p:cNvSpPr/>
            <p:nvPr/>
          </p:nvSpPr>
          <p:spPr>
            <a:xfrm>
              <a:off x="4792799" y="311481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3B0B6CE-4CA4-264A-B8F9-6F6B46612295}"/>
                </a:ext>
              </a:extLst>
            </p:cNvPr>
            <p:cNvSpPr/>
            <p:nvPr/>
          </p:nvSpPr>
          <p:spPr>
            <a:xfrm>
              <a:off x="4170921" y="3142217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6D093CC-BECC-554F-85F0-9E476444584B}"/>
                </a:ext>
              </a:extLst>
            </p:cNvPr>
            <p:cNvSpPr/>
            <p:nvPr/>
          </p:nvSpPr>
          <p:spPr>
            <a:xfrm>
              <a:off x="4690377" y="3284471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066A25A-E6E9-404D-BE80-302769183D3A}"/>
                </a:ext>
              </a:extLst>
            </p:cNvPr>
            <p:cNvSpPr/>
            <p:nvPr/>
          </p:nvSpPr>
          <p:spPr>
            <a:xfrm>
              <a:off x="4000504" y="3132146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28191EB-4572-DB46-80BC-359D4476F19A}"/>
                </a:ext>
              </a:extLst>
            </p:cNvPr>
            <p:cNvSpPr/>
            <p:nvPr/>
          </p:nvSpPr>
          <p:spPr>
            <a:xfrm>
              <a:off x="4889670" y="333603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AA3B1AC-353A-C44A-BC66-8023440696EA}"/>
                </a:ext>
              </a:extLst>
            </p:cNvPr>
            <p:cNvSpPr/>
            <p:nvPr/>
          </p:nvSpPr>
          <p:spPr>
            <a:xfrm>
              <a:off x="4303631" y="3201055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45481E3-A91B-0041-ABA0-7F03453242C5}"/>
                </a:ext>
              </a:extLst>
            </p:cNvPr>
            <p:cNvSpPr/>
            <p:nvPr/>
          </p:nvSpPr>
          <p:spPr>
            <a:xfrm>
              <a:off x="4266470" y="3338871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2BC6610-48CD-E84F-A12C-F150F74602A9}"/>
                </a:ext>
              </a:extLst>
            </p:cNvPr>
            <p:cNvSpPr/>
            <p:nvPr/>
          </p:nvSpPr>
          <p:spPr>
            <a:xfrm>
              <a:off x="4478424" y="3215563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4CB9B6F-7449-F84E-971E-3E5E4233E4DF}"/>
                </a:ext>
              </a:extLst>
            </p:cNvPr>
            <p:cNvSpPr/>
            <p:nvPr/>
          </p:nvSpPr>
          <p:spPr>
            <a:xfrm>
              <a:off x="4490361" y="332975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948FBC9-B0C5-5E4B-B473-4738E3F28FA7}"/>
                </a:ext>
              </a:extLst>
            </p:cNvPr>
            <p:cNvSpPr/>
            <p:nvPr/>
          </p:nvSpPr>
          <p:spPr>
            <a:xfrm>
              <a:off x="3238500" y="1733160"/>
              <a:ext cx="2441448" cy="20002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D13DE1-8C0E-E94C-9A47-F069481FE4F0}"/>
                </a:ext>
              </a:extLst>
            </p:cNvPr>
            <p:cNvSpPr txBox="1"/>
            <p:nvPr/>
          </p:nvSpPr>
          <p:spPr>
            <a:xfrm>
              <a:off x="4144313" y="1447800"/>
              <a:ext cx="984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 cluster</a:t>
              </a:r>
            </a:p>
          </p:txBody>
        </p:sp>
      </p:grpSp>
      <p:grpSp>
        <p:nvGrpSpPr>
          <p:cNvPr id="43009" name="Group 43008">
            <a:extLst>
              <a:ext uri="{FF2B5EF4-FFF2-40B4-BE49-F238E27FC236}">
                <a16:creationId xmlns:a16="http://schemas.microsoft.com/office/drawing/2014/main" id="{7F5B1FDF-E266-0448-982D-3FAC4E70A82A}"/>
              </a:ext>
            </a:extLst>
          </p:cNvPr>
          <p:cNvGrpSpPr/>
          <p:nvPr/>
        </p:nvGrpSpPr>
        <p:grpSpPr>
          <a:xfrm>
            <a:off x="6022848" y="1447800"/>
            <a:ext cx="2441448" cy="2285587"/>
            <a:chOff x="6022848" y="1447800"/>
            <a:chExt cx="2441448" cy="2285587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FEE68AE-5E9E-F94D-BE68-39BA1C6C867D}"/>
                </a:ext>
              </a:extLst>
            </p:cNvPr>
            <p:cNvSpPr/>
            <p:nvPr/>
          </p:nvSpPr>
          <p:spPr>
            <a:xfrm>
              <a:off x="6208213" y="2059065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8B40A-7FEB-1A44-A317-31E0545530C8}"/>
                </a:ext>
              </a:extLst>
            </p:cNvPr>
            <p:cNvSpPr/>
            <p:nvPr/>
          </p:nvSpPr>
          <p:spPr>
            <a:xfrm>
              <a:off x="6605061" y="2163113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8FC888D-88BF-E641-9C65-87247A4EB84F}"/>
                </a:ext>
              </a:extLst>
            </p:cNvPr>
            <p:cNvSpPr/>
            <p:nvPr/>
          </p:nvSpPr>
          <p:spPr>
            <a:xfrm>
              <a:off x="6255988" y="2465982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45DCB8-5122-FF41-9303-E5DDDC35A5FC}"/>
                </a:ext>
              </a:extLst>
            </p:cNvPr>
            <p:cNvSpPr/>
            <p:nvPr/>
          </p:nvSpPr>
          <p:spPr>
            <a:xfrm>
              <a:off x="6610924" y="2400784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1EB6E1D-49E0-FE42-9CD1-D8E9F701C498}"/>
                </a:ext>
              </a:extLst>
            </p:cNvPr>
            <p:cNvSpPr/>
            <p:nvPr/>
          </p:nvSpPr>
          <p:spPr>
            <a:xfrm>
              <a:off x="6399312" y="1947470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53D5A39-8A18-2948-9657-2F18C20BED55}"/>
                </a:ext>
              </a:extLst>
            </p:cNvPr>
            <p:cNvSpPr/>
            <p:nvPr/>
          </p:nvSpPr>
          <p:spPr>
            <a:xfrm>
              <a:off x="6781340" y="2322109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B8C8FBC-AF1C-4A4B-809E-6C87A1AF04D8}"/>
                </a:ext>
              </a:extLst>
            </p:cNvPr>
            <p:cNvSpPr/>
            <p:nvPr/>
          </p:nvSpPr>
          <p:spPr>
            <a:xfrm>
              <a:off x="7776559" y="2219151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CACB459-18E8-EE4A-A142-8AF66F0D6B2A}"/>
                </a:ext>
              </a:extLst>
            </p:cNvPr>
            <p:cNvSpPr/>
            <p:nvPr/>
          </p:nvSpPr>
          <p:spPr>
            <a:xfrm>
              <a:off x="8079768" y="2226457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F1FD2B1-8854-B74A-B62D-3AFEF758083D}"/>
                </a:ext>
              </a:extLst>
            </p:cNvPr>
            <p:cNvSpPr/>
            <p:nvPr/>
          </p:nvSpPr>
          <p:spPr>
            <a:xfrm>
              <a:off x="7813830" y="2404964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E878D11-EEA2-BE4D-BA7A-8A9977BF1E79}"/>
                </a:ext>
              </a:extLst>
            </p:cNvPr>
            <p:cNvSpPr/>
            <p:nvPr/>
          </p:nvSpPr>
          <p:spPr>
            <a:xfrm>
              <a:off x="8023657" y="2626962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0A84439-E450-C844-B861-BF99B4D389A1}"/>
                </a:ext>
              </a:extLst>
            </p:cNvPr>
            <p:cNvSpPr/>
            <p:nvPr/>
          </p:nvSpPr>
          <p:spPr>
            <a:xfrm>
              <a:off x="7648055" y="2377519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C8E3F93-D99C-D144-A77C-7CD418BFE4E9}"/>
                </a:ext>
              </a:extLst>
            </p:cNvPr>
            <p:cNvSpPr/>
            <p:nvPr/>
          </p:nvSpPr>
          <p:spPr>
            <a:xfrm>
              <a:off x="8185821" y="2433219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339967F-FAD1-1845-B52D-ADF9B95F3306}"/>
                </a:ext>
              </a:extLst>
            </p:cNvPr>
            <p:cNvSpPr/>
            <p:nvPr/>
          </p:nvSpPr>
          <p:spPr>
            <a:xfrm>
              <a:off x="7009077" y="2877425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F5F53FD-F2FE-0A4D-82F3-856605BAE2EA}"/>
                </a:ext>
              </a:extLst>
            </p:cNvPr>
            <p:cNvSpPr/>
            <p:nvPr/>
          </p:nvSpPr>
          <p:spPr>
            <a:xfrm>
              <a:off x="7577147" y="311481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95B173E-3682-FA44-B208-3B2B1D05C10C}"/>
                </a:ext>
              </a:extLst>
            </p:cNvPr>
            <p:cNvSpPr/>
            <p:nvPr/>
          </p:nvSpPr>
          <p:spPr>
            <a:xfrm>
              <a:off x="6955269" y="3142217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6B5C496-E37C-5E48-8A5B-120FACFACF9D}"/>
                </a:ext>
              </a:extLst>
            </p:cNvPr>
            <p:cNvSpPr/>
            <p:nvPr/>
          </p:nvSpPr>
          <p:spPr>
            <a:xfrm>
              <a:off x="7474725" y="3284471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102D219-7AFA-9840-B4B7-2DA76E5F9DA0}"/>
                </a:ext>
              </a:extLst>
            </p:cNvPr>
            <p:cNvSpPr/>
            <p:nvPr/>
          </p:nvSpPr>
          <p:spPr>
            <a:xfrm>
              <a:off x="6784852" y="3132146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D28C86E-A41A-FE41-8142-5B94A724C2E7}"/>
                </a:ext>
              </a:extLst>
            </p:cNvPr>
            <p:cNvSpPr/>
            <p:nvPr/>
          </p:nvSpPr>
          <p:spPr>
            <a:xfrm>
              <a:off x="7674018" y="333603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AAAF673-ABA3-1E40-B948-019ADDF7AB36}"/>
                </a:ext>
              </a:extLst>
            </p:cNvPr>
            <p:cNvSpPr/>
            <p:nvPr/>
          </p:nvSpPr>
          <p:spPr>
            <a:xfrm>
              <a:off x="7087979" y="3201055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846D7D7-88F4-E942-A48A-772F1818A06C}"/>
                </a:ext>
              </a:extLst>
            </p:cNvPr>
            <p:cNvSpPr/>
            <p:nvPr/>
          </p:nvSpPr>
          <p:spPr>
            <a:xfrm>
              <a:off x="7050818" y="3338871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B93C4C9-EA37-2B42-A74F-76A168ADECA4}"/>
                </a:ext>
              </a:extLst>
            </p:cNvPr>
            <p:cNvSpPr/>
            <p:nvPr/>
          </p:nvSpPr>
          <p:spPr>
            <a:xfrm>
              <a:off x="7262772" y="3215563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4A84BA6-06C6-6543-8E00-5299847F4C47}"/>
                </a:ext>
              </a:extLst>
            </p:cNvPr>
            <p:cNvSpPr/>
            <p:nvPr/>
          </p:nvSpPr>
          <p:spPr>
            <a:xfrm>
              <a:off x="7274709" y="332975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5278CD85-ACF9-AD47-B126-907EAD04D9B9}"/>
                </a:ext>
              </a:extLst>
            </p:cNvPr>
            <p:cNvSpPr/>
            <p:nvPr/>
          </p:nvSpPr>
          <p:spPr>
            <a:xfrm>
              <a:off x="6022848" y="1733160"/>
              <a:ext cx="2441448" cy="20002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9522769-DDBB-B349-A039-8BEE6D81A3F3}"/>
                </a:ext>
              </a:extLst>
            </p:cNvPr>
            <p:cNvSpPr txBox="1"/>
            <p:nvPr/>
          </p:nvSpPr>
          <p:spPr>
            <a:xfrm>
              <a:off x="6928661" y="1447800"/>
              <a:ext cx="984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 cluster</a:t>
              </a:r>
            </a:p>
          </p:txBody>
        </p:sp>
      </p:grpSp>
      <p:grpSp>
        <p:nvGrpSpPr>
          <p:cNvPr id="43011" name="Group 43010">
            <a:extLst>
              <a:ext uri="{FF2B5EF4-FFF2-40B4-BE49-F238E27FC236}">
                <a16:creationId xmlns:a16="http://schemas.microsoft.com/office/drawing/2014/main" id="{77F60E00-589F-C044-9005-A33466F7FBB8}"/>
              </a:ext>
            </a:extLst>
          </p:cNvPr>
          <p:cNvGrpSpPr/>
          <p:nvPr/>
        </p:nvGrpSpPr>
        <p:grpSpPr>
          <a:xfrm>
            <a:off x="457200" y="3886613"/>
            <a:ext cx="2441448" cy="2285587"/>
            <a:chOff x="457200" y="3886613"/>
            <a:chExt cx="2441448" cy="2285587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A99F90B-B558-D944-BAA2-9A1E19659BDF}"/>
                </a:ext>
              </a:extLst>
            </p:cNvPr>
            <p:cNvSpPr/>
            <p:nvPr/>
          </p:nvSpPr>
          <p:spPr>
            <a:xfrm>
              <a:off x="642565" y="4497878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C450891-C280-D64B-A7BC-C2EB2D77B6B9}"/>
                </a:ext>
              </a:extLst>
            </p:cNvPr>
            <p:cNvSpPr/>
            <p:nvPr/>
          </p:nvSpPr>
          <p:spPr>
            <a:xfrm>
              <a:off x="1039413" y="4601926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843025B-712A-974E-972F-45D6D2D7DA13}"/>
                </a:ext>
              </a:extLst>
            </p:cNvPr>
            <p:cNvSpPr/>
            <p:nvPr/>
          </p:nvSpPr>
          <p:spPr>
            <a:xfrm>
              <a:off x="690340" y="4904795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2152F5B-8311-5746-AAEE-2E0142C8AFEA}"/>
                </a:ext>
              </a:extLst>
            </p:cNvPr>
            <p:cNvSpPr/>
            <p:nvPr/>
          </p:nvSpPr>
          <p:spPr>
            <a:xfrm>
              <a:off x="1045276" y="4839597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FB31F74-DF6A-F149-B610-2AFA1BBDBA51}"/>
                </a:ext>
              </a:extLst>
            </p:cNvPr>
            <p:cNvSpPr/>
            <p:nvPr/>
          </p:nvSpPr>
          <p:spPr>
            <a:xfrm>
              <a:off x="833664" y="4386283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BBE8BFA-05D0-E443-8787-A27D9841B772}"/>
                </a:ext>
              </a:extLst>
            </p:cNvPr>
            <p:cNvSpPr/>
            <p:nvPr/>
          </p:nvSpPr>
          <p:spPr>
            <a:xfrm>
              <a:off x="1215692" y="4760922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3F53624-197A-C74B-AEC0-9E3426721E8E}"/>
                </a:ext>
              </a:extLst>
            </p:cNvPr>
            <p:cNvSpPr/>
            <p:nvPr/>
          </p:nvSpPr>
          <p:spPr>
            <a:xfrm>
              <a:off x="2210911" y="4657964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6B8AEB6-716C-6F4A-967A-BA27E42CC149}"/>
                </a:ext>
              </a:extLst>
            </p:cNvPr>
            <p:cNvSpPr/>
            <p:nvPr/>
          </p:nvSpPr>
          <p:spPr>
            <a:xfrm>
              <a:off x="2514120" y="4665270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53669FC-389A-A444-BA11-313FE964B942}"/>
                </a:ext>
              </a:extLst>
            </p:cNvPr>
            <p:cNvSpPr/>
            <p:nvPr/>
          </p:nvSpPr>
          <p:spPr>
            <a:xfrm>
              <a:off x="2248182" y="4843777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52B5904-C59D-134B-AFDC-22B35DCB0AA6}"/>
                </a:ext>
              </a:extLst>
            </p:cNvPr>
            <p:cNvSpPr/>
            <p:nvPr/>
          </p:nvSpPr>
          <p:spPr>
            <a:xfrm>
              <a:off x="2458009" y="5065775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D5CB859-D8C8-7B4C-A808-F2CE737F43C7}"/>
                </a:ext>
              </a:extLst>
            </p:cNvPr>
            <p:cNvSpPr/>
            <p:nvPr/>
          </p:nvSpPr>
          <p:spPr>
            <a:xfrm>
              <a:off x="2082407" y="4816332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25E198C-6DEE-F549-9629-DC5BF879811F}"/>
                </a:ext>
              </a:extLst>
            </p:cNvPr>
            <p:cNvSpPr/>
            <p:nvPr/>
          </p:nvSpPr>
          <p:spPr>
            <a:xfrm>
              <a:off x="2620173" y="4872032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3161661-0CE6-A443-8B5E-545507BA1130}"/>
                </a:ext>
              </a:extLst>
            </p:cNvPr>
            <p:cNvSpPr/>
            <p:nvPr/>
          </p:nvSpPr>
          <p:spPr>
            <a:xfrm>
              <a:off x="1443429" y="5316238"/>
              <a:ext cx="95550" cy="1378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5B20D05-DD2D-DA4E-9B32-C193D402DEDD}"/>
                </a:ext>
              </a:extLst>
            </p:cNvPr>
            <p:cNvSpPr/>
            <p:nvPr/>
          </p:nvSpPr>
          <p:spPr>
            <a:xfrm>
              <a:off x="2011499" y="5553632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18C4AC4-52E9-E247-894F-6717DCA9EADA}"/>
                </a:ext>
              </a:extLst>
            </p:cNvPr>
            <p:cNvSpPr/>
            <p:nvPr/>
          </p:nvSpPr>
          <p:spPr>
            <a:xfrm>
              <a:off x="1389621" y="5581030"/>
              <a:ext cx="95550" cy="1378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6E8ADA2-C70F-8847-A40B-209B5C4BF58F}"/>
                </a:ext>
              </a:extLst>
            </p:cNvPr>
            <p:cNvSpPr/>
            <p:nvPr/>
          </p:nvSpPr>
          <p:spPr>
            <a:xfrm>
              <a:off x="1909077" y="5723284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5E83544-7A1D-F743-A36E-2F552A1DBCE0}"/>
                </a:ext>
              </a:extLst>
            </p:cNvPr>
            <p:cNvSpPr/>
            <p:nvPr/>
          </p:nvSpPr>
          <p:spPr>
            <a:xfrm>
              <a:off x="1219204" y="5570959"/>
              <a:ext cx="95550" cy="1378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C7386E1-4E88-9A40-940D-11A0C9CB2DE8}"/>
                </a:ext>
              </a:extLst>
            </p:cNvPr>
            <p:cNvSpPr/>
            <p:nvPr/>
          </p:nvSpPr>
          <p:spPr>
            <a:xfrm>
              <a:off x="2108370" y="5774852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CAA6962-00FB-B44E-8DA0-F937CEF65B0A}"/>
                </a:ext>
              </a:extLst>
            </p:cNvPr>
            <p:cNvSpPr/>
            <p:nvPr/>
          </p:nvSpPr>
          <p:spPr>
            <a:xfrm>
              <a:off x="1522331" y="5639868"/>
              <a:ext cx="95550" cy="1378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99E4958-ADBA-D945-BA3F-85C75AA86AFA}"/>
                </a:ext>
              </a:extLst>
            </p:cNvPr>
            <p:cNvSpPr/>
            <p:nvPr/>
          </p:nvSpPr>
          <p:spPr>
            <a:xfrm>
              <a:off x="1485170" y="5777684"/>
              <a:ext cx="95550" cy="1378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8406DA9-16F4-B849-993C-FD4AA7CDA0FE}"/>
                </a:ext>
              </a:extLst>
            </p:cNvPr>
            <p:cNvSpPr/>
            <p:nvPr/>
          </p:nvSpPr>
          <p:spPr>
            <a:xfrm>
              <a:off x="1697124" y="5654376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89C38B6-5499-0249-919E-5224BBF9AD8C}"/>
                </a:ext>
              </a:extLst>
            </p:cNvPr>
            <p:cNvSpPr/>
            <p:nvPr/>
          </p:nvSpPr>
          <p:spPr>
            <a:xfrm>
              <a:off x="1709061" y="5768572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5F82BE3A-FC3A-0B42-A32A-2C177136244D}"/>
                </a:ext>
              </a:extLst>
            </p:cNvPr>
            <p:cNvSpPr/>
            <p:nvPr/>
          </p:nvSpPr>
          <p:spPr>
            <a:xfrm>
              <a:off x="457200" y="4171973"/>
              <a:ext cx="2441448" cy="20002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9F74E4E-EB5C-9B43-B6F7-7F5C08FF9B4B}"/>
                </a:ext>
              </a:extLst>
            </p:cNvPr>
            <p:cNvSpPr txBox="1"/>
            <p:nvPr/>
          </p:nvSpPr>
          <p:spPr>
            <a:xfrm>
              <a:off x="1363013" y="3886613"/>
              <a:ext cx="984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 cluster</a:t>
              </a:r>
            </a:p>
          </p:txBody>
        </p:sp>
      </p:grpSp>
      <p:grpSp>
        <p:nvGrpSpPr>
          <p:cNvPr id="43012" name="Group 43011">
            <a:extLst>
              <a:ext uri="{FF2B5EF4-FFF2-40B4-BE49-F238E27FC236}">
                <a16:creationId xmlns:a16="http://schemas.microsoft.com/office/drawing/2014/main" id="{8F3C7C54-A51A-E147-8254-CE90ECB517F3}"/>
              </a:ext>
            </a:extLst>
          </p:cNvPr>
          <p:cNvGrpSpPr/>
          <p:nvPr/>
        </p:nvGrpSpPr>
        <p:grpSpPr>
          <a:xfrm>
            <a:off x="3238500" y="3886200"/>
            <a:ext cx="2441448" cy="2285587"/>
            <a:chOff x="3238500" y="3886200"/>
            <a:chExt cx="2441448" cy="2285587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664397DB-8702-104D-8A70-023916929F03}"/>
                </a:ext>
              </a:extLst>
            </p:cNvPr>
            <p:cNvSpPr/>
            <p:nvPr/>
          </p:nvSpPr>
          <p:spPr>
            <a:xfrm>
              <a:off x="3423865" y="4497465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7117E8B-3774-1840-B211-6D71B63F1738}"/>
                </a:ext>
              </a:extLst>
            </p:cNvPr>
            <p:cNvSpPr/>
            <p:nvPr/>
          </p:nvSpPr>
          <p:spPr>
            <a:xfrm>
              <a:off x="3820713" y="4601513"/>
              <a:ext cx="95550" cy="1378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7FA4973-D734-AE47-9D01-33657D867CCA}"/>
                </a:ext>
              </a:extLst>
            </p:cNvPr>
            <p:cNvSpPr/>
            <p:nvPr/>
          </p:nvSpPr>
          <p:spPr>
            <a:xfrm>
              <a:off x="3471640" y="4904382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9405AB8-5000-6449-8197-640265F996E4}"/>
                </a:ext>
              </a:extLst>
            </p:cNvPr>
            <p:cNvSpPr/>
            <p:nvPr/>
          </p:nvSpPr>
          <p:spPr>
            <a:xfrm>
              <a:off x="3826576" y="4839184"/>
              <a:ext cx="95550" cy="1378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B4A1C59-A7F1-1B46-9C67-0A03B75B15E9}"/>
                </a:ext>
              </a:extLst>
            </p:cNvPr>
            <p:cNvSpPr/>
            <p:nvPr/>
          </p:nvSpPr>
          <p:spPr>
            <a:xfrm>
              <a:off x="3614964" y="4385870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434E6A2D-B9B5-C34F-959C-05D25773A383}"/>
                </a:ext>
              </a:extLst>
            </p:cNvPr>
            <p:cNvSpPr/>
            <p:nvPr/>
          </p:nvSpPr>
          <p:spPr>
            <a:xfrm>
              <a:off x="3996992" y="4760509"/>
              <a:ext cx="95550" cy="1378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A5D561B9-3D84-1E42-B77E-EFEAB7DC4427}"/>
                </a:ext>
              </a:extLst>
            </p:cNvPr>
            <p:cNvSpPr/>
            <p:nvPr/>
          </p:nvSpPr>
          <p:spPr>
            <a:xfrm>
              <a:off x="4992211" y="4657551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2E0596E-8CA3-744C-A8E6-6F43A6586AFB}"/>
                </a:ext>
              </a:extLst>
            </p:cNvPr>
            <p:cNvSpPr/>
            <p:nvPr/>
          </p:nvSpPr>
          <p:spPr>
            <a:xfrm>
              <a:off x="5295420" y="4664857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700949A-DB0E-F74F-8373-79A4B33B61F5}"/>
                </a:ext>
              </a:extLst>
            </p:cNvPr>
            <p:cNvSpPr/>
            <p:nvPr/>
          </p:nvSpPr>
          <p:spPr>
            <a:xfrm>
              <a:off x="5029482" y="4843364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05C5207-63A3-E34C-AE68-A19575B026C7}"/>
                </a:ext>
              </a:extLst>
            </p:cNvPr>
            <p:cNvSpPr/>
            <p:nvPr/>
          </p:nvSpPr>
          <p:spPr>
            <a:xfrm>
              <a:off x="5239309" y="5065362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D0CE929-5387-234C-BEC3-12D69EA85679}"/>
                </a:ext>
              </a:extLst>
            </p:cNvPr>
            <p:cNvSpPr/>
            <p:nvPr/>
          </p:nvSpPr>
          <p:spPr>
            <a:xfrm>
              <a:off x="4863707" y="4815919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DE943D8-7FAF-024B-89AF-45ABB914CAA0}"/>
                </a:ext>
              </a:extLst>
            </p:cNvPr>
            <p:cNvSpPr/>
            <p:nvPr/>
          </p:nvSpPr>
          <p:spPr>
            <a:xfrm>
              <a:off x="5401473" y="4871619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C098B99-2DFF-9845-BDF0-015914E50BCA}"/>
                </a:ext>
              </a:extLst>
            </p:cNvPr>
            <p:cNvSpPr/>
            <p:nvPr/>
          </p:nvSpPr>
          <p:spPr>
            <a:xfrm>
              <a:off x="4224729" y="5315825"/>
              <a:ext cx="95550" cy="1378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95F4F615-EBF3-4841-9B63-CA9D2CD32F75}"/>
                </a:ext>
              </a:extLst>
            </p:cNvPr>
            <p:cNvSpPr/>
            <p:nvPr/>
          </p:nvSpPr>
          <p:spPr>
            <a:xfrm>
              <a:off x="4792799" y="555321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603DAB0-4221-FE44-8731-8FD95C9952AE}"/>
                </a:ext>
              </a:extLst>
            </p:cNvPr>
            <p:cNvSpPr/>
            <p:nvPr/>
          </p:nvSpPr>
          <p:spPr>
            <a:xfrm>
              <a:off x="4170921" y="5580617"/>
              <a:ext cx="95550" cy="1378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06629DB-B19E-3248-98ED-71864CCDBEAE}"/>
                </a:ext>
              </a:extLst>
            </p:cNvPr>
            <p:cNvSpPr/>
            <p:nvPr/>
          </p:nvSpPr>
          <p:spPr>
            <a:xfrm>
              <a:off x="4690377" y="5722871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6A4CD45B-D824-B141-BB81-6784914A4DE1}"/>
                </a:ext>
              </a:extLst>
            </p:cNvPr>
            <p:cNvSpPr/>
            <p:nvPr/>
          </p:nvSpPr>
          <p:spPr>
            <a:xfrm>
              <a:off x="4000504" y="5570546"/>
              <a:ext cx="95550" cy="1378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89FA41F-FCA0-4044-902A-D0DBD404ECD1}"/>
                </a:ext>
              </a:extLst>
            </p:cNvPr>
            <p:cNvSpPr/>
            <p:nvPr/>
          </p:nvSpPr>
          <p:spPr>
            <a:xfrm>
              <a:off x="4889670" y="577443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A489D756-3A4D-9A4E-B98A-9FBE7FC188D4}"/>
                </a:ext>
              </a:extLst>
            </p:cNvPr>
            <p:cNvSpPr/>
            <p:nvPr/>
          </p:nvSpPr>
          <p:spPr>
            <a:xfrm>
              <a:off x="4303631" y="5639455"/>
              <a:ext cx="95550" cy="1378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3E114FB-94ED-FB4B-B256-23EE2B14AC65}"/>
                </a:ext>
              </a:extLst>
            </p:cNvPr>
            <p:cNvSpPr/>
            <p:nvPr/>
          </p:nvSpPr>
          <p:spPr>
            <a:xfrm>
              <a:off x="4266470" y="5777271"/>
              <a:ext cx="95550" cy="1378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EC6FF24-B419-9E48-9F93-E72C745D458E}"/>
                </a:ext>
              </a:extLst>
            </p:cNvPr>
            <p:cNvSpPr/>
            <p:nvPr/>
          </p:nvSpPr>
          <p:spPr>
            <a:xfrm>
              <a:off x="4478424" y="5653963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7EDD198-31A6-5F48-A6CF-ADAB44DD288E}"/>
                </a:ext>
              </a:extLst>
            </p:cNvPr>
            <p:cNvSpPr/>
            <p:nvPr/>
          </p:nvSpPr>
          <p:spPr>
            <a:xfrm>
              <a:off x="4490361" y="576815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06969CC5-6AA3-3E45-B667-0623542895D6}"/>
                </a:ext>
              </a:extLst>
            </p:cNvPr>
            <p:cNvSpPr/>
            <p:nvPr/>
          </p:nvSpPr>
          <p:spPr>
            <a:xfrm>
              <a:off x="3238500" y="4171560"/>
              <a:ext cx="2441448" cy="20002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EAC944A-99C9-144C-B621-91D636F23895}"/>
                </a:ext>
              </a:extLst>
            </p:cNvPr>
            <p:cNvSpPr txBox="1"/>
            <p:nvPr/>
          </p:nvSpPr>
          <p:spPr>
            <a:xfrm>
              <a:off x="4144313" y="3886200"/>
              <a:ext cx="984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 cluster</a:t>
              </a:r>
            </a:p>
          </p:txBody>
        </p:sp>
      </p:grpSp>
      <p:grpSp>
        <p:nvGrpSpPr>
          <p:cNvPr id="43013" name="Group 43012">
            <a:extLst>
              <a:ext uri="{FF2B5EF4-FFF2-40B4-BE49-F238E27FC236}">
                <a16:creationId xmlns:a16="http://schemas.microsoft.com/office/drawing/2014/main" id="{BBAE9988-4883-3C4B-B9EB-0DBF139B88B6}"/>
              </a:ext>
            </a:extLst>
          </p:cNvPr>
          <p:cNvGrpSpPr/>
          <p:nvPr/>
        </p:nvGrpSpPr>
        <p:grpSpPr>
          <a:xfrm>
            <a:off x="6022848" y="3886200"/>
            <a:ext cx="2441448" cy="2285587"/>
            <a:chOff x="6022848" y="3886200"/>
            <a:chExt cx="2441448" cy="2285587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D1A76965-810D-ED46-BE65-F6D1ED5D6A29}"/>
                </a:ext>
              </a:extLst>
            </p:cNvPr>
            <p:cNvSpPr/>
            <p:nvPr/>
          </p:nvSpPr>
          <p:spPr>
            <a:xfrm>
              <a:off x="6208213" y="4497465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C2B981E-EAD4-7248-9B99-9EC4165C5765}"/>
                </a:ext>
              </a:extLst>
            </p:cNvPr>
            <p:cNvSpPr/>
            <p:nvPr/>
          </p:nvSpPr>
          <p:spPr>
            <a:xfrm>
              <a:off x="6605061" y="4601513"/>
              <a:ext cx="95550" cy="1378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16CD2B4-9AF9-D04A-A7B0-CA85F15153B0}"/>
                </a:ext>
              </a:extLst>
            </p:cNvPr>
            <p:cNvSpPr/>
            <p:nvPr/>
          </p:nvSpPr>
          <p:spPr>
            <a:xfrm>
              <a:off x="6255988" y="4904382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2152485-9991-0E48-B2B3-C17D496E3351}"/>
                </a:ext>
              </a:extLst>
            </p:cNvPr>
            <p:cNvSpPr/>
            <p:nvPr/>
          </p:nvSpPr>
          <p:spPr>
            <a:xfrm>
              <a:off x="6610924" y="4839184"/>
              <a:ext cx="95550" cy="1378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B1A86AC-2D66-6D4C-8A98-7AE735E90AE4}"/>
                </a:ext>
              </a:extLst>
            </p:cNvPr>
            <p:cNvSpPr/>
            <p:nvPr/>
          </p:nvSpPr>
          <p:spPr>
            <a:xfrm>
              <a:off x="6399312" y="4385870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B3BAA30-2CB1-834D-8020-0C87D8F28CD8}"/>
                </a:ext>
              </a:extLst>
            </p:cNvPr>
            <p:cNvSpPr/>
            <p:nvPr/>
          </p:nvSpPr>
          <p:spPr>
            <a:xfrm>
              <a:off x="6781340" y="4760509"/>
              <a:ext cx="95550" cy="1378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239EA5F-5A50-D14E-B6BB-E90D9C7BB544}"/>
                </a:ext>
              </a:extLst>
            </p:cNvPr>
            <p:cNvSpPr/>
            <p:nvPr/>
          </p:nvSpPr>
          <p:spPr>
            <a:xfrm>
              <a:off x="7776559" y="4657551"/>
              <a:ext cx="95550" cy="1378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1A0513D2-64F5-B745-8199-C8A010FA0D68}"/>
                </a:ext>
              </a:extLst>
            </p:cNvPr>
            <p:cNvSpPr/>
            <p:nvPr/>
          </p:nvSpPr>
          <p:spPr>
            <a:xfrm>
              <a:off x="8079768" y="4664857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025CBD25-EABE-9F4A-A41E-B8AE130148B4}"/>
                </a:ext>
              </a:extLst>
            </p:cNvPr>
            <p:cNvSpPr/>
            <p:nvPr/>
          </p:nvSpPr>
          <p:spPr>
            <a:xfrm>
              <a:off x="7813830" y="4843364"/>
              <a:ext cx="95550" cy="1378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714EC27-9EEB-6C49-AD2F-BA2B17BEF14C}"/>
                </a:ext>
              </a:extLst>
            </p:cNvPr>
            <p:cNvSpPr/>
            <p:nvPr/>
          </p:nvSpPr>
          <p:spPr>
            <a:xfrm>
              <a:off x="8023657" y="5065362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29B34B3-0AF6-FC4D-93F8-F09640C0B40F}"/>
                </a:ext>
              </a:extLst>
            </p:cNvPr>
            <p:cNvSpPr/>
            <p:nvPr/>
          </p:nvSpPr>
          <p:spPr>
            <a:xfrm>
              <a:off x="7648055" y="4815919"/>
              <a:ext cx="95550" cy="1378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0F20189A-495B-644A-88A2-6DB0B63AE41C}"/>
                </a:ext>
              </a:extLst>
            </p:cNvPr>
            <p:cNvSpPr/>
            <p:nvPr/>
          </p:nvSpPr>
          <p:spPr>
            <a:xfrm>
              <a:off x="8185821" y="4871619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959965A-1CFF-CF49-9675-51D6FF06A8A6}"/>
                </a:ext>
              </a:extLst>
            </p:cNvPr>
            <p:cNvSpPr/>
            <p:nvPr/>
          </p:nvSpPr>
          <p:spPr>
            <a:xfrm>
              <a:off x="7009077" y="5315825"/>
              <a:ext cx="95550" cy="1378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33534E7-0984-1E4F-BFD4-9306A69A9515}"/>
                </a:ext>
              </a:extLst>
            </p:cNvPr>
            <p:cNvSpPr/>
            <p:nvPr/>
          </p:nvSpPr>
          <p:spPr>
            <a:xfrm>
              <a:off x="7577147" y="555321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E8DB481-3F66-A643-BDBE-F661CFFBAE2A}"/>
                </a:ext>
              </a:extLst>
            </p:cNvPr>
            <p:cNvSpPr/>
            <p:nvPr/>
          </p:nvSpPr>
          <p:spPr>
            <a:xfrm>
              <a:off x="6955269" y="5580617"/>
              <a:ext cx="95550" cy="1378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FAEC415-7309-8941-941B-BF63E12830CE}"/>
                </a:ext>
              </a:extLst>
            </p:cNvPr>
            <p:cNvSpPr/>
            <p:nvPr/>
          </p:nvSpPr>
          <p:spPr>
            <a:xfrm>
              <a:off x="7474725" y="5722871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8184033-030C-464A-B7EB-029F00488AC5}"/>
                </a:ext>
              </a:extLst>
            </p:cNvPr>
            <p:cNvSpPr/>
            <p:nvPr/>
          </p:nvSpPr>
          <p:spPr>
            <a:xfrm>
              <a:off x="6784852" y="5570546"/>
              <a:ext cx="95550" cy="1378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B0F331F-9637-5D46-9638-0AEF924933BA}"/>
                </a:ext>
              </a:extLst>
            </p:cNvPr>
            <p:cNvSpPr/>
            <p:nvPr/>
          </p:nvSpPr>
          <p:spPr>
            <a:xfrm>
              <a:off x="7674018" y="577443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04849DC-814A-FD4D-BEAF-B288C1E18C40}"/>
                </a:ext>
              </a:extLst>
            </p:cNvPr>
            <p:cNvSpPr/>
            <p:nvPr/>
          </p:nvSpPr>
          <p:spPr>
            <a:xfrm>
              <a:off x="7087979" y="5639455"/>
              <a:ext cx="95550" cy="1378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A56BEC3A-B312-BB4B-847C-30D3845790EF}"/>
                </a:ext>
              </a:extLst>
            </p:cNvPr>
            <p:cNvSpPr/>
            <p:nvPr/>
          </p:nvSpPr>
          <p:spPr>
            <a:xfrm>
              <a:off x="7050818" y="5777271"/>
              <a:ext cx="95550" cy="13781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C8E3684-717A-D64A-95C4-D688BFED467E}"/>
                </a:ext>
              </a:extLst>
            </p:cNvPr>
            <p:cNvSpPr/>
            <p:nvPr/>
          </p:nvSpPr>
          <p:spPr>
            <a:xfrm>
              <a:off x="7262772" y="5653963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E5F7985-7486-4D4D-A3FF-31C25D5213CF}"/>
                </a:ext>
              </a:extLst>
            </p:cNvPr>
            <p:cNvSpPr/>
            <p:nvPr/>
          </p:nvSpPr>
          <p:spPr>
            <a:xfrm>
              <a:off x="7274709" y="576815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ounded Rectangle 138">
              <a:extLst>
                <a:ext uri="{FF2B5EF4-FFF2-40B4-BE49-F238E27FC236}">
                  <a16:creationId xmlns:a16="http://schemas.microsoft.com/office/drawing/2014/main" id="{CE836671-3D36-F041-A82F-A4934AB8DFF1}"/>
                </a:ext>
              </a:extLst>
            </p:cNvPr>
            <p:cNvSpPr/>
            <p:nvPr/>
          </p:nvSpPr>
          <p:spPr>
            <a:xfrm>
              <a:off x="6022848" y="4171560"/>
              <a:ext cx="2441448" cy="20002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F87BAD7-23F3-CD44-B660-EEBBCB43C423}"/>
                </a:ext>
              </a:extLst>
            </p:cNvPr>
            <p:cNvSpPr txBox="1"/>
            <p:nvPr/>
          </p:nvSpPr>
          <p:spPr>
            <a:xfrm>
              <a:off x="6928661" y="3886200"/>
              <a:ext cx="984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 cluster</a:t>
              </a:r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B010CB19-26E5-134A-932D-52F0FA2627A6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199379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K-means clustering method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2BAF76-BD74-9B4B-B7F8-F9F13B16F350}"/>
              </a:ext>
            </a:extLst>
          </p:cNvPr>
          <p:cNvSpPr/>
          <p:nvPr/>
        </p:nvSpPr>
        <p:spPr>
          <a:xfrm>
            <a:off x="642565" y="2059478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AF3535-C9A1-BE4B-AED5-5B51BCEC044D}"/>
              </a:ext>
            </a:extLst>
          </p:cNvPr>
          <p:cNvSpPr/>
          <p:nvPr/>
        </p:nvSpPr>
        <p:spPr>
          <a:xfrm>
            <a:off x="1039413" y="2163526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1743E4-B2A7-2C4E-A4A4-8FFCD3DAE02E}"/>
              </a:ext>
            </a:extLst>
          </p:cNvPr>
          <p:cNvSpPr/>
          <p:nvPr/>
        </p:nvSpPr>
        <p:spPr>
          <a:xfrm>
            <a:off x="690340" y="2466395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BC2880-A06D-2E44-A1C4-0D800F98D4B6}"/>
              </a:ext>
            </a:extLst>
          </p:cNvPr>
          <p:cNvSpPr/>
          <p:nvPr/>
        </p:nvSpPr>
        <p:spPr>
          <a:xfrm>
            <a:off x="1045276" y="2401197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6D0B74-A860-5041-B0C0-C150A74E0F67}"/>
              </a:ext>
            </a:extLst>
          </p:cNvPr>
          <p:cNvSpPr/>
          <p:nvPr/>
        </p:nvSpPr>
        <p:spPr>
          <a:xfrm>
            <a:off x="833664" y="1947883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255C1B-52F8-C04B-84EE-D323620F8C42}"/>
              </a:ext>
            </a:extLst>
          </p:cNvPr>
          <p:cNvSpPr/>
          <p:nvPr/>
        </p:nvSpPr>
        <p:spPr>
          <a:xfrm>
            <a:off x="1215692" y="2322522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9CEE38-AE6B-3B4E-A6FD-967C569210D3}"/>
              </a:ext>
            </a:extLst>
          </p:cNvPr>
          <p:cNvSpPr/>
          <p:nvPr/>
        </p:nvSpPr>
        <p:spPr>
          <a:xfrm>
            <a:off x="2210911" y="2219564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4066E3-8A55-654C-95DD-4F8FD65FD032}"/>
              </a:ext>
            </a:extLst>
          </p:cNvPr>
          <p:cNvSpPr/>
          <p:nvPr/>
        </p:nvSpPr>
        <p:spPr>
          <a:xfrm>
            <a:off x="2514120" y="2226870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2979BD-A8E8-7048-A367-0227E063AE5A}"/>
              </a:ext>
            </a:extLst>
          </p:cNvPr>
          <p:cNvSpPr/>
          <p:nvPr/>
        </p:nvSpPr>
        <p:spPr>
          <a:xfrm>
            <a:off x="2248182" y="2405377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DEF3F3-EFAC-2D4B-91BD-F9B3DEE06061}"/>
              </a:ext>
            </a:extLst>
          </p:cNvPr>
          <p:cNvSpPr/>
          <p:nvPr/>
        </p:nvSpPr>
        <p:spPr>
          <a:xfrm>
            <a:off x="2458009" y="2627375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B4C2B8-4801-BC46-9C40-41ED9BFF5D24}"/>
              </a:ext>
            </a:extLst>
          </p:cNvPr>
          <p:cNvSpPr/>
          <p:nvPr/>
        </p:nvSpPr>
        <p:spPr>
          <a:xfrm>
            <a:off x="2082407" y="2377932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4DF3E8-23A0-B440-899F-0E28EFF9C2C1}"/>
              </a:ext>
            </a:extLst>
          </p:cNvPr>
          <p:cNvSpPr/>
          <p:nvPr/>
        </p:nvSpPr>
        <p:spPr>
          <a:xfrm>
            <a:off x="2620173" y="2433632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9D01FB3-66A5-2348-8D21-DEC9D31EBE1F}"/>
              </a:ext>
            </a:extLst>
          </p:cNvPr>
          <p:cNvSpPr/>
          <p:nvPr/>
        </p:nvSpPr>
        <p:spPr>
          <a:xfrm>
            <a:off x="1443429" y="2877838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F43D88-54D8-264A-B81D-CEFA26C0CB69}"/>
              </a:ext>
            </a:extLst>
          </p:cNvPr>
          <p:cNvSpPr/>
          <p:nvPr/>
        </p:nvSpPr>
        <p:spPr>
          <a:xfrm>
            <a:off x="2011499" y="3115232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965462-DCB4-CD48-966F-7AF2C0F3E5C3}"/>
              </a:ext>
            </a:extLst>
          </p:cNvPr>
          <p:cNvSpPr/>
          <p:nvPr/>
        </p:nvSpPr>
        <p:spPr>
          <a:xfrm>
            <a:off x="1389621" y="3142630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CF628D3-227E-5843-9F3B-ADB33C1CAF2B}"/>
              </a:ext>
            </a:extLst>
          </p:cNvPr>
          <p:cNvSpPr/>
          <p:nvPr/>
        </p:nvSpPr>
        <p:spPr>
          <a:xfrm>
            <a:off x="1909077" y="3284884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5BA9D5-C43F-8A44-AD8D-BC9C5E74A789}"/>
              </a:ext>
            </a:extLst>
          </p:cNvPr>
          <p:cNvSpPr/>
          <p:nvPr/>
        </p:nvSpPr>
        <p:spPr>
          <a:xfrm>
            <a:off x="1219204" y="3132559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F4AD9F1-E34E-EC47-9A39-37CD69F50538}"/>
              </a:ext>
            </a:extLst>
          </p:cNvPr>
          <p:cNvSpPr/>
          <p:nvPr/>
        </p:nvSpPr>
        <p:spPr>
          <a:xfrm>
            <a:off x="2108370" y="3336452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57874C8-3455-1B44-8F94-88DDAC5C56CE}"/>
              </a:ext>
            </a:extLst>
          </p:cNvPr>
          <p:cNvSpPr/>
          <p:nvPr/>
        </p:nvSpPr>
        <p:spPr>
          <a:xfrm>
            <a:off x="1522331" y="3201468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284D32-81DB-444D-923B-F28B1729DED0}"/>
              </a:ext>
            </a:extLst>
          </p:cNvPr>
          <p:cNvSpPr/>
          <p:nvPr/>
        </p:nvSpPr>
        <p:spPr>
          <a:xfrm>
            <a:off x="1485170" y="3339284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8CA21B-4015-4548-B865-04437094E939}"/>
              </a:ext>
            </a:extLst>
          </p:cNvPr>
          <p:cNvSpPr/>
          <p:nvPr/>
        </p:nvSpPr>
        <p:spPr>
          <a:xfrm>
            <a:off x="1697124" y="3215976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18ECBD-6B11-CC48-BA68-31E7AC19323F}"/>
              </a:ext>
            </a:extLst>
          </p:cNvPr>
          <p:cNvSpPr/>
          <p:nvPr/>
        </p:nvSpPr>
        <p:spPr>
          <a:xfrm>
            <a:off x="1709061" y="3330172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5C43878-B7F9-DD4E-85E7-F64BE356FA4C}"/>
              </a:ext>
            </a:extLst>
          </p:cNvPr>
          <p:cNvSpPr/>
          <p:nvPr/>
        </p:nvSpPr>
        <p:spPr>
          <a:xfrm>
            <a:off x="457200" y="1733573"/>
            <a:ext cx="2441448" cy="20002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CECC39-7B21-4443-91E4-4A3F0EDA050C}"/>
              </a:ext>
            </a:extLst>
          </p:cNvPr>
          <p:cNvSpPr txBox="1"/>
          <p:nvPr/>
        </p:nvSpPr>
        <p:spPr>
          <a:xfrm>
            <a:off x="1363013" y="1448213"/>
            <a:ext cx="787643" cy="346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cluster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D7E24B-7D64-2F47-8109-ACCC36F9CE51}"/>
              </a:ext>
            </a:extLst>
          </p:cNvPr>
          <p:cNvSpPr/>
          <p:nvPr/>
        </p:nvSpPr>
        <p:spPr>
          <a:xfrm>
            <a:off x="3423865" y="2059065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737DD7D-301B-B548-BDF4-291A480FC370}"/>
              </a:ext>
            </a:extLst>
          </p:cNvPr>
          <p:cNvSpPr/>
          <p:nvPr/>
        </p:nvSpPr>
        <p:spPr>
          <a:xfrm>
            <a:off x="3820713" y="2163113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48409D0-D9FC-0249-A78D-C0E4EEAECEA9}"/>
              </a:ext>
            </a:extLst>
          </p:cNvPr>
          <p:cNvSpPr/>
          <p:nvPr/>
        </p:nvSpPr>
        <p:spPr>
          <a:xfrm>
            <a:off x="3471640" y="2465982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1AE4E6F-574C-4C4D-A075-91EE7B7FAA9F}"/>
              </a:ext>
            </a:extLst>
          </p:cNvPr>
          <p:cNvSpPr/>
          <p:nvPr/>
        </p:nvSpPr>
        <p:spPr>
          <a:xfrm>
            <a:off x="3826576" y="2400784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9B45A66-6AF8-2A40-94CA-B0862DE55C5E}"/>
              </a:ext>
            </a:extLst>
          </p:cNvPr>
          <p:cNvSpPr/>
          <p:nvPr/>
        </p:nvSpPr>
        <p:spPr>
          <a:xfrm>
            <a:off x="3614964" y="1947470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B6AB134-54C8-7748-92FE-00A4C631DB57}"/>
              </a:ext>
            </a:extLst>
          </p:cNvPr>
          <p:cNvSpPr/>
          <p:nvPr/>
        </p:nvSpPr>
        <p:spPr>
          <a:xfrm>
            <a:off x="3996992" y="2322109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1054F6-FC81-3D47-BB00-0D204AA9AD84}"/>
              </a:ext>
            </a:extLst>
          </p:cNvPr>
          <p:cNvSpPr/>
          <p:nvPr/>
        </p:nvSpPr>
        <p:spPr>
          <a:xfrm>
            <a:off x="4992211" y="2219151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F990114-6256-FF48-B478-7C5C77E959E4}"/>
              </a:ext>
            </a:extLst>
          </p:cNvPr>
          <p:cNvSpPr/>
          <p:nvPr/>
        </p:nvSpPr>
        <p:spPr>
          <a:xfrm>
            <a:off x="5295420" y="2226457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C13269B-277C-3949-A822-34DB51D1F6E9}"/>
              </a:ext>
            </a:extLst>
          </p:cNvPr>
          <p:cNvSpPr/>
          <p:nvPr/>
        </p:nvSpPr>
        <p:spPr>
          <a:xfrm>
            <a:off x="5029482" y="2404964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B027E7D-1FFB-5349-8DE6-60DFCE4BD1F9}"/>
              </a:ext>
            </a:extLst>
          </p:cNvPr>
          <p:cNvSpPr/>
          <p:nvPr/>
        </p:nvSpPr>
        <p:spPr>
          <a:xfrm>
            <a:off x="5239309" y="2626962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221AF98-A55D-EB41-B217-49B3BCCB0DF8}"/>
              </a:ext>
            </a:extLst>
          </p:cNvPr>
          <p:cNvSpPr/>
          <p:nvPr/>
        </p:nvSpPr>
        <p:spPr>
          <a:xfrm>
            <a:off x="4863707" y="2377519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1241827-E11E-7446-A1E5-0388B783733E}"/>
              </a:ext>
            </a:extLst>
          </p:cNvPr>
          <p:cNvSpPr/>
          <p:nvPr/>
        </p:nvSpPr>
        <p:spPr>
          <a:xfrm>
            <a:off x="5401473" y="2433219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485B6E-B1DF-F741-9711-CB2C78103B40}"/>
              </a:ext>
            </a:extLst>
          </p:cNvPr>
          <p:cNvSpPr/>
          <p:nvPr/>
        </p:nvSpPr>
        <p:spPr>
          <a:xfrm>
            <a:off x="4224729" y="2877425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56F2ED0-1630-634A-817D-E0CC7A30B56E}"/>
              </a:ext>
            </a:extLst>
          </p:cNvPr>
          <p:cNvSpPr/>
          <p:nvPr/>
        </p:nvSpPr>
        <p:spPr>
          <a:xfrm>
            <a:off x="4792799" y="3114819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3B0B6CE-4CA4-264A-B8F9-6F6B46612295}"/>
              </a:ext>
            </a:extLst>
          </p:cNvPr>
          <p:cNvSpPr/>
          <p:nvPr/>
        </p:nvSpPr>
        <p:spPr>
          <a:xfrm>
            <a:off x="4170921" y="3142217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6D093CC-BECC-554F-85F0-9E476444584B}"/>
              </a:ext>
            </a:extLst>
          </p:cNvPr>
          <p:cNvSpPr/>
          <p:nvPr/>
        </p:nvSpPr>
        <p:spPr>
          <a:xfrm>
            <a:off x="4690377" y="3284471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066A25A-E6E9-404D-BE80-302769183D3A}"/>
              </a:ext>
            </a:extLst>
          </p:cNvPr>
          <p:cNvSpPr/>
          <p:nvPr/>
        </p:nvSpPr>
        <p:spPr>
          <a:xfrm>
            <a:off x="4000504" y="3132146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28191EB-4572-DB46-80BC-359D4476F19A}"/>
              </a:ext>
            </a:extLst>
          </p:cNvPr>
          <p:cNvSpPr/>
          <p:nvPr/>
        </p:nvSpPr>
        <p:spPr>
          <a:xfrm>
            <a:off x="4889670" y="3336039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A3B1AC-353A-C44A-BC66-8023440696EA}"/>
              </a:ext>
            </a:extLst>
          </p:cNvPr>
          <p:cNvSpPr/>
          <p:nvPr/>
        </p:nvSpPr>
        <p:spPr>
          <a:xfrm>
            <a:off x="4303631" y="3201055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45481E3-A91B-0041-ABA0-7F03453242C5}"/>
              </a:ext>
            </a:extLst>
          </p:cNvPr>
          <p:cNvSpPr/>
          <p:nvPr/>
        </p:nvSpPr>
        <p:spPr>
          <a:xfrm>
            <a:off x="4266470" y="3338871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2BC6610-48CD-E84F-A12C-F150F74602A9}"/>
              </a:ext>
            </a:extLst>
          </p:cNvPr>
          <p:cNvSpPr/>
          <p:nvPr/>
        </p:nvSpPr>
        <p:spPr>
          <a:xfrm>
            <a:off x="4478424" y="3215563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4CB9B6F-7449-F84E-971E-3E5E4233E4DF}"/>
              </a:ext>
            </a:extLst>
          </p:cNvPr>
          <p:cNvSpPr/>
          <p:nvPr/>
        </p:nvSpPr>
        <p:spPr>
          <a:xfrm>
            <a:off x="4490361" y="3329759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948FBC9-B0C5-5E4B-B473-4738E3F28FA7}"/>
              </a:ext>
            </a:extLst>
          </p:cNvPr>
          <p:cNvSpPr/>
          <p:nvPr/>
        </p:nvSpPr>
        <p:spPr>
          <a:xfrm>
            <a:off x="3238500" y="1733160"/>
            <a:ext cx="2441448" cy="20002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D13DE1-8C0E-E94C-9A47-F069481FE4F0}"/>
              </a:ext>
            </a:extLst>
          </p:cNvPr>
          <p:cNvSpPr txBox="1"/>
          <p:nvPr/>
        </p:nvSpPr>
        <p:spPr>
          <a:xfrm>
            <a:off x="4144313" y="1447800"/>
            <a:ext cx="98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cluster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FEE68AE-5E9E-F94D-BE68-39BA1C6C867D}"/>
              </a:ext>
            </a:extLst>
          </p:cNvPr>
          <p:cNvSpPr/>
          <p:nvPr/>
        </p:nvSpPr>
        <p:spPr>
          <a:xfrm>
            <a:off x="6208213" y="2059065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128B40A-7FEB-1A44-A317-31E0545530C8}"/>
              </a:ext>
            </a:extLst>
          </p:cNvPr>
          <p:cNvSpPr/>
          <p:nvPr/>
        </p:nvSpPr>
        <p:spPr>
          <a:xfrm>
            <a:off x="6605061" y="2163113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8FC888D-88BF-E641-9C65-87247A4EB84F}"/>
              </a:ext>
            </a:extLst>
          </p:cNvPr>
          <p:cNvSpPr/>
          <p:nvPr/>
        </p:nvSpPr>
        <p:spPr>
          <a:xfrm>
            <a:off x="6255988" y="2465982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F45DCB8-5122-FF41-9303-E5DDDC35A5FC}"/>
              </a:ext>
            </a:extLst>
          </p:cNvPr>
          <p:cNvSpPr/>
          <p:nvPr/>
        </p:nvSpPr>
        <p:spPr>
          <a:xfrm>
            <a:off x="6610924" y="2400784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1EB6E1D-49E0-FE42-9CD1-D8E9F701C498}"/>
              </a:ext>
            </a:extLst>
          </p:cNvPr>
          <p:cNvSpPr/>
          <p:nvPr/>
        </p:nvSpPr>
        <p:spPr>
          <a:xfrm>
            <a:off x="6399312" y="1947470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53D5A39-8A18-2948-9657-2F18C20BED55}"/>
              </a:ext>
            </a:extLst>
          </p:cNvPr>
          <p:cNvSpPr/>
          <p:nvPr/>
        </p:nvSpPr>
        <p:spPr>
          <a:xfrm>
            <a:off x="6781340" y="2322109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B8C8FBC-AF1C-4A4B-809E-6C87A1AF04D8}"/>
              </a:ext>
            </a:extLst>
          </p:cNvPr>
          <p:cNvSpPr/>
          <p:nvPr/>
        </p:nvSpPr>
        <p:spPr>
          <a:xfrm>
            <a:off x="7776559" y="2219151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CACB459-18E8-EE4A-A142-8AF66F0D6B2A}"/>
              </a:ext>
            </a:extLst>
          </p:cNvPr>
          <p:cNvSpPr/>
          <p:nvPr/>
        </p:nvSpPr>
        <p:spPr>
          <a:xfrm>
            <a:off x="8079768" y="2226457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F1FD2B1-8854-B74A-B62D-3AFEF758083D}"/>
              </a:ext>
            </a:extLst>
          </p:cNvPr>
          <p:cNvSpPr/>
          <p:nvPr/>
        </p:nvSpPr>
        <p:spPr>
          <a:xfrm>
            <a:off x="7813830" y="2404964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E878D11-EEA2-BE4D-BA7A-8A9977BF1E79}"/>
              </a:ext>
            </a:extLst>
          </p:cNvPr>
          <p:cNvSpPr/>
          <p:nvPr/>
        </p:nvSpPr>
        <p:spPr>
          <a:xfrm>
            <a:off x="8023657" y="2626962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0A84439-E450-C844-B861-BF99B4D389A1}"/>
              </a:ext>
            </a:extLst>
          </p:cNvPr>
          <p:cNvSpPr/>
          <p:nvPr/>
        </p:nvSpPr>
        <p:spPr>
          <a:xfrm>
            <a:off x="7648055" y="2377519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C8E3F93-D99C-D144-A77C-7CD418BFE4E9}"/>
              </a:ext>
            </a:extLst>
          </p:cNvPr>
          <p:cNvSpPr/>
          <p:nvPr/>
        </p:nvSpPr>
        <p:spPr>
          <a:xfrm>
            <a:off x="8185821" y="2433219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339967F-FAD1-1845-B52D-ADF9B95F3306}"/>
              </a:ext>
            </a:extLst>
          </p:cNvPr>
          <p:cNvSpPr/>
          <p:nvPr/>
        </p:nvSpPr>
        <p:spPr>
          <a:xfrm>
            <a:off x="7009077" y="2877425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F5F53FD-F2FE-0A4D-82F3-856605BAE2EA}"/>
              </a:ext>
            </a:extLst>
          </p:cNvPr>
          <p:cNvSpPr/>
          <p:nvPr/>
        </p:nvSpPr>
        <p:spPr>
          <a:xfrm>
            <a:off x="7577147" y="3114819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95B173E-3682-FA44-B208-3B2B1D05C10C}"/>
              </a:ext>
            </a:extLst>
          </p:cNvPr>
          <p:cNvSpPr/>
          <p:nvPr/>
        </p:nvSpPr>
        <p:spPr>
          <a:xfrm>
            <a:off x="6955269" y="3142217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6B5C496-E37C-5E48-8A5B-120FACFACF9D}"/>
              </a:ext>
            </a:extLst>
          </p:cNvPr>
          <p:cNvSpPr/>
          <p:nvPr/>
        </p:nvSpPr>
        <p:spPr>
          <a:xfrm>
            <a:off x="7474725" y="3284471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102D219-7AFA-9840-B4B7-2DA76E5F9DA0}"/>
              </a:ext>
            </a:extLst>
          </p:cNvPr>
          <p:cNvSpPr/>
          <p:nvPr/>
        </p:nvSpPr>
        <p:spPr>
          <a:xfrm>
            <a:off x="6784852" y="3132146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D28C86E-A41A-FE41-8142-5B94A724C2E7}"/>
              </a:ext>
            </a:extLst>
          </p:cNvPr>
          <p:cNvSpPr/>
          <p:nvPr/>
        </p:nvSpPr>
        <p:spPr>
          <a:xfrm>
            <a:off x="7674018" y="3336039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AAAF673-ABA3-1E40-B948-019ADDF7AB36}"/>
              </a:ext>
            </a:extLst>
          </p:cNvPr>
          <p:cNvSpPr/>
          <p:nvPr/>
        </p:nvSpPr>
        <p:spPr>
          <a:xfrm>
            <a:off x="7087979" y="3201055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846D7D7-88F4-E942-A48A-772F1818A06C}"/>
              </a:ext>
            </a:extLst>
          </p:cNvPr>
          <p:cNvSpPr/>
          <p:nvPr/>
        </p:nvSpPr>
        <p:spPr>
          <a:xfrm>
            <a:off x="7050818" y="3338871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B93C4C9-EA37-2B42-A74F-76A168ADECA4}"/>
              </a:ext>
            </a:extLst>
          </p:cNvPr>
          <p:cNvSpPr/>
          <p:nvPr/>
        </p:nvSpPr>
        <p:spPr>
          <a:xfrm>
            <a:off x="7262772" y="3215563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4A84BA6-06C6-6543-8E00-5299847F4C47}"/>
              </a:ext>
            </a:extLst>
          </p:cNvPr>
          <p:cNvSpPr/>
          <p:nvPr/>
        </p:nvSpPr>
        <p:spPr>
          <a:xfrm>
            <a:off x="7274709" y="3329759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278CD85-ACF9-AD47-B126-907EAD04D9B9}"/>
              </a:ext>
            </a:extLst>
          </p:cNvPr>
          <p:cNvSpPr/>
          <p:nvPr/>
        </p:nvSpPr>
        <p:spPr>
          <a:xfrm>
            <a:off x="6022848" y="1733160"/>
            <a:ext cx="2441448" cy="20002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9522769-DDBB-B349-A039-8BEE6D81A3F3}"/>
              </a:ext>
            </a:extLst>
          </p:cNvPr>
          <p:cNvSpPr txBox="1"/>
          <p:nvPr/>
        </p:nvSpPr>
        <p:spPr>
          <a:xfrm>
            <a:off x="6928661" y="1447800"/>
            <a:ext cx="98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cluster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A99F90B-B558-D944-BAA2-9A1E19659BDF}"/>
              </a:ext>
            </a:extLst>
          </p:cNvPr>
          <p:cNvSpPr/>
          <p:nvPr/>
        </p:nvSpPr>
        <p:spPr>
          <a:xfrm>
            <a:off x="642565" y="4497878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C450891-C280-D64B-A7BC-C2EB2D77B6B9}"/>
              </a:ext>
            </a:extLst>
          </p:cNvPr>
          <p:cNvSpPr/>
          <p:nvPr/>
        </p:nvSpPr>
        <p:spPr>
          <a:xfrm>
            <a:off x="1039413" y="4601926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843025B-712A-974E-972F-45D6D2D7DA13}"/>
              </a:ext>
            </a:extLst>
          </p:cNvPr>
          <p:cNvSpPr/>
          <p:nvPr/>
        </p:nvSpPr>
        <p:spPr>
          <a:xfrm>
            <a:off x="690340" y="4904795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2152F5B-8311-5746-AAEE-2E0142C8AFEA}"/>
              </a:ext>
            </a:extLst>
          </p:cNvPr>
          <p:cNvSpPr/>
          <p:nvPr/>
        </p:nvSpPr>
        <p:spPr>
          <a:xfrm>
            <a:off x="1045276" y="4839597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FB31F74-DF6A-F149-B610-2AFA1BBDBA51}"/>
              </a:ext>
            </a:extLst>
          </p:cNvPr>
          <p:cNvSpPr/>
          <p:nvPr/>
        </p:nvSpPr>
        <p:spPr>
          <a:xfrm>
            <a:off x="833664" y="4386283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BBE8BFA-05D0-E443-8787-A27D9841B772}"/>
              </a:ext>
            </a:extLst>
          </p:cNvPr>
          <p:cNvSpPr/>
          <p:nvPr/>
        </p:nvSpPr>
        <p:spPr>
          <a:xfrm>
            <a:off x="1215692" y="4760922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3F53624-197A-C74B-AEC0-9E3426721E8E}"/>
              </a:ext>
            </a:extLst>
          </p:cNvPr>
          <p:cNvSpPr/>
          <p:nvPr/>
        </p:nvSpPr>
        <p:spPr>
          <a:xfrm>
            <a:off x="2210911" y="4657964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6B8AEB6-716C-6F4A-967A-BA27E42CC149}"/>
              </a:ext>
            </a:extLst>
          </p:cNvPr>
          <p:cNvSpPr/>
          <p:nvPr/>
        </p:nvSpPr>
        <p:spPr>
          <a:xfrm>
            <a:off x="2514120" y="4665270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53669FC-389A-A444-BA11-313FE964B942}"/>
              </a:ext>
            </a:extLst>
          </p:cNvPr>
          <p:cNvSpPr/>
          <p:nvPr/>
        </p:nvSpPr>
        <p:spPr>
          <a:xfrm>
            <a:off x="2248182" y="4843777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52B5904-C59D-134B-AFDC-22B35DCB0AA6}"/>
              </a:ext>
            </a:extLst>
          </p:cNvPr>
          <p:cNvSpPr/>
          <p:nvPr/>
        </p:nvSpPr>
        <p:spPr>
          <a:xfrm>
            <a:off x="2458009" y="5065775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D5CB859-D8C8-7B4C-A808-F2CE737F43C7}"/>
              </a:ext>
            </a:extLst>
          </p:cNvPr>
          <p:cNvSpPr/>
          <p:nvPr/>
        </p:nvSpPr>
        <p:spPr>
          <a:xfrm>
            <a:off x="2082407" y="4816332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25E198C-6DEE-F549-9629-DC5BF879811F}"/>
              </a:ext>
            </a:extLst>
          </p:cNvPr>
          <p:cNvSpPr/>
          <p:nvPr/>
        </p:nvSpPr>
        <p:spPr>
          <a:xfrm>
            <a:off x="2620173" y="4872032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3161661-0CE6-A443-8B5E-545507BA1130}"/>
              </a:ext>
            </a:extLst>
          </p:cNvPr>
          <p:cNvSpPr/>
          <p:nvPr/>
        </p:nvSpPr>
        <p:spPr>
          <a:xfrm>
            <a:off x="1443429" y="5316238"/>
            <a:ext cx="95550" cy="137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5B20D05-DD2D-DA4E-9B32-C193D402DEDD}"/>
              </a:ext>
            </a:extLst>
          </p:cNvPr>
          <p:cNvSpPr/>
          <p:nvPr/>
        </p:nvSpPr>
        <p:spPr>
          <a:xfrm>
            <a:off x="2011499" y="5553632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18C4AC4-52E9-E247-894F-6717DCA9EADA}"/>
              </a:ext>
            </a:extLst>
          </p:cNvPr>
          <p:cNvSpPr/>
          <p:nvPr/>
        </p:nvSpPr>
        <p:spPr>
          <a:xfrm>
            <a:off x="1389621" y="5581030"/>
            <a:ext cx="95550" cy="137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6E8ADA2-C70F-8847-A40B-209B5C4BF58F}"/>
              </a:ext>
            </a:extLst>
          </p:cNvPr>
          <p:cNvSpPr/>
          <p:nvPr/>
        </p:nvSpPr>
        <p:spPr>
          <a:xfrm>
            <a:off x="1909077" y="5723284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D5E83544-7A1D-F743-A36E-2F552A1DBCE0}"/>
              </a:ext>
            </a:extLst>
          </p:cNvPr>
          <p:cNvSpPr/>
          <p:nvPr/>
        </p:nvSpPr>
        <p:spPr>
          <a:xfrm>
            <a:off x="1219204" y="5570959"/>
            <a:ext cx="95550" cy="137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C7386E1-4E88-9A40-940D-11A0C9CB2DE8}"/>
              </a:ext>
            </a:extLst>
          </p:cNvPr>
          <p:cNvSpPr/>
          <p:nvPr/>
        </p:nvSpPr>
        <p:spPr>
          <a:xfrm>
            <a:off x="2108370" y="5774852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CAA6962-00FB-B44E-8DA0-F937CEF65B0A}"/>
              </a:ext>
            </a:extLst>
          </p:cNvPr>
          <p:cNvSpPr/>
          <p:nvPr/>
        </p:nvSpPr>
        <p:spPr>
          <a:xfrm>
            <a:off x="1522331" y="5639868"/>
            <a:ext cx="95550" cy="137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99E4958-ADBA-D945-BA3F-85C75AA86AFA}"/>
              </a:ext>
            </a:extLst>
          </p:cNvPr>
          <p:cNvSpPr/>
          <p:nvPr/>
        </p:nvSpPr>
        <p:spPr>
          <a:xfrm>
            <a:off x="1485170" y="5777684"/>
            <a:ext cx="95550" cy="137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8406DA9-16F4-B849-993C-FD4AA7CDA0FE}"/>
              </a:ext>
            </a:extLst>
          </p:cNvPr>
          <p:cNvSpPr/>
          <p:nvPr/>
        </p:nvSpPr>
        <p:spPr>
          <a:xfrm>
            <a:off x="1697124" y="5654376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89C38B6-5499-0249-919E-5224BBF9AD8C}"/>
              </a:ext>
            </a:extLst>
          </p:cNvPr>
          <p:cNvSpPr/>
          <p:nvPr/>
        </p:nvSpPr>
        <p:spPr>
          <a:xfrm>
            <a:off x="1709061" y="5768572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5F82BE3A-FC3A-0B42-A32A-2C177136244D}"/>
              </a:ext>
            </a:extLst>
          </p:cNvPr>
          <p:cNvSpPr/>
          <p:nvPr/>
        </p:nvSpPr>
        <p:spPr>
          <a:xfrm>
            <a:off x="457200" y="4171973"/>
            <a:ext cx="2441448" cy="20002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9F74E4E-EB5C-9B43-B6F7-7F5C08FF9B4B}"/>
              </a:ext>
            </a:extLst>
          </p:cNvPr>
          <p:cNvSpPr txBox="1"/>
          <p:nvPr/>
        </p:nvSpPr>
        <p:spPr>
          <a:xfrm>
            <a:off x="1363013" y="3886613"/>
            <a:ext cx="98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cluster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664397DB-8702-104D-8A70-023916929F03}"/>
              </a:ext>
            </a:extLst>
          </p:cNvPr>
          <p:cNvSpPr/>
          <p:nvPr/>
        </p:nvSpPr>
        <p:spPr>
          <a:xfrm>
            <a:off x="3423865" y="4497465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7117E8B-3774-1840-B211-6D71B63F1738}"/>
              </a:ext>
            </a:extLst>
          </p:cNvPr>
          <p:cNvSpPr/>
          <p:nvPr/>
        </p:nvSpPr>
        <p:spPr>
          <a:xfrm>
            <a:off x="3820713" y="4601513"/>
            <a:ext cx="95550" cy="137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7FA4973-D734-AE47-9D01-33657D867CCA}"/>
              </a:ext>
            </a:extLst>
          </p:cNvPr>
          <p:cNvSpPr/>
          <p:nvPr/>
        </p:nvSpPr>
        <p:spPr>
          <a:xfrm>
            <a:off x="3471640" y="4904382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9405AB8-5000-6449-8197-640265F996E4}"/>
              </a:ext>
            </a:extLst>
          </p:cNvPr>
          <p:cNvSpPr/>
          <p:nvPr/>
        </p:nvSpPr>
        <p:spPr>
          <a:xfrm>
            <a:off x="3826576" y="4839184"/>
            <a:ext cx="95550" cy="137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B4A1C59-A7F1-1B46-9C67-0A03B75B15E9}"/>
              </a:ext>
            </a:extLst>
          </p:cNvPr>
          <p:cNvSpPr/>
          <p:nvPr/>
        </p:nvSpPr>
        <p:spPr>
          <a:xfrm>
            <a:off x="3614964" y="4385870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4E6A2D-B9B5-C34F-959C-05D25773A383}"/>
              </a:ext>
            </a:extLst>
          </p:cNvPr>
          <p:cNvSpPr/>
          <p:nvPr/>
        </p:nvSpPr>
        <p:spPr>
          <a:xfrm>
            <a:off x="3996992" y="4760509"/>
            <a:ext cx="95550" cy="137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5D561B9-3D84-1E42-B77E-EFEAB7DC4427}"/>
              </a:ext>
            </a:extLst>
          </p:cNvPr>
          <p:cNvSpPr/>
          <p:nvPr/>
        </p:nvSpPr>
        <p:spPr>
          <a:xfrm>
            <a:off x="4992211" y="4657551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2E0596E-8CA3-744C-A8E6-6F43A6586AFB}"/>
              </a:ext>
            </a:extLst>
          </p:cNvPr>
          <p:cNvSpPr/>
          <p:nvPr/>
        </p:nvSpPr>
        <p:spPr>
          <a:xfrm>
            <a:off x="5295420" y="4664857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9700949A-DB0E-F74F-8373-79A4B33B61F5}"/>
              </a:ext>
            </a:extLst>
          </p:cNvPr>
          <p:cNvSpPr/>
          <p:nvPr/>
        </p:nvSpPr>
        <p:spPr>
          <a:xfrm>
            <a:off x="5029482" y="4843364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05C5207-63A3-E34C-AE68-A19575B026C7}"/>
              </a:ext>
            </a:extLst>
          </p:cNvPr>
          <p:cNvSpPr/>
          <p:nvPr/>
        </p:nvSpPr>
        <p:spPr>
          <a:xfrm>
            <a:off x="5239309" y="5065362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FD0CE929-5387-234C-BEC3-12D69EA85679}"/>
              </a:ext>
            </a:extLst>
          </p:cNvPr>
          <p:cNvSpPr/>
          <p:nvPr/>
        </p:nvSpPr>
        <p:spPr>
          <a:xfrm>
            <a:off x="4863707" y="4815919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DE943D8-7FAF-024B-89AF-45ABB914CAA0}"/>
              </a:ext>
            </a:extLst>
          </p:cNvPr>
          <p:cNvSpPr/>
          <p:nvPr/>
        </p:nvSpPr>
        <p:spPr>
          <a:xfrm>
            <a:off x="5401473" y="4871619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BC098B99-2DFF-9845-BDF0-015914E50BCA}"/>
              </a:ext>
            </a:extLst>
          </p:cNvPr>
          <p:cNvSpPr/>
          <p:nvPr/>
        </p:nvSpPr>
        <p:spPr>
          <a:xfrm>
            <a:off x="4224729" y="5315825"/>
            <a:ext cx="95550" cy="137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5F4F615-EBF3-4841-9B63-CA9D2CD32F75}"/>
              </a:ext>
            </a:extLst>
          </p:cNvPr>
          <p:cNvSpPr/>
          <p:nvPr/>
        </p:nvSpPr>
        <p:spPr>
          <a:xfrm>
            <a:off x="4792799" y="5553219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0603DAB0-4221-FE44-8731-8FD95C9952AE}"/>
              </a:ext>
            </a:extLst>
          </p:cNvPr>
          <p:cNvSpPr/>
          <p:nvPr/>
        </p:nvSpPr>
        <p:spPr>
          <a:xfrm>
            <a:off x="4170921" y="5580617"/>
            <a:ext cx="95550" cy="137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06629DB-B19E-3248-98ED-71864CCDBEAE}"/>
              </a:ext>
            </a:extLst>
          </p:cNvPr>
          <p:cNvSpPr/>
          <p:nvPr/>
        </p:nvSpPr>
        <p:spPr>
          <a:xfrm>
            <a:off x="4690377" y="5722871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6A4CD45B-D824-B141-BB81-6784914A4DE1}"/>
              </a:ext>
            </a:extLst>
          </p:cNvPr>
          <p:cNvSpPr/>
          <p:nvPr/>
        </p:nvSpPr>
        <p:spPr>
          <a:xfrm>
            <a:off x="4000504" y="5570546"/>
            <a:ext cx="95550" cy="137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89FA41F-FCA0-4044-902A-D0DBD404ECD1}"/>
              </a:ext>
            </a:extLst>
          </p:cNvPr>
          <p:cNvSpPr/>
          <p:nvPr/>
        </p:nvSpPr>
        <p:spPr>
          <a:xfrm>
            <a:off x="4889670" y="5774439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A489D756-3A4D-9A4E-B98A-9FBE7FC188D4}"/>
              </a:ext>
            </a:extLst>
          </p:cNvPr>
          <p:cNvSpPr/>
          <p:nvPr/>
        </p:nvSpPr>
        <p:spPr>
          <a:xfrm>
            <a:off x="4303631" y="5639455"/>
            <a:ext cx="95550" cy="137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83E114FB-94ED-FB4B-B256-23EE2B14AC65}"/>
              </a:ext>
            </a:extLst>
          </p:cNvPr>
          <p:cNvSpPr/>
          <p:nvPr/>
        </p:nvSpPr>
        <p:spPr>
          <a:xfrm>
            <a:off x="4266470" y="5777271"/>
            <a:ext cx="95550" cy="137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EC6FF24-B419-9E48-9F93-E72C745D458E}"/>
              </a:ext>
            </a:extLst>
          </p:cNvPr>
          <p:cNvSpPr/>
          <p:nvPr/>
        </p:nvSpPr>
        <p:spPr>
          <a:xfrm>
            <a:off x="4478424" y="5653963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7EDD198-31A6-5F48-A6CF-ADAB44DD288E}"/>
              </a:ext>
            </a:extLst>
          </p:cNvPr>
          <p:cNvSpPr/>
          <p:nvPr/>
        </p:nvSpPr>
        <p:spPr>
          <a:xfrm>
            <a:off x="4490361" y="5768159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06969CC5-6AA3-3E45-B667-0623542895D6}"/>
              </a:ext>
            </a:extLst>
          </p:cNvPr>
          <p:cNvSpPr/>
          <p:nvPr/>
        </p:nvSpPr>
        <p:spPr>
          <a:xfrm>
            <a:off x="3238500" y="4171560"/>
            <a:ext cx="2441448" cy="20002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EAC944A-99C9-144C-B621-91D636F23895}"/>
              </a:ext>
            </a:extLst>
          </p:cNvPr>
          <p:cNvSpPr txBox="1"/>
          <p:nvPr/>
        </p:nvSpPr>
        <p:spPr>
          <a:xfrm>
            <a:off x="4144313" y="3886200"/>
            <a:ext cx="98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cluster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D1A76965-810D-ED46-BE65-F6D1ED5D6A29}"/>
              </a:ext>
            </a:extLst>
          </p:cNvPr>
          <p:cNvSpPr/>
          <p:nvPr/>
        </p:nvSpPr>
        <p:spPr>
          <a:xfrm>
            <a:off x="6208213" y="4497465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8C2B981E-EAD4-7248-9B99-9EC4165C5765}"/>
              </a:ext>
            </a:extLst>
          </p:cNvPr>
          <p:cNvSpPr/>
          <p:nvPr/>
        </p:nvSpPr>
        <p:spPr>
          <a:xfrm>
            <a:off x="6605061" y="4601513"/>
            <a:ext cx="95550" cy="137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D16CD2B4-9AF9-D04A-A7B0-CA85F15153B0}"/>
              </a:ext>
            </a:extLst>
          </p:cNvPr>
          <p:cNvSpPr/>
          <p:nvPr/>
        </p:nvSpPr>
        <p:spPr>
          <a:xfrm>
            <a:off x="6255988" y="4904382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F2152485-9991-0E48-B2B3-C17D496E3351}"/>
              </a:ext>
            </a:extLst>
          </p:cNvPr>
          <p:cNvSpPr/>
          <p:nvPr/>
        </p:nvSpPr>
        <p:spPr>
          <a:xfrm>
            <a:off x="6610924" y="4839184"/>
            <a:ext cx="95550" cy="137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9B1A86AC-2D66-6D4C-8A98-7AE735E90AE4}"/>
              </a:ext>
            </a:extLst>
          </p:cNvPr>
          <p:cNvSpPr/>
          <p:nvPr/>
        </p:nvSpPr>
        <p:spPr>
          <a:xfrm>
            <a:off x="6399312" y="4385870"/>
            <a:ext cx="95550" cy="1378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B3BAA30-2CB1-834D-8020-0C87D8F28CD8}"/>
              </a:ext>
            </a:extLst>
          </p:cNvPr>
          <p:cNvSpPr/>
          <p:nvPr/>
        </p:nvSpPr>
        <p:spPr>
          <a:xfrm>
            <a:off x="6781340" y="4760509"/>
            <a:ext cx="95550" cy="137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239EA5F-5A50-D14E-B6BB-E90D9C7BB544}"/>
              </a:ext>
            </a:extLst>
          </p:cNvPr>
          <p:cNvSpPr/>
          <p:nvPr/>
        </p:nvSpPr>
        <p:spPr>
          <a:xfrm>
            <a:off x="7776559" y="4657551"/>
            <a:ext cx="95550" cy="1378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1A0513D2-64F5-B745-8199-C8A010FA0D68}"/>
              </a:ext>
            </a:extLst>
          </p:cNvPr>
          <p:cNvSpPr/>
          <p:nvPr/>
        </p:nvSpPr>
        <p:spPr>
          <a:xfrm>
            <a:off x="8079768" y="4664857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025CBD25-EABE-9F4A-A41E-B8AE130148B4}"/>
              </a:ext>
            </a:extLst>
          </p:cNvPr>
          <p:cNvSpPr/>
          <p:nvPr/>
        </p:nvSpPr>
        <p:spPr>
          <a:xfrm>
            <a:off x="7813830" y="4843364"/>
            <a:ext cx="95550" cy="1378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714EC27-9EEB-6C49-AD2F-BA2B17BEF14C}"/>
              </a:ext>
            </a:extLst>
          </p:cNvPr>
          <p:cNvSpPr/>
          <p:nvPr/>
        </p:nvSpPr>
        <p:spPr>
          <a:xfrm>
            <a:off x="8023657" y="5065362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329B34B3-0AF6-FC4D-93F8-F09640C0B40F}"/>
              </a:ext>
            </a:extLst>
          </p:cNvPr>
          <p:cNvSpPr/>
          <p:nvPr/>
        </p:nvSpPr>
        <p:spPr>
          <a:xfrm>
            <a:off x="7648055" y="4815919"/>
            <a:ext cx="95550" cy="1378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0F20189A-495B-644A-88A2-6DB0B63AE41C}"/>
              </a:ext>
            </a:extLst>
          </p:cNvPr>
          <p:cNvSpPr/>
          <p:nvPr/>
        </p:nvSpPr>
        <p:spPr>
          <a:xfrm>
            <a:off x="8185821" y="4871619"/>
            <a:ext cx="95550" cy="1378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959965A-1CFF-CF49-9675-51D6FF06A8A6}"/>
              </a:ext>
            </a:extLst>
          </p:cNvPr>
          <p:cNvSpPr/>
          <p:nvPr/>
        </p:nvSpPr>
        <p:spPr>
          <a:xfrm>
            <a:off x="7009077" y="5315825"/>
            <a:ext cx="95550" cy="137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E33534E7-0984-1E4F-BFD4-9306A69A9515}"/>
              </a:ext>
            </a:extLst>
          </p:cNvPr>
          <p:cNvSpPr/>
          <p:nvPr/>
        </p:nvSpPr>
        <p:spPr>
          <a:xfrm>
            <a:off x="7577147" y="5553219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1E8DB481-3F66-A643-BDBE-F661CFFBAE2A}"/>
              </a:ext>
            </a:extLst>
          </p:cNvPr>
          <p:cNvSpPr/>
          <p:nvPr/>
        </p:nvSpPr>
        <p:spPr>
          <a:xfrm>
            <a:off x="6955269" y="5580617"/>
            <a:ext cx="95550" cy="137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9FAEC415-7309-8941-941B-BF63E12830CE}"/>
              </a:ext>
            </a:extLst>
          </p:cNvPr>
          <p:cNvSpPr/>
          <p:nvPr/>
        </p:nvSpPr>
        <p:spPr>
          <a:xfrm>
            <a:off x="7474725" y="5722871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8184033-030C-464A-B7EB-029F00488AC5}"/>
              </a:ext>
            </a:extLst>
          </p:cNvPr>
          <p:cNvSpPr/>
          <p:nvPr/>
        </p:nvSpPr>
        <p:spPr>
          <a:xfrm>
            <a:off x="6784852" y="5570546"/>
            <a:ext cx="95550" cy="137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B0F331F-9637-5D46-9638-0AEF924933BA}"/>
              </a:ext>
            </a:extLst>
          </p:cNvPr>
          <p:cNvSpPr/>
          <p:nvPr/>
        </p:nvSpPr>
        <p:spPr>
          <a:xfrm>
            <a:off x="7674018" y="5774439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04849DC-814A-FD4D-BEAF-B288C1E18C40}"/>
              </a:ext>
            </a:extLst>
          </p:cNvPr>
          <p:cNvSpPr/>
          <p:nvPr/>
        </p:nvSpPr>
        <p:spPr>
          <a:xfrm>
            <a:off x="7087979" y="5639455"/>
            <a:ext cx="95550" cy="137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56BEC3A-B312-BB4B-847C-30D3845790EF}"/>
              </a:ext>
            </a:extLst>
          </p:cNvPr>
          <p:cNvSpPr/>
          <p:nvPr/>
        </p:nvSpPr>
        <p:spPr>
          <a:xfrm>
            <a:off x="7050818" y="5777271"/>
            <a:ext cx="95550" cy="1378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1C8E3684-717A-D64A-95C4-D688BFED467E}"/>
              </a:ext>
            </a:extLst>
          </p:cNvPr>
          <p:cNvSpPr/>
          <p:nvPr/>
        </p:nvSpPr>
        <p:spPr>
          <a:xfrm>
            <a:off x="7262772" y="5653963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9E5F7985-7486-4D4D-A3FF-31C25D5213CF}"/>
              </a:ext>
            </a:extLst>
          </p:cNvPr>
          <p:cNvSpPr/>
          <p:nvPr/>
        </p:nvSpPr>
        <p:spPr>
          <a:xfrm>
            <a:off x="7274709" y="5768159"/>
            <a:ext cx="95550" cy="13781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CE836671-3D36-F041-A82F-A4934AB8DFF1}"/>
              </a:ext>
            </a:extLst>
          </p:cNvPr>
          <p:cNvSpPr/>
          <p:nvPr/>
        </p:nvSpPr>
        <p:spPr>
          <a:xfrm>
            <a:off x="6022848" y="4171560"/>
            <a:ext cx="2441448" cy="20002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F87BAD7-23F3-CD44-B660-EEBBCB43C423}"/>
              </a:ext>
            </a:extLst>
          </p:cNvPr>
          <p:cNvSpPr txBox="1"/>
          <p:nvPr/>
        </p:nvSpPr>
        <p:spPr>
          <a:xfrm>
            <a:off x="6928661" y="3886200"/>
            <a:ext cx="98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cluster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F649A-96EE-2846-838F-87DBA64DF180}"/>
              </a:ext>
            </a:extLst>
          </p:cNvPr>
          <p:cNvCxnSpPr>
            <a:cxnSpLocks/>
            <a:stCxn id="4" idx="6"/>
            <a:endCxn id="22" idx="2"/>
          </p:cNvCxnSpPr>
          <p:nvPr/>
        </p:nvCxnSpPr>
        <p:spPr>
          <a:xfrm>
            <a:off x="738115" y="2128387"/>
            <a:ext cx="1370255" cy="1276974"/>
          </a:xfrm>
          <a:prstGeom prst="line">
            <a:avLst/>
          </a:prstGeom>
          <a:ln w="57150"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B1AC095-9412-3944-A784-460512AC8BB4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4335857" y="2295366"/>
            <a:ext cx="959563" cy="1141716"/>
          </a:xfrm>
          <a:prstGeom prst="line">
            <a:avLst/>
          </a:prstGeom>
          <a:ln w="57150"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5924D3C-62D3-DE42-BD52-CA24790AD759}"/>
              </a:ext>
            </a:extLst>
          </p:cNvPr>
          <p:cNvCxnSpPr>
            <a:cxnSpLocks/>
            <a:endCxn id="80" idx="2"/>
          </p:cNvCxnSpPr>
          <p:nvPr/>
        </p:nvCxnSpPr>
        <p:spPr>
          <a:xfrm>
            <a:off x="6848404" y="3199514"/>
            <a:ext cx="825614" cy="205434"/>
          </a:xfrm>
          <a:prstGeom prst="line">
            <a:avLst/>
          </a:prstGeom>
          <a:ln w="57150"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87EF2C3-C2BF-A048-A6E3-8E346D5DC30F}"/>
              </a:ext>
            </a:extLst>
          </p:cNvPr>
          <p:cNvCxnSpPr>
            <a:cxnSpLocks/>
            <a:endCxn id="94" idx="2"/>
          </p:cNvCxnSpPr>
          <p:nvPr/>
        </p:nvCxnSpPr>
        <p:spPr>
          <a:xfrm>
            <a:off x="693567" y="4568117"/>
            <a:ext cx="522125" cy="261714"/>
          </a:xfrm>
          <a:prstGeom prst="line">
            <a:avLst/>
          </a:prstGeom>
          <a:ln w="57150"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5F1E38E-9968-1B40-AC58-DB74B32DF046}"/>
              </a:ext>
            </a:extLst>
          </p:cNvPr>
          <p:cNvCxnSpPr>
            <a:cxnSpLocks/>
            <a:endCxn id="126" idx="6"/>
          </p:cNvCxnSpPr>
          <p:nvPr/>
        </p:nvCxnSpPr>
        <p:spPr>
          <a:xfrm>
            <a:off x="4936944" y="4899737"/>
            <a:ext cx="560079" cy="40791"/>
          </a:xfrm>
          <a:prstGeom prst="line">
            <a:avLst/>
          </a:prstGeom>
          <a:ln w="57150"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784E8765-39D1-1749-B972-6B4CB61BA082}"/>
              </a:ext>
            </a:extLst>
          </p:cNvPr>
          <p:cNvCxnSpPr>
            <a:cxnSpLocks/>
          </p:cNvCxnSpPr>
          <p:nvPr/>
        </p:nvCxnSpPr>
        <p:spPr>
          <a:xfrm flipV="1">
            <a:off x="6338862" y="4566373"/>
            <a:ext cx="82687" cy="366126"/>
          </a:xfrm>
          <a:prstGeom prst="line">
            <a:avLst/>
          </a:prstGeom>
          <a:ln w="57150"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CBD126DC-5F37-0C46-BCCB-67EBD0F7BB4B}"/>
              </a:ext>
            </a:extLst>
          </p:cNvPr>
          <p:cNvSpPr txBox="1"/>
          <p:nvPr/>
        </p:nvSpPr>
        <p:spPr>
          <a:xfrm>
            <a:off x="228600" y="6200001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101284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K-means clustering method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F649A-96EE-2846-838F-87DBA64DF180}"/>
              </a:ext>
            </a:extLst>
          </p:cNvPr>
          <p:cNvCxnSpPr>
            <a:cxnSpLocks/>
          </p:cNvCxnSpPr>
          <p:nvPr/>
        </p:nvCxnSpPr>
        <p:spPr>
          <a:xfrm>
            <a:off x="1922454" y="3190011"/>
            <a:ext cx="0" cy="2593994"/>
          </a:xfrm>
          <a:prstGeom prst="line">
            <a:avLst/>
          </a:prstGeom>
          <a:ln w="57150"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B1AC095-9412-3944-A784-460512AC8BB4}"/>
              </a:ext>
            </a:extLst>
          </p:cNvPr>
          <p:cNvCxnSpPr>
            <a:cxnSpLocks/>
          </p:cNvCxnSpPr>
          <p:nvPr/>
        </p:nvCxnSpPr>
        <p:spPr>
          <a:xfrm flipV="1">
            <a:off x="2493653" y="4180611"/>
            <a:ext cx="0" cy="1601698"/>
          </a:xfrm>
          <a:prstGeom prst="line">
            <a:avLst/>
          </a:prstGeom>
          <a:ln w="57150"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5924D3C-62D3-DE42-BD52-CA24790AD759}"/>
              </a:ext>
            </a:extLst>
          </p:cNvPr>
          <p:cNvCxnSpPr>
            <a:cxnSpLocks/>
          </p:cNvCxnSpPr>
          <p:nvPr/>
        </p:nvCxnSpPr>
        <p:spPr>
          <a:xfrm>
            <a:off x="3064852" y="5025160"/>
            <a:ext cx="0" cy="757149"/>
          </a:xfrm>
          <a:prstGeom prst="line">
            <a:avLst/>
          </a:prstGeom>
          <a:ln w="57150"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87EF2C3-C2BF-A048-A6E3-8E346D5DC30F}"/>
              </a:ext>
            </a:extLst>
          </p:cNvPr>
          <p:cNvCxnSpPr>
            <a:cxnSpLocks/>
          </p:cNvCxnSpPr>
          <p:nvPr/>
        </p:nvCxnSpPr>
        <p:spPr>
          <a:xfrm>
            <a:off x="3636051" y="5171211"/>
            <a:ext cx="0" cy="597040"/>
          </a:xfrm>
          <a:prstGeom prst="line">
            <a:avLst/>
          </a:prstGeom>
          <a:ln w="57150"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5F1E38E-9968-1B40-AC58-DB74B32DF046}"/>
              </a:ext>
            </a:extLst>
          </p:cNvPr>
          <p:cNvCxnSpPr>
            <a:cxnSpLocks/>
          </p:cNvCxnSpPr>
          <p:nvPr/>
        </p:nvCxnSpPr>
        <p:spPr>
          <a:xfrm>
            <a:off x="4207250" y="5247411"/>
            <a:ext cx="0" cy="532899"/>
          </a:xfrm>
          <a:prstGeom prst="line">
            <a:avLst/>
          </a:prstGeom>
          <a:ln w="57150"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784E8765-39D1-1749-B972-6B4CB61BA082}"/>
              </a:ext>
            </a:extLst>
          </p:cNvPr>
          <p:cNvCxnSpPr>
            <a:cxnSpLocks/>
          </p:cNvCxnSpPr>
          <p:nvPr/>
        </p:nvCxnSpPr>
        <p:spPr>
          <a:xfrm flipV="1">
            <a:off x="4778451" y="5403734"/>
            <a:ext cx="0" cy="366126"/>
          </a:xfrm>
          <a:prstGeom prst="line">
            <a:avLst/>
          </a:prstGeom>
          <a:ln w="57150"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17BD9B7-1D49-EB49-BCC6-A230C2CEEC7E}"/>
              </a:ext>
            </a:extLst>
          </p:cNvPr>
          <p:cNvCxnSpPr>
            <a:cxnSpLocks/>
          </p:cNvCxnSpPr>
          <p:nvPr/>
        </p:nvCxnSpPr>
        <p:spPr>
          <a:xfrm flipV="1">
            <a:off x="996261" y="1879829"/>
            <a:ext cx="0" cy="3940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B0B73C77-33DA-8342-A7F1-2DEF8AD7E18A}"/>
              </a:ext>
            </a:extLst>
          </p:cNvPr>
          <p:cNvCxnSpPr>
            <a:cxnSpLocks/>
          </p:cNvCxnSpPr>
          <p:nvPr/>
        </p:nvCxnSpPr>
        <p:spPr>
          <a:xfrm>
            <a:off x="996261" y="5820558"/>
            <a:ext cx="66999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CC09F739-240C-8641-9A50-D8A40B8600B9}"/>
              </a:ext>
            </a:extLst>
          </p:cNvPr>
          <p:cNvSpPr txBox="1"/>
          <p:nvPr/>
        </p:nvSpPr>
        <p:spPr>
          <a:xfrm>
            <a:off x="7717134" y="5635892"/>
            <a:ext cx="92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Clusters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31645D4-EDE6-1F49-A3B6-D55FC067DE35}"/>
              </a:ext>
            </a:extLst>
          </p:cNvPr>
          <p:cNvSpPr txBox="1"/>
          <p:nvPr/>
        </p:nvSpPr>
        <p:spPr>
          <a:xfrm>
            <a:off x="533400" y="1371600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</a:t>
            </a:r>
          </a:p>
        </p:txBody>
      </p:sp>
      <p:sp>
        <p:nvSpPr>
          <p:cNvPr id="43009" name="Freeform 43008">
            <a:extLst>
              <a:ext uri="{FF2B5EF4-FFF2-40B4-BE49-F238E27FC236}">
                <a16:creationId xmlns:a16="http://schemas.microsoft.com/office/drawing/2014/main" id="{B54D61BE-D826-994B-8D19-A246F36C4C4D}"/>
              </a:ext>
            </a:extLst>
          </p:cNvPr>
          <p:cNvSpPr/>
          <p:nvPr/>
        </p:nvSpPr>
        <p:spPr>
          <a:xfrm>
            <a:off x="1918010" y="3182577"/>
            <a:ext cx="2899317" cy="2207941"/>
          </a:xfrm>
          <a:custGeom>
            <a:avLst/>
            <a:gdLst>
              <a:gd name="connsiteX0" fmla="*/ 0 w 2899317"/>
              <a:gd name="connsiteY0" fmla="*/ 0 h 2207941"/>
              <a:gd name="connsiteX1" fmla="*/ 579863 w 2899317"/>
              <a:gd name="connsiteY1" fmla="*/ 1014761 h 2207941"/>
              <a:gd name="connsiteX2" fmla="*/ 1170878 w 2899317"/>
              <a:gd name="connsiteY2" fmla="*/ 1862254 h 2207941"/>
              <a:gd name="connsiteX3" fmla="*/ 1706136 w 2899317"/>
              <a:gd name="connsiteY3" fmla="*/ 1962614 h 2207941"/>
              <a:gd name="connsiteX4" fmla="*/ 2274849 w 2899317"/>
              <a:gd name="connsiteY4" fmla="*/ 2040673 h 2207941"/>
              <a:gd name="connsiteX5" fmla="*/ 2899317 w 2899317"/>
              <a:gd name="connsiteY5" fmla="*/ 2207941 h 2207941"/>
              <a:gd name="connsiteX6" fmla="*/ 2899317 w 2899317"/>
              <a:gd name="connsiteY6" fmla="*/ 2207941 h 2207941"/>
              <a:gd name="connsiteX7" fmla="*/ 2899317 w 2899317"/>
              <a:gd name="connsiteY7" fmla="*/ 2207941 h 220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9317" h="2207941">
                <a:moveTo>
                  <a:pt x="0" y="0"/>
                </a:moveTo>
                <a:lnTo>
                  <a:pt x="579863" y="1014761"/>
                </a:lnTo>
                <a:lnTo>
                  <a:pt x="1170878" y="1862254"/>
                </a:lnTo>
                <a:lnTo>
                  <a:pt x="1706136" y="1962614"/>
                </a:lnTo>
                <a:lnTo>
                  <a:pt x="2274849" y="2040673"/>
                </a:lnTo>
                <a:lnTo>
                  <a:pt x="2899317" y="2207941"/>
                </a:lnTo>
                <a:lnTo>
                  <a:pt x="2899317" y="2207941"/>
                </a:lnTo>
                <a:lnTo>
                  <a:pt x="2899317" y="2207941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997836C-E40A-314E-8235-A605F66E8B5A}"/>
              </a:ext>
            </a:extLst>
          </p:cNvPr>
          <p:cNvSpPr txBox="1"/>
          <p:nvPr/>
        </p:nvSpPr>
        <p:spPr>
          <a:xfrm>
            <a:off x="1778429" y="5862050"/>
            <a:ext cx="3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428EAEF9-A633-134B-B396-BE8D249D2C57}"/>
              </a:ext>
            </a:extLst>
          </p:cNvPr>
          <p:cNvSpPr txBox="1"/>
          <p:nvPr/>
        </p:nvSpPr>
        <p:spPr>
          <a:xfrm>
            <a:off x="2345551" y="5857011"/>
            <a:ext cx="3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09F1E3D-9BBA-6845-B35A-5FA4AE606809}"/>
              </a:ext>
            </a:extLst>
          </p:cNvPr>
          <p:cNvSpPr txBox="1"/>
          <p:nvPr/>
        </p:nvSpPr>
        <p:spPr>
          <a:xfrm>
            <a:off x="2912673" y="5857011"/>
            <a:ext cx="3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9D942C0-3139-3041-AB39-2DC17041675A}"/>
              </a:ext>
            </a:extLst>
          </p:cNvPr>
          <p:cNvSpPr txBox="1"/>
          <p:nvPr/>
        </p:nvSpPr>
        <p:spPr>
          <a:xfrm>
            <a:off x="3479795" y="5862050"/>
            <a:ext cx="3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A9D12C59-764E-F34E-AC8A-0D116C677DF1}"/>
              </a:ext>
            </a:extLst>
          </p:cNvPr>
          <p:cNvSpPr txBox="1"/>
          <p:nvPr/>
        </p:nvSpPr>
        <p:spPr>
          <a:xfrm>
            <a:off x="4046917" y="5857011"/>
            <a:ext cx="3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EBC2F746-8826-1846-AF09-FD7BB8FC5B8F}"/>
              </a:ext>
            </a:extLst>
          </p:cNvPr>
          <p:cNvSpPr txBox="1"/>
          <p:nvPr/>
        </p:nvSpPr>
        <p:spPr>
          <a:xfrm>
            <a:off x="4614037" y="5857011"/>
            <a:ext cx="35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43012" name="Straight Arrow Connector 43011">
            <a:extLst>
              <a:ext uri="{FF2B5EF4-FFF2-40B4-BE49-F238E27FC236}">
                <a16:creationId xmlns:a16="http://schemas.microsoft.com/office/drawing/2014/main" id="{5246293A-4C5B-884F-9DCA-A0A4E5817CB9}"/>
              </a:ext>
            </a:extLst>
          </p:cNvPr>
          <p:cNvCxnSpPr/>
          <p:nvPr/>
        </p:nvCxnSpPr>
        <p:spPr>
          <a:xfrm flipH="1">
            <a:off x="3267844" y="3850193"/>
            <a:ext cx="956658" cy="102660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13" name="Group 43012">
            <a:extLst>
              <a:ext uri="{FF2B5EF4-FFF2-40B4-BE49-F238E27FC236}">
                <a16:creationId xmlns:a16="http://schemas.microsoft.com/office/drawing/2014/main" id="{8B739381-4EF3-764F-9308-4057B1B49968}"/>
              </a:ext>
            </a:extLst>
          </p:cNvPr>
          <p:cNvGrpSpPr/>
          <p:nvPr/>
        </p:nvGrpSpPr>
        <p:grpSpPr>
          <a:xfrm>
            <a:off x="6022848" y="1447800"/>
            <a:ext cx="2441448" cy="2285587"/>
            <a:chOff x="6022848" y="1447800"/>
            <a:chExt cx="2441448" cy="2285587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7449E6B9-9E2B-964A-A8CE-C7B8C9BC4A59}"/>
                </a:ext>
              </a:extLst>
            </p:cNvPr>
            <p:cNvSpPr/>
            <p:nvPr/>
          </p:nvSpPr>
          <p:spPr>
            <a:xfrm>
              <a:off x="6208213" y="2059065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76D2ECA5-85C0-AC4E-A645-B4EF34466F30}"/>
                </a:ext>
              </a:extLst>
            </p:cNvPr>
            <p:cNvSpPr/>
            <p:nvPr/>
          </p:nvSpPr>
          <p:spPr>
            <a:xfrm>
              <a:off x="6605061" y="2163113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FBC1EBE7-993F-2041-8748-E55E59BE9C60}"/>
                </a:ext>
              </a:extLst>
            </p:cNvPr>
            <p:cNvSpPr/>
            <p:nvPr/>
          </p:nvSpPr>
          <p:spPr>
            <a:xfrm>
              <a:off x="6255988" y="2465982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DAD59353-C1A4-C047-ACE4-8C8EA62B7A21}"/>
                </a:ext>
              </a:extLst>
            </p:cNvPr>
            <p:cNvSpPr/>
            <p:nvPr/>
          </p:nvSpPr>
          <p:spPr>
            <a:xfrm>
              <a:off x="6610924" y="2400784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35818B3C-D866-E041-9C55-A053A6301691}"/>
                </a:ext>
              </a:extLst>
            </p:cNvPr>
            <p:cNvSpPr/>
            <p:nvPr/>
          </p:nvSpPr>
          <p:spPr>
            <a:xfrm>
              <a:off x="6399312" y="1947470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B4CED4B0-4B95-BA48-8E61-ED8B8649A248}"/>
                </a:ext>
              </a:extLst>
            </p:cNvPr>
            <p:cNvSpPr/>
            <p:nvPr/>
          </p:nvSpPr>
          <p:spPr>
            <a:xfrm>
              <a:off x="6781340" y="2322109"/>
              <a:ext cx="95550" cy="1378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016F2D25-9311-7140-A5CC-722DCAF6D351}"/>
                </a:ext>
              </a:extLst>
            </p:cNvPr>
            <p:cNvSpPr/>
            <p:nvPr/>
          </p:nvSpPr>
          <p:spPr>
            <a:xfrm>
              <a:off x="7776559" y="2219151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1D57148D-C7C8-4045-9954-3204E5B3369C}"/>
                </a:ext>
              </a:extLst>
            </p:cNvPr>
            <p:cNvSpPr/>
            <p:nvPr/>
          </p:nvSpPr>
          <p:spPr>
            <a:xfrm>
              <a:off x="8079768" y="2226457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F69233D-6273-9644-AE87-AA86F1276FFD}"/>
                </a:ext>
              </a:extLst>
            </p:cNvPr>
            <p:cNvSpPr/>
            <p:nvPr/>
          </p:nvSpPr>
          <p:spPr>
            <a:xfrm>
              <a:off x="7813830" y="2404964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EDBDCCF5-327E-5647-99FC-FC1105202386}"/>
                </a:ext>
              </a:extLst>
            </p:cNvPr>
            <p:cNvSpPr/>
            <p:nvPr/>
          </p:nvSpPr>
          <p:spPr>
            <a:xfrm>
              <a:off x="8023657" y="2626962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B08FDF95-8E6F-5447-BBCE-69C80451DBAA}"/>
                </a:ext>
              </a:extLst>
            </p:cNvPr>
            <p:cNvSpPr/>
            <p:nvPr/>
          </p:nvSpPr>
          <p:spPr>
            <a:xfrm>
              <a:off x="7648055" y="2377519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301B6834-025B-C24C-AF58-C7D90DE723F8}"/>
                </a:ext>
              </a:extLst>
            </p:cNvPr>
            <p:cNvSpPr/>
            <p:nvPr/>
          </p:nvSpPr>
          <p:spPr>
            <a:xfrm>
              <a:off x="8185821" y="2433219"/>
              <a:ext cx="95550" cy="1378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A730929C-76AC-D144-BB6C-84C9C19C98A6}"/>
                </a:ext>
              </a:extLst>
            </p:cNvPr>
            <p:cNvSpPr/>
            <p:nvPr/>
          </p:nvSpPr>
          <p:spPr>
            <a:xfrm>
              <a:off x="7009077" y="2877425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74832949-3BA9-DC47-BA81-7A478D1EEC0C}"/>
                </a:ext>
              </a:extLst>
            </p:cNvPr>
            <p:cNvSpPr/>
            <p:nvPr/>
          </p:nvSpPr>
          <p:spPr>
            <a:xfrm>
              <a:off x="7577147" y="311481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6B4394E5-1767-194C-BAE6-9607FDFA3D38}"/>
                </a:ext>
              </a:extLst>
            </p:cNvPr>
            <p:cNvSpPr/>
            <p:nvPr/>
          </p:nvSpPr>
          <p:spPr>
            <a:xfrm>
              <a:off x="6955269" y="3142217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6BFBC25E-C025-1A48-A2AE-4089D8953023}"/>
                </a:ext>
              </a:extLst>
            </p:cNvPr>
            <p:cNvSpPr/>
            <p:nvPr/>
          </p:nvSpPr>
          <p:spPr>
            <a:xfrm>
              <a:off x="7474725" y="3284471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A97A8FB-59CB-3C43-B185-FA3DE17F7D95}"/>
                </a:ext>
              </a:extLst>
            </p:cNvPr>
            <p:cNvSpPr/>
            <p:nvPr/>
          </p:nvSpPr>
          <p:spPr>
            <a:xfrm>
              <a:off x="6784852" y="3132146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D3D07C6-DD98-0741-B8F6-CFA3C74A7C60}"/>
                </a:ext>
              </a:extLst>
            </p:cNvPr>
            <p:cNvSpPr/>
            <p:nvPr/>
          </p:nvSpPr>
          <p:spPr>
            <a:xfrm>
              <a:off x="7674018" y="333603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C3BF1A81-CAE6-8B43-93B7-5D09612FA80C}"/>
                </a:ext>
              </a:extLst>
            </p:cNvPr>
            <p:cNvSpPr/>
            <p:nvPr/>
          </p:nvSpPr>
          <p:spPr>
            <a:xfrm>
              <a:off x="7087979" y="3201055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414BF24-58A6-AE40-B32D-7D4A71171754}"/>
                </a:ext>
              </a:extLst>
            </p:cNvPr>
            <p:cNvSpPr/>
            <p:nvPr/>
          </p:nvSpPr>
          <p:spPr>
            <a:xfrm>
              <a:off x="7050818" y="3338871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FA3CA457-DA31-B34B-8046-201FEDC08A41}"/>
                </a:ext>
              </a:extLst>
            </p:cNvPr>
            <p:cNvSpPr/>
            <p:nvPr/>
          </p:nvSpPr>
          <p:spPr>
            <a:xfrm>
              <a:off x="7262772" y="3215563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832ECC7F-6CAC-5045-8056-7286635F5157}"/>
                </a:ext>
              </a:extLst>
            </p:cNvPr>
            <p:cNvSpPr/>
            <p:nvPr/>
          </p:nvSpPr>
          <p:spPr>
            <a:xfrm>
              <a:off x="7274709" y="3329759"/>
              <a:ext cx="95550" cy="1378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ounded Rectangle 218">
              <a:extLst>
                <a:ext uri="{FF2B5EF4-FFF2-40B4-BE49-F238E27FC236}">
                  <a16:creationId xmlns:a16="http://schemas.microsoft.com/office/drawing/2014/main" id="{7C514D8F-990A-6B4D-BEA4-879DC83A80C1}"/>
                </a:ext>
              </a:extLst>
            </p:cNvPr>
            <p:cNvSpPr/>
            <p:nvPr/>
          </p:nvSpPr>
          <p:spPr>
            <a:xfrm>
              <a:off x="6022848" y="1733160"/>
              <a:ext cx="2441448" cy="20002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BF552EF4-0D90-A546-A0C5-DDA3B0CD4832}"/>
                </a:ext>
              </a:extLst>
            </p:cNvPr>
            <p:cNvSpPr txBox="1"/>
            <p:nvPr/>
          </p:nvSpPr>
          <p:spPr>
            <a:xfrm>
              <a:off x="6928661" y="1447800"/>
              <a:ext cx="984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 cluster</a:t>
              </a:r>
            </a:p>
          </p:txBody>
        </p:sp>
      </p:grpSp>
      <p:sp>
        <p:nvSpPr>
          <p:cNvPr id="221" name="Oval 220">
            <a:extLst>
              <a:ext uri="{FF2B5EF4-FFF2-40B4-BE49-F238E27FC236}">
                <a16:creationId xmlns:a16="http://schemas.microsoft.com/office/drawing/2014/main" id="{64AECED3-56CD-E844-BB47-F248CA798C93}"/>
              </a:ext>
            </a:extLst>
          </p:cNvPr>
          <p:cNvSpPr/>
          <p:nvPr/>
        </p:nvSpPr>
        <p:spPr>
          <a:xfrm>
            <a:off x="2819399" y="5820557"/>
            <a:ext cx="448445" cy="4791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422C5690-5133-B343-B6D1-CB5BBCB08A27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39334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nimBg="1"/>
      <p:bldP spid="2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Customer Segmentation &amp; Targeting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3B847-DBC5-4945-B71E-113330E4BF89}"/>
              </a:ext>
            </a:extLst>
          </p:cNvPr>
          <p:cNvSpPr txBox="1"/>
          <p:nvPr/>
        </p:nvSpPr>
        <p:spPr>
          <a:xfrm>
            <a:off x="457200" y="1524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How do we know the right number and size of segments (clusters)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Cluster analysis: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ym typeface="Wingdings" pitchFamily="2" charset="2"/>
              </a:rPr>
              <a:t>K-Means clustering method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ym typeface="Wingdings" pitchFamily="2" charset="2"/>
              </a:rPr>
              <a:t>Hierarchical clustering method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86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Hierarchical clustering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78361-C258-8540-B14E-1A6A8492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553200" y="366096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6951788" y="37550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613068" y="40386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57B4A0-66F6-A344-94A3-438780C404AC}"/>
              </a:ext>
            </a:extLst>
          </p:cNvPr>
          <p:cNvSpPr/>
          <p:nvPr/>
        </p:nvSpPr>
        <p:spPr>
          <a:xfrm>
            <a:off x="4066194" y="46069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749586" y="44500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838416" y="45567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914616" y="47951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A1B886-9A9D-5048-8C29-DE4569F6C648}"/>
              </a:ext>
            </a:extLst>
          </p:cNvPr>
          <p:cNvSpPr/>
          <p:nvPr/>
        </p:nvSpPr>
        <p:spPr>
          <a:xfrm>
            <a:off x="6875588" y="32094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A82916-D69A-6D4C-8648-63F5D0C84DAD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12300523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Hierarchical clustering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78361-C258-8540-B14E-1A6A8492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553200" y="366096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6951788" y="37550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613068" y="40386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749586" y="44500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838416" y="455676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914616" y="479512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C5C366-E929-444D-994F-3EEDC1CA8580}"/>
              </a:ext>
            </a:extLst>
          </p:cNvPr>
          <p:cNvSpPr/>
          <p:nvPr/>
        </p:nvSpPr>
        <p:spPr>
          <a:xfrm>
            <a:off x="4714074" y="4508515"/>
            <a:ext cx="448445" cy="573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E4F648-791A-E641-8827-C3FA6918D64A}"/>
              </a:ext>
            </a:extLst>
          </p:cNvPr>
          <p:cNvSpPr/>
          <p:nvPr/>
        </p:nvSpPr>
        <p:spPr>
          <a:xfrm>
            <a:off x="4066194" y="46069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F0FF6F-2DE7-BC48-A420-980D6C7839E5}"/>
              </a:ext>
            </a:extLst>
          </p:cNvPr>
          <p:cNvSpPr/>
          <p:nvPr/>
        </p:nvSpPr>
        <p:spPr>
          <a:xfrm>
            <a:off x="6875588" y="32094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A0BF7A-CA7A-0A42-B355-8EAE1EDB7F71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18749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Which one would you buy?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200"/>
            <a:ext cx="4615543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1524000"/>
            <a:ext cx="1744083" cy="434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5867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£1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5867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£1</a:t>
            </a:r>
          </a:p>
        </p:txBody>
      </p:sp>
    </p:spTree>
    <p:extLst>
      <p:ext uri="{BB962C8B-B14F-4D97-AF65-F5344CB8AC3E}">
        <p14:creationId xmlns:p14="http://schemas.microsoft.com/office/powerpoint/2010/main" val="42318234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Hierarchical clustering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78361-C258-8540-B14E-1A6A8492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553200" y="366096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6951788" y="37550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613068" y="40386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749586" y="44500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838416" y="45567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914616" y="47951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C5C366-E929-444D-994F-3EEDC1CA8580}"/>
              </a:ext>
            </a:extLst>
          </p:cNvPr>
          <p:cNvSpPr/>
          <p:nvPr/>
        </p:nvSpPr>
        <p:spPr>
          <a:xfrm>
            <a:off x="4714074" y="4508515"/>
            <a:ext cx="448445" cy="573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1F25ED-57AC-BC48-94A1-E102F1C8E7EC}"/>
              </a:ext>
            </a:extLst>
          </p:cNvPr>
          <p:cNvSpPr/>
          <p:nvPr/>
        </p:nvSpPr>
        <p:spPr>
          <a:xfrm>
            <a:off x="4066194" y="46069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D166AE-F6A8-3D42-A9DF-DF14CBC82316}"/>
              </a:ext>
            </a:extLst>
          </p:cNvPr>
          <p:cNvSpPr/>
          <p:nvPr/>
        </p:nvSpPr>
        <p:spPr>
          <a:xfrm>
            <a:off x="6875588" y="32094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044987-842E-E743-BEB2-DC5E8A008092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13607747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Hierarchical clustering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78361-C258-8540-B14E-1A6A8492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553200" y="366096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6951788" y="37550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613068" y="40386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749586" y="4450031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838416" y="45567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914616" y="47951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C5C366-E929-444D-994F-3EEDC1CA8580}"/>
              </a:ext>
            </a:extLst>
          </p:cNvPr>
          <p:cNvSpPr/>
          <p:nvPr/>
        </p:nvSpPr>
        <p:spPr>
          <a:xfrm>
            <a:off x="4714074" y="4508515"/>
            <a:ext cx="448445" cy="573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1F25ED-57AC-BC48-94A1-E102F1C8E7EC}"/>
              </a:ext>
            </a:extLst>
          </p:cNvPr>
          <p:cNvSpPr/>
          <p:nvPr/>
        </p:nvSpPr>
        <p:spPr>
          <a:xfrm>
            <a:off x="4066194" y="460691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D13800-1A4B-6F4E-9D31-B9F6F449E633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886200" y="4556767"/>
            <a:ext cx="202312" cy="7771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36A7021A-28C2-E24B-AFDB-BA323B1B1DAE}"/>
              </a:ext>
            </a:extLst>
          </p:cNvPr>
          <p:cNvSpPr/>
          <p:nvPr/>
        </p:nvSpPr>
        <p:spPr>
          <a:xfrm>
            <a:off x="3640067" y="4343400"/>
            <a:ext cx="703333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C138EF-62AB-4B44-BA81-D4C3C22CA971}"/>
              </a:ext>
            </a:extLst>
          </p:cNvPr>
          <p:cNvSpPr/>
          <p:nvPr/>
        </p:nvSpPr>
        <p:spPr>
          <a:xfrm>
            <a:off x="6875588" y="32094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7F6DE9-38F6-A949-92CC-192C93DF1A64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239384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Hierarchical clustering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78361-C258-8540-B14E-1A6A8492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553200" y="366096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6951788" y="37550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613068" y="40386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749586" y="44500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838416" y="45567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914616" y="47951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C5C366-E929-444D-994F-3EEDC1CA8580}"/>
              </a:ext>
            </a:extLst>
          </p:cNvPr>
          <p:cNvSpPr/>
          <p:nvPr/>
        </p:nvSpPr>
        <p:spPr>
          <a:xfrm>
            <a:off x="4714074" y="4508515"/>
            <a:ext cx="448445" cy="573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1F25ED-57AC-BC48-94A1-E102F1C8E7EC}"/>
              </a:ext>
            </a:extLst>
          </p:cNvPr>
          <p:cNvSpPr/>
          <p:nvPr/>
        </p:nvSpPr>
        <p:spPr>
          <a:xfrm>
            <a:off x="4066194" y="46069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7021A-28C2-E24B-AFDB-BA323B1B1DAE}"/>
              </a:ext>
            </a:extLst>
          </p:cNvPr>
          <p:cNvSpPr/>
          <p:nvPr/>
        </p:nvSpPr>
        <p:spPr>
          <a:xfrm>
            <a:off x="3640067" y="4343400"/>
            <a:ext cx="703333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C71695D-A4A6-A444-970A-E8E25BE3DA44}"/>
              </a:ext>
            </a:extLst>
          </p:cNvPr>
          <p:cNvSpPr/>
          <p:nvPr/>
        </p:nvSpPr>
        <p:spPr>
          <a:xfrm>
            <a:off x="6875588" y="32094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1FE9D3-649D-F145-A835-D0D42736F9B7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24115580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Hierarchical clustering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78361-C258-8540-B14E-1A6A8492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553200" y="3660965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6951788" y="375507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613068" y="40386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749586" y="44500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838416" y="45567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914616" y="47951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C5C366-E929-444D-994F-3EEDC1CA8580}"/>
              </a:ext>
            </a:extLst>
          </p:cNvPr>
          <p:cNvSpPr/>
          <p:nvPr/>
        </p:nvSpPr>
        <p:spPr>
          <a:xfrm>
            <a:off x="4714074" y="4508515"/>
            <a:ext cx="448445" cy="573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1F25ED-57AC-BC48-94A1-E102F1C8E7EC}"/>
              </a:ext>
            </a:extLst>
          </p:cNvPr>
          <p:cNvSpPr/>
          <p:nvPr/>
        </p:nvSpPr>
        <p:spPr>
          <a:xfrm>
            <a:off x="4066194" y="46069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7021A-28C2-E24B-AFDB-BA323B1B1DAE}"/>
              </a:ext>
            </a:extLst>
          </p:cNvPr>
          <p:cNvSpPr/>
          <p:nvPr/>
        </p:nvSpPr>
        <p:spPr>
          <a:xfrm>
            <a:off x="3640067" y="4343400"/>
            <a:ext cx="703333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FA7034-AF7B-1646-BB5F-426D482335C5}"/>
              </a:ext>
            </a:extLst>
          </p:cNvPr>
          <p:cNvCxnSpPr>
            <a:cxnSpLocks/>
            <a:endCxn id="48" idx="2"/>
          </p:cNvCxnSpPr>
          <p:nvPr/>
        </p:nvCxnSpPr>
        <p:spPr>
          <a:xfrm>
            <a:off x="6705600" y="3755070"/>
            <a:ext cx="246188" cy="9410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6C16137-9814-8C40-855C-703593CD5840}"/>
              </a:ext>
            </a:extLst>
          </p:cNvPr>
          <p:cNvSpPr/>
          <p:nvPr/>
        </p:nvSpPr>
        <p:spPr>
          <a:xfrm>
            <a:off x="6875588" y="32094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1D8A81-7E46-8F46-9ED0-9B5D2873E08D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7027004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Hierarchical clustering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78361-C258-8540-B14E-1A6A8492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75588" y="32094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553200" y="366096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6951788" y="37550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613068" y="40386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749586" y="44500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838416" y="45567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914616" y="47951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C5C366-E929-444D-994F-3EEDC1CA8580}"/>
              </a:ext>
            </a:extLst>
          </p:cNvPr>
          <p:cNvSpPr/>
          <p:nvPr/>
        </p:nvSpPr>
        <p:spPr>
          <a:xfrm>
            <a:off x="4714074" y="4508515"/>
            <a:ext cx="448445" cy="573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1F25ED-57AC-BC48-94A1-E102F1C8E7EC}"/>
              </a:ext>
            </a:extLst>
          </p:cNvPr>
          <p:cNvSpPr/>
          <p:nvPr/>
        </p:nvSpPr>
        <p:spPr>
          <a:xfrm>
            <a:off x="4066194" y="46069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7021A-28C2-E24B-AFDB-BA323B1B1DAE}"/>
              </a:ext>
            </a:extLst>
          </p:cNvPr>
          <p:cNvSpPr/>
          <p:nvPr/>
        </p:nvSpPr>
        <p:spPr>
          <a:xfrm>
            <a:off x="3640067" y="4343400"/>
            <a:ext cx="703333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0017AE-6E20-BD46-A189-7F299661AB4E}"/>
              </a:ext>
            </a:extLst>
          </p:cNvPr>
          <p:cNvSpPr/>
          <p:nvPr/>
        </p:nvSpPr>
        <p:spPr>
          <a:xfrm>
            <a:off x="6477027" y="3522710"/>
            <a:ext cx="703333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8AEA77-8E14-6B46-A165-6EB8D4437EA6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11237041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Hierarchical clustering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78361-C258-8540-B14E-1A6A8492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75588" y="3209471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553200" y="3660965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6951788" y="37550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613068" y="40386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749586" y="44500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838416" y="45567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914616" y="47951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C5C366-E929-444D-994F-3EEDC1CA8580}"/>
              </a:ext>
            </a:extLst>
          </p:cNvPr>
          <p:cNvSpPr/>
          <p:nvPr/>
        </p:nvSpPr>
        <p:spPr>
          <a:xfrm>
            <a:off x="4714074" y="4508515"/>
            <a:ext cx="448445" cy="573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1F25ED-57AC-BC48-94A1-E102F1C8E7EC}"/>
              </a:ext>
            </a:extLst>
          </p:cNvPr>
          <p:cNvSpPr/>
          <p:nvPr/>
        </p:nvSpPr>
        <p:spPr>
          <a:xfrm>
            <a:off x="4066194" y="46069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7021A-28C2-E24B-AFDB-BA323B1B1DAE}"/>
              </a:ext>
            </a:extLst>
          </p:cNvPr>
          <p:cNvSpPr/>
          <p:nvPr/>
        </p:nvSpPr>
        <p:spPr>
          <a:xfrm>
            <a:off x="3640067" y="4343400"/>
            <a:ext cx="703333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0017AE-6E20-BD46-A189-7F299661AB4E}"/>
              </a:ext>
            </a:extLst>
          </p:cNvPr>
          <p:cNvSpPr/>
          <p:nvPr/>
        </p:nvSpPr>
        <p:spPr>
          <a:xfrm>
            <a:off x="6477027" y="3522710"/>
            <a:ext cx="703333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25FD3F-A6AA-5B4D-90F4-5CE43786741B}"/>
              </a:ext>
            </a:extLst>
          </p:cNvPr>
          <p:cNvCxnSpPr>
            <a:cxnSpLocks/>
            <a:stCxn id="46" idx="7"/>
            <a:endCxn id="44" idx="3"/>
          </p:cNvCxnSpPr>
          <p:nvPr/>
        </p:nvCxnSpPr>
        <p:spPr>
          <a:xfrm flipV="1">
            <a:off x="6683282" y="3370118"/>
            <a:ext cx="214624" cy="31841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C4ACB70-FE17-7A43-B161-C861ECD2F154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17078785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Hierarchical clustering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78361-C258-8540-B14E-1A6A8492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75588" y="3209471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553200" y="3660965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6951788" y="37550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613068" y="40386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749586" y="44500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838416" y="45567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914616" y="47951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C5C366-E929-444D-994F-3EEDC1CA8580}"/>
              </a:ext>
            </a:extLst>
          </p:cNvPr>
          <p:cNvSpPr/>
          <p:nvPr/>
        </p:nvSpPr>
        <p:spPr>
          <a:xfrm>
            <a:off x="4714074" y="4508515"/>
            <a:ext cx="448445" cy="573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1F25ED-57AC-BC48-94A1-E102F1C8E7EC}"/>
              </a:ext>
            </a:extLst>
          </p:cNvPr>
          <p:cNvSpPr/>
          <p:nvPr/>
        </p:nvSpPr>
        <p:spPr>
          <a:xfrm>
            <a:off x="4066194" y="46069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7021A-28C2-E24B-AFDB-BA323B1B1DAE}"/>
              </a:ext>
            </a:extLst>
          </p:cNvPr>
          <p:cNvSpPr/>
          <p:nvPr/>
        </p:nvSpPr>
        <p:spPr>
          <a:xfrm>
            <a:off x="3640067" y="4343400"/>
            <a:ext cx="703333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0017AE-6E20-BD46-A189-7F299661AB4E}"/>
              </a:ext>
            </a:extLst>
          </p:cNvPr>
          <p:cNvSpPr/>
          <p:nvPr/>
        </p:nvSpPr>
        <p:spPr>
          <a:xfrm>
            <a:off x="6477027" y="3048000"/>
            <a:ext cx="703333" cy="10081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AED7B6-15BE-BE43-BB1F-462D491932A5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32234726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Hierarchical clustering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78361-C258-8540-B14E-1A6A8492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75588" y="3209471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553200" y="3660965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6951788" y="37550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613068" y="40386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749586" y="44500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838416" y="455676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914616" y="47951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C5C366-E929-444D-994F-3EEDC1CA8580}"/>
              </a:ext>
            </a:extLst>
          </p:cNvPr>
          <p:cNvSpPr/>
          <p:nvPr/>
        </p:nvSpPr>
        <p:spPr>
          <a:xfrm>
            <a:off x="4714074" y="4508515"/>
            <a:ext cx="448445" cy="573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1F25ED-57AC-BC48-94A1-E102F1C8E7EC}"/>
              </a:ext>
            </a:extLst>
          </p:cNvPr>
          <p:cNvSpPr/>
          <p:nvPr/>
        </p:nvSpPr>
        <p:spPr>
          <a:xfrm>
            <a:off x="4066194" y="46069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7021A-28C2-E24B-AFDB-BA323B1B1DAE}"/>
              </a:ext>
            </a:extLst>
          </p:cNvPr>
          <p:cNvSpPr/>
          <p:nvPr/>
        </p:nvSpPr>
        <p:spPr>
          <a:xfrm>
            <a:off x="3640067" y="4343400"/>
            <a:ext cx="703333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0017AE-6E20-BD46-A189-7F299661AB4E}"/>
              </a:ext>
            </a:extLst>
          </p:cNvPr>
          <p:cNvSpPr/>
          <p:nvPr/>
        </p:nvSpPr>
        <p:spPr>
          <a:xfrm>
            <a:off x="6477027" y="3048000"/>
            <a:ext cx="703333" cy="10081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1E5D92-DD94-754D-BC2D-7DC513A76BE0}"/>
              </a:ext>
            </a:extLst>
          </p:cNvPr>
          <p:cNvCxnSpPr>
            <a:cxnSpLocks/>
            <a:stCxn id="56" idx="0"/>
            <a:endCxn id="50" idx="5"/>
          </p:cNvCxnSpPr>
          <p:nvPr/>
        </p:nvCxnSpPr>
        <p:spPr>
          <a:xfrm flipH="1" flipV="1">
            <a:off x="4743150" y="4199247"/>
            <a:ext cx="171466" cy="35752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FEADBF6-86B1-7D4C-A055-28AD86EA2595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14330014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Hierarchical clustering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78361-C258-8540-B14E-1A6A8492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75588" y="3209471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553200" y="3660965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6951788" y="37550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613068" y="40386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749586" y="44500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838416" y="45567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914616" y="47951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C5C366-E929-444D-994F-3EEDC1CA8580}"/>
              </a:ext>
            </a:extLst>
          </p:cNvPr>
          <p:cNvSpPr/>
          <p:nvPr/>
        </p:nvSpPr>
        <p:spPr>
          <a:xfrm rot="20488725">
            <a:off x="4614192" y="3902568"/>
            <a:ext cx="448445" cy="113845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1F25ED-57AC-BC48-94A1-E102F1C8E7EC}"/>
              </a:ext>
            </a:extLst>
          </p:cNvPr>
          <p:cNvSpPr/>
          <p:nvPr/>
        </p:nvSpPr>
        <p:spPr>
          <a:xfrm>
            <a:off x="4066194" y="46069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7021A-28C2-E24B-AFDB-BA323B1B1DAE}"/>
              </a:ext>
            </a:extLst>
          </p:cNvPr>
          <p:cNvSpPr/>
          <p:nvPr/>
        </p:nvSpPr>
        <p:spPr>
          <a:xfrm>
            <a:off x="3640067" y="4343400"/>
            <a:ext cx="703333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0017AE-6E20-BD46-A189-7F299661AB4E}"/>
              </a:ext>
            </a:extLst>
          </p:cNvPr>
          <p:cNvSpPr/>
          <p:nvPr/>
        </p:nvSpPr>
        <p:spPr>
          <a:xfrm>
            <a:off x="6477027" y="3048000"/>
            <a:ext cx="703333" cy="10081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C670BA-9880-B747-B2FB-7CFE42D9143E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681923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Hierarchical clustering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78361-C258-8540-B14E-1A6A8492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75588" y="3209471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553200" y="3660965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6951788" y="37550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613068" y="40386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749586" y="44500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838416" y="45567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914616" y="47951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C5C366-E929-444D-994F-3EEDC1CA8580}"/>
              </a:ext>
            </a:extLst>
          </p:cNvPr>
          <p:cNvSpPr/>
          <p:nvPr/>
        </p:nvSpPr>
        <p:spPr>
          <a:xfrm rot="20488725">
            <a:off x="4614192" y="3902568"/>
            <a:ext cx="448445" cy="113845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1F25ED-57AC-BC48-94A1-E102F1C8E7EC}"/>
              </a:ext>
            </a:extLst>
          </p:cNvPr>
          <p:cNvSpPr/>
          <p:nvPr/>
        </p:nvSpPr>
        <p:spPr>
          <a:xfrm>
            <a:off x="4066194" y="460691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7021A-28C2-E24B-AFDB-BA323B1B1DAE}"/>
              </a:ext>
            </a:extLst>
          </p:cNvPr>
          <p:cNvSpPr/>
          <p:nvPr/>
        </p:nvSpPr>
        <p:spPr>
          <a:xfrm>
            <a:off x="3640067" y="4343400"/>
            <a:ext cx="703333" cy="533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0017AE-6E20-BD46-A189-7F299661AB4E}"/>
              </a:ext>
            </a:extLst>
          </p:cNvPr>
          <p:cNvSpPr/>
          <p:nvPr/>
        </p:nvSpPr>
        <p:spPr>
          <a:xfrm>
            <a:off x="6477027" y="3048000"/>
            <a:ext cx="703333" cy="10081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049438-7658-5B48-A956-AE6BE76BDD39}"/>
              </a:ext>
            </a:extLst>
          </p:cNvPr>
          <p:cNvCxnSpPr>
            <a:cxnSpLocks/>
            <a:stCxn id="15" idx="7"/>
            <a:endCxn id="50" idx="7"/>
          </p:cNvCxnSpPr>
          <p:nvPr/>
        </p:nvCxnSpPr>
        <p:spPr>
          <a:xfrm flipV="1">
            <a:off x="4196276" y="4066163"/>
            <a:ext cx="546874" cy="568317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5D30C24-1D2B-CB43-9715-8724147ED5CA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16073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Which one would you buy?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6" descr="1200x-1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6266" y="1828800"/>
            <a:ext cx="3826934" cy="426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38514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Hierarchical clustering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78361-C258-8540-B14E-1A6A8492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75588" y="3209471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553200" y="3660965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6951788" y="37550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613068" y="40386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749586" y="44500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838416" y="45567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914616" y="47951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C5C366-E929-444D-994F-3EEDC1CA8580}"/>
              </a:ext>
            </a:extLst>
          </p:cNvPr>
          <p:cNvSpPr/>
          <p:nvPr/>
        </p:nvSpPr>
        <p:spPr>
          <a:xfrm rot="20488725">
            <a:off x="3662578" y="3964762"/>
            <a:ext cx="1654270" cy="12272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1F25ED-57AC-BC48-94A1-E102F1C8E7EC}"/>
              </a:ext>
            </a:extLst>
          </p:cNvPr>
          <p:cNvSpPr/>
          <p:nvPr/>
        </p:nvSpPr>
        <p:spPr>
          <a:xfrm>
            <a:off x="4066194" y="46069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0017AE-6E20-BD46-A189-7F299661AB4E}"/>
              </a:ext>
            </a:extLst>
          </p:cNvPr>
          <p:cNvSpPr/>
          <p:nvPr/>
        </p:nvSpPr>
        <p:spPr>
          <a:xfrm>
            <a:off x="6477027" y="3048000"/>
            <a:ext cx="703333" cy="10081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93D978-8556-0642-B883-DD67C64C900E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21563496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Hierarchical clustering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78361-C258-8540-B14E-1A6A8492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2" y="1981200"/>
            <a:ext cx="7239000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5AAB71-438B-4F42-B504-EE4EEE44D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74" y="558294"/>
            <a:ext cx="1600200" cy="16786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1F19A-058D-2842-86C2-8577009D07FF}"/>
              </a:ext>
            </a:extLst>
          </p:cNvPr>
          <p:cNvSpPr txBox="1"/>
          <p:nvPr/>
        </p:nvSpPr>
        <p:spPr>
          <a:xfrm>
            <a:off x="959005" y="1550020"/>
            <a:ext cx="515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you want to place 3 ice-cream shops in a city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68F6C4-7D8E-2A4E-83CF-8177A8DE5562}"/>
              </a:ext>
            </a:extLst>
          </p:cNvPr>
          <p:cNvSpPr/>
          <p:nvPr/>
        </p:nvSpPr>
        <p:spPr>
          <a:xfrm>
            <a:off x="6875588" y="3209471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4CE472-5170-714A-A44C-61CE1DD088EA}"/>
              </a:ext>
            </a:extLst>
          </p:cNvPr>
          <p:cNvSpPr/>
          <p:nvPr/>
        </p:nvSpPr>
        <p:spPr>
          <a:xfrm>
            <a:off x="6553200" y="3660965"/>
            <a:ext cx="152400" cy="18821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5F8DC5-F3D1-EC40-867B-848060BA744F}"/>
              </a:ext>
            </a:extLst>
          </p:cNvPr>
          <p:cNvSpPr/>
          <p:nvPr/>
        </p:nvSpPr>
        <p:spPr>
          <a:xfrm>
            <a:off x="6951788" y="37550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B3A959-7702-9E48-AEEC-BEFA1010BFF5}"/>
              </a:ext>
            </a:extLst>
          </p:cNvPr>
          <p:cNvSpPr/>
          <p:nvPr/>
        </p:nvSpPr>
        <p:spPr>
          <a:xfrm>
            <a:off x="4613068" y="40386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57B549-4BFB-064C-AC44-4DFB83E93FC2}"/>
              </a:ext>
            </a:extLst>
          </p:cNvPr>
          <p:cNvSpPr/>
          <p:nvPr/>
        </p:nvSpPr>
        <p:spPr>
          <a:xfrm>
            <a:off x="3749586" y="44500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76EE036-A33F-2C43-99D2-802C476D0089}"/>
              </a:ext>
            </a:extLst>
          </p:cNvPr>
          <p:cNvSpPr/>
          <p:nvPr/>
        </p:nvSpPr>
        <p:spPr>
          <a:xfrm>
            <a:off x="4838416" y="45567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4C86E3-F4D8-154D-A31B-908CD8C9AB0E}"/>
              </a:ext>
            </a:extLst>
          </p:cNvPr>
          <p:cNvSpPr/>
          <p:nvPr/>
        </p:nvSpPr>
        <p:spPr>
          <a:xfrm>
            <a:off x="4914616" y="47951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C5C366-E929-444D-994F-3EEDC1CA8580}"/>
              </a:ext>
            </a:extLst>
          </p:cNvPr>
          <p:cNvSpPr/>
          <p:nvPr/>
        </p:nvSpPr>
        <p:spPr>
          <a:xfrm rot="20488725">
            <a:off x="3662578" y="3964762"/>
            <a:ext cx="1654270" cy="12272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1F25ED-57AC-BC48-94A1-E102F1C8E7EC}"/>
              </a:ext>
            </a:extLst>
          </p:cNvPr>
          <p:cNvSpPr/>
          <p:nvPr/>
        </p:nvSpPr>
        <p:spPr>
          <a:xfrm>
            <a:off x="4066194" y="46069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0017AE-6E20-BD46-A189-7F299661AB4E}"/>
              </a:ext>
            </a:extLst>
          </p:cNvPr>
          <p:cNvSpPr/>
          <p:nvPr/>
        </p:nvSpPr>
        <p:spPr>
          <a:xfrm>
            <a:off x="6477027" y="3048000"/>
            <a:ext cx="703333" cy="10081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6FC6AE-6B88-6642-A7CE-E21FE0522B11}"/>
              </a:ext>
            </a:extLst>
          </p:cNvPr>
          <p:cNvCxnSpPr>
            <a:cxnSpLocks/>
            <a:stCxn id="46" idx="6"/>
            <a:endCxn id="50" idx="2"/>
          </p:cNvCxnSpPr>
          <p:nvPr/>
        </p:nvCxnSpPr>
        <p:spPr>
          <a:xfrm flipH="1">
            <a:off x="4613068" y="3755070"/>
            <a:ext cx="2092532" cy="37763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A409EF-C591-E743-BD2E-DD54233B83A7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18223218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Hierarchical clustering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3B847-DBC5-4945-B71E-113330E4BF89}"/>
              </a:ext>
            </a:extLst>
          </p:cNvPr>
          <p:cNvSpPr txBox="1"/>
          <p:nvPr/>
        </p:nvSpPr>
        <p:spPr>
          <a:xfrm>
            <a:off x="457200" y="1524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How do we know how many clusters?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>
                <a:sym typeface="Wingdings" pitchFamily="2" charset="2"/>
              </a:rPr>
              <a:t> Dendrogram-method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24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Dendrogram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62FF7F-C249-C443-B88A-81BA80B1C85C}"/>
              </a:ext>
            </a:extLst>
          </p:cNvPr>
          <p:cNvSpPr/>
          <p:nvPr/>
        </p:nvSpPr>
        <p:spPr>
          <a:xfrm>
            <a:off x="3507002" y="2904671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2B23E-504B-FC4C-BEBC-E093548114E4}"/>
              </a:ext>
            </a:extLst>
          </p:cNvPr>
          <p:cNvSpPr/>
          <p:nvPr/>
        </p:nvSpPr>
        <p:spPr>
          <a:xfrm>
            <a:off x="3184614" y="3356165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75B7BC-9029-FE48-AA34-0949139D2AB1}"/>
              </a:ext>
            </a:extLst>
          </p:cNvPr>
          <p:cNvSpPr/>
          <p:nvPr/>
        </p:nvSpPr>
        <p:spPr>
          <a:xfrm>
            <a:off x="3583202" y="34502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136DF9-08A7-FE41-A812-C2F9FA62A00A}"/>
              </a:ext>
            </a:extLst>
          </p:cNvPr>
          <p:cNvSpPr/>
          <p:nvPr/>
        </p:nvSpPr>
        <p:spPr>
          <a:xfrm>
            <a:off x="1244482" y="37338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A53C3-D489-6745-B07F-E758AA86EADF}"/>
              </a:ext>
            </a:extLst>
          </p:cNvPr>
          <p:cNvSpPr/>
          <p:nvPr/>
        </p:nvSpPr>
        <p:spPr>
          <a:xfrm>
            <a:off x="381000" y="41452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3DE411-8531-9349-A9CE-16B05AA458AF}"/>
              </a:ext>
            </a:extLst>
          </p:cNvPr>
          <p:cNvSpPr/>
          <p:nvPr/>
        </p:nvSpPr>
        <p:spPr>
          <a:xfrm>
            <a:off x="1469830" y="42519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760F7-4B81-8341-B8AF-C8C20E480C0B}"/>
              </a:ext>
            </a:extLst>
          </p:cNvPr>
          <p:cNvSpPr/>
          <p:nvPr/>
        </p:nvSpPr>
        <p:spPr>
          <a:xfrm>
            <a:off x="1546030" y="44903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88C8B1-09B3-9946-BE8E-F302AA8ECB4C}"/>
              </a:ext>
            </a:extLst>
          </p:cNvPr>
          <p:cNvSpPr/>
          <p:nvPr/>
        </p:nvSpPr>
        <p:spPr>
          <a:xfrm>
            <a:off x="697608" y="43021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4B8063-BE1C-CD43-9357-550133F77BC7}"/>
              </a:ext>
            </a:extLst>
          </p:cNvPr>
          <p:cNvGrpSpPr/>
          <p:nvPr/>
        </p:nvGrpSpPr>
        <p:grpSpPr>
          <a:xfrm>
            <a:off x="304800" y="2743200"/>
            <a:ext cx="3654486" cy="2057400"/>
            <a:chOff x="304800" y="2743200"/>
            <a:chExt cx="3654486" cy="20574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06D2E1C-152D-7948-B370-2E110385609A}"/>
                </a:ext>
              </a:extLst>
            </p:cNvPr>
            <p:cNvSpPr txBox="1"/>
            <p:nvPr/>
          </p:nvSpPr>
          <p:spPr>
            <a:xfrm>
              <a:off x="304800" y="3810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467B6F-733C-BC47-A14B-80452CD97249}"/>
                </a:ext>
              </a:extLst>
            </p:cNvPr>
            <p:cNvSpPr txBox="1"/>
            <p:nvPr/>
          </p:nvSpPr>
          <p:spPr>
            <a:xfrm>
              <a:off x="612714" y="3962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6793A8-8385-5B40-BB29-E31BCE5E3672}"/>
                </a:ext>
              </a:extLst>
            </p:cNvPr>
            <p:cNvSpPr txBox="1"/>
            <p:nvPr/>
          </p:nvSpPr>
          <p:spPr>
            <a:xfrm>
              <a:off x="1222314" y="3440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269938-F5D5-EE4E-ABCE-96B269E84721}"/>
                </a:ext>
              </a:extLst>
            </p:cNvPr>
            <p:cNvSpPr txBox="1"/>
            <p:nvPr/>
          </p:nvSpPr>
          <p:spPr>
            <a:xfrm>
              <a:off x="1603314" y="4126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14F04D-E4DA-BD49-8B0F-1CEF5F5E8B5F}"/>
                </a:ext>
              </a:extLst>
            </p:cNvPr>
            <p:cNvSpPr txBox="1"/>
            <p:nvPr/>
          </p:nvSpPr>
          <p:spPr>
            <a:xfrm>
              <a:off x="1676400" y="44312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2CA893-A1EF-0D47-9F8D-7DD38F7EB27A}"/>
                </a:ext>
              </a:extLst>
            </p:cNvPr>
            <p:cNvSpPr txBox="1"/>
            <p:nvPr/>
          </p:nvSpPr>
          <p:spPr>
            <a:xfrm>
              <a:off x="3657600" y="2743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55795E-5359-0944-ABBC-680F9A6218FE}"/>
                </a:ext>
              </a:extLst>
            </p:cNvPr>
            <p:cNvSpPr txBox="1"/>
            <p:nvPr/>
          </p:nvSpPr>
          <p:spPr>
            <a:xfrm>
              <a:off x="3048000" y="3505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051D16-F443-9945-BF8C-8FE21073A02C}"/>
                </a:ext>
              </a:extLst>
            </p:cNvPr>
            <p:cNvSpPr txBox="1"/>
            <p:nvPr/>
          </p:nvSpPr>
          <p:spPr>
            <a:xfrm>
              <a:off x="3508314" y="3581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AD2CD6-A29C-994C-911D-F216FAEA8BC1}"/>
              </a:ext>
            </a:extLst>
          </p:cNvPr>
          <p:cNvGrpSpPr/>
          <p:nvPr/>
        </p:nvGrpSpPr>
        <p:grpSpPr>
          <a:xfrm>
            <a:off x="4419600" y="1535668"/>
            <a:ext cx="4468588" cy="4701064"/>
            <a:chOff x="4419600" y="1535668"/>
            <a:chExt cx="4468588" cy="4701064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94ED1C4-50DF-674C-A467-3FB5FCD1F4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400" y="1879829"/>
              <a:ext cx="0" cy="394072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D1D60F-2893-F54E-892E-735EB6801380}"/>
                </a:ext>
              </a:extLst>
            </p:cNvPr>
            <p:cNvSpPr txBox="1"/>
            <p:nvPr/>
          </p:nvSpPr>
          <p:spPr>
            <a:xfrm>
              <a:off x="4419600" y="1535668"/>
              <a:ext cx="217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Distance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167B2DE-DF3F-9442-88E0-BABE4929F56A}"/>
                </a:ext>
              </a:extLst>
            </p:cNvPr>
            <p:cNvGrpSpPr/>
            <p:nvPr/>
          </p:nvGrpSpPr>
          <p:grpSpPr>
            <a:xfrm>
              <a:off x="4876800" y="5857011"/>
              <a:ext cx="4011388" cy="379721"/>
              <a:chOff x="1778429" y="5857011"/>
              <a:chExt cx="4011388" cy="37972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35FF141-59FC-E94B-8EB1-B49DE95E9D2D}"/>
                  </a:ext>
                </a:extLst>
              </p:cNvPr>
              <p:cNvSpPr txBox="1"/>
              <p:nvPr/>
            </p:nvSpPr>
            <p:spPr>
              <a:xfrm>
                <a:off x="1778429" y="5862050"/>
                <a:ext cx="355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3F295FC-3B40-5149-93F4-2AF008BC2BF3}"/>
                  </a:ext>
                </a:extLst>
              </p:cNvPr>
              <p:cNvSpPr txBox="1"/>
              <p:nvPr/>
            </p:nvSpPr>
            <p:spPr>
              <a:xfrm>
                <a:off x="2311829" y="5857011"/>
                <a:ext cx="355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75EB67-AE17-EC4E-B11C-3E19E86248F7}"/>
                  </a:ext>
                </a:extLst>
              </p:cNvPr>
              <p:cNvSpPr txBox="1"/>
              <p:nvPr/>
            </p:nvSpPr>
            <p:spPr>
              <a:xfrm>
                <a:off x="2845229" y="5857011"/>
                <a:ext cx="355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FD39F4-1498-BC45-814A-734534D202DF}"/>
                  </a:ext>
                </a:extLst>
              </p:cNvPr>
              <p:cNvSpPr txBox="1"/>
              <p:nvPr/>
            </p:nvSpPr>
            <p:spPr>
              <a:xfrm>
                <a:off x="3322814" y="5867400"/>
                <a:ext cx="355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DD5839-6573-F647-BC54-633CE432BCAE}"/>
                  </a:ext>
                </a:extLst>
              </p:cNvPr>
              <p:cNvSpPr txBox="1"/>
              <p:nvPr/>
            </p:nvSpPr>
            <p:spPr>
              <a:xfrm>
                <a:off x="3867098" y="5867400"/>
                <a:ext cx="355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69A8551-7564-324D-B90B-922433BC0F36}"/>
                  </a:ext>
                </a:extLst>
              </p:cNvPr>
              <p:cNvSpPr txBox="1"/>
              <p:nvPr/>
            </p:nvSpPr>
            <p:spPr>
              <a:xfrm>
                <a:off x="4389614" y="5867400"/>
                <a:ext cx="355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04CD16-514B-EA41-832A-87BB702AFA6E}"/>
                  </a:ext>
                </a:extLst>
              </p:cNvPr>
              <p:cNvSpPr txBox="1"/>
              <p:nvPr/>
            </p:nvSpPr>
            <p:spPr>
              <a:xfrm>
                <a:off x="4912130" y="5867400"/>
                <a:ext cx="355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7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E332F9F-92B0-2044-B395-7BB77D3A2DB0}"/>
                  </a:ext>
                </a:extLst>
              </p:cNvPr>
              <p:cNvSpPr txBox="1"/>
              <p:nvPr/>
            </p:nvSpPr>
            <p:spPr>
              <a:xfrm>
                <a:off x="5434646" y="5867400"/>
                <a:ext cx="355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0E977B9-312D-924C-9AB0-E134B95994D6}"/>
                </a:ext>
              </a:extLst>
            </p:cNvPr>
            <p:cNvSpPr/>
            <p:nvPr/>
          </p:nvSpPr>
          <p:spPr>
            <a:xfrm>
              <a:off x="4953000" y="5679190"/>
              <a:ext cx="152400" cy="1882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73A230F-80CB-294F-AC66-CEBC24DBF133}"/>
                </a:ext>
              </a:extLst>
            </p:cNvPr>
            <p:cNvSpPr/>
            <p:nvPr/>
          </p:nvSpPr>
          <p:spPr>
            <a:xfrm>
              <a:off x="5475514" y="5679190"/>
              <a:ext cx="152400" cy="1882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00E91B-83EA-B140-873F-A3B0ADD57D40}"/>
                </a:ext>
              </a:extLst>
            </p:cNvPr>
            <p:cNvSpPr/>
            <p:nvPr/>
          </p:nvSpPr>
          <p:spPr>
            <a:xfrm>
              <a:off x="5998028" y="5679190"/>
              <a:ext cx="152400" cy="1882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5E266BC-E441-9B41-A356-07DFBADA02D6}"/>
                </a:ext>
              </a:extLst>
            </p:cNvPr>
            <p:cNvSpPr/>
            <p:nvPr/>
          </p:nvSpPr>
          <p:spPr>
            <a:xfrm>
              <a:off x="6520542" y="5679190"/>
              <a:ext cx="152400" cy="1882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7EC64D1-BBB3-7A40-B022-46466ADEE42D}"/>
                </a:ext>
              </a:extLst>
            </p:cNvPr>
            <p:cNvSpPr/>
            <p:nvPr/>
          </p:nvSpPr>
          <p:spPr>
            <a:xfrm>
              <a:off x="7043056" y="5679190"/>
              <a:ext cx="152400" cy="1882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6C3D47A-C354-8241-8C67-2A8A320E9C5C}"/>
                </a:ext>
              </a:extLst>
            </p:cNvPr>
            <p:cNvSpPr/>
            <p:nvPr/>
          </p:nvSpPr>
          <p:spPr>
            <a:xfrm>
              <a:off x="7565570" y="5679190"/>
              <a:ext cx="152400" cy="1882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410F7AA-99D7-E04B-A46D-4B7AE7D40C2D}"/>
                </a:ext>
              </a:extLst>
            </p:cNvPr>
            <p:cNvSpPr/>
            <p:nvPr/>
          </p:nvSpPr>
          <p:spPr>
            <a:xfrm>
              <a:off x="8088084" y="5679190"/>
              <a:ext cx="152400" cy="1882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2F8116A-5226-6647-A951-846616F88274}"/>
                </a:ext>
              </a:extLst>
            </p:cNvPr>
            <p:cNvSpPr/>
            <p:nvPr/>
          </p:nvSpPr>
          <p:spPr>
            <a:xfrm>
              <a:off x="8610600" y="5679190"/>
              <a:ext cx="152400" cy="1882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E646092-79F9-1E4D-B22C-405E19A59327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26082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Dendrogram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62FF7F-C249-C443-B88A-81BA80B1C85C}"/>
              </a:ext>
            </a:extLst>
          </p:cNvPr>
          <p:cNvSpPr/>
          <p:nvPr/>
        </p:nvSpPr>
        <p:spPr>
          <a:xfrm>
            <a:off x="3507002" y="2904671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2B23E-504B-FC4C-BEBC-E093548114E4}"/>
              </a:ext>
            </a:extLst>
          </p:cNvPr>
          <p:cNvSpPr/>
          <p:nvPr/>
        </p:nvSpPr>
        <p:spPr>
          <a:xfrm>
            <a:off x="3184614" y="3356165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75B7BC-9029-FE48-AA34-0949139D2AB1}"/>
              </a:ext>
            </a:extLst>
          </p:cNvPr>
          <p:cNvSpPr/>
          <p:nvPr/>
        </p:nvSpPr>
        <p:spPr>
          <a:xfrm>
            <a:off x="3583202" y="34502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136DF9-08A7-FE41-A812-C2F9FA62A00A}"/>
              </a:ext>
            </a:extLst>
          </p:cNvPr>
          <p:cNvSpPr/>
          <p:nvPr/>
        </p:nvSpPr>
        <p:spPr>
          <a:xfrm>
            <a:off x="1244482" y="37338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A53C3-D489-6745-B07F-E758AA86EADF}"/>
              </a:ext>
            </a:extLst>
          </p:cNvPr>
          <p:cNvSpPr/>
          <p:nvPr/>
        </p:nvSpPr>
        <p:spPr>
          <a:xfrm>
            <a:off x="381000" y="41452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3DE411-8531-9349-A9CE-16B05AA458AF}"/>
              </a:ext>
            </a:extLst>
          </p:cNvPr>
          <p:cNvSpPr/>
          <p:nvPr/>
        </p:nvSpPr>
        <p:spPr>
          <a:xfrm>
            <a:off x="1469830" y="425196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760F7-4B81-8341-B8AF-C8C20E480C0B}"/>
              </a:ext>
            </a:extLst>
          </p:cNvPr>
          <p:cNvSpPr/>
          <p:nvPr/>
        </p:nvSpPr>
        <p:spPr>
          <a:xfrm>
            <a:off x="1546030" y="449032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88C8B1-09B3-9946-BE8E-F302AA8ECB4C}"/>
              </a:ext>
            </a:extLst>
          </p:cNvPr>
          <p:cNvSpPr/>
          <p:nvPr/>
        </p:nvSpPr>
        <p:spPr>
          <a:xfrm>
            <a:off x="697608" y="43021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D2E1C-152D-7948-B370-2E110385609A}"/>
              </a:ext>
            </a:extLst>
          </p:cNvPr>
          <p:cNvSpPr txBox="1"/>
          <p:nvPr/>
        </p:nvSpPr>
        <p:spPr>
          <a:xfrm>
            <a:off x="304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67B6F-733C-BC47-A14B-80452CD97249}"/>
              </a:ext>
            </a:extLst>
          </p:cNvPr>
          <p:cNvSpPr txBox="1"/>
          <p:nvPr/>
        </p:nvSpPr>
        <p:spPr>
          <a:xfrm>
            <a:off x="6127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793A8-8385-5B40-BB29-E31BCE5E3672}"/>
              </a:ext>
            </a:extLst>
          </p:cNvPr>
          <p:cNvSpPr txBox="1"/>
          <p:nvPr/>
        </p:nvSpPr>
        <p:spPr>
          <a:xfrm>
            <a:off x="1222314" y="3440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69938-F5D5-EE4E-ABCE-96B269E84721}"/>
              </a:ext>
            </a:extLst>
          </p:cNvPr>
          <p:cNvSpPr txBox="1"/>
          <p:nvPr/>
        </p:nvSpPr>
        <p:spPr>
          <a:xfrm>
            <a:off x="1603314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4F04D-E4DA-BD49-8B0F-1CEF5F5E8B5F}"/>
              </a:ext>
            </a:extLst>
          </p:cNvPr>
          <p:cNvSpPr txBox="1"/>
          <p:nvPr/>
        </p:nvSpPr>
        <p:spPr>
          <a:xfrm>
            <a:off x="1676400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2CA893-A1EF-0D47-9F8D-7DD38F7EB27A}"/>
              </a:ext>
            </a:extLst>
          </p:cNvPr>
          <p:cNvSpPr txBox="1"/>
          <p:nvPr/>
        </p:nvSpPr>
        <p:spPr>
          <a:xfrm>
            <a:off x="36576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5795E-5359-0944-ABBC-680F9A6218FE}"/>
              </a:ext>
            </a:extLst>
          </p:cNvPr>
          <p:cNvSpPr txBox="1"/>
          <p:nvPr/>
        </p:nvSpPr>
        <p:spPr>
          <a:xfrm>
            <a:off x="3048000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51D16-F443-9945-BF8C-8FE21073A02C}"/>
              </a:ext>
            </a:extLst>
          </p:cNvPr>
          <p:cNvSpPr txBox="1"/>
          <p:nvPr/>
        </p:nvSpPr>
        <p:spPr>
          <a:xfrm>
            <a:off x="3508314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4ED1C4-50DF-674C-A467-3FB5FCD1F44B}"/>
              </a:ext>
            </a:extLst>
          </p:cNvPr>
          <p:cNvCxnSpPr>
            <a:cxnSpLocks/>
          </p:cNvCxnSpPr>
          <p:nvPr/>
        </p:nvCxnSpPr>
        <p:spPr>
          <a:xfrm flipV="1">
            <a:off x="4724400" y="1879829"/>
            <a:ext cx="0" cy="39407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D1D60F-2893-F54E-892E-735EB6801380}"/>
              </a:ext>
            </a:extLst>
          </p:cNvPr>
          <p:cNvSpPr txBox="1"/>
          <p:nvPr/>
        </p:nvSpPr>
        <p:spPr>
          <a:xfrm>
            <a:off x="4419600" y="1535668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66817A-EC6E-E540-A7E9-462BDAFB2E2B}"/>
              </a:ext>
            </a:extLst>
          </p:cNvPr>
          <p:cNvGrpSpPr/>
          <p:nvPr/>
        </p:nvGrpSpPr>
        <p:grpSpPr>
          <a:xfrm>
            <a:off x="4876800" y="5857011"/>
            <a:ext cx="4011388" cy="379721"/>
            <a:chOff x="1778429" y="5857011"/>
            <a:chExt cx="4011388" cy="3797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B1136B-862F-5649-83EB-54A2FABBA312}"/>
                </a:ext>
              </a:extLst>
            </p:cNvPr>
            <p:cNvSpPr txBox="1"/>
            <p:nvPr/>
          </p:nvSpPr>
          <p:spPr>
            <a:xfrm>
              <a:off x="1778429" y="586205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363409-C439-BD4E-90E5-B38F1675F559}"/>
                </a:ext>
              </a:extLst>
            </p:cNvPr>
            <p:cNvSpPr txBox="1"/>
            <p:nvPr/>
          </p:nvSpPr>
          <p:spPr>
            <a:xfrm>
              <a:off x="23118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189950-D932-C140-904E-7B4094F2E7BA}"/>
                </a:ext>
              </a:extLst>
            </p:cNvPr>
            <p:cNvSpPr txBox="1"/>
            <p:nvPr/>
          </p:nvSpPr>
          <p:spPr>
            <a:xfrm>
              <a:off x="28452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A96BB-79B2-924A-8761-FA32D2247567}"/>
                </a:ext>
              </a:extLst>
            </p:cNvPr>
            <p:cNvSpPr txBox="1"/>
            <p:nvPr/>
          </p:nvSpPr>
          <p:spPr>
            <a:xfrm>
              <a:off x="33228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930E97-CA28-9B4A-975B-8B06CFC3BE0C}"/>
                </a:ext>
              </a:extLst>
            </p:cNvPr>
            <p:cNvSpPr txBox="1"/>
            <p:nvPr/>
          </p:nvSpPr>
          <p:spPr>
            <a:xfrm>
              <a:off x="3867098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B34B9F-348D-D249-86D1-DC750832A2D8}"/>
                </a:ext>
              </a:extLst>
            </p:cNvPr>
            <p:cNvSpPr txBox="1"/>
            <p:nvPr/>
          </p:nvSpPr>
          <p:spPr>
            <a:xfrm>
              <a:off x="43896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719642-CBE7-114D-BD7A-620C9888DB8B}"/>
                </a:ext>
              </a:extLst>
            </p:cNvPr>
            <p:cNvSpPr txBox="1"/>
            <p:nvPr/>
          </p:nvSpPr>
          <p:spPr>
            <a:xfrm>
              <a:off x="4912130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C90064-02E4-9345-891B-AADBE9A49EE6}"/>
                </a:ext>
              </a:extLst>
            </p:cNvPr>
            <p:cNvSpPr txBox="1"/>
            <p:nvPr/>
          </p:nvSpPr>
          <p:spPr>
            <a:xfrm>
              <a:off x="5434646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FB7A69E-5EC7-714A-9F37-9C183F1CE80C}"/>
              </a:ext>
            </a:extLst>
          </p:cNvPr>
          <p:cNvCxnSpPr>
            <a:cxnSpLocks/>
            <a:stCxn id="11" idx="4"/>
            <a:endCxn id="10" idx="0"/>
          </p:cNvCxnSpPr>
          <p:nvPr/>
        </p:nvCxnSpPr>
        <p:spPr>
          <a:xfrm flipH="1" flipV="1">
            <a:off x="1546030" y="4251967"/>
            <a:ext cx="76200" cy="42657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AA455C9-CCDA-BA49-8285-CC4F0127FF17}"/>
              </a:ext>
            </a:extLst>
          </p:cNvPr>
          <p:cNvSpPr/>
          <p:nvPr/>
        </p:nvSpPr>
        <p:spPr>
          <a:xfrm rot="20488725">
            <a:off x="1323420" y="4033134"/>
            <a:ext cx="661372" cy="8743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7C9ED3CA-123A-8B45-B99C-A95EBEAB850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50037" y="5445780"/>
            <a:ext cx="5039" cy="533400"/>
          </a:xfrm>
          <a:prstGeom prst="curvedConnector3">
            <a:avLst>
              <a:gd name="adj1" fmla="val 112755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2A2023A-811F-CD46-B759-4890F02D7A70}"/>
              </a:ext>
            </a:extLst>
          </p:cNvPr>
          <p:cNvSpPr/>
          <p:nvPr/>
        </p:nvSpPr>
        <p:spPr>
          <a:xfrm>
            <a:off x="49530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8EE72E-E1CA-B943-A178-B81B667FFD9D}"/>
              </a:ext>
            </a:extLst>
          </p:cNvPr>
          <p:cNvSpPr/>
          <p:nvPr/>
        </p:nvSpPr>
        <p:spPr>
          <a:xfrm>
            <a:off x="547551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547232-D3A5-9543-B07B-82CBAF26EDD1}"/>
              </a:ext>
            </a:extLst>
          </p:cNvPr>
          <p:cNvSpPr/>
          <p:nvPr/>
        </p:nvSpPr>
        <p:spPr>
          <a:xfrm>
            <a:off x="5998028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0481F9-CB4D-9A4A-B434-CC5CB899A3D2}"/>
              </a:ext>
            </a:extLst>
          </p:cNvPr>
          <p:cNvSpPr/>
          <p:nvPr/>
        </p:nvSpPr>
        <p:spPr>
          <a:xfrm>
            <a:off x="6520542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9AE5A8-343E-1647-B781-07AF78ED1BE8}"/>
              </a:ext>
            </a:extLst>
          </p:cNvPr>
          <p:cNvSpPr/>
          <p:nvPr/>
        </p:nvSpPr>
        <p:spPr>
          <a:xfrm>
            <a:off x="7043056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D4838EE-312F-6245-B8BB-7B6163A20514}"/>
              </a:ext>
            </a:extLst>
          </p:cNvPr>
          <p:cNvSpPr/>
          <p:nvPr/>
        </p:nvSpPr>
        <p:spPr>
          <a:xfrm>
            <a:off x="756557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07A64E-339F-9444-B2D8-7472E3FFBD06}"/>
              </a:ext>
            </a:extLst>
          </p:cNvPr>
          <p:cNvSpPr/>
          <p:nvPr/>
        </p:nvSpPr>
        <p:spPr>
          <a:xfrm>
            <a:off x="808808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7D919C-22E6-F84E-9D68-29050F1DEF7D}"/>
              </a:ext>
            </a:extLst>
          </p:cNvPr>
          <p:cNvSpPr/>
          <p:nvPr/>
        </p:nvSpPr>
        <p:spPr>
          <a:xfrm>
            <a:off x="86106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8F6F62-6332-074B-8306-A19CD8B8D652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319772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Dendrogram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62FF7F-C249-C443-B88A-81BA80B1C85C}"/>
              </a:ext>
            </a:extLst>
          </p:cNvPr>
          <p:cNvSpPr/>
          <p:nvPr/>
        </p:nvSpPr>
        <p:spPr>
          <a:xfrm>
            <a:off x="3507002" y="2904671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2B23E-504B-FC4C-BEBC-E093548114E4}"/>
              </a:ext>
            </a:extLst>
          </p:cNvPr>
          <p:cNvSpPr/>
          <p:nvPr/>
        </p:nvSpPr>
        <p:spPr>
          <a:xfrm>
            <a:off x="3184614" y="3356165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75B7BC-9029-FE48-AA34-0949139D2AB1}"/>
              </a:ext>
            </a:extLst>
          </p:cNvPr>
          <p:cNvSpPr/>
          <p:nvPr/>
        </p:nvSpPr>
        <p:spPr>
          <a:xfrm>
            <a:off x="3583202" y="34502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136DF9-08A7-FE41-A812-C2F9FA62A00A}"/>
              </a:ext>
            </a:extLst>
          </p:cNvPr>
          <p:cNvSpPr/>
          <p:nvPr/>
        </p:nvSpPr>
        <p:spPr>
          <a:xfrm>
            <a:off x="1244482" y="37338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A53C3-D489-6745-B07F-E758AA86EADF}"/>
              </a:ext>
            </a:extLst>
          </p:cNvPr>
          <p:cNvSpPr/>
          <p:nvPr/>
        </p:nvSpPr>
        <p:spPr>
          <a:xfrm>
            <a:off x="381000" y="4145231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3DE411-8531-9349-A9CE-16B05AA458AF}"/>
              </a:ext>
            </a:extLst>
          </p:cNvPr>
          <p:cNvSpPr/>
          <p:nvPr/>
        </p:nvSpPr>
        <p:spPr>
          <a:xfrm>
            <a:off x="1469830" y="42519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760F7-4B81-8341-B8AF-C8C20E480C0B}"/>
              </a:ext>
            </a:extLst>
          </p:cNvPr>
          <p:cNvSpPr/>
          <p:nvPr/>
        </p:nvSpPr>
        <p:spPr>
          <a:xfrm>
            <a:off x="1546030" y="44903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88C8B1-09B3-9946-BE8E-F302AA8ECB4C}"/>
              </a:ext>
            </a:extLst>
          </p:cNvPr>
          <p:cNvSpPr/>
          <p:nvPr/>
        </p:nvSpPr>
        <p:spPr>
          <a:xfrm>
            <a:off x="697608" y="430211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D2E1C-152D-7948-B370-2E110385609A}"/>
              </a:ext>
            </a:extLst>
          </p:cNvPr>
          <p:cNvSpPr txBox="1"/>
          <p:nvPr/>
        </p:nvSpPr>
        <p:spPr>
          <a:xfrm>
            <a:off x="304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67B6F-733C-BC47-A14B-80452CD97249}"/>
              </a:ext>
            </a:extLst>
          </p:cNvPr>
          <p:cNvSpPr txBox="1"/>
          <p:nvPr/>
        </p:nvSpPr>
        <p:spPr>
          <a:xfrm>
            <a:off x="6127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793A8-8385-5B40-BB29-E31BCE5E3672}"/>
              </a:ext>
            </a:extLst>
          </p:cNvPr>
          <p:cNvSpPr txBox="1"/>
          <p:nvPr/>
        </p:nvSpPr>
        <p:spPr>
          <a:xfrm>
            <a:off x="1222314" y="3440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69938-F5D5-EE4E-ABCE-96B269E84721}"/>
              </a:ext>
            </a:extLst>
          </p:cNvPr>
          <p:cNvSpPr txBox="1"/>
          <p:nvPr/>
        </p:nvSpPr>
        <p:spPr>
          <a:xfrm>
            <a:off x="1603314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4F04D-E4DA-BD49-8B0F-1CEF5F5E8B5F}"/>
              </a:ext>
            </a:extLst>
          </p:cNvPr>
          <p:cNvSpPr txBox="1"/>
          <p:nvPr/>
        </p:nvSpPr>
        <p:spPr>
          <a:xfrm>
            <a:off x="1676400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2CA893-A1EF-0D47-9F8D-7DD38F7EB27A}"/>
              </a:ext>
            </a:extLst>
          </p:cNvPr>
          <p:cNvSpPr txBox="1"/>
          <p:nvPr/>
        </p:nvSpPr>
        <p:spPr>
          <a:xfrm>
            <a:off x="36576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5795E-5359-0944-ABBC-680F9A6218FE}"/>
              </a:ext>
            </a:extLst>
          </p:cNvPr>
          <p:cNvSpPr txBox="1"/>
          <p:nvPr/>
        </p:nvSpPr>
        <p:spPr>
          <a:xfrm>
            <a:off x="3048000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51D16-F443-9945-BF8C-8FE21073A02C}"/>
              </a:ext>
            </a:extLst>
          </p:cNvPr>
          <p:cNvSpPr txBox="1"/>
          <p:nvPr/>
        </p:nvSpPr>
        <p:spPr>
          <a:xfrm>
            <a:off x="3508314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4ED1C4-50DF-674C-A467-3FB5FCD1F44B}"/>
              </a:ext>
            </a:extLst>
          </p:cNvPr>
          <p:cNvCxnSpPr>
            <a:cxnSpLocks/>
          </p:cNvCxnSpPr>
          <p:nvPr/>
        </p:nvCxnSpPr>
        <p:spPr>
          <a:xfrm flipV="1">
            <a:off x="4724400" y="1879829"/>
            <a:ext cx="0" cy="39407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D1D60F-2893-F54E-892E-735EB6801380}"/>
              </a:ext>
            </a:extLst>
          </p:cNvPr>
          <p:cNvSpPr txBox="1"/>
          <p:nvPr/>
        </p:nvSpPr>
        <p:spPr>
          <a:xfrm>
            <a:off x="4419600" y="1535668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66817A-EC6E-E540-A7E9-462BDAFB2E2B}"/>
              </a:ext>
            </a:extLst>
          </p:cNvPr>
          <p:cNvGrpSpPr/>
          <p:nvPr/>
        </p:nvGrpSpPr>
        <p:grpSpPr>
          <a:xfrm>
            <a:off x="4876800" y="5857011"/>
            <a:ext cx="4011388" cy="379721"/>
            <a:chOff x="1778429" y="5857011"/>
            <a:chExt cx="4011388" cy="3797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B1136B-862F-5649-83EB-54A2FABBA312}"/>
                </a:ext>
              </a:extLst>
            </p:cNvPr>
            <p:cNvSpPr txBox="1"/>
            <p:nvPr/>
          </p:nvSpPr>
          <p:spPr>
            <a:xfrm>
              <a:off x="1778429" y="586205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363409-C439-BD4E-90E5-B38F1675F559}"/>
                </a:ext>
              </a:extLst>
            </p:cNvPr>
            <p:cNvSpPr txBox="1"/>
            <p:nvPr/>
          </p:nvSpPr>
          <p:spPr>
            <a:xfrm>
              <a:off x="23118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189950-D932-C140-904E-7B4094F2E7BA}"/>
                </a:ext>
              </a:extLst>
            </p:cNvPr>
            <p:cNvSpPr txBox="1"/>
            <p:nvPr/>
          </p:nvSpPr>
          <p:spPr>
            <a:xfrm>
              <a:off x="28452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A96BB-79B2-924A-8761-FA32D2247567}"/>
                </a:ext>
              </a:extLst>
            </p:cNvPr>
            <p:cNvSpPr txBox="1"/>
            <p:nvPr/>
          </p:nvSpPr>
          <p:spPr>
            <a:xfrm>
              <a:off x="33228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930E97-CA28-9B4A-975B-8B06CFC3BE0C}"/>
                </a:ext>
              </a:extLst>
            </p:cNvPr>
            <p:cNvSpPr txBox="1"/>
            <p:nvPr/>
          </p:nvSpPr>
          <p:spPr>
            <a:xfrm>
              <a:off x="3867098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B34B9F-348D-D249-86D1-DC750832A2D8}"/>
                </a:ext>
              </a:extLst>
            </p:cNvPr>
            <p:cNvSpPr txBox="1"/>
            <p:nvPr/>
          </p:nvSpPr>
          <p:spPr>
            <a:xfrm>
              <a:off x="43896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719642-CBE7-114D-BD7A-620C9888DB8B}"/>
                </a:ext>
              </a:extLst>
            </p:cNvPr>
            <p:cNvSpPr txBox="1"/>
            <p:nvPr/>
          </p:nvSpPr>
          <p:spPr>
            <a:xfrm>
              <a:off x="4912130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C90064-02E4-9345-891B-AADBE9A49EE6}"/>
                </a:ext>
              </a:extLst>
            </p:cNvPr>
            <p:cNvSpPr txBox="1"/>
            <p:nvPr/>
          </p:nvSpPr>
          <p:spPr>
            <a:xfrm>
              <a:off x="5434646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AA455C9-CCDA-BA49-8285-CC4F0127FF17}"/>
              </a:ext>
            </a:extLst>
          </p:cNvPr>
          <p:cNvSpPr/>
          <p:nvPr/>
        </p:nvSpPr>
        <p:spPr>
          <a:xfrm rot="20488725">
            <a:off x="1323420" y="4033134"/>
            <a:ext cx="661372" cy="8743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7C9ED3CA-123A-8B45-B99C-A95EBEAB850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50037" y="5445780"/>
            <a:ext cx="5039" cy="533400"/>
          </a:xfrm>
          <a:prstGeom prst="curvedConnector3">
            <a:avLst>
              <a:gd name="adj1" fmla="val 112755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2A2023A-811F-CD46-B759-4890F02D7A70}"/>
              </a:ext>
            </a:extLst>
          </p:cNvPr>
          <p:cNvSpPr/>
          <p:nvPr/>
        </p:nvSpPr>
        <p:spPr>
          <a:xfrm>
            <a:off x="49530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8EE72E-E1CA-B943-A178-B81B667FFD9D}"/>
              </a:ext>
            </a:extLst>
          </p:cNvPr>
          <p:cNvSpPr/>
          <p:nvPr/>
        </p:nvSpPr>
        <p:spPr>
          <a:xfrm>
            <a:off x="547551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547232-D3A5-9543-B07B-82CBAF26EDD1}"/>
              </a:ext>
            </a:extLst>
          </p:cNvPr>
          <p:cNvSpPr/>
          <p:nvPr/>
        </p:nvSpPr>
        <p:spPr>
          <a:xfrm>
            <a:off x="5998028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0481F9-CB4D-9A4A-B434-CC5CB899A3D2}"/>
              </a:ext>
            </a:extLst>
          </p:cNvPr>
          <p:cNvSpPr/>
          <p:nvPr/>
        </p:nvSpPr>
        <p:spPr>
          <a:xfrm>
            <a:off x="6520542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9AE5A8-343E-1647-B781-07AF78ED1BE8}"/>
              </a:ext>
            </a:extLst>
          </p:cNvPr>
          <p:cNvSpPr/>
          <p:nvPr/>
        </p:nvSpPr>
        <p:spPr>
          <a:xfrm>
            <a:off x="7043056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D4838EE-312F-6245-B8BB-7B6163A20514}"/>
              </a:ext>
            </a:extLst>
          </p:cNvPr>
          <p:cNvSpPr/>
          <p:nvPr/>
        </p:nvSpPr>
        <p:spPr>
          <a:xfrm>
            <a:off x="756557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07A64E-339F-9444-B2D8-7472E3FFBD06}"/>
              </a:ext>
            </a:extLst>
          </p:cNvPr>
          <p:cNvSpPr/>
          <p:nvPr/>
        </p:nvSpPr>
        <p:spPr>
          <a:xfrm>
            <a:off x="808808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7D919C-22E6-F84E-9D68-29050F1DEF7D}"/>
              </a:ext>
            </a:extLst>
          </p:cNvPr>
          <p:cNvSpPr/>
          <p:nvPr/>
        </p:nvSpPr>
        <p:spPr>
          <a:xfrm>
            <a:off x="86106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2DE8961-3DD6-7044-B9AE-836788F9F336}"/>
              </a:ext>
            </a:extLst>
          </p:cNvPr>
          <p:cNvCxnSpPr>
            <a:cxnSpLocks/>
            <a:stCxn id="12" idx="5"/>
            <a:endCxn id="9" idx="2"/>
          </p:cNvCxnSpPr>
          <p:nvPr/>
        </p:nvCxnSpPr>
        <p:spPr>
          <a:xfrm flipH="1" flipV="1">
            <a:off x="381000" y="4239336"/>
            <a:ext cx="446690" cy="223428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2FC32693-DE85-6C4E-81B8-18138BE0F67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93380" y="5450820"/>
            <a:ext cx="5039" cy="533400"/>
          </a:xfrm>
          <a:prstGeom prst="curvedConnector3">
            <a:avLst>
              <a:gd name="adj1" fmla="val 152589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80A4409-FCE8-6345-A782-A72C52084955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9416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Dendrogram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62FF7F-C249-C443-B88A-81BA80B1C85C}"/>
              </a:ext>
            </a:extLst>
          </p:cNvPr>
          <p:cNvSpPr/>
          <p:nvPr/>
        </p:nvSpPr>
        <p:spPr>
          <a:xfrm>
            <a:off x="3507002" y="2904671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2B23E-504B-FC4C-BEBC-E093548114E4}"/>
              </a:ext>
            </a:extLst>
          </p:cNvPr>
          <p:cNvSpPr/>
          <p:nvPr/>
        </p:nvSpPr>
        <p:spPr>
          <a:xfrm>
            <a:off x="3184614" y="3356165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75B7BC-9029-FE48-AA34-0949139D2AB1}"/>
              </a:ext>
            </a:extLst>
          </p:cNvPr>
          <p:cNvSpPr/>
          <p:nvPr/>
        </p:nvSpPr>
        <p:spPr>
          <a:xfrm>
            <a:off x="3583202" y="345027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136DF9-08A7-FE41-A812-C2F9FA62A00A}"/>
              </a:ext>
            </a:extLst>
          </p:cNvPr>
          <p:cNvSpPr/>
          <p:nvPr/>
        </p:nvSpPr>
        <p:spPr>
          <a:xfrm>
            <a:off x="1244482" y="37338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A53C3-D489-6745-B07F-E758AA86EADF}"/>
              </a:ext>
            </a:extLst>
          </p:cNvPr>
          <p:cNvSpPr/>
          <p:nvPr/>
        </p:nvSpPr>
        <p:spPr>
          <a:xfrm>
            <a:off x="381000" y="41452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3DE411-8531-9349-A9CE-16B05AA458AF}"/>
              </a:ext>
            </a:extLst>
          </p:cNvPr>
          <p:cNvSpPr/>
          <p:nvPr/>
        </p:nvSpPr>
        <p:spPr>
          <a:xfrm>
            <a:off x="1469830" y="42519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760F7-4B81-8341-B8AF-C8C20E480C0B}"/>
              </a:ext>
            </a:extLst>
          </p:cNvPr>
          <p:cNvSpPr/>
          <p:nvPr/>
        </p:nvSpPr>
        <p:spPr>
          <a:xfrm>
            <a:off x="1546030" y="44903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88C8B1-09B3-9946-BE8E-F302AA8ECB4C}"/>
              </a:ext>
            </a:extLst>
          </p:cNvPr>
          <p:cNvSpPr/>
          <p:nvPr/>
        </p:nvSpPr>
        <p:spPr>
          <a:xfrm>
            <a:off x="697608" y="43021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D2E1C-152D-7948-B370-2E110385609A}"/>
              </a:ext>
            </a:extLst>
          </p:cNvPr>
          <p:cNvSpPr txBox="1"/>
          <p:nvPr/>
        </p:nvSpPr>
        <p:spPr>
          <a:xfrm>
            <a:off x="304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67B6F-733C-BC47-A14B-80452CD97249}"/>
              </a:ext>
            </a:extLst>
          </p:cNvPr>
          <p:cNvSpPr txBox="1"/>
          <p:nvPr/>
        </p:nvSpPr>
        <p:spPr>
          <a:xfrm>
            <a:off x="6127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793A8-8385-5B40-BB29-E31BCE5E3672}"/>
              </a:ext>
            </a:extLst>
          </p:cNvPr>
          <p:cNvSpPr txBox="1"/>
          <p:nvPr/>
        </p:nvSpPr>
        <p:spPr>
          <a:xfrm>
            <a:off x="1222314" y="3440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69938-F5D5-EE4E-ABCE-96B269E84721}"/>
              </a:ext>
            </a:extLst>
          </p:cNvPr>
          <p:cNvSpPr txBox="1"/>
          <p:nvPr/>
        </p:nvSpPr>
        <p:spPr>
          <a:xfrm>
            <a:off x="1603314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4F04D-E4DA-BD49-8B0F-1CEF5F5E8B5F}"/>
              </a:ext>
            </a:extLst>
          </p:cNvPr>
          <p:cNvSpPr txBox="1"/>
          <p:nvPr/>
        </p:nvSpPr>
        <p:spPr>
          <a:xfrm>
            <a:off x="1676400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2CA893-A1EF-0D47-9F8D-7DD38F7EB27A}"/>
              </a:ext>
            </a:extLst>
          </p:cNvPr>
          <p:cNvSpPr txBox="1"/>
          <p:nvPr/>
        </p:nvSpPr>
        <p:spPr>
          <a:xfrm>
            <a:off x="36576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5795E-5359-0944-ABBC-680F9A6218FE}"/>
              </a:ext>
            </a:extLst>
          </p:cNvPr>
          <p:cNvSpPr txBox="1"/>
          <p:nvPr/>
        </p:nvSpPr>
        <p:spPr>
          <a:xfrm>
            <a:off x="3048000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51D16-F443-9945-BF8C-8FE21073A02C}"/>
              </a:ext>
            </a:extLst>
          </p:cNvPr>
          <p:cNvSpPr txBox="1"/>
          <p:nvPr/>
        </p:nvSpPr>
        <p:spPr>
          <a:xfrm>
            <a:off x="3508314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4ED1C4-50DF-674C-A467-3FB5FCD1F44B}"/>
              </a:ext>
            </a:extLst>
          </p:cNvPr>
          <p:cNvCxnSpPr>
            <a:cxnSpLocks/>
          </p:cNvCxnSpPr>
          <p:nvPr/>
        </p:nvCxnSpPr>
        <p:spPr>
          <a:xfrm flipV="1">
            <a:off x="4724400" y="1879829"/>
            <a:ext cx="0" cy="39407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D1D60F-2893-F54E-892E-735EB6801380}"/>
              </a:ext>
            </a:extLst>
          </p:cNvPr>
          <p:cNvSpPr txBox="1"/>
          <p:nvPr/>
        </p:nvSpPr>
        <p:spPr>
          <a:xfrm>
            <a:off x="4419600" y="1535668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66817A-EC6E-E540-A7E9-462BDAFB2E2B}"/>
              </a:ext>
            </a:extLst>
          </p:cNvPr>
          <p:cNvGrpSpPr/>
          <p:nvPr/>
        </p:nvGrpSpPr>
        <p:grpSpPr>
          <a:xfrm>
            <a:off x="4876800" y="5857011"/>
            <a:ext cx="4011388" cy="379721"/>
            <a:chOff x="1778429" y="5857011"/>
            <a:chExt cx="4011388" cy="3797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B1136B-862F-5649-83EB-54A2FABBA312}"/>
                </a:ext>
              </a:extLst>
            </p:cNvPr>
            <p:cNvSpPr txBox="1"/>
            <p:nvPr/>
          </p:nvSpPr>
          <p:spPr>
            <a:xfrm>
              <a:off x="1778429" y="586205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363409-C439-BD4E-90E5-B38F1675F559}"/>
                </a:ext>
              </a:extLst>
            </p:cNvPr>
            <p:cNvSpPr txBox="1"/>
            <p:nvPr/>
          </p:nvSpPr>
          <p:spPr>
            <a:xfrm>
              <a:off x="23118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189950-D932-C140-904E-7B4094F2E7BA}"/>
                </a:ext>
              </a:extLst>
            </p:cNvPr>
            <p:cNvSpPr txBox="1"/>
            <p:nvPr/>
          </p:nvSpPr>
          <p:spPr>
            <a:xfrm>
              <a:off x="28452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A96BB-79B2-924A-8761-FA32D2247567}"/>
                </a:ext>
              </a:extLst>
            </p:cNvPr>
            <p:cNvSpPr txBox="1"/>
            <p:nvPr/>
          </p:nvSpPr>
          <p:spPr>
            <a:xfrm>
              <a:off x="33228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930E97-CA28-9B4A-975B-8B06CFC3BE0C}"/>
                </a:ext>
              </a:extLst>
            </p:cNvPr>
            <p:cNvSpPr txBox="1"/>
            <p:nvPr/>
          </p:nvSpPr>
          <p:spPr>
            <a:xfrm>
              <a:off x="3867098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B34B9F-348D-D249-86D1-DC750832A2D8}"/>
                </a:ext>
              </a:extLst>
            </p:cNvPr>
            <p:cNvSpPr txBox="1"/>
            <p:nvPr/>
          </p:nvSpPr>
          <p:spPr>
            <a:xfrm>
              <a:off x="43896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719642-CBE7-114D-BD7A-620C9888DB8B}"/>
                </a:ext>
              </a:extLst>
            </p:cNvPr>
            <p:cNvSpPr txBox="1"/>
            <p:nvPr/>
          </p:nvSpPr>
          <p:spPr>
            <a:xfrm>
              <a:off x="4912130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C90064-02E4-9345-891B-AADBE9A49EE6}"/>
                </a:ext>
              </a:extLst>
            </p:cNvPr>
            <p:cNvSpPr txBox="1"/>
            <p:nvPr/>
          </p:nvSpPr>
          <p:spPr>
            <a:xfrm>
              <a:off x="5434646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AA455C9-CCDA-BA49-8285-CC4F0127FF17}"/>
              </a:ext>
            </a:extLst>
          </p:cNvPr>
          <p:cNvSpPr/>
          <p:nvPr/>
        </p:nvSpPr>
        <p:spPr>
          <a:xfrm rot="20488725">
            <a:off x="1323420" y="4033134"/>
            <a:ext cx="661372" cy="8743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7C9ED3CA-123A-8B45-B99C-A95EBEAB850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50037" y="5445780"/>
            <a:ext cx="5039" cy="533400"/>
          </a:xfrm>
          <a:prstGeom prst="curvedConnector3">
            <a:avLst>
              <a:gd name="adj1" fmla="val 112755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2A2023A-811F-CD46-B759-4890F02D7A70}"/>
              </a:ext>
            </a:extLst>
          </p:cNvPr>
          <p:cNvSpPr/>
          <p:nvPr/>
        </p:nvSpPr>
        <p:spPr>
          <a:xfrm>
            <a:off x="49530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8EE72E-E1CA-B943-A178-B81B667FFD9D}"/>
              </a:ext>
            </a:extLst>
          </p:cNvPr>
          <p:cNvSpPr/>
          <p:nvPr/>
        </p:nvSpPr>
        <p:spPr>
          <a:xfrm>
            <a:off x="547551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547232-D3A5-9543-B07B-82CBAF26EDD1}"/>
              </a:ext>
            </a:extLst>
          </p:cNvPr>
          <p:cNvSpPr/>
          <p:nvPr/>
        </p:nvSpPr>
        <p:spPr>
          <a:xfrm>
            <a:off x="5998028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0481F9-CB4D-9A4A-B434-CC5CB899A3D2}"/>
              </a:ext>
            </a:extLst>
          </p:cNvPr>
          <p:cNvSpPr/>
          <p:nvPr/>
        </p:nvSpPr>
        <p:spPr>
          <a:xfrm>
            <a:off x="6520542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9AE5A8-343E-1647-B781-07AF78ED1BE8}"/>
              </a:ext>
            </a:extLst>
          </p:cNvPr>
          <p:cNvSpPr/>
          <p:nvPr/>
        </p:nvSpPr>
        <p:spPr>
          <a:xfrm>
            <a:off x="7043056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D4838EE-312F-6245-B8BB-7B6163A20514}"/>
              </a:ext>
            </a:extLst>
          </p:cNvPr>
          <p:cNvSpPr/>
          <p:nvPr/>
        </p:nvSpPr>
        <p:spPr>
          <a:xfrm>
            <a:off x="756557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07A64E-339F-9444-B2D8-7472E3FFBD06}"/>
              </a:ext>
            </a:extLst>
          </p:cNvPr>
          <p:cNvSpPr/>
          <p:nvPr/>
        </p:nvSpPr>
        <p:spPr>
          <a:xfrm>
            <a:off x="808808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7D919C-22E6-F84E-9D68-29050F1DEF7D}"/>
              </a:ext>
            </a:extLst>
          </p:cNvPr>
          <p:cNvSpPr/>
          <p:nvPr/>
        </p:nvSpPr>
        <p:spPr>
          <a:xfrm>
            <a:off x="86106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2DE8961-3DD6-7044-B9AE-836788F9F336}"/>
              </a:ext>
            </a:extLst>
          </p:cNvPr>
          <p:cNvCxnSpPr>
            <a:cxnSpLocks/>
            <a:stCxn id="7" idx="6"/>
          </p:cNvCxnSpPr>
          <p:nvPr/>
        </p:nvCxnSpPr>
        <p:spPr>
          <a:xfrm flipH="1" flipV="1">
            <a:off x="3243754" y="3450035"/>
            <a:ext cx="491848" cy="9434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2FC32693-DE85-6C4E-81B8-18138BE0F67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93380" y="5450820"/>
            <a:ext cx="5039" cy="533400"/>
          </a:xfrm>
          <a:prstGeom prst="curvedConnector3">
            <a:avLst>
              <a:gd name="adj1" fmla="val 152589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B343212-FBED-B244-AD0F-BC8AF1D0A40B}"/>
              </a:ext>
            </a:extLst>
          </p:cNvPr>
          <p:cNvSpPr/>
          <p:nvPr/>
        </p:nvSpPr>
        <p:spPr>
          <a:xfrm rot="20488725">
            <a:off x="273956" y="3864964"/>
            <a:ext cx="661372" cy="8743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6D3B242B-FE23-6441-AD6C-0888BAEFEA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84181" y="5450820"/>
            <a:ext cx="5039" cy="533400"/>
          </a:xfrm>
          <a:prstGeom prst="curvedConnector3">
            <a:avLst>
              <a:gd name="adj1" fmla="val 203487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1A17672C-BC29-0A42-9B17-99FE4E16B0BF}"/>
              </a:ext>
            </a:extLst>
          </p:cNvPr>
          <p:cNvSpPr/>
          <p:nvPr/>
        </p:nvSpPr>
        <p:spPr>
          <a:xfrm rot="20488725">
            <a:off x="3136413" y="3169762"/>
            <a:ext cx="661372" cy="8743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9E6661-F22E-AD41-8EC6-A521585FC377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40069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Dendrogram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62FF7F-C249-C443-B88A-81BA80B1C85C}"/>
              </a:ext>
            </a:extLst>
          </p:cNvPr>
          <p:cNvSpPr/>
          <p:nvPr/>
        </p:nvSpPr>
        <p:spPr>
          <a:xfrm>
            <a:off x="3507002" y="2904671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2B23E-504B-FC4C-BEBC-E093548114E4}"/>
              </a:ext>
            </a:extLst>
          </p:cNvPr>
          <p:cNvSpPr/>
          <p:nvPr/>
        </p:nvSpPr>
        <p:spPr>
          <a:xfrm>
            <a:off x="3184614" y="3356165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75B7BC-9029-FE48-AA34-0949139D2AB1}"/>
              </a:ext>
            </a:extLst>
          </p:cNvPr>
          <p:cNvSpPr/>
          <p:nvPr/>
        </p:nvSpPr>
        <p:spPr>
          <a:xfrm>
            <a:off x="3583202" y="34502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136DF9-08A7-FE41-A812-C2F9FA62A00A}"/>
              </a:ext>
            </a:extLst>
          </p:cNvPr>
          <p:cNvSpPr/>
          <p:nvPr/>
        </p:nvSpPr>
        <p:spPr>
          <a:xfrm>
            <a:off x="1244482" y="37338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A53C3-D489-6745-B07F-E758AA86EADF}"/>
              </a:ext>
            </a:extLst>
          </p:cNvPr>
          <p:cNvSpPr/>
          <p:nvPr/>
        </p:nvSpPr>
        <p:spPr>
          <a:xfrm>
            <a:off x="381000" y="41452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3DE411-8531-9349-A9CE-16B05AA458AF}"/>
              </a:ext>
            </a:extLst>
          </p:cNvPr>
          <p:cNvSpPr/>
          <p:nvPr/>
        </p:nvSpPr>
        <p:spPr>
          <a:xfrm>
            <a:off x="1469830" y="42519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760F7-4B81-8341-B8AF-C8C20E480C0B}"/>
              </a:ext>
            </a:extLst>
          </p:cNvPr>
          <p:cNvSpPr/>
          <p:nvPr/>
        </p:nvSpPr>
        <p:spPr>
          <a:xfrm>
            <a:off x="1546030" y="44903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88C8B1-09B3-9946-BE8E-F302AA8ECB4C}"/>
              </a:ext>
            </a:extLst>
          </p:cNvPr>
          <p:cNvSpPr/>
          <p:nvPr/>
        </p:nvSpPr>
        <p:spPr>
          <a:xfrm>
            <a:off x="697608" y="43021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D2E1C-152D-7948-B370-2E110385609A}"/>
              </a:ext>
            </a:extLst>
          </p:cNvPr>
          <p:cNvSpPr txBox="1"/>
          <p:nvPr/>
        </p:nvSpPr>
        <p:spPr>
          <a:xfrm>
            <a:off x="304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67B6F-733C-BC47-A14B-80452CD97249}"/>
              </a:ext>
            </a:extLst>
          </p:cNvPr>
          <p:cNvSpPr txBox="1"/>
          <p:nvPr/>
        </p:nvSpPr>
        <p:spPr>
          <a:xfrm>
            <a:off x="6127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793A8-8385-5B40-BB29-E31BCE5E3672}"/>
              </a:ext>
            </a:extLst>
          </p:cNvPr>
          <p:cNvSpPr txBox="1"/>
          <p:nvPr/>
        </p:nvSpPr>
        <p:spPr>
          <a:xfrm>
            <a:off x="1222314" y="3440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69938-F5D5-EE4E-ABCE-96B269E84721}"/>
              </a:ext>
            </a:extLst>
          </p:cNvPr>
          <p:cNvSpPr txBox="1"/>
          <p:nvPr/>
        </p:nvSpPr>
        <p:spPr>
          <a:xfrm>
            <a:off x="1603314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4F04D-E4DA-BD49-8B0F-1CEF5F5E8B5F}"/>
              </a:ext>
            </a:extLst>
          </p:cNvPr>
          <p:cNvSpPr txBox="1"/>
          <p:nvPr/>
        </p:nvSpPr>
        <p:spPr>
          <a:xfrm>
            <a:off x="1676400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2CA893-A1EF-0D47-9F8D-7DD38F7EB27A}"/>
              </a:ext>
            </a:extLst>
          </p:cNvPr>
          <p:cNvSpPr txBox="1"/>
          <p:nvPr/>
        </p:nvSpPr>
        <p:spPr>
          <a:xfrm>
            <a:off x="36576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5795E-5359-0944-ABBC-680F9A6218FE}"/>
              </a:ext>
            </a:extLst>
          </p:cNvPr>
          <p:cNvSpPr txBox="1"/>
          <p:nvPr/>
        </p:nvSpPr>
        <p:spPr>
          <a:xfrm>
            <a:off x="3048000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51D16-F443-9945-BF8C-8FE21073A02C}"/>
              </a:ext>
            </a:extLst>
          </p:cNvPr>
          <p:cNvSpPr txBox="1"/>
          <p:nvPr/>
        </p:nvSpPr>
        <p:spPr>
          <a:xfrm>
            <a:off x="3508314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4ED1C4-50DF-674C-A467-3FB5FCD1F44B}"/>
              </a:ext>
            </a:extLst>
          </p:cNvPr>
          <p:cNvCxnSpPr>
            <a:cxnSpLocks/>
          </p:cNvCxnSpPr>
          <p:nvPr/>
        </p:nvCxnSpPr>
        <p:spPr>
          <a:xfrm flipV="1">
            <a:off x="4724400" y="1879829"/>
            <a:ext cx="0" cy="39407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D1D60F-2893-F54E-892E-735EB6801380}"/>
              </a:ext>
            </a:extLst>
          </p:cNvPr>
          <p:cNvSpPr txBox="1"/>
          <p:nvPr/>
        </p:nvSpPr>
        <p:spPr>
          <a:xfrm>
            <a:off x="4419600" y="1535668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66817A-EC6E-E540-A7E9-462BDAFB2E2B}"/>
              </a:ext>
            </a:extLst>
          </p:cNvPr>
          <p:cNvGrpSpPr/>
          <p:nvPr/>
        </p:nvGrpSpPr>
        <p:grpSpPr>
          <a:xfrm>
            <a:off x="4876800" y="5857011"/>
            <a:ext cx="4011388" cy="379721"/>
            <a:chOff x="1778429" y="5857011"/>
            <a:chExt cx="4011388" cy="3797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B1136B-862F-5649-83EB-54A2FABBA312}"/>
                </a:ext>
              </a:extLst>
            </p:cNvPr>
            <p:cNvSpPr txBox="1"/>
            <p:nvPr/>
          </p:nvSpPr>
          <p:spPr>
            <a:xfrm>
              <a:off x="1778429" y="586205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363409-C439-BD4E-90E5-B38F1675F559}"/>
                </a:ext>
              </a:extLst>
            </p:cNvPr>
            <p:cNvSpPr txBox="1"/>
            <p:nvPr/>
          </p:nvSpPr>
          <p:spPr>
            <a:xfrm>
              <a:off x="23118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189950-D932-C140-904E-7B4094F2E7BA}"/>
                </a:ext>
              </a:extLst>
            </p:cNvPr>
            <p:cNvSpPr txBox="1"/>
            <p:nvPr/>
          </p:nvSpPr>
          <p:spPr>
            <a:xfrm>
              <a:off x="28452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A96BB-79B2-924A-8761-FA32D2247567}"/>
                </a:ext>
              </a:extLst>
            </p:cNvPr>
            <p:cNvSpPr txBox="1"/>
            <p:nvPr/>
          </p:nvSpPr>
          <p:spPr>
            <a:xfrm>
              <a:off x="33228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930E97-CA28-9B4A-975B-8B06CFC3BE0C}"/>
                </a:ext>
              </a:extLst>
            </p:cNvPr>
            <p:cNvSpPr txBox="1"/>
            <p:nvPr/>
          </p:nvSpPr>
          <p:spPr>
            <a:xfrm>
              <a:off x="3867098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B34B9F-348D-D249-86D1-DC750832A2D8}"/>
                </a:ext>
              </a:extLst>
            </p:cNvPr>
            <p:cNvSpPr txBox="1"/>
            <p:nvPr/>
          </p:nvSpPr>
          <p:spPr>
            <a:xfrm>
              <a:off x="43896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719642-CBE7-114D-BD7A-620C9888DB8B}"/>
                </a:ext>
              </a:extLst>
            </p:cNvPr>
            <p:cNvSpPr txBox="1"/>
            <p:nvPr/>
          </p:nvSpPr>
          <p:spPr>
            <a:xfrm>
              <a:off x="4912130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C90064-02E4-9345-891B-AADBE9A49EE6}"/>
                </a:ext>
              </a:extLst>
            </p:cNvPr>
            <p:cNvSpPr txBox="1"/>
            <p:nvPr/>
          </p:nvSpPr>
          <p:spPr>
            <a:xfrm>
              <a:off x="5434646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AA455C9-CCDA-BA49-8285-CC4F0127FF17}"/>
              </a:ext>
            </a:extLst>
          </p:cNvPr>
          <p:cNvSpPr/>
          <p:nvPr/>
        </p:nvSpPr>
        <p:spPr>
          <a:xfrm rot="20488725">
            <a:off x="1323420" y="4033134"/>
            <a:ext cx="661372" cy="8743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7C9ED3CA-123A-8B45-B99C-A95EBEAB850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50037" y="5445780"/>
            <a:ext cx="5039" cy="533400"/>
          </a:xfrm>
          <a:prstGeom prst="curvedConnector3">
            <a:avLst>
              <a:gd name="adj1" fmla="val 112755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2A2023A-811F-CD46-B759-4890F02D7A70}"/>
              </a:ext>
            </a:extLst>
          </p:cNvPr>
          <p:cNvSpPr/>
          <p:nvPr/>
        </p:nvSpPr>
        <p:spPr>
          <a:xfrm>
            <a:off x="49530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8EE72E-E1CA-B943-A178-B81B667FFD9D}"/>
              </a:ext>
            </a:extLst>
          </p:cNvPr>
          <p:cNvSpPr/>
          <p:nvPr/>
        </p:nvSpPr>
        <p:spPr>
          <a:xfrm>
            <a:off x="547551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547232-D3A5-9543-B07B-82CBAF26EDD1}"/>
              </a:ext>
            </a:extLst>
          </p:cNvPr>
          <p:cNvSpPr/>
          <p:nvPr/>
        </p:nvSpPr>
        <p:spPr>
          <a:xfrm>
            <a:off x="5998028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0481F9-CB4D-9A4A-B434-CC5CB899A3D2}"/>
              </a:ext>
            </a:extLst>
          </p:cNvPr>
          <p:cNvSpPr/>
          <p:nvPr/>
        </p:nvSpPr>
        <p:spPr>
          <a:xfrm>
            <a:off x="6520542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9AE5A8-343E-1647-B781-07AF78ED1BE8}"/>
              </a:ext>
            </a:extLst>
          </p:cNvPr>
          <p:cNvSpPr/>
          <p:nvPr/>
        </p:nvSpPr>
        <p:spPr>
          <a:xfrm>
            <a:off x="7043056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D4838EE-312F-6245-B8BB-7B6163A20514}"/>
              </a:ext>
            </a:extLst>
          </p:cNvPr>
          <p:cNvSpPr/>
          <p:nvPr/>
        </p:nvSpPr>
        <p:spPr>
          <a:xfrm>
            <a:off x="756557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07A64E-339F-9444-B2D8-7472E3FFBD06}"/>
              </a:ext>
            </a:extLst>
          </p:cNvPr>
          <p:cNvSpPr/>
          <p:nvPr/>
        </p:nvSpPr>
        <p:spPr>
          <a:xfrm>
            <a:off x="808808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7D919C-22E6-F84E-9D68-29050F1DEF7D}"/>
              </a:ext>
            </a:extLst>
          </p:cNvPr>
          <p:cNvSpPr/>
          <p:nvPr/>
        </p:nvSpPr>
        <p:spPr>
          <a:xfrm>
            <a:off x="86106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2DE8961-3DD6-7044-B9AE-836788F9F336}"/>
              </a:ext>
            </a:extLst>
          </p:cNvPr>
          <p:cNvCxnSpPr>
            <a:cxnSpLocks/>
            <a:stCxn id="4" idx="7"/>
          </p:cNvCxnSpPr>
          <p:nvPr/>
        </p:nvCxnSpPr>
        <p:spPr>
          <a:xfrm flipH="1">
            <a:off x="3243754" y="2932234"/>
            <a:ext cx="393330" cy="517801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2FC32693-DE85-6C4E-81B8-18138BE0F67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93380" y="5450820"/>
            <a:ext cx="5039" cy="533400"/>
          </a:xfrm>
          <a:prstGeom prst="curvedConnector3">
            <a:avLst>
              <a:gd name="adj1" fmla="val 152589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B343212-FBED-B244-AD0F-BC8AF1D0A40B}"/>
              </a:ext>
            </a:extLst>
          </p:cNvPr>
          <p:cNvSpPr/>
          <p:nvPr/>
        </p:nvSpPr>
        <p:spPr>
          <a:xfrm rot="20488725">
            <a:off x="273956" y="3864964"/>
            <a:ext cx="661372" cy="8743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6D3B242B-FE23-6441-AD6C-0888BAEFEA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84181" y="5450820"/>
            <a:ext cx="5039" cy="533400"/>
          </a:xfrm>
          <a:prstGeom prst="curvedConnector3">
            <a:avLst>
              <a:gd name="adj1" fmla="val 203487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1A17672C-BC29-0A42-9B17-99FE4E16B0BF}"/>
              </a:ext>
            </a:extLst>
          </p:cNvPr>
          <p:cNvSpPr/>
          <p:nvPr/>
        </p:nvSpPr>
        <p:spPr>
          <a:xfrm rot="20488725">
            <a:off x="3136413" y="3169762"/>
            <a:ext cx="661372" cy="8743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53043F9C-4FDA-1A4C-A3FA-A5865DCF16EE}"/>
              </a:ext>
            </a:extLst>
          </p:cNvPr>
          <p:cNvCxnSpPr>
            <a:cxnSpLocks/>
            <a:endCxn id="48" idx="1"/>
          </p:cNvCxnSpPr>
          <p:nvPr/>
        </p:nvCxnSpPr>
        <p:spPr>
          <a:xfrm rot="16200000" flipH="1">
            <a:off x="7745703" y="4819538"/>
            <a:ext cx="1028214" cy="746216"/>
          </a:xfrm>
          <a:prstGeom prst="curvedConnector3">
            <a:avLst>
              <a:gd name="adj1" fmla="val -486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2EFDA76-2654-CB44-981E-2C309EF59F18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2693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Dendrogram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62FF7F-C249-C443-B88A-81BA80B1C85C}"/>
              </a:ext>
            </a:extLst>
          </p:cNvPr>
          <p:cNvSpPr/>
          <p:nvPr/>
        </p:nvSpPr>
        <p:spPr>
          <a:xfrm>
            <a:off x="3507002" y="29046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2B23E-504B-FC4C-BEBC-E093548114E4}"/>
              </a:ext>
            </a:extLst>
          </p:cNvPr>
          <p:cNvSpPr/>
          <p:nvPr/>
        </p:nvSpPr>
        <p:spPr>
          <a:xfrm>
            <a:off x="3184614" y="335616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75B7BC-9029-FE48-AA34-0949139D2AB1}"/>
              </a:ext>
            </a:extLst>
          </p:cNvPr>
          <p:cNvSpPr/>
          <p:nvPr/>
        </p:nvSpPr>
        <p:spPr>
          <a:xfrm>
            <a:off x="3583202" y="34502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136DF9-08A7-FE41-A812-C2F9FA62A00A}"/>
              </a:ext>
            </a:extLst>
          </p:cNvPr>
          <p:cNvSpPr/>
          <p:nvPr/>
        </p:nvSpPr>
        <p:spPr>
          <a:xfrm>
            <a:off x="1244482" y="3733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A53C3-D489-6745-B07F-E758AA86EADF}"/>
              </a:ext>
            </a:extLst>
          </p:cNvPr>
          <p:cNvSpPr/>
          <p:nvPr/>
        </p:nvSpPr>
        <p:spPr>
          <a:xfrm>
            <a:off x="381000" y="41452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3DE411-8531-9349-A9CE-16B05AA458AF}"/>
              </a:ext>
            </a:extLst>
          </p:cNvPr>
          <p:cNvSpPr/>
          <p:nvPr/>
        </p:nvSpPr>
        <p:spPr>
          <a:xfrm>
            <a:off x="1469830" y="425196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760F7-4B81-8341-B8AF-C8C20E480C0B}"/>
              </a:ext>
            </a:extLst>
          </p:cNvPr>
          <p:cNvSpPr/>
          <p:nvPr/>
        </p:nvSpPr>
        <p:spPr>
          <a:xfrm>
            <a:off x="1546030" y="44903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88C8B1-09B3-9946-BE8E-F302AA8ECB4C}"/>
              </a:ext>
            </a:extLst>
          </p:cNvPr>
          <p:cNvSpPr/>
          <p:nvPr/>
        </p:nvSpPr>
        <p:spPr>
          <a:xfrm>
            <a:off x="697608" y="43021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D2E1C-152D-7948-B370-2E110385609A}"/>
              </a:ext>
            </a:extLst>
          </p:cNvPr>
          <p:cNvSpPr txBox="1"/>
          <p:nvPr/>
        </p:nvSpPr>
        <p:spPr>
          <a:xfrm>
            <a:off x="304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67B6F-733C-BC47-A14B-80452CD97249}"/>
              </a:ext>
            </a:extLst>
          </p:cNvPr>
          <p:cNvSpPr txBox="1"/>
          <p:nvPr/>
        </p:nvSpPr>
        <p:spPr>
          <a:xfrm>
            <a:off x="6127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793A8-8385-5B40-BB29-E31BCE5E3672}"/>
              </a:ext>
            </a:extLst>
          </p:cNvPr>
          <p:cNvSpPr txBox="1"/>
          <p:nvPr/>
        </p:nvSpPr>
        <p:spPr>
          <a:xfrm>
            <a:off x="1222314" y="3440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69938-F5D5-EE4E-ABCE-96B269E84721}"/>
              </a:ext>
            </a:extLst>
          </p:cNvPr>
          <p:cNvSpPr txBox="1"/>
          <p:nvPr/>
        </p:nvSpPr>
        <p:spPr>
          <a:xfrm>
            <a:off x="1603314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4F04D-E4DA-BD49-8B0F-1CEF5F5E8B5F}"/>
              </a:ext>
            </a:extLst>
          </p:cNvPr>
          <p:cNvSpPr txBox="1"/>
          <p:nvPr/>
        </p:nvSpPr>
        <p:spPr>
          <a:xfrm>
            <a:off x="1676400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2CA893-A1EF-0D47-9F8D-7DD38F7EB27A}"/>
              </a:ext>
            </a:extLst>
          </p:cNvPr>
          <p:cNvSpPr txBox="1"/>
          <p:nvPr/>
        </p:nvSpPr>
        <p:spPr>
          <a:xfrm>
            <a:off x="36576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5795E-5359-0944-ABBC-680F9A6218FE}"/>
              </a:ext>
            </a:extLst>
          </p:cNvPr>
          <p:cNvSpPr txBox="1"/>
          <p:nvPr/>
        </p:nvSpPr>
        <p:spPr>
          <a:xfrm>
            <a:off x="3048000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51D16-F443-9945-BF8C-8FE21073A02C}"/>
              </a:ext>
            </a:extLst>
          </p:cNvPr>
          <p:cNvSpPr txBox="1"/>
          <p:nvPr/>
        </p:nvSpPr>
        <p:spPr>
          <a:xfrm>
            <a:off x="3508314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4ED1C4-50DF-674C-A467-3FB5FCD1F44B}"/>
              </a:ext>
            </a:extLst>
          </p:cNvPr>
          <p:cNvCxnSpPr>
            <a:cxnSpLocks/>
          </p:cNvCxnSpPr>
          <p:nvPr/>
        </p:nvCxnSpPr>
        <p:spPr>
          <a:xfrm flipV="1">
            <a:off x="4724400" y="1879829"/>
            <a:ext cx="0" cy="39407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D1D60F-2893-F54E-892E-735EB6801380}"/>
              </a:ext>
            </a:extLst>
          </p:cNvPr>
          <p:cNvSpPr txBox="1"/>
          <p:nvPr/>
        </p:nvSpPr>
        <p:spPr>
          <a:xfrm>
            <a:off x="4419600" y="1535668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66817A-EC6E-E540-A7E9-462BDAFB2E2B}"/>
              </a:ext>
            </a:extLst>
          </p:cNvPr>
          <p:cNvGrpSpPr/>
          <p:nvPr/>
        </p:nvGrpSpPr>
        <p:grpSpPr>
          <a:xfrm>
            <a:off x="4876800" y="5857011"/>
            <a:ext cx="4011388" cy="379721"/>
            <a:chOff x="1778429" y="5857011"/>
            <a:chExt cx="4011388" cy="3797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B1136B-862F-5649-83EB-54A2FABBA312}"/>
                </a:ext>
              </a:extLst>
            </p:cNvPr>
            <p:cNvSpPr txBox="1"/>
            <p:nvPr/>
          </p:nvSpPr>
          <p:spPr>
            <a:xfrm>
              <a:off x="1778429" y="586205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363409-C439-BD4E-90E5-B38F1675F559}"/>
                </a:ext>
              </a:extLst>
            </p:cNvPr>
            <p:cNvSpPr txBox="1"/>
            <p:nvPr/>
          </p:nvSpPr>
          <p:spPr>
            <a:xfrm>
              <a:off x="23118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189950-D932-C140-904E-7B4094F2E7BA}"/>
                </a:ext>
              </a:extLst>
            </p:cNvPr>
            <p:cNvSpPr txBox="1"/>
            <p:nvPr/>
          </p:nvSpPr>
          <p:spPr>
            <a:xfrm>
              <a:off x="28452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A96BB-79B2-924A-8761-FA32D2247567}"/>
                </a:ext>
              </a:extLst>
            </p:cNvPr>
            <p:cNvSpPr txBox="1"/>
            <p:nvPr/>
          </p:nvSpPr>
          <p:spPr>
            <a:xfrm>
              <a:off x="33228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930E97-CA28-9B4A-975B-8B06CFC3BE0C}"/>
                </a:ext>
              </a:extLst>
            </p:cNvPr>
            <p:cNvSpPr txBox="1"/>
            <p:nvPr/>
          </p:nvSpPr>
          <p:spPr>
            <a:xfrm>
              <a:off x="3867098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B34B9F-348D-D249-86D1-DC750832A2D8}"/>
                </a:ext>
              </a:extLst>
            </p:cNvPr>
            <p:cNvSpPr txBox="1"/>
            <p:nvPr/>
          </p:nvSpPr>
          <p:spPr>
            <a:xfrm>
              <a:off x="43896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719642-CBE7-114D-BD7A-620C9888DB8B}"/>
                </a:ext>
              </a:extLst>
            </p:cNvPr>
            <p:cNvSpPr txBox="1"/>
            <p:nvPr/>
          </p:nvSpPr>
          <p:spPr>
            <a:xfrm>
              <a:off x="4912130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C90064-02E4-9345-891B-AADBE9A49EE6}"/>
                </a:ext>
              </a:extLst>
            </p:cNvPr>
            <p:cNvSpPr txBox="1"/>
            <p:nvPr/>
          </p:nvSpPr>
          <p:spPr>
            <a:xfrm>
              <a:off x="5434646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AA455C9-CCDA-BA49-8285-CC4F0127FF17}"/>
              </a:ext>
            </a:extLst>
          </p:cNvPr>
          <p:cNvSpPr/>
          <p:nvPr/>
        </p:nvSpPr>
        <p:spPr>
          <a:xfrm rot="20488725">
            <a:off x="1323420" y="4033134"/>
            <a:ext cx="661372" cy="8743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7C9ED3CA-123A-8B45-B99C-A95EBEAB850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50037" y="5445780"/>
            <a:ext cx="5039" cy="533400"/>
          </a:xfrm>
          <a:prstGeom prst="curvedConnector3">
            <a:avLst>
              <a:gd name="adj1" fmla="val 112755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2A2023A-811F-CD46-B759-4890F02D7A70}"/>
              </a:ext>
            </a:extLst>
          </p:cNvPr>
          <p:cNvSpPr/>
          <p:nvPr/>
        </p:nvSpPr>
        <p:spPr>
          <a:xfrm>
            <a:off x="49530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8EE72E-E1CA-B943-A178-B81B667FFD9D}"/>
              </a:ext>
            </a:extLst>
          </p:cNvPr>
          <p:cNvSpPr/>
          <p:nvPr/>
        </p:nvSpPr>
        <p:spPr>
          <a:xfrm>
            <a:off x="547551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547232-D3A5-9543-B07B-82CBAF26EDD1}"/>
              </a:ext>
            </a:extLst>
          </p:cNvPr>
          <p:cNvSpPr/>
          <p:nvPr/>
        </p:nvSpPr>
        <p:spPr>
          <a:xfrm>
            <a:off x="5998028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0481F9-CB4D-9A4A-B434-CC5CB899A3D2}"/>
              </a:ext>
            </a:extLst>
          </p:cNvPr>
          <p:cNvSpPr/>
          <p:nvPr/>
        </p:nvSpPr>
        <p:spPr>
          <a:xfrm>
            <a:off x="6520542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9AE5A8-343E-1647-B781-07AF78ED1BE8}"/>
              </a:ext>
            </a:extLst>
          </p:cNvPr>
          <p:cNvSpPr/>
          <p:nvPr/>
        </p:nvSpPr>
        <p:spPr>
          <a:xfrm>
            <a:off x="7043056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D4838EE-312F-6245-B8BB-7B6163A20514}"/>
              </a:ext>
            </a:extLst>
          </p:cNvPr>
          <p:cNvSpPr/>
          <p:nvPr/>
        </p:nvSpPr>
        <p:spPr>
          <a:xfrm>
            <a:off x="756557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07A64E-339F-9444-B2D8-7472E3FFBD06}"/>
              </a:ext>
            </a:extLst>
          </p:cNvPr>
          <p:cNvSpPr/>
          <p:nvPr/>
        </p:nvSpPr>
        <p:spPr>
          <a:xfrm>
            <a:off x="808808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7D919C-22E6-F84E-9D68-29050F1DEF7D}"/>
              </a:ext>
            </a:extLst>
          </p:cNvPr>
          <p:cNvSpPr/>
          <p:nvPr/>
        </p:nvSpPr>
        <p:spPr>
          <a:xfrm>
            <a:off x="86106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2DE8961-3DD6-7044-B9AE-836788F9F336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1374564" y="3894447"/>
            <a:ext cx="169055" cy="41395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2FC32693-DE85-6C4E-81B8-18138BE0F67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93380" y="5450820"/>
            <a:ext cx="5039" cy="533400"/>
          </a:xfrm>
          <a:prstGeom prst="curvedConnector3">
            <a:avLst>
              <a:gd name="adj1" fmla="val 152589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B343212-FBED-B244-AD0F-BC8AF1D0A40B}"/>
              </a:ext>
            </a:extLst>
          </p:cNvPr>
          <p:cNvSpPr/>
          <p:nvPr/>
        </p:nvSpPr>
        <p:spPr>
          <a:xfrm rot="20488725">
            <a:off x="273956" y="3864964"/>
            <a:ext cx="661372" cy="8743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6D3B242B-FE23-6441-AD6C-0888BAEFEA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84181" y="5450820"/>
            <a:ext cx="5039" cy="533400"/>
          </a:xfrm>
          <a:prstGeom prst="curvedConnector3">
            <a:avLst>
              <a:gd name="adj1" fmla="val 203487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1A17672C-BC29-0A42-9B17-99FE4E16B0BF}"/>
              </a:ext>
            </a:extLst>
          </p:cNvPr>
          <p:cNvSpPr/>
          <p:nvPr/>
        </p:nvSpPr>
        <p:spPr>
          <a:xfrm rot="20488725">
            <a:off x="3053664" y="2662263"/>
            <a:ext cx="1144361" cy="13165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53043F9C-4FDA-1A4C-A3FA-A5865DCF16EE}"/>
              </a:ext>
            </a:extLst>
          </p:cNvPr>
          <p:cNvCxnSpPr>
            <a:cxnSpLocks/>
            <a:endCxn id="48" idx="1"/>
          </p:cNvCxnSpPr>
          <p:nvPr/>
        </p:nvCxnSpPr>
        <p:spPr>
          <a:xfrm rot="16200000" flipH="1">
            <a:off x="7745703" y="4819538"/>
            <a:ext cx="1028214" cy="746216"/>
          </a:xfrm>
          <a:prstGeom prst="curvedConnector3">
            <a:avLst>
              <a:gd name="adj1" fmla="val -486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B7F6D5C-9108-2C4B-8256-F7985C52617E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</p:spTree>
    <p:extLst>
      <p:ext uri="{BB962C8B-B14F-4D97-AF65-F5344CB8AC3E}">
        <p14:creationId xmlns:p14="http://schemas.microsoft.com/office/powerpoint/2010/main" val="21341118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Dendrogram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62FF7F-C249-C443-B88A-81BA80B1C85C}"/>
              </a:ext>
            </a:extLst>
          </p:cNvPr>
          <p:cNvSpPr/>
          <p:nvPr/>
        </p:nvSpPr>
        <p:spPr>
          <a:xfrm>
            <a:off x="3507002" y="29046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2B23E-504B-FC4C-BEBC-E093548114E4}"/>
              </a:ext>
            </a:extLst>
          </p:cNvPr>
          <p:cNvSpPr/>
          <p:nvPr/>
        </p:nvSpPr>
        <p:spPr>
          <a:xfrm>
            <a:off x="3184614" y="335616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75B7BC-9029-FE48-AA34-0949139D2AB1}"/>
              </a:ext>
            </a:extLst>
          </p:cNvPr>
          <p:cNvSpPr/>
          <p:nvPr/>
        </p:nvSpPr>
        <p:spPr>
          <a:xfrm>
            <a:off x="3583202" y="34502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136DF9-08A7-FE41-A812-C2F9FA62A00A}"/>
              </a:ext>
            </a:extLst>
          </p:cNvPr>
          <p:cNvSpPr/>
          <p:nvPr/>
        </p:nvSpPr>
        <p:spPr>
          <a:xfrm>
            <a:off x="1244482" y="37338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A53C3-D489-6745-B07F-E758AA86EADF}"/>
              </a:ext>
            </a:extLst>
          </p:cNvPr>
          <p:cNvSpPr/>
          <p:nvPr/>
        </p:nvSpPr>
        <p:spPr>
          <a:xfrm>
            <a:off x="381000" y="41452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3DE411-8531-9349-A9CE-16B05AA458AF}"/>
              </a:ext>
            </a:extLst>
          </p:cNvPr>
          <p:cNvSpPr/>
          <p:nvPr/>
        </p:nvSpPr>
        <p:spPr>
          <a:xfrm>
            <a:off x="1469830" y="42519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760F7-4B81-8341-B8AF-C8C20E480C0B}"/>
              </a:ext>
            </a:extLst>
          </p:cNvPr>
          <p:cNvSpPr/>
          <p:nvPr/>
        </p:nvSpPr>
        <p:spPr>
          <a:xfrm>
            <a:off x="1546030" y="44903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88C8B1-09B3-9946-BE8E-F302AA8ECB4C}"/>
              </a:ext>
            </a:extLst>
          </p:cNvPr>
          <p:cNvSpPr/>
          <p:nvPr/>
        </p:nvSpPr>
        <p:spPr>
          <a:xfrm>
            <a:off x="697608" y="43021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D2E1C-152D-7948-B370-2E110385609A}"/>
              </a:ext>
            </a:extLst>
          </p:cNvPr>
          <p:cNvSpPr txBox="1"/>
          <p:nvPr/>
        </p:nvSpPr>
        <p:spPr>
          <a:xfrm>
            <a:off x="304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67B6F-733C-BC47-A14B-80452CD97249}"/>
              </a:ext>
            </a:extLst>
          </p:cNvPr>
          <p:cNvSpPr txBox="1"/>
          <p:nvPr/>
        </p:nvSpPr>
        <p:spPr>
          <a:xfrm>
            <a:off x="6127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793A8-8385-5B40-BB29-E31BCE5E3672}"/>
              </a:ext>
            </a:extLst>
          </p:cNvPr>
          <p:cNvSpPr txBox="1"/>
          <p:nvPr/>
        </p:nvSpPr>
        <p:spPr>
          <a:xfrm>
            <a:off x="1222314" y="3440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69938-F5D5-EE4E-ABCE-96B269E84721}"/>
              </a:ext>
            </a:extLst>
          </p:cNvPr>
          <p:cNvSpPr txBox="1"/>
          <p:nvPr/>
        </p:nvSpPr>
        <p:spPr>
          <a:xfrm>
            <a:off x="1603314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4F04D-E4DA-BD49-8B0F-1CEF5F5E8B5F}"/>
              </a:ext>
            </a:extLst>
          </p:cNvPr>
          <p:cNvSpPr txBox="1"/>
          <p:nvPr/>
        </p:nvSpPr>
        <p:spPr>
          <a:xfrm>
            <a:off x="1676400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2CA893-A1EF-0D47-9F8D-7DD38F7EB27A}"/>
              </a:ext>
            </a:extLst>
          </p:cNvPr>
          <p:cNvSpPr txBox="1"/>
          <p:nvPr/>
        </p:nvSpPr>
        <p:spPr>
          <a:xfrm>
            <a:off x="36576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5795E-5359-0944-ABBC-680F9A6218FE}"/>
              </a:ext>
            </a:extLst>
          </p:cNvPr>
          <p:cNvSpPr txBox="1"/>
          <p:nvPr/>
        </p:nvSpPr>
        <p:spPr>
          <a:xfrm>
            <a:off x="3048000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51D16-F443-9945-BF8C-8FE21073A02C}"/>
              </a:ext>
            </a:extLst>
          </p:cNvPr>
          <p:cNvSpPr txBox="1"/>
          <p:nvPr/>
        </p:nvSpPr>
        <p:spPr>
          <a:xfrm>
            <a:off x="3508314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4ED1C4-50DF-674C-A467-3FB5FCD1F44B}"/>
              </a:ext>
            </a:extLst>
          </p:cNvPr>
          <p:cNvCxnSpPr>
            <a:cxnSpLocks/>
          </p:cNvCxnSpPr>
          <p:nvPr/>
        </p:nvCxnSpPr>
        <p:spPr>
          <a:xfrm flipV="1">
            <a:off x="4724400" y="1879829"/>
            <a:ext cx="0" cy="39407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D1D60F-2893-F54E-892E-735EB6801380}"/>
              </a:ext>
            </a:extLst>
          </p:cNvPr>
          <p:cNvSpPr txBox="1"/>
          <p:nvPr/>
        </p:nvSpPr>
        <p:spPr>
          <a:xfrm>
            <a:off x="4419600" y="1535668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66817A-EC6E-E540-A7E9-462BDAFB2E2B}"/>
              </a:ext>
            </a:extLst>
          </p:cNvPr>
          <p:cNvGrpSpPr/>
          <p:nvPr/>
        </p:nvGrpSpPr>
        <p:grpSpPr>
          <a:xfrm>
            <a:off x="4876800" y="5857011"/>
            <a:ext cx="4011388" cy="379721"/>
            <a:chOff x="1778429" y="5857011"/>
            <a:chExt cx="4011388" cy="3797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B1136B-862F-5649-83EB-54A2FABBA312}"/>
                </a:ext>
              </a:extLst>
            </p:cNvPr>
            <p:cNvSpPr txBox="1"/>
            <p:nvPr/>
          </p:nvSpPr>
          <p:spPr>
            <a:xfrm>
              <a:off x="1778429" y="586205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363409-C439-BD4E-90E5-B38F1675F559}"/>
                </a:ext>
              </a:extLst>
            </p:cNvPr>
            <p:cNvSpPr txBox="1"/>
            <p:nvPr/>
          </p:nvSpPr>
          <p:spPr>
            <a:xfrm>
              <a:off x="23118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189950-D932-C140-904E-7B4094F2E7BA}"/>
                </a:ext>
              </a:extLst>
            </p:cNvPr>
            <p:cNvSpPr txBox="1"/>
            <p:nvPr/>
          </p:nvSpPr>
          <p:spPr>
            <a:xfrm>
              <a:off x="28452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A96BB-79B2-924A-8761-FA32D2247567}"/>
                </a:ext>
              </a:extLst>
            </p:cNvPr>
            <p:cNvSpPr txBox="1"/>
            <p:nvPr/>
          </p:nvSpPr>
          <p:spPr>
            <a:xfrm>
              <a:off x="33228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930E97-CA28-9B4A-975B-8B06CFC3BE0C}"/>
                </a:ext>
              </a:extLst>
            </p:cNvPr>
            <p:cNvSpPr txBox="1"/>
            <p:nvPr/>
          </p:nvSpPr>
          <p:spPr>
            <a:xfrm>
              <a:off x="3867098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B34B9F-348D-D249-86D1-DC750832A2D8}"/>
                </a:ext>
              </a:extLst>
            </p:cNvPr>
            <p:cNvSpPr txBox="1"/>
            <p:nvPr/>
          </p:nvSpPr>
          <p:spPr>
            <a:xfrm>
              <a:off x="43896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719642-CBE7-114D-BD7A-620C9888DB8B}"/>
                </a:ext>
              </a:extLst>
            </p:cNvPr>
            <p:cNvSpPr txBox="1"/>
            <p:nvPr/>
          </p:nvSpPr>
          <p:spPr>
            <a:xfrm>
              <a:off x="4912130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C90064-02E4-9345-891B-AADBE9A49EE6}"/>
                </a:ext>
              </a:extLst>
            </p:cNvPr>
            <p:cNvSpPr txBox="1"/>
            <p:nvPr/>
          </p:nvSpPr>
          <p:spPr>
            <a:xfrm>
              <a:off x="5434646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AA455C9-CCDA-BA49-8285-CC4F0127FF17}"/>
              </a:ext>
            </a:extLst>
          </p:cNvPr>
          <p:cNvSpPr/>
          <p:nvPr/>
        </p:nvSpPr>
        <p:spPr>
          <a:xfrm rot="20488725">
            <a:off x="1223686" y="3421460"/>
            <a:ext cx="661372" cy="15022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7C9ED3CA-123A-8B45-B99C-A95EBEAB850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50037" y="5445780"/>
            <a:ext cx="5039" cy="533400"/>
          </a:xfrm>
          <a:prstGeom prst="curvedConnector3">
            <a:avLst>
              <a:gd name="adj1" fmla="val 112755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2A2023A-811F-CD46-B759-4890F02D7A70}"/>
              </a:ext>
            </a:extLst>
          </p:cNvPr>
          <p:cNvSpPr/>
          <p:nvPr/>
        </p:nvSpPr>
        <p:spPr>
          <a:xfrm>
            <a:off x="49530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8EE72E-E1CA-B943-A178-B81B667FFD9D}"/>
              </a:ext>
            </a:extLst>
          </p:cNvPr>
          <p:cNvSpPr/>
          <p:nvPr/>
        </p:nvSpPr>
        <p:spPr>
          <a:xfrm>
            <a:off x="547551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547232-D3A5-9543-B07B-82CBAF26EDD1}"/>
              </a:ext>
            </a:extLst>
          </p:cNvPr>
          <p:cNvSpPr/>
          <p:nvPr/>
        </p:nvSpPr>
        <p:spPr>
          <a:xfrm>
            <a:off x="5998028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0481F9-CB4D-9A4A-B434-CC5CB899A3D2}"/>
              </a:ext>
            </a:extLst>
          </p:cNvPr>
          <p:cNvSpPr/>
          <p:nvPr/>
        </p:nvSpPr>
        <p:spPr>
          <a:xfrm>
            <a:off x="6520542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9AE5A8-343E-1647-B781-07AF78ED1BE8}"/>
              </a:ext>
            </a:extLst>
          </p:cNvPr>
          <p:cNvSpPr/>
          <p:nvPr/>
        </p:nvSpPr>
        <p:spPr>
          <a:xfrm>
            <a:off x="7043056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D4838EE-312F-6245-B8BB-7B6163A20514}"/>
              </a:ext>
            </a:extLst>
          </p:cNvPr>
          <p:cNvSpPr/>
          <p:nvPr/>
        </p:nvSpPr>
        <p:spPr>
          <a:xfrm>
            <a:off x="756557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07A64E-339F-9444-B2D8-7472E3FFBD06}"/>
              </a:ext>
            </a:extLst>
          </p:cNvPr>
          <p:cNvSpPr/>
          <p:nvPr/>
        </p:nvSpPr>
        <p:spPr>
          <a:xfrm>
            <a:off x="808808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7D919C-22E6-F84E-9D68-29050F1DEF7D}"/>
              </a:ext>
            </a:extLst>
          </p:cNvPr>
          <p:cNvSpPr/>
          <p:nvPr/>
        </p:nvSpPr>
        <p:spPr>
          <a:xfrm>
            <a:off x="86106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2FC32693-DE85-6C4E-81B8-18138BE0F67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93380" y="5450820"/>
            <a:ext cx="5039" cy="533400"/>
          </a:xfrm>
          <a:prstGeom prst="curvedConnector3">
            <a:avLst>
              <a:gd name="adj1" fmla="val 152589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B343212-FBED-B244-AD0F-BC8AF1D0A40B}"/>
              </a:ext>
            </a:extLst>
          </p:cNvPr>
          <p:cNvSpPr/>
          <p:nvPr/>
        </p:nvSpPr>
        <p:spPr>
          <a:xfrm rot="20488725">
            <a:off x="273956" y="3864964"/>
            <a:ext cx="661372" cy="8743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6D3B242B-FE23-6441-AD6C-0888BAEFEA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84181" y="5450820"/>
            <a:ext cx="5039" cy="533400"/>
          </a:xfrm>
          <a:prstGeom prst="curvedConnector3">
            <a:avLst>
              <a:gd name="adj1" fmla="val 203487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1A17672C-BC29-0A42-9B17-99FE4E16B0BF}"/>
              </a:ext>
            </a:extLst>
          </p:cNvPr>
          <p:cNvSpPr/>
          <p:nvPr/>
        </p:nvSpPr>
        <p:spPr>
          <a:xfrm rot="20488725">
            <a:off x="3053664" y="2662263"/>
            <a:ext cx="1144361" cy="13165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53043F9C-4FDA-1A4C-A3FA-A5865DCF16EE}"/>
              </a:ext>
            </a:extLst>
          </p:cNvPr>
          <p:cNvCxnSpPr>
            <a:cxnSpLocks/>
            <a:endCxn id="48" idx="1"/>
          </p:cNvCxnSpPr>
          <p:nvPr/>
        </p:nvCxnSpPr>
        <p:spPr>
          <a:xfrm rot="16200000" flipH="1">
            <a:off x="7745703" y="4819538"/>
            <a:ext cx="1028214" cy="746216"/>
          </a:xfrm>
          <a:prstGeom prst="curvedConnector3">
            <a:avLst>
              <a:gd name="adj1" fmla="val -486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D1C7D43-9131-0F4E-90A6-644A966D8EFF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  <p:sp>
        <p:nvSpPr>
          <p:cNvPr id="43012" name="Freeform 43011">
            <a:extLst>
              <a:ext uri="{FF2B5EF4-FFF2-40B4-BE49-F238E27FC236}">
                <a16:creationId xmlns:a16="http://schemas.microsoft.com/office/drawing/2014/main" id="{901C7E1D-0558-9545-AFD1-A7D2BF77788C}"/>
              </a:ext>
            </a:extLst>
          </p:cNvPr>
          <p:cNvSpPr/>
          <p:nvPr/>
        </p:nvSpPr>
        <p:spPr>
          <a:xfrm>
            <a:off x="6082128" y="3879366"/>
            <a:ext cx="775872" cy="1807756"/>
          </a:xfrm>
          <a:custGeom>
            <a:avLst/>
            <a:gdLst>
              <a:gd name="connsiteX0" fmla="*/ 6438 w 775872"/>
              <a:gd name="connsiteY0" fmla="*/ 1807756 h 1807756"/>
              <a:gd name="connsiteX1" fmla="*/ 6438 w 775872"/>
              <a:gd name="connsiteY1" fmla="*/ 1450917 h 1807756"/>
              <a:gd name="connsiteX2" fmla="*/ 73345 w 775872"/>
              <a:gd name="connsiteY2" fmla="*/ 603424 h 1807756"/>
              <a:gd name="connsiteX3" fmla="*/ 296370 w 775872"/>
              <a:gd name="connsiteY3" fmla="*/ 1258 h 1807756"/>
              <a:gd name="connsiteX4" fmla="*/ 642057 w 775872"/>
              <a:gd name="connsiteY4" fmla="*/ 469610 h 1807756"/>
              <a:gd name="connsiteX5" fmla="*/ 775872 w 775872"/>
              <a:gd name="connsiteY5" fmla="*/ 1272497 h 180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872" h="1807756">
                <a:moveTo>
                  <a:pt x="6438" y="1807756"/>
                </a:moveTo>
                <a:cubicBezTo>
                  <a:pt x="862" y="1729697"/>
                  <a:pt x="-4713" y="1651639"/>
                  <a:pt x="6438" y="1450917"/>
                </a:cubicBezTo>
                <a:cubicBezTo>
                  <a:pt x="17589" y="1250195"/>
                  <a:pt x="25023" y="845034"/>
                  <a:pt x="73345" y="603424"/>
                </a:cubicBezTo>
                <a:cubicBezTo>
                  <a:pt x="121667" y="361814"/>
                  <a:pt x="201585" y="23560"/>
                  <a:pt x="296370" y="1258"/>
                </a:cubicBezTo>
                <a:cubicBezTo>
                  <a:pt x="391155" y="-21044"/>
                  <a:pt x="562140" y="257737"/>
                  <a:pt x="642057" y="469610"/>
                </a:cubicBezTo>
                <a:cubicBezTo>
                  <a:pt x="721974" y="681483"/>
                  <a:pt x="748923" y="976990"/>
                  <a:pt x="775872" y="1272497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7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How does this all make sense?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2133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Coke tastes similar to Pepsi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Coke costs more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Coke has higher market share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Coke must be “special” </a:t>
            </a:r>
            <a:r>
              <a:rPr lang="en-US" sz="2400" dirty="0">
                <a:solidFill>
                  <a:srgbClr val="000000"/>
                </a:solidFill>
                <a:sym typeface="Wingdings"/>
              </a:rPr>
              <a:t>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8DBA5A-5D72-9A49-A0DD-D547480B60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2971800"/>
            <a:ext cx="4318000" cy="2943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2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Dendrogram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62FF7F-C249-C443-B88A-81BA80B1C85C}"/>
              </a:ext>
            </a:extLst>
          </p:cNvPr>
          <p:cNvSpPr/>
          <p:nvPr/>
        </p:nvSpPr>
        <p:spPr>
          <a:xfrm>
            <a:off x="3507002" y="29046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2B23E-504B-FC4C-BEBC-E093548114E4}"/>
              </a:ext>
            </a:extLst>
          </p:cNvPr>
          <p:cNvSpPr/>
          <p:nvPr/>
        </p:nvSpPr>
        <p:spPr>
          <a:xfrm>
            <a:off x="3184614" y="335616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75B7BC-9029-FE48-AA34-0949139D2AB1}"/>
              </a:ext>
            </a:extLst>
          </p:cNvPr>
          <p:cNvSpPr/>
          <p:nvPr/>
        </p:nvSpPr>
        <p:spPr>
          <a:xfrm>
            <a:off x="3583202" y="34502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136DF9-08A7-FE41-A812-C2F9FA62A00A}"/>
              </a:ext>
            </a:extLst>
          </p:cNvPr>
          <p:cNvSpPr/>
          <p:nvPr/>
        </p:nvSpPr>
        <p:spPr>
          <a:xfrm>
            <a:off x="1244482" y="3733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A53C3-D489-6745-B07F-E758AA86EADF}"/>
              </a:ext>
            </a:extLst>
          </p:cNvPr>
          <p:cNvSpPr/>
          <p:nvPr/>
        </p:nvSpPr>
        <p:spPr>
          <a:xfrm>
            <a:off x="381000" y="41452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3DE411-8531-9349-A9CE-16B05AA458AF}"/>
              </a:ext>
            </a:extLst>
          </p:cNvPr>
          <p:cNvSpPr/>
          <p:nvPr/>
        </p:nvSpPr>
        <p:spPr>
          <a:xfrm>
            <a:off x="1469830" y="42519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760F7-4B81-8341-B8AF-C8C20E480C0B}"/>
              </a:ext>
            </a:extLst>
          </p:cNvPr>
          <p:cNvSpPr/>
          <p:nvPr/>
        </p:nvSpPr>
        <p:spPr>
          <a:xfrm>
            <a:off x="1546030" y="44903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88C8B1-09B3-9946-BE8E-F302AA8ECB4C}"/>
              </a:ext>
            </a:extLst>
          </p:cNvPr>
          <p:cNvSpPr/>
          <p:nvPr/>
        </p:nvSpPr>
        <p:spPr>
          <a:xfrm>
            <a:off x="697608" y="4302117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D2E1C-152D-7948-B370-2E110385609A}"/>
              </a:ext>
            </a:extLst>
          </p:cNvPr>
          <p:cNvSpPr txBox="1"/>
          <p:nvPr/>
        </p:nvSpPr>
        <p:spPr>
          <a:xfrm>
            <a:off x="304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67B6F-733C-BC47-A14B-80452CD97249}"/>
              </a:ext>
            </a:extLst>
          </p:cNvPr>
          <p:cNvSpPr txBox="1"/>
          <p:nvPr/>
        </p:nvSpPr>
        <p:spPr>
          <a:xfrm>
            <a:off x="6127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793A8-8385-5B40-BB29-E31BCE5E3672}"/>
              </a:ext>
            </a:extLst>
          </p:cNvPr>
          <p:cNvSpPr txBox="1"/>
          <p:nvPr/>
        </p:nvSpPr>
        <p:spPr>
          <a:xfrm>
            <a:off x="1222314" y="3440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69938-F5D5-EE4E-ABCE-96B269E84721}"/>
              </a:ext>
            </a:extLst>
          </p:cNvPr>
          <p:cNvSpPr txBox="1"/>
          <p:nvPr/>
        </p:nvSpPr>
        <p:spPr>
          <a:xfrm>
            <a:off x="1603314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4F04D-E4DA-BD49-8B0F-1CEF5F5E8B5F}"/>
              </a:ext>
            </a:extLst>
          </p:cNvPr>
          <p:cNvSpPr txBox="1"/>
          <p:nvPr/>
        </p:nvSpPr>
        <p:spPr>
          <a:xfrm>
            <a:off x="1676400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2CA893-A1EF-0D47-9F8D-7DD38F7EB27A}"/>
              </a:ext>
            </a:extLst>
          </p:cNvPr>
          <p:cNvSpPr txBox="1"/>
          <p:nvPr/>
        </p:nvSpPr>
        <p:spPr>
          <a:xfrm>
            <a:off x="36576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5795E-5359-0944-ABBC-680F9A6218FE}"/>
              </a:ext>
            </a:extLst>
          </p:cNvPr>
          <p:cNvSpPr txBox="1"/>
          <p:nvPr/>
        </p:nvSpPr>
        <p:spPr>
          <a:xfrm>
            <a:off x="3048000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51D16-F443-9945-BF8C-8FE21073A02C}"/>
              </a:ext>
            </a:extLst>
          </p:cNvPr>
          <p:cNvSpPr txBox="1"/>
          <p:nvPr/>
        </p:nvSpPr>
        <p:spPr>
          <a:xfrm>
            <a:off x="3508314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4ED1C4-50DF-674C-A467-3FB5FCD1F44B}"/>
              </a:ext>
            </a:extLst>
          </p:cNvPr>
          <p:cNvCxnSpPr>
            <a:cxnSpLocks/>
          </p:cNvCxnSpPr>
          <p:nvPr/>
        </p:nvCxnSpPr>
        <p:spPr>
          <a:xfrm flipV="1">
            <a:off x="4724400" y="1879829"/>
            <a:ext cx="0" cy="39407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D1D60F-2893-F54E-892E-735EB6801380}"/>
              </a:ext>
            </a:extLst>
          </p:cNvPr>
          <p:cNvSpPr txBox="1"/>
          <p:nvPr/>
        </p:nvSpPr>
        <p:spPr>
          <a:xfrm>
            <a:off x="4419600" y="1535668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66817A-EC6E-E540-A7E9-462BDAFB2E2B}"/>
              </a:ext>
            </a:extLst>
          </p:cNvPr>
          <p:cNvGrpSpPr/>
          <p:nvPr/>
        </p:nvGrpSpPr>
        <p:grpSpPr>
          <a:xfrm>
            <a:off x="4876800" y="5857011"/>
            <a:ext cx="4011388" cy="379721"/>
            <a:chOff x="1778429" y="5857011"/>
            <a:chExt cx="4011388" cy="3797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B1136B-862F-5649-83EB-54A2FABBA312}"/>
                </a:ext>
              </a:extLst>
            </p:cNvPr>
            <p:cNvSpPr txBox="1"/>
            <p:nvPr/>
          </p:nvSpPr>
          <p:spPr>
            <a:xfrm>
              <a:off x="1778429" y="586205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363409-C439-BD4E-90E5-B38F1675F559}"/>
                </a:ext>
              </a:extLst>
            </p:cNvPr>
            <p:cNvSpPr txBox="1"/>
            <p:nvPr/>
          </p:nvSpPr>
          <p:spPr>
            <a:xfrm>
              <a:off x="23118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189950-D932-C140-904E-7B4094F2E7BA}"/>
                </a:ext>
              </a:extLst>
            </p:cNvPr>
            <p:cNvSpPr txBox="1"/>
            <p:nvPr/>
          </p:nvSpPr>
          <p:spPr>
            <a:xfrm>
              <a:off x="28452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A96BB-79B2-924A-8761-FA32D2247567}"/>
                </a:ext>
              </a:extLst>
            </p:cNvPr>
            <p:cNvSpPr txBox="1"/>
            <p:nvPr/>
          </p:nvSpPr>
          <p:spPr>
            <a:xfrm>
              <a:off x="33228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930E97-CA28-9B4A-975B-8B06CFC3BE0C}"/>
                </a:ext>
              </a:extLst>
            </p:cNvPr>
            <p:cNvSpPr txBox="1"/>
            <p:nvPr/>
          </p:nvSpPr>
          <p:spPr>
            <a:xfrm>
              <a:off x="3867098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B34B9F-348D-D249-86D1-DC750832A2D8}"/>
                </a:ext>
              </a:extLst>
            </p:cNvPr>
            <p:cNvSpPr txBox="1"/>
            <p:nvPr/>
          </p:nvSpPr>
          <p:spPr>
            <a:xfrm>
              <a:off x="43896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719642-CBE7-114D-BD7A-620C9888DB8B}"/>
                </a:ext>
              </a:extLst>
            </p:cNvPr>
            <p:cNvSpPr txBox="1"/>
            <p:nvPr/>
          </p:nvSpPr>
          <p:spPr>
            <a:xfrm>
              <a:off x="4912130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C90064-02E4-9345-891B-AADBE9A49EE6}"/>
                </a:ext>
              </a:extLst>
            </p:cNvPr>
            <p:cNvSpPr txBox="1"/>
            <p:nvPr/>
          </p:nvSpPr>
          <p:spPr>
            <a:xfrm>
              <a:off x="5434646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AA455C9-CCDA-BA49-8285-CC4F0127FF17}"/>
              </a:ext>
            </a:extLst>
          </p:cNvPr>
          <p:cNvSpPr/>
          <p:nvPr/>
        </p:nvSpPr>
        <p:spPr>
          <a:xfrm rot="20488725">
            <a:off x="1223686" y="3421460"/>
            <a:ext cx="661372" cy="15022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7C9ED3CA-123A-8B45-B99C-A95EBEAB850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50037" y="5445780"/>
            <a:ext cx="5039" cy="533400"/>
          </a:xfrm>
          <a:prstGeom prst="curvedConnector3">
            <a:avLst>
              <a:gd name="adj1" fmla="val 112755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2A2023A-811F-CD46-B759-4890F02D7A70}"/>
              </a:ext>
            </a:extLst>
          </p:cNvPr>
          <p:cNvSpPr/>
          <p:nvPr/>
        </p:nvSpPr>
        <p:spPr>
          <a:xfrm>
            <a:off x="49530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8EE72E-E1CA-B943-A178-B81B667FFD9D}"/>
              </a:ext>
            </a:extLst>
          </p:cNvPr>
          <p:cNvSpPr/>
          <p:nvPr/>
        </p:nvSpPr>
        <p:spPr>
          <a:xfrm>
            <a:off x="547551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547232-D3A5-9543-B07B-82CBAF26EDD1}"/>
              </a:ext>
            </a:extLst>
          </p:cNvPr>
          <p:cNvSpPr/>
          <p:nvPr/>
        </p:nvSpPr>
        <p:spPr>
          <a:xfrm>
            <a:off x="5998028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0481F9-CB4D-9A4A-B434-CC5CB899A3D2}"/>
              </a:ext>
            </a:extLst>
          </p:cNvPr>
          <p:cNvSpPr/>
          <p:nvPr/>
        </p:nvSpPr>
        <p:spPr>
          <a:xfrm>
            <a:off x="6520542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9AE5A8-343E-1647-B781-07AF78ED1BE8}"/>
              </a:ext>
            </a:extLst>
          </p:cNvPr>
          <p:cNvSpPr/>
          <p:nvPr/>
        </p:nvSpPr>
        <p:spPr>
          <a:xfrm>
            <a:off x="7043056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D4838EE-312F-6245-B8BB-7B6163A20514}"/>
              </a:ext>
            </a:extLst>
          </p:cNvPr>
          <p:cNvSpPr/>
          <p:nvPr/>
        </p:nvSpPr>
        <p:spPr>
          <a:xfrm>
            <a:off x="756557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07A64E-339F-9444-B2D8-7472E3FFBD06}"/>
              </a:ext>
            </a:extLst>
          </p:cNvPr>
          <p:cNvSpPr/>
          <p:nvPr/>
        </p:nvSpPr>
        <p:spPr>
          <a:xfrm>
            <a:off x="808808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7D919C-22E6-F84E-9D68-29050F1DEF7D}"/>
              </a:ext>
            </a:extLst>
          </p:cNvPr>
          <p:cNvSpPr/>
          <p:nvPr/>
        </p:nvSpPr>
        <p:spPr>
          <a:xfrm>
            <a:off x="86106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2DE8961-3DD6-7044-B9AE-836788F9F336}"/>
              </a:ext>
            </a:extLst>
          </p:cNvPr>
          <p:cNvCxnSpPr>
            <a:cxnSpLocks/>
            <a:stCxn id="8" idx="3"/>
            <a:endCxn id="12" idx="6"/>
          </p:cNvCxnSpPr>
          <p:nvPr/>
        </p:nvCxnSpPr>
        <p:spPr>
          <a:xfrm flipH="1">
            <a:off x="850008" y="3894447"/>
            <a:ext cx="416792" cy="50177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2FC32693-DE85-6C4E-81B8-18138BE0F67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93380" y="5450820"/>
            <a:ext cx="5039" cy="533400"/>
          </a:xfrm>
          <a:prstGeom prst="curvedConnector3">
            <a:avLst>
              <a:gd name="adj1" fmla="val 152589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B343212-FBED-B244-AD0F-BC8AF1D0A40B}"/>
              </a:ext>
            </a:extLst>
          </p:cNvPr>
          <p:cNvSpPr/>
          <p:nvPr/>
        </p:nvSpPr>
        <p:spPr>
          <a:xfrm rot="20488725">
            <a:off x="273956" y="3864964"/>
            <a:ext cx="661372" cy="8743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6D3B242B-FE23-6441-AD6C-0888BAEFEA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84181" y="5450820"/>
            <a:ext cx="5039" cy="533400"/>
          </a:xfrm>
          <a:prstGeom prst="curvedConnector3">
            <a:avLst>
              <a:gd name="adj1" fmla="val 203487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1A17672C-BC29-0A42-9B17-99FE4E16B0BF}"/>
              </a:ext>
            </a:extLst>
          </p:cNvPr>
          <p:cNvSpPr/>
          <p:nvPr/>
        </p:nvSpPr>
        <p:spPr>
          <a:xfrm rot="20488725">
            <a:off x="3053664" y="2662263"/>
            <a:ext cx="1144361" cy="13165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53043F9C-4FDA-1A4C-A3FA-A5865DCF16EE}"/>
              </a:ext>
            </a:extLst>
          </p:cNvPr>
          <p:cNvCxnSpPr>
            <a:cxnSpLocks/>
            <a:endCxn id="48" idx="1"/>
          </p:cNvCxnSpPr>
          <p:nvPr/>
        </p:nvCxnSpPr>
        <p:spPr>
          <a:xfrm rot="16200000" flipH="1">
            <a:off x="7745703" y="4819538"/>
            <a:ext cx="1028214" cy="746216"/>
          </a:xfrm>
          <a:prstGeom prst="curvedConnector3">
            <a:avLst>
              <a:gd name="adj1" fmla="val -486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689CC30F-7EB0-2346-8767-597C63D298B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68171" y="3938855"/>
            <a:ext cx="1067831" cy="1034143"/>
          </a:xfrm>
          <a:prstGeom prst="curvedConnector3">
            <a:avLst>
              <a:gd name="adj1" fmla="val 18993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575E067-85E3-B44C-B373-548099E417C8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E6F79E12-8E4F-6444-96AE-2A0C777054E8}"/>
              </a:ext>
            </a:extLst>
          </p:cNvPr>
          <p:cNvSpPr/>
          <p:nvPr/>
        </p:nvSpPr>
        <p:spPr>
          <a:xfrm>
            <a:off x="6082128" y="3879366"/>
            <a:ext cx="775872" cy="1807756"/>
          </a:xfrm>
          <a:custGeom>
            <a:avLst/>
            <a:gdLst>
              <a:gd name="connsiteX0" fmla="*/ 6438 w 775872"/>
              <a:gd name="connsiteY0" fmla="*/ 1807756 h 1807756"/>
              <a:gd name="connsiteX1" fmla="*/ 6438 w 775872"/>
              <a:gd name="connsiteY1" fmla="*/ 1450917 h 1807756"/>
              <a:gd name="connsiteX2" fmla="*/ 73345 w 775872"/>
              <a:gd name="connsiteY2" fmla="*/ 603424 h 1807756"/>
              <a:gd name="connsiteX3" fmla="*/ 296370 w 775872"/>
              <a:gd name="connsiteY3" fmla="*/ 1258 h 1807756"/>
              <a:gd name="connsiteX4" fmla="*/ 642057 w 775872"/>
              <a:gd name="connsiteY4" fmla="*/ 469610 h 1807756"/>
              <a:gd name="connsiteX5" fmla="*/ 775872 w 775872"/>
              <a:gd name="connsiteY5" fmla="*/ 1272497 h 180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872" h="1807756">
                <a:moveTo>
                  <a:pt x="6438" y="1807756"/>
                </a:moveTo>
                <a:cubicBezTo>
                  <a:pt x="862" y="1729697"/>
                  <a:pt x="-4713" y="1651639"/>
                  <a:pt x="6438" y="1450917"/>
                </a:cubicBezTo>
                <a:cubicBezTo>
                  <a:pt x="17589" y="1250195"/>
                  <a:pt x="25023" y="845034"/>
                  <a:pt x="73345" y="603424"/>
                </a:cubicBezTo>
                <a:cubicBezTo>
                  <a:pt x="121667" y="361814"/>
                  <a:pt x="201585" y="23560"/>
                  <a:pt x="296370" y="1258"/>
                </a:cubicBezTo>
                <a:cubicBezTo>
                  <a:pt x="391155" y="-21044"/>
                  <a:pt x="562140" y="257737"/>
                  <a:pt x="642057" y="469610"/>
                </a:cubicBezTo>
                <a:cubicBezTo>
                  <a:pt x="721974" y="681483"/>
                  <a:pt x="748923" y="976990"/>
                  <a:pt x="775872" y="1272497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3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Dendrogram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62FF7F-C249-C443-B88A-81BA80B1C85C}"/>
              </a:ext>
            </a:extLst>
          </p:cNvPr>
          <p:cNvSpPr/>
          <p:nvPr/>
        </p:nvSpPr>
        <p:spPr>
          <a:xfrm>
            <a:off x="3507002" y="29046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2B23E-504B-FC4C-BEBC-E093548114E4}"/>
              </a:ext>
            </a:extLst>
          </p:cNvPr>
          <p:cNvSpPr/>
          <p:nvPr/>
        </p:nvSpPr>
        <p:spPr>
          <a:xfrm>
            <a:off x="3184614" y="335616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75B7BC-9029-FE48-AA34-0949139D2AB1}"/>
              </a:ext>
            </a:extLst>
          </p:cNvPr>
          <p:cNvSpPr/>
          <p:nvPr/>
        </p:nvSpPr>
        <p:spPr>
          <a:xfrm>
            <a:off x="3583202" y="34502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136DF9-08A7-FE41-A812-C2F9FA62A00A}"/>
              </a:ext>
            </a:extLst>
          </p:cNvPr>
          <p:cNvSpPr/>
          <p:nvPr/>
        </p:nvSpPr>
        <p:spPr>
          <a:xfrm>
            <a:off x="1244482" y="37338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A53C3-D489-6745-B07F-E758AA86EADF}"/>
              </a:ext>
            </a:extLst>
          </p:cNvPr>
          <p:cNvSpPr/>
          <p:nvPr/>
        </p:nvSpPr>
        <p:spPr>
          <a:xfrm>
            <a:off x="381000" y="41452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3DE411-8531-9349-A9CE-16B05AA458AF}"/>
              </a:ext>
            </a:extLst>
          </p:cNvPr>
          <p:cNvSpPr/>
          <p:nvPr/>
        </p:nvSpPr>
        <p:spPr>
          <a:xfrm>
            <a:off x="1469830" y="42519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760F7-4B81-8341-B8AF-C8C20E480C0B}"/>
              </a:ext>
            </a:extLst>
          </p:cNvPr>
          <p:cNvSpPr/>
          <p:nvPr/>
        </p:nvSpPr>
        <p:spPr>
          <a:xfrm>
            <a:off x="1546030" y="44903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88C8B1-09B3-9946-BE8E-F302AA8ECB4C}"/>
              </a:ext>
            </a:extLst>
          </p:cNvPr>
          <p:cNvSpPr/>
          <p:nvPr/>
        </p:nvSpPr>
        <p:spPr>
          <a:xfrm>
            <a:off x="697608" y="43021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D2E1C-152D-7948-B370-2E110385609A}"/>
              </a:ext>
            </a:extLst>
          </p:cNvPr>
          <p:cNvSpPr txBox="1"/>
          <p:nvPr/>
        </p:nvSpPr>
        <p:spPr>
          <a:xfrm>
            <a:off x="304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67B6F-733C-BC47-A14B-80452CD97249}"/>
              </a:ext>
            </a:extLst>
          </p:cNvPr>
          <p:cNvSpPr txBox="1"/>
          <p:nvPr/>
        </p:nvSpPr>
        <p:spPr>
          <a:xfrm>
            <a:off x="6127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793A8-8385-5B40-BB29-E31BCE5E3672}"/>
              </a:ext>
            </a:extLst>
          </p:cNvPr>
          <p:cNvSpPr txBox="1"/>
          <p:nvPr/>
        </p:nvSpPr>
        <p:spPr>
          <a:xfrm>
            <a:off x="1222314" y="3440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69938-F5D5-EE4E-ABCE-96B269E84721}"/>
              </a:ext>
            </a:extLst>
          </p:cNvPr>
          <p:cNvSpPr txBox="1"/>
          <p:nvPr/>
        </p:nvSpPr>
        <p:spPr>
          <a:xfrm>
            <a:off x="1603314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4F04D-E4DA-BD49-8B0F-1CEF5F5E8B5F}"/>
              </a:ext>
            </a:extLst>
          </p:cNvPr>
          <p:cNvSpPr txBox="1"/>
          <p:nvPr/>
        </p:nvSpPr>
        <p:spPr>
          <a:xfrm>
            <a:off x="1676400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2CA893-A1EF-0D47-9F8D-7DD38F7EB27A}"/>
              </a:ext>
            </a:extLst>
          </p:cNvPr>
          <p:cNvSpPr txBox="1"/>
          <p:nvPr/>
        </p:nvSpPr>
        <p:spPr>
          <a:xfrm>
            <a:off x="36576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5795E-5359-0944-ABBC-680F9A6218FE}"/>
              </a:ext>
            </a:extLst>
          </p:cNvPr>
          <p:cNvSpPr txBox="1"/>
          <p:nvPr/>
        </p:nvSpPr>
        <p:spPr>
          <a:xfrm>
            <a:off x="3048000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51D16-F443-9945-BF8C-8FE21073A02C}"/>
              </a:ext>
            </a:extLst>
          </p:cNvPr>
          <p:cNvSpPr txBox="1"/>
          <p:nvPr/>
        </p:nvSpPr>
        <p:spPr>
          <a:xfrm>
            <a:off x="3508314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4ED1C4-50DF-674C-A467-3FB5FCD1F44B}"/>
              </a:ext>
            </a:extLst>
          </p:cNvPr>
          <p:cNvCxnSpPr>
            <a:cxnSpLocks/>
          </p:cNvCxnSpPr>
          <p:nvPr/>
        </p:nvCxnSpPr>
        <p:spPr>
          <a:xfrm flipV="1">
            <a:off x="4724400" y="1879829"/>
            <a:ext cx="0" cy="39407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D1D60F-2893-F54E-892E-735EB6801380}"/>
              </a:ext>
            </a:extLst>
          </p:cNvPr>
          <p:cNvSpPr txBox="1"/>
          <p:nvPr/>
        </p:nvSpPr>
        <p:spPr>
          <a:xfrm>
            <a:off x="4419600" y="1535668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66817A-EC6E-E540-A7E9-462BDAFB2E2B}"/>
              </a:ext>
            </a:extLst>
          </p:cNvPr>
          <p:cNvGrpSpPr/>
          <p:nvPr/>
        </p:nvGrpSpPr>
        <p:grpSpPr>
          <a:xfrm>
            <a:off x="4876800" y="5857011"/>
            <a:ext cx="4011388" cy="379721"/>
            <a:chOff x="1778429" y="5857011"/>
            <a:chExt cx="4011388" cy="3797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B1136B-862F-5649-83EB-54A2FABBA312}"/>
                </a:ext>
              </a:extLst>
            </p:cNvPr>
            <p:cNvSpPr txBox="1"/>
            <p:nvPr/>
          </p:nvSpPr>
          <p:spPr>
            <a:xfrm>
              <a:off x="1778429" y="586205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363409-C439-BD4E-90E5-B38F1675F559}"/>
                </a:ext>
              </a:extLst>
            </p:cNvPr>
            <p:cNvSpPr txBox="1"/>
            <p:nvPr/>
          </p:nvSpPr>
          <p:spPr>
            <a:xfrm>
              <a:off x="23118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189950-D932-C140-904E-7B4094F2E7BA}"/>
                </a:ext>
              </a:extLst>
            </p:cNvPr>
            <p:cNvSpPr txBox="1"/>
            <p:nvPr/>
          </p:nvSpPr>
          <p:spPr>
            <a:xfrm>
              <a:off x="28452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A96BB-79B2-924A-8761-FA32D2247567}"/>
                </a:ext>
              </a:extLst>
            </p:cNvPr>
            <p:cNvSpPr txBox="1"/>
            <p:nvPr/>
          </p:nvSpPr>
          <p:spPr>
            <a:xfrm>
              <a:off x="33228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930E97-CA28-9B4A-975B-8B06CFC3BE0C}"/>
                </a:ext>
              </a:extLst>
            </p:cNvPr>
            <p:cNvSpPr txBox="1"/>
            <p:nvPr/>
          </p:nvSpPr>
          <p:spPr>
            <a:xfrm>
              <a:off x="3867098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B34B9F-348D-D249-86D1-DC750832A2D8}"/>
                </a:ext>
              </a:extLst>
            </p:cNvPr>
            <p:cNvSpPr txBox="1"/>
            <p:nvPr/>
          </p:nvSpPr>
          <p:spPr>
            <a:xfrm>
              <a:off x="43896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719642-CBE7-114D-BD7A-620C9888DB8B}"/>
                </a:ext>
              </a:extLst>
            </p:cNvPr>
            <p:cNvSpPr txBox="1"/>
            <p:nvPr/>
          </p:nvSpPr>
          <p:spPr>
            <a:xfrm>
              <a:off x="4912130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C90064-02E4-9345-891B-AADBE9A49EE6}"/>
                </a:ext>
              </a:extLst>
            </p:cNvPr>
            <p:cNvSpPr txBox="1"/>
            <p:nvPr/>
          </p:nvSpPr>
          <p:spPr>
            <a:xfrm>
              <a:off x="5434646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AA455C9-CCDA-BA49-8285-CC4F0127FF17}"/>
              </a:ext>
            </a:extLst>
          </p:cNvPr>
          <p:cNvSpPr/>
          <p:nvPr/>
        </p:nvSpPr>
        <p:spPr>
          <a:xfrm rot="20488725">
            <a:off x="221106" y="3584931"/>
            <a:ext cx="1690606" cy="15022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7C9ED3CA-123A-8B45-B99C-A95EBEAB850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50037" y="5445780"/>
            <a:ext cx="5039" cy="533400"/>
          </a:xfrm>
          <a:prstGeom prst="curvedConnector3">
            <a:avLst>
              <a:gd name="adj1" fmla="val 112755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2A2023A-811F-CD46-B759-4890F02D7A70}"/>
              </a:ext>
            </a:extLst>
          </p:cNvPr>
          <p:cNvSpPr/>
          <p:nvPr/>
        </p:nvSpPr>
        <p:spPr>
          <a:xfrm>
            <a:off x="49530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8EE72E-E1CA-B943-A178-B81B667FFD9D}"/>
              </a:ext>
            </a:extLst>
          </p:cNvPr>
          <p:cNvSpPr/>
          <p:nvPr/>
        </p:nvSpPr>
        <p:spPr>
          <a:xfrm>
            <a:off x="547551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547232-D3A5-9543-B07B-82CBAF26EDD1}"/>
              </a:ext>
            </a:extLst>
          </p:cNvPr>
          <p:cNvSpPr/>
          <p:nvPr/>
        </p:nvSpPr>
        <p:spPr>
          <a:xfrm>
            <a:off x="5998028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0481F9-CB4D-9A4A-B434-CC5CB899A3D2}"/>
              </a:ext>
            </a:extLst>
          </p:cNvPr>
          <p:cNvSpPr/>
          <p:nvPr/>
        </p:nvSpPr>
        <p:spPr>
          <a:xfrm>
            <a:off x="6520542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9AE5A8-343E-1647-B781-07AF78ED1BE8}"/>
              </a:ext>
            </a:extLst>
          </p:cNvPr>
          <p:cNvSpPr/>
          <p:nvPr/>
        </p:nvSpPr>
        <p:spPr>
          <a:xfrm>
            <a:off x="7043056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D4838EE-312F-6245-B8BB-7B6163A20514}"/>
              </a:ext>
            </a:extLst>
          </p:cNvPr>
          <p:cNvSpPr/>
          <p:nvPr/>
        </p:nvSpPr>
        <p:spPr>
          <a:xfrm>
            <a:off x="756557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07A64E-339F-9444-B2D8-7472E3FFBD06}"/>
              </a:ext>
            </a:extLst>
          </p:cNvPr>
          <p:cNvSpPr/>
          <p:nvPr/>
        </p:nvSpPr>
        <p:spPr>
          <a:xfrm>
            <a:off x="808808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7D919C-22E6-F84E-9D68-29050F1DEF7D}"/>
              </a:ext>
            </a:extLst>
          </p:cNvPr>
          <p:cNvSpPr/>
          <p:nvPr/>
        </p:nvSpPr>
        <p:spPr>
          <a:xfrm>
            <a:off x="86106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2FC32693-DE85-6C4E-81B8-18138BE0F67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93380" y="5450820"/>
            <a:ext cx="5039" cy="533400"/>
          </a:xfrm>
          <a:prstGeom prst="curvedConnector3">
            <a:avLst>
              <a:gd name="adj1" fmla="val 152589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6D3B242B-FE23-6441-AD6C-0888BAEFEA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84181" y="5450820"/>
            <a:ext cx="5039" cy="533400"/>
          </a:xfrm>
          <a:prstGeom prst="curvedConnector3">
            <a:avLst>
              <a:gd name="adj1" fmla="val 203487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1A17672C-BC29-0A42-9B17-99FE4E16B0BF}"/>
              </a:ext>
            </a:extLst>
          </p:cNvPr>
          <p:cNvSpPr/>
          <p:nvPr/>
        </p:nvSpPr>
        <p:spPr>
          <a:xfrm rot="20488725">
            <a:off x="3053664" y="2662263"/>
            <a:ext cx="1144361" cy="13165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53043F9C-4FDA-1A4C-A3FA-A5865DCF16EE}"/>
              </a:ext>
            </a:extLst>
          </p:cNvPr>
          <p:cNvCxnSpPr>
            <a:cxnSpLocks/>
            <a:endCxn id="48" idx="1"/>
          </p:cNvCxnSpPr>
          <p:nvPr/>
        </p:nvCxnSpPr>
        <p:spPr>
          <a:xfrm rot="16200000" flipH="1">
            <a:off x="7745703" y="4819538"/>
            <a:ext cx="1028214" cy="746216"/>
          </a:xfrm>
          <a:prstGeom prst="curvedConnector3">
            <a:avLst>
              <a:gd name="adj1" fmla="val -486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689CC30F-7EB0-2346-8767-597C63D298B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68171" y="3938855"/>
            <a:ext cx="1067831" cy="1034143"/>
          </a:xfrm>
          <a:prstGeom prst="curvedConnector3">
            <a:avLst>
              <a:gd name="adj1" fmla="val 18993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11ECA93-C55A-524A-A870-605A3200109C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95D5F259-03FE-384C-892E-D5FD4D1F9FA3}"/>
              </a:ext>
            </a:extLst>
          </p:cNvPr>
          <p:cNvSpPr/>
          <p:nvPr/>
        </p:nvSpPr>
        <p:spPr>
          <a:xfrm>
            <a:off x="6082128" y="3879366"/>
            <a:ext cx="775872" cy="1807756"/>
          </a:xfrm>
          <a:custGeom>
            <a:avLst/>
            <a:gdLst>
              <a:gd name="connsiteX0" fmla="*/ 6438 w 775872"/>
              <a:gd name="connsiteY0" fmla="*/ 1807756 h 1807756"/>
              <a:gd name="connsiteX1" fmla="*/ 6438 w 775872"/>
              <a:gd name="connsiteY1" fmla="*/ 1450917 h 1807756"/>
              <a:gd name="connsiteX2" fmla="*/ 73345 w 775872"/>
              <a:gd name="connsiteY2" fmla="*/ 603424 h 1807756"/>
              <a:gd name="connsiteX3" fmla="*/ 296370 w 775872"/>
              <a:gd name="connsiteY3" fmla="*/ 1258 h 1807756"/>
              <a:gd name="connsiteX4" fmla="*/ 642057 w 775872"/>
              <a:gd name="connsiteY4" fmla="*/ 469610 h 1807756"/>
              <a:gd name="connsiteX5" fmla="*/ 775872 w 775872"/>
              <a:gd name="connsiteY5" fmla="*/ 1272497 h 180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872" h="1807756">
                <a:moveTo>
                  <a:pt x="6438" y="1807756"/>
                </a:moveTo>
                <a:cubicBezTo>
                  <a:pt x="862" y="1729697"/>
                  <a:pt x="-4713" y="1651639"/>
                  <a:pt x="6438" y="1450917"/>
                </a:cubicBezTo>
                <a:cubicBezTo>
                  <a:pt x="17589" y="1250195"/>
                  <a:pt x="25023" y="845034"/>
                  <a:pt x="73345" y="603424"/>
                </a:cubicBezTo>
                <a:cubicBezTo>
                  <a:pt x="121667" y="361814"/>
                  <a:pt x="201585" y="23560"/>
                  <a:pt x="296370" y="1258"/>
                </a:cubicBezTo>
                <a:cubicBezTo>
                  <a:pt x="391155" y="-21044"/>
                  <a:pt x="562140" y="257737"/>
                  <a:pt x="642057" y="469610"/>
                </a:cubicBezTo>
                <a:cubicBezTo>
                  <a:pt x="721974" y="681483"/>
                  <a:pt x="748923" y="976990"/>
                  <a:pt x="775872" y="1272497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725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Dendrogram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62FF7F-C249-C443-B88A-81BA80B1C85C}"/>
              </a:ext>
            </a:extLst>
          </p:cNvPr>
          <p:cNvSpPr/>
          <p:nvPr/>
        </p:nvSpPr>
        <p:spPr>
          <a:xfrm>
            <a:off x="3507002" y="29046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2B23E-504B-FC4C-BEBC-E093548114E4}"/>
              </a:ext>
            </a:extLst>
          </p:cNvPr>
          <p:cNvSpPr/>
          <p:nvPr/>
        </p:nvSpPr>
        <p:spPr>
          <a:xfrm>
            <a:off x="3184614" y="3356165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75B7BC-9029-FE48-AA34-0949139D2AB1}"/>
              </a:ext>
            </a:extLst>
          </p:cNvPr>
          <p:cNvSpPr/>
          <p:nvPr/>
        </p:nvSpPr>
        <p:spPr>
          <a:xfrm>
            <a:off x="3583202" y="34502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136DF9-08A7-FE41-A812-C2F9FA62A00A}"/>
              </a:ext>
            </a:extLst>
          </p:cNvPr>
          <p:cNvSpPr/>
          <p:nvPr/>
        </p:nvSpPr>
        <p:spPr>
          <a:xfrm>
            <a:off x="1244482" y="3733800"/>
            <a:ext cx="152400" cy="188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A53C3-D489-6745-B07F-E758AA86EADF}"/>
              </a:ext>
            </a:extLst>
          </p:cNvPr>
          <p:cNvSpPr/>
          <p:nvPr/>
        </p:nvSpPr>
        <p:spPr>
          <a:xfrm>
            <a:off x="381000" y="41452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3DE411-8531-9349-A9CE-16B05AA458AF}"/>
              </a:ext>
            </a:extLst>
          </p:cNvPr>
          <p:cNvSpPr/>
          <p:nvPr/>
        </p:nvSpPr>
        <p:spPr>
          <a:xfrm>
            <a:off x="1469830" y="42519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760F7-4B81-8341-B8AF-C8C20E480C0B}"/>
              </a:ext>
            </a:extLst>
          </p:cNvPr>
          <p:cNvSpPr/>
          <p:nvPr/>
        </p:nvSpPr>
        <p:spPr>
          <a:xfrm>
            <a:off x="1546030" y="44903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88C8B1-09B3-9946-BE8E-F302AA8ECB4C}"/>
              </a:ext>
            </a:extLst>
          </p:cNvPr>
          <p:cNvSpPr/>
          <p:nvPr/>
        </p:nvSpPr>
        <p:spPr>
          <a:xfrm>
            <a:off x="697608" y="43021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D2E1C-152D-7948-B370-2E110385609A}"/>
              </a:ext>
            </a:extLst>
          </p:cNvPr>
          <p:cNvSpPr txBox="1"/>
          <p:nvPr/>
        </p:nvSpPr>
        <p:spPr>
          <a:xfrm>
            <a:off x="304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67B6F-733C-BC47-A14B-80452CD97249}"/>
              </a:ext>
            </a:extLst>
          </p:cNvPr>
          <p:cNvSpPr txBox="1"/>
          <p:nvPr/>
        </p:nvSpPr>
        <p:spPr>
          <a:xfrm>
            <a:off x="6127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793A8-8385-5B40-BB29-E31BCE5E3672}"/>
              </a:ext>
            </a:extLst>
          </p:cNvPr>
          <p:cNvSpPr txBox="1"/>
          <p:nvPr/>
        </p:nvSpPr>
        <p:spPr>
          <a:xfrm>
            <a:off x="1222314" y="3440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69938-F5D5-EE4E-ABCE-96B269E84721}"/>
              </a:ext>
            </a:extLst>
          </p:cNvPr>
          <p:cNvSpPr txBox="1"/>
          <p:nvPr/>
        </p:nvSpPr>
        <p:spPr>
          <a:xfrm>
            <a:off x="1603314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4F04D-E4DA-BD49-8B0F-1CEF5F5E8B5F}"/>
              </a:ext>
            </a:extLst>
          </p:cNvPr>
          <p:cNvSpPr txBox="1"/>
          <p:nvPr/>
        </p:nvSpPr>
        <p:spPr>
          <a:xfrm>
            <a:off x="1676400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2CA893-A1EF-0D47-9F8D-7DD38F7EB27A}"/>
              </a:ext>
            </a:extLst>
          </p:cNvPr>
          <p:cNvSpPr txBox="1"/>
          <p:nvPr/>
        </p:nvSpPr>
        <p:spPr>
          <a:xfrm>
            <a:off x="36576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5795E-5359-0944-ABBC-680F9A6218FE}"/>
              </a:ext>
            </a:extLst>
          </p:cNvPr>
          <p:cNvSpPr txBox="1"/>
          <p:nvPr/>
        </p:nvSpPr>
        <p:spPr>
          <a:xfrm>
            <a:off x="3048000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51D16-F443-9945-BF8C-8FE21073A02C}"/>
              </a:ext>
            </a:extLst>
          </p:cNvPr>
          <p:cNvSpPr txBox="1"/>
          <p:nvPr/>
        </p:nvSpPr>
        <p:spPr>
          <a:xfrm>
            <a:off x="3508314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4ED1C4-50DF-674C-A467-3FB5FCD1F44B}"/>
              </a:ext>
            </a:extLst>
          </p:cNvPr>
          <p:cNvCxnSpPr>
            <a:cxnSpLocks/>
          </p:cNvCxnSpPr>
          <p:nvPr/>
        </p:nvCxnSpPr>
        <p:spPr>
          <a:xfrm flipV="1">
            <a:off x="4724400" y="1879829"/>
            <a:ext cx="0" cy="39407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D1D60F-2893-F54E-892E-735EB6801380}"/>
              </a:ext>
            </a:extLst>
          </p:cNvPr>
          <p:cNvSpPr txBox="1"/>
          <p:nvPr/>
        </p:nvSpPr>
        <p:spPr>
          <a:xfrm>
            <a:off x="4419600" y="1535668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66817A-EC6E-E540-A7E9-462BDAFB2E2B}"/>
              </a:ext>
            </a:extLst>
          </p:cNvPr>
          <p:cNvGrpSpPr/>
          <p:nvPr/>
        </p:nvGrpSpPr>
        <p:grpSpPr>
          <a:xfrm>
            <a:off x="4876800" y="5857011"/>
            <a:ext cx="4011388" cy="379721"/>
            <a:chOff x="1778429" y="5857011"/>
            <a:chExt cx="4011388" cy="3797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B1136B-862F-5649-83EB-54A2FABBA312}"/>
                </a:ext>
              </a:extLst>
            </p:cNvPr>
            <p:cNvSpPr txBox="1"/>
            <p:nvPr/>
          </p:nvSpPr>
          <p:spPr>
            <a:xfrm>
              <a:off x="1778429" y="586205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363409-C439-BD4E-90E5-B38F1675F559}"/>
                </a:ext>
              </a:extLst>
            </p:cNvPr>
            <p:cNvSpPr txBox="1"/>
            <p:nvPr/>
          </p:nvSpPr>
          <p:spPr>
            <a:xfrm>
              <a:off x="23118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189950-D932-C140-904E-7B4094F2E7BA}"/>
                </a:ext>
              </a:extLst>
            </p:cNvPr>
            <p:cNvSpPr txBox="1"/>
            <p:nvPr/>
          </p:nvSpPr>
          <p:spPr>
            <a:xfrm>
              <a:off x="28452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A96BB-79B2-924A-8761-FA32D2247567}"/>
                </a:ext>
              </a:extLst>
            </p:cNvPr>
            <p:cNvSpPr txBox="1"/>
            <p:nvPr/>
          </p:nvSpPr>
          <p:spPr>
            <a:xfrm>
              <a:off x="33228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930E97-CA28-9B4A-975B-8B06CFC3BE0C}"/>
                </a:ext>
              </a:extLst>
            </p:cNvPr>
            <p:cNvSpPr txBox="1"/>
            <p:nvPr/>
          </p:nvSpPr>
          <p:spPr>
            <a:xfrm>
              <a:off x="3867098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B34B9F-348D-D249-86D1-DC750832A2D8}"/>
                </a:ext>
              </a:extLst>
            </p:cNvPr>
            <p:cNvSpPr txBox="1"/>
            <p:nvPr/>
          </p:nvSpPr>
          <p:spPr>
            <a:xfrm>
              <a:off x="43896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719642-CBE7-114D-BD7A-620C9888DB8B}"/>
                </a:ext>
              </a:extLst>
            </p:cNvPr>
            <p:cNvSpPr txBox="1"/>
            <p:nvPr/>
          </p:nvSpPr>
          <p:spPr>
            <a:xfrm>
              <a:off x="4912130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C90064-02E4-9345-891B-AADBE9A49EE6}"/>
                </a:ext>
              </a:extLst>
            </p:cNvPr>
            <p:cNvSpPr txBox="1"/>
            <p:nvPr/>
          </p:nvSpPr>
          <p:spPr>
            <a:xfrm>
              <a:off x="5434646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AA455C9-CCDA-BA49-8285-CC4F0127FF17}"/>
              </a:ext>
            </a:extLst>
          </p:cNvPr>
          <p:cNvSpPr/>
          <p:nvPr/>
        </p:nvSpPr>
        <p:spPr>
          <a:xfrm rot="20488725">
            <a:off x="221106" y="3584931"/>
            <a:ext cx="1690606" cy="15022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7C9ED3CA-123A-8B45-B99C-A95EBEAB850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50037" y="5445780"/>
            <a:ext cx="5039" cy="533400"/>
          </a:xfrm>
          <a:prstGeom prst="curvedConnector3">
            <a:avLst>
              <a:gd name="adj1" fmla="val 112755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2A2023A-811F-CD46-B759-4890F02D7A70}"/>
              </a:ext>
            </a:extLst>
          </p:cNvPr>
          <p:cNvSpPr/>
          <p:nvPr/>
        </p:nvSpPr>
        <p:spPr>
          <a:xfrm>
            <a:off x="49530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8EE72E-E1CA-B943-A178-B81B667FFD9D}"/>
              </a:ext>
            </a:extLst>
          </p:cNvPr>
          <p:cNvSpPr/>
          <p:nvPr/>
        </p:nvSpPr>
        <p:spPr>
          <a:xfrm>
            <a:off x="547551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547232-D3A5-9543-B07B-82CBAF26EDD1}"/>
              </a:ext>
            </a:extLst>
          </p:cNvPr>
          <p:cNvSpPr/>
          <p:nvPr/>
        </p:nvSpPr>
        <p:spPr>
          <a:xfrm>
            <a:off x="5998028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0481F9-CB4D-9A4A-B434-CC5CB899A3D2}"/>
              </a:ext>
            </a:extLst>
          </p:cNvPr>
          <p:cNvSpPr/>
          <p:nvPr/>
        </p:nvSpPr>
        <p:spPr>
          <a:xfrm>
            <a:off x="6520542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9AE5A8-343E-1647-B781-07AF78ED1BE8}"/>
              </a:ext>
            </a:extLst>
          </p:cNvPr>
          <p:cNvSpPr/>
          <p:nvPr/>
        </p:nvSpPr>
        <p:spPr>
          <a:xfrm>
            <a:off x="7043056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D4838EE-312F-6245-B8BB-7B6163A20514}"/>
              </a:ext>
            </a:extLst>
          </p:cNvPr>
          <p:cNvSpPr/>
          <p:nvPr/>
        </p:nvSpPr>
        <p:spPr>
          <a:xfrm>
            <a:off x="756557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07A64E-339F-9444-B2D8-7472E3FFBD06}"/>
              </a:ext>
            </a:extLst>
          </p:cNvPr>
          <p:cNvSpPr/>
          <p:nvPr/>
        </p:nvSpPr>
        <p:spPr>
          <a:xfrm>
            <a:off x="808808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7D919C-22E6-F84E-9D68-29050F1DEF7D}"/>
              </a:ext>
            </a:extLst>
          </p:cNvPr>
          <p:cNvSpPr/>
          <p:nvPr/>
        </p:nvSpPr>
        <p:spPr>
          <a:xfrm>
            <a:off x="86106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2FC32693-DE85-6C4E-81B8-18138BE0F67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93380" y="5450820"/>
            <a:ext cx="5039" cy="533400"/>
          </a:xfrm>
          <a:prstGeom prst="curvedConnector3">
            <a:avLst>
              <a:gd name="adj1" fmla="val 152589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6D3B242B-FE23-6441-AD6C-0888BAEFEA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84181" y="5450820"/>
            <a:ext cx="5039" cy="533400"/>
          </a:xfrm>
          <a:prstGeom prst="curvedConnector3">
            <a:avLst>
              <a:gd name="adj1" fmla="val 203487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1A17672C-BC29-0A42-9B17-99FE4E16B0BF}"/>
              </a:ext>
            </a:extLst>
          </p:cNvPr>
          <p:cNvSpPr/>
          <p:nvPr/>
        </p:nvSpPr>
        <p:spPr>
          <a:xfrm rot="20488725">
            <a:off x="3053664" y="2662263"/>
            <a:ext cx="1144361" cy="13165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53043F9C-4FDA-1A4C-A3FA-A5865DCF16EE}"/>
              </a:ext>
            </a:extLst>
          </p:cNvPr>
          <p:cNvCxnSpPr>
            <a:cxnSpLocks/>
            <a:endCxn id="48" idx="1"/>
          </p:cNvCxnSpPr>
          <p:nvPr/>
        </p:nvCxnSpPr>
        <p:spPr>
          <a:xfrm rot="16200000" flipH="1">
            <a:off x="7745703" y="4819538"/>
            <a:ext cx="1028214" cy="746216"/>
          </a:xfrm>
          <a:prstGeom prst="curvedConnector3">
            <a:avLst>
              <a:gd name="adj1" fmla="val -486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689CC30F-7EB0-2346-8767-597C63D298B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68171" y="3938855"/>
            <a:ext cx="1067831" cy="1034143"/>
          </a:xfrm>
          <a:prstGeom prst="curvedConnector3">
            <a:avLst>
              <a:gd name="adj1" fmla="val 18993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6DE53CE-7118-084F-BBA8-7B84C6D0562F}"/>
              </a:ext>
            </a:extLst>
          </p:cNvPr>
          <p:cNvCxnSpPr>
            <a:cxnSpLocks/>
            <a:endCxn id="6" idx="6"/>
          </p:cNvCxnSpPr>
          <p:nvPr/>
        </p:nvCxnSpPr>
        <p:spPr>
          <a:xfrm flipV="1">
            <a:off x="1266800" y="3450270"/>
            <a:ext cx="2070214" cy="444178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5" name="Freeform 43014">
            <a:extLst>
              <a:ext uri="{FF2B5EF4-FFF2-40B4-BE49-F238E27FC236}">
                <a16:creationId xmlns:a16="http://schemas.microsoft.com/office/drawing/2014/main" id="{B0C1A218-806F-7248-B2C5-C406BB1C688A}"/>
              </a:ext>
            </a:extLst>
          </p:cNvPr>
          <p:cNvSpPr/>
          <p:nvPr/>
        </p:nvSpPr>
        <p:spPr>
          <a:xfrm>
            <a:off x="5820937" y="1897301"/>
            <a:ext cx="2430965" cy="2284406"/>
          </a:xfrm>
          <a:custGeom>
            <a:avLst/>
            <a:gdLst>
              <a:gd name="connsiteX0" fmla="*/ 0 w 2430965"/>
              <a:gd name="connsiteY0" fmla="*/ 1035470 h 2284406"/>
              <a:gd name="connsiteX1" fmla="*/ 524107 w 2430965"/>
              <a:gd name="connsiteY1" fmla="*/ 377548 h 2284406"/>
              <a:gd name="connsiteX2" fmla="*/ 1003609 w 2430965"/>
              <a:gd name="connsiteY2" fmla="*/ 20709 h 2284406"/>
              <a:gd name="connsiteX3" fmla="*/ 1449658 w 2430965"/>
              <a:gd name="connsiteY3" fmla="*/ 132221 h 2284406"/>
              <a:gd name="connsiteX4" fmla="*/ 2018370 w 2430965"/>
              <a:gd name="connsiteY4" fmla="*/ 868201 h 2284406"/>
              <a:gd name="connsiteX5" fmla="*/ 2430965 w 2430965"/>
              <a:gd name="connsiteY5" fmla="*/ 2284406 h 2284406"/>
              <a:gd name="connsiteX6" fmla="*/ 2430965 w 2430965"/>
              <a:gd name="connsiteY6" fmla="*/ 2284406 h 2284406"/>
              <a:gd name="connsiteX7" fmla="*/ 2430965 w 2430965"/>
              <a:gd name="connsiteY7" fmla="*/ 2284406 h 228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965" h="2284406">
                <a:moveTo>
                  <a:pt x="0" y="1035470"/>
                </a:moveTo>
                <a:cubicBezTo>
                  <a:pt x="178419" y="791072"/>
                  <a:pt x="356839" y="546675"/>
                  <a:pt x="524107" y="377548"/>
                </a:cubicBezTo>
                <a:cubicBezTo>
                  <a:pt x="691375" y="208421"/>
                  <a:pt x="849351" y="61597"/>
                  <a:pt x="1003609" y="20709"/>
                </a:cubicBezTo>
                <a:cubicBezTo>
                  <a:pt x="1157868" y="-20179"/>
                  <a:pt x="1280531" y="-9028"/>
                  <a:pt x="1449658" y="132221"/>
                </a:cubicBezTo>
                <a:cubicBezTo>
                  <a:pt x="1618785" y="273470"/>
                  <a:pt x="1854819" y="509504"/>
                  <a:pt x="2018370" y="868201"/>
                </a:cubicBezTo>
                <a:cubicBezTo>
                  <a:pt x="2181921" y="1226898"/>
                  <a:pt x="2430965" y="2284406"/>
                  <a:pt x="2430965" y="2284406"/>
                </a:cubicBezTo>
                <a:lnTo>
                  <a:pt x="2430965" y="2284406"/>
                </a:lnTo>
                <a:lnTo>
                  <a:pt x="2430965" y="2284406"/>
                </a:ln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C413AE2-9F5C-7241-935D-28416B20E7D8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3DE96F29-785D-1140-ACEE-693A2172F6E5}"/>
              </a:ext>
            </a:extLst>
          </p:cNvPr>
          <p:cNvSpPr/>
          <p:nvPr/>
        </p:nvSpPr>
        <p:spPr>
          <a:xfrm>
            <a:off x="6082128" y="3879366"/>
            <a:ext cx="775872" cy="1807756"/>
          </a:xfrm>
          <a:custGeom>
            <a:avLst/>
            <a:gdLst>
              <a:gd name="connsiteX0" fmla="*/ 6438 w 775872"/>
              <a:gd name="connsiteY0" fmla="*/ 1807756 h 1807756"/>
              <a:gd name="connsiteX1" fmla="*/ 6438 w 775872"/>
              <a:gd name="connsiteY1" fmla="*/ 1450917 h 1807756"/>
              <a:gd name="connsiteX2" fmla="*/ 73345 w 775872"/>
              <a:gd name="connsiteY2" fmla="*/ 603424 h 1807756"/>
              <a:gd name="connsiteX3" fmla="*/ 296370 w 775872"/>
              <a:gd name="connsiteY3" fmla="*/ 1258 h 1807756"/>
              <a:gd name="connsiteX4" fmla="*/ 642057 w 775872"/>
              <a:gd name="connsiteY4" fmla="*/ 469610 h 1807756"/>
              <a:gd name="connsiteX5" fmla="*/ 775872 w 775872"/>
              <a:gd name="connsiteY5" fmla="*/ 1272497 h 180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872" h="1807756">
                <a:moveTo>
                  <a:pt x="6438" y="1807756"/>
                </a:moveTo>
                <a:cubicBezTo>
                  <a:pt x="862" y="1729697"/>
                  <a:pt x="-4713" y="1651639"/>
                  <a:pt x="6438" y="1450917"/>
                </a:cubicBezTo>
                <a:cubicBezTo>
                  <a:pt x="17589" y="1250195"/>
                  <a:pt x="25023" y="845034"/>
                  <a:pt x="73345" y="603424"/>
                </a:cubicBezTo>
                <a:cubicBezTo>
                  <a:pt x="121667" y="361814"/>
                  <a:pt x="201585" y="23560"/>
                  <a:pt x="296370" y="1258"/>
                </a:cubicBezTo>
                <a:cubicBezTo>
                  <a:pt x="391155" y="-21044"/>
                  <a:pt x="562140" y="257737"/>
                  <a:pt x="642057" y="469610"/>
                </a:cubicBezTo>
                <a:cubicBezTo>
                  <a:pt x="721974" y="681483"/>
                  <a:pt x="748923" y="976990"/>
                  <a:pt x="775872" y="1272497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Dendrogram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62FF7F-C249-C443-B88A-81BA80B1C85C}"/>
              </a:ext>
            </a:extLst>
          </p:cNvPr>
          <p:cNvSpPr/>
          <p:nvPr/>
        </p:nvSpPr>
        <p:spPr>
          <a:xfrm>
            <a:off x="3507002" y="29046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2B23E-504B-FC4C-BEBC-E093548114E4}"/>
              </a:ext>
            </a:extLst>
          </p:cNvPr>
          <p:cNvSpPr/>
          <p:nvPr/>
        </p:nvSpPr>
        <p:spPr>
          <a:xfrm>
            <a:off x="3184614" y="335616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75B7BC-9029-FE48-AA34-0949139D2AB1}"/>
              </a:ext>
            </a:extLst>
          </p:cNvPr>
          <p:cNvSpPr/>
          <p:nvPr/>
        </p:nvSpPr>
        <p:spPr>
          <a:xfrm>
            <a:off x="3583202" y="34502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136DF9-08A7-FE41-A812-C2F9FA62A00A}"/>
              </a:ext>
            </a:extLst>
          </p:cNvPr>
          <p:cNvSpPr/>
          <p:nvPr/>
        </p:nvSpPr>
        <p:spPr>
          <a:xfrm>
            <a:off x="1244482" y="37338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A53C3-D489-6745-B07F-E758AA86EADF}"/>
              </a:ext>
            </a:extLst>
          </p:cNvPr>
          <p:cNvSpPr/>
          <p:nvPr/>
        </p:nvSpPr>
        <p:spPr>
          <a:xfrm>
            <a:off x="381000" y="41452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3DE411-8531-9349-A9CE-16B05AA458AF}"/>
              </a:ext>
            </a:extLst>
          </p:cNvPr>
          <p:cNvSpPr/>
          <p:nvPr/>
        </p:nvSpPr>
        <p:spPr>
          <a:xfrm>
            <a:off x="1469830" y="42519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760F7-4B81-8341-B8AF-C8C20E480C0B}"/>
              </a:ext>
            </a:extLst>
          </p:cNvPr>
          <p:cNvSpPr/>
          <p:nvPr/>
        </p:nvSpPr>
        <p:spPr>
          <a:xfrm>
            <a:off x="1546030" y="44903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88C8B1-09B3-9946-BE8E-F302AA8ECB4C}"/>
              </a:ext>
            </a:extLst>
          </p:cNvPr>
          <p:cNvSpPr/>
          <p:nvPr/>
        </p:nvSpPr>
        <p:spPr>
          <a:xfrm>
            <a:off x="697608" y="43021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D2E1C-152D-7948-B370-2E110385609A}"/>
              </a:ext>
            </a:extLst>
          </p:cNvPr>
          <p:cNvSpPr txBox="1"/>
          <p:nvPr/>
        </p:nvSpPr>
        <p:spPr>
          <a:xfrm>
            <a:off x="304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67B6F-733C-BC47-A14B-80452CD97249}"/>
              </a:ext>
            </a:extLst>
          </p:cNvPr>
          <p:cNvSpPr txBox="1"/>
          <p:nvPr/>
        </p:nvSpPr>
        <p:spPr>
          <a:xfrm>
            <a:off x="6127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793A8-8385-5B40-BB29-E31BCE5E3672}"/>
              </a:ext>
            </a:extLst>
          </p:cNvPr>
          <p:cNvSpPr txBox="1"/>
          <p:nvPr/>
        </p:nvSpPr>
        <p:spPr>
          <a:xfrm>
            <a:off x="1222314" y="3440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69938-F5D5-EE4E-ABCE-96B269E84721}"/>
              </a:ext>
            </a:extLst>
          </p:cNvPr>
          <p:cNvSpPr txBox="1"/>
          <p:nvPr/>
        </p:nvSpPr>
        <p:spPr>
          <a:xfrm>
            <a:off x="1603314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4F04D-E4DA-BD49-8B0F-1CEF5F5E8B5F}"/>
              </a:ext>
            </a:extLst>
          </p:cNvPr>
          <p:cNvSpPr txBox="1"/>
          <p:nvPr/>
        </p:nvSpPr>
        <p:spPr>
          <a:xfrm>
            <a:off x="1676400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2CA893-A1EF-0D47-9F8D-7DD38F7EB27A}"/>
              </a:ext>
            </a:extLst>
          </p:cNvPr>
          <p:cNvSpPr txBox="1"/>
          <p:nvPr/>
        </p:nvSpPr>
        <p:spPr>
          <a:xfrm>
            <a:off x="36576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5795E-5359-0944-ABBC-680F9A6218FE}"/>
              </a:ext>
            </a:extLst>
          </p:cNvPr>
          <p:cNvSpPr txBox="1"/>
          <p:nvPr/>
        </p:nvSpPr>
        <p:spPr>
          <a:xfrm>
            <a:off x="3048000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51D16-F443-9945-BF8C-8FE21073A02C}"/>
              </a:ext>
            </a:extLst>
          </p:cNvPr>
          <p:cNvSpPr txBox="1"/>
          <p:nvPr/>
        </p:nvSpPr>
        <p:spPr>
          <a:xfrm>
            <a:off x="3508314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4ED1C4-50DF-674C-A467-3FB5FCD1F44B}"/>
              </a:ext>
            </a:extLst>
          </p:cNvPr>
          <p:cNvCxnSpPr>
            <a:cxnSpLocks/>
          </p:cNvCxnSpPr>
          <p:nvPr/>
        </p:nvCxnSpPr>
        <p:spPr>
          <a:xfrm flipV="1">
            <a:off x="4724400" y="1879829"/>
            <a:ext cx="0" cy="39407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D1D60F-2893-F54E-892E-735EB6801380}"/>
              </a:ext>
            </a:extLst>
          </p:cNvPr>
          <p:cNvSpPr txBox="1"/>
          <p:nvPr/>
        </p:nvSpPr>
        <p:spPr>
          <a:xfrm>
            <a:off x="4419600" y="1535668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66817A-EC6E-E540-A7E9-462BDAFB2E2B}"/>
              </a:ext>
            </a:extLst>
          </p:cNvPr>
          <p:cNvGrpSpPr/>
          <p:nvPr/>
        </p:nvGrpSpPr>
        <p:grpSpPr>
          <a:xfrm>
            <a:off x="4876800" y="5857011"/>
            <a:ext cx="4011388" cy="379721"/>
            <a:chOff x="1778429" y="5857011"/>
            <a:chExt cx="4011388" cy="3797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B1136B-862F-5649-83EB-54A2FABBA312}"/>
                </a:ext>
              </a:extLst>
            </p:cNvPr>
            <p:cNvSpPr txBox="1"/>
            <p:nvPr/>
          </p:nvSpPr>
          <p:spPr>
            <a:xfrm>
              <a:off x="1778429" y="586205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363409-C439-BD4E-90E5-B38F1675F559}"/>
                </a:ext>
              </a:extLst>
            </p:cNvPr>
            <p:cNvSpPr txBox="1"/>
            <p:nvPr/>
          </p:nvSpPr>
          <p:spPr>
            <a:xfrm>
              <a:off x="23118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189950-D932-C140-904E-7B4094F2E7BA}"/>
                </a:ext>
              </a:extLst>
            </p:cNvPr>
            <p:cNvSpPr txBox="1"/>
            <p:nvPr/>
          </p:nvSpPr>
          <p:spPr>
            <a:xfrm>
              <a:off x="28452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A96BB-79B2-924A-8761-FA32D2247567}"/>
                </a:ext>
              </a:extLst>
            </p:cNvPr>
            <p:cNvSpPr txBox="1"/>
            <p:nvPr/>
          </p:nvSpPr>
          <p:spPr>
            <a:xfrm>
              <a:off x="33228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930E97-CA28-9B4A-975B-8B06CFC3BE0C}"/>
                </a:ext>
              </a:extLst>
            </p:cNvPr>
            <p:cNvSpPr txBox="1"/>
            <p:nvPr/>
          </p:nvSpPr>
          <p:spPr>
            <a:xfrm>
              <a:off x="3867098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B34B9F-348D-D249-86D1-DC750832A2D8}"/>
                </a:ext>
              </a:extLst>
            </p:cNvPr>
            <p:cNvSpPr txBox="1"/>
            <p:nvPr/>
          </p:nvSpPr>
          <p:spPr>
            <a:xfrm>
              <a:off x="43896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719642-CBE7-114D-BD7A-620C9888DB8B}"/>
                </a:ext>
              </a:extLst>
            </p:cNvPr>
            <p:cNvSpPr txBox="1"/>
            <p:nvPr/>
          </p:nvSpPr>
          <p:spPr>
            <a:xfrm>
              <a:off x="4912130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C90064-02E4-9345-891B-AADBE9A49EE6}"/>
                </a:ext>
              </a:extLst>
            </p:cNvPr>
            <p:cNvSpPr txBox="1"/>
            <p:nvPr/>
          </p:nvSpPr>
          <p:spPr>
            <a:xfrm>
              <a:off x="5434646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AA455C9-CCDA-BA49-8285-CC4F0127FF17}"/>
              </a:ext>
            </a:extLst>
          </p:cNvPr>
          <p:cNvSpPr/>
          <p:nvPr/>
        </p:nvSpPr>
        <p:spPr>
          <a:xfrm rot="20488725">
            <a:off x="145061" y="2829493"/>
            <a:ext cx="4416637" cy="185078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7C9ED3CA-123A-8B45-B99C-A95EBEAB850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50037" y="5445780"/>
            <a:ext cx="5039" cy="533400"/>
          </a:xfrm>
          <a:prstGeom prst="curvedConnector3">
            <a:avLst>
              <a:gd name="adj1" fmla="val 112755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2A2023A-811F-CD46-B759-4890F02D7A70}"/>
              </a:ext>
            </a:extLst>
          </p:cNvPr>
          <p:cNvSpPr/>
          <p:nvPr/>
        </p:nvSpPr>
        <p:spPr>
          <a:xfrm>
            <a:off x="49530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8EE72E-E1CA-B943-A178-B81B667FFD9D}"/>
              </a:ext>
            </a:extLst>
          </p:cNvPr>
          <p:cNvSpPr/>
          <p:nvPr/>
        </p:nvSpPr>
        <p:spPr>
          <a:xfrm>
            <a:off x="547551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547232-D3A5-9543-B07B-82CBAF26EDD1}"/>
              </a:ext>
            </a:extLst>
          </p:cNvPr>
          <p:cNvSpPr/>
          <p:nvPr/>
        </p:nvSpPr>
        <p:spPr>
          <a:xfrm>
            <a:off x="5998028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0481F9-CB4D-9A4A-B434-CC5CB899A3D2}"/>
              </a:ext>
            </a:extLst>
          </p:cNvPr>
          <p:cNvSpPr/>
          <p:nvPr/>
        </p:nvSpPr>
        <p:spPr>
          <a:xfrm>
            <a:off x="6520542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9AE5A8-343E-1647-B781-07AF78ED1BE8}"/>
              </a:ext>
            </a:extLst>
          </p:cNvPr>
          <p:cNvSpPr/>
          <p:nvPr/>
        </p:nvSpPr>
        <p:spPr>
          <a:xfrm>
            <a:off x="7043056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D4838EE-312F-6245-B8BB-7B6163A20514}"/>
              </a:ext>
            </a:extLst>
          </p:cNvPr>
          <p:cNvSpPr/>
          <p:nvPr/>
        </p:nvSpPr>
        <p:spPr>
          <a:xfrm>
            <a:off x="756557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07A64E-339F-9444-B2D8-7472E3FFBD06}"/>
              </a:ext>
            </a:extLst>
          </p:cNvPr>
          <p:cNvSpPr/>
          <p:nvPr/>
        </p:nvSpPr>
        <p:spPr>
          <a:xfrm>
            <a:off x="808808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7D919C-22E6-F84E-9D68-29050F1DEF7D}"/>
              </a:ext>
            </a:extLst>
          </p:cNvPr>
          <p:cNvSpPr/>
          <p:nvPr/>
        </p:nvSpPr>
        <p:spPr>
          <a:xfrm>
            <a:off x="86106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2FC32693-DE85-6C4E-81B8-18138BE0F67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93380" y="5450820"/>
            <a:ext cx="5039" cy="533400"/>
          </a:xfrm>
          <a:prstGeom prst="curvedConnector3">
            <a:avLst>
              <a:gd name="adj1" fmla="val 152589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6D3B242B-FE23-6441-AD6C-0888BAEFEA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84181" y="5450820"/>
            <a:ext cx="5039" cy="533400"/>
          </a:xfrm>
          <a:prstGeom prst="curvedConnector3">
            <a:avLst>
              <a:gd name="adj1" fmla="val 203487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53043F9C-4FDA-1A4C-A3FA-A5865DCF16EE}"/>
              </a:ext>
            </a:extLst>
          </p:cNvPr>
          <p:cNvCxnSpPr>
            <a:cxnSpLocks/>
            <a:endCxn id="48" idx="1"/>
          </p:cNvCxnSpPr>
          <p:nvPr/>
        </p:nvCxnSpPr>
        <p:spPr>
          <a:xfrm rot="16200000" flipH="1">
            <a:off x="7745703" y="4819538"/>
            <a:ext cx="1028214" cy="746216"/>
          </a:xfrm>
          <a:prstGeom prst="curvedConnector3">
            <a:avLst>
              <a:gd name="adj1" fmla="val -486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689CC30F-7EB0-2346-8767-597C63D298B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68171" y="3938855"/>
            <a:ext cx="1067831" cy="1034143"/>
          </a:xfrm>
          <a:prstGeom prst="curvedConnector3">
            <a:avLst>
              <a:gd name="adj1" fmla="val 18993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5" name="Freeform 43014">
            <a:extLst>
              <a:ext uri="{FF2B5EF4-FFF2-40B4-BE49-F238E27FC236}">
                <a16:creationId xmlns:a16="http://schemas.microsoft.com/office/drawing/2014/main" id="{B0C1A218-806F-7248-B2C5-C406BB1C688A}"/>
              </a:ext>
            </a:extLst>
          </p:cNvPr>
          <p:cNvSpPr/>
          <p:nvPr/>
        </p:nvSpPr>
        <p:spPr>
          <a:xfrm>
            <a:off x="5820937" y="1897301"/>
            <a:ext cx="2430965" cy="2284406"/>
          </a:xfrm>
          <a:custGeom>
            <a:avLst/>
            <a:gdLst>
              <a:gd name="connsiteX0" fmla="*/ 0 w 2430965"/>
              <a:gd name="connsiteY0" fmla="*/ 1035470 h 2284406"/>
              <a:gd name="connsiteX1" fmla="*/ 524107 w 2430965"/>
              <a:gd name="connsiteY1" fmla="*/ 377548 h 2284406"/>
              <a:gd name="connsiteX2" fmla="*/ 1003609 w 2430965"/>
              <a:gd name="connsiteY2" fmla="*/ 20709 h 2284406"/>
              <a:gd name="connsiteX3" fmla="*/ 1449658 w 2430965"/>
              <a:gd name="connsiteY3" fmla="*/ 132221 h 2284406"/>
              <a:gd name="connsiteX4" fmla="*/ 2018370 w 2430965"/>
              <a:gd name="connsiteY4" fmla="*/ 868201 h 2284406"/>
              <a:gd name="connsiteX5" fmla="*/ 2430965 w 2430965"/>
              <a:gd name="connsiteY5" fmla="*/ 2284406 h 2284406"/>
              <a:gd name="connsiteX6" fmla="*/ 2430965 w 2430965"/>
              <a:gd name="connsiteY6" fmla="*/ 2284406 h 2284406"/>
              <a:gd name="connsiteX7" fmla="*/ 2430965 w 2430965"/>
              <a:gd name="connsiteY7" fmla="*/ 2284406 h 228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965" h="2284406">
                <a:moveTo>
                  <a:pt x="0" y="1035470"/>
                </a:moveTo>
                <a:cubicBezTo>
                  <a:pt x="178419" y="791072"/>
                  <a:pt x="356839" y="546675"/>
                  <a:pt x="524107" y="377548"/>
                </a:cubicBezTo>
                <a:cubicBezTo>
                  <a:pt x="691375" y="208421"/>
                  <a:pt x="849351" y="61597"/>
                  <a:pt x="1003609" y="20709"/>
                </a:cubicBezTo>
                <a:cubicBezTo>
                  <a:pt x="1157868" y="-20179"/>
                  <a:pt x="1280531" y="-9028"/>
                  <a:pt x="1449658" y="132221"/>
                </a:cubicBezTo>
                <a:cubicBezTo>
                  <a:pt x="1618785" y="273470"/>
                  <a:pt x="1854819" y="509504"/>
                  <a:pt x="2018370" y="868201"/>
                </a:cubicBezTo>
                <a:cubicBezTo>
                  <a:pt x="2181921" y="1226898"/>
                  <a:pt x="2430965" y="2284406"/>
                  <a:pt x="2430965" y="2284406"/>
                </a:cubicBezTo>
                <a:lnTo>
                  <a:pt x="2430965" y="2284406"/>
                </a:lnTo>
                <a:lnTo>
                  <a:pt x="2430965" y="2284406"/>
                </a:ln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D36B9F-7003-094B-A093-794CD715C826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7AA37AA8-0293-1B44-8653-D7276E43B5C6}"/>
              </a:ext>
            </a:extLst>
          </p:cNvPr>
          <p:cNvSpPr/>
          <p:nvPr/>
        </p:nvSpPr>
        <p:spPr>
          <a:xfrm>
            <a:off x="6082128" y="3879366"/>
            <a:ext cx="775872" cy="1807756"/>
          </a:xfrm>
          <a:custGeom>
            <a:avLst/>
            <a:gdLst>
              <a:gd name="connsiteX0" fmla="*/ 6438 w 775872"/>
              <a:gd name="connsiteY0" fmla="*/ 1807756 h 1807756"/>
              <a:gd name="connsiteX1" fmla="*/ 6438 w 775872"/>
              <a:gd name="connsiteY1" fmla="*/ 1450917 h 1807756"/>
              <a:gd name="connsiteX2" fmla="*/ 73345 w 775872"/>
              <a:gd name="connsiteY2" fmla="*/ 603424 h 1807756"/>
              <a:gd name="connsiteX3" fmla="*/ 296370 w 775872"/>
              <a:gd name="connsiteY3" fmla="*/ 1258 h 1807756"/>
              <a:gd name="connsiteX4" fmla="*/ 642057 w 775872"/>
              <a:gd name="connsiteY4" fmla="*/ 469610 h 1807756"/>
              <a:gd name="connsiteX5" fmla="*/ 775872 w 775872"/>
              <a:gd name="connsiteY5" fmla="*/ 1272497 h 180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872" h="1807756">
                <a:moveTo>
                  <a:pt x="6438" y="1807756"/>
                </a:moveTo>
                <a:cubicBezTo>
                  <a:pt x="862" y="1729697"/>
                  <a:pt x="-4713" y="1651639"/>
                  <a:pt x="6438" y="1450917"/>
                </a:cubicBezTo>
                <a:cubicBezTo>
                  <a:pt x="17589" y="1250195"/>
                  <a:pt x="25023" y="845034"/>
                  <a:pt x="73345" y="603424"/>
                </a:cubicBezTo>
                <a:cubicBezTo>
                  <a:pt x="121667" y="361814"/>
                  <a:pt x="201585" y="23560"/>
                  <a:pt x="296370" y="1258"/>
                </a:cubicBezTo>
                <a:cubicBezTo>
                  <a:pt x="391155" y="-21044"/>
                  <a:pt x="562140" y="257737"/>
                  <a:pt x="642057" y="469610"/>
                </a:cubicBezTo>
                <a:cubicBezTo>
                  <a:pt x="721974" y="681483"/>
                  <a:pt x="748923" y="976990"/>
                  <a:pt x="775872" y="1272497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576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Dendrogram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62FF7F-C249-C443-B88A-81BA80B1C85C}"/>
              </a:ext>
            </a:extLst>
          </p:cNvPr>
          <p:cNvSpPr/>
          <p:nvPr/>
        </p:nvSpPr>
        <p:spPr>
          <a:xfrm>
            <a:off x="3507002" y="29046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2B23E-504B-FC4C-BEBC-E093548114E4}"/>
              </a:ext>
            </a:extLst>
          </p:cNvPr>
          <p:cNvSpPr/>
          <p:nvPr/>
        </p:nvSpPr>
        <p:spPr>
          <a:xfrm>
            <a:off x="3184614" y="335616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75B7BC-9029-FE48-AA34-0949139D2AB1}"/>
              </a:ext>
            </a:extLst>
          </p:cNvPr>
          <p:cNvSpPr/>
          <p:nvPr/>
        </p:nvSpPr>
        <p:spPr>
          <a:xfrm>
            <a:off x="3583202" y="34502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136DF9-08A7-FE41-A812-C2F9FA62A00A}"/>
              </a:ext>
            </a:extLst>
          </p:cNvPr>
          <p:cNvSpPr/>
          <p:nvPr/>
        </p:nvSpPr>
        <p:spPr>
          <a:xfrm>
            <a:off x="1244482" y="37338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A53C3-D489-6745-B07F-E758AA86EADF}"/>
              </a:ext>
            </a:extLst>
          </p:cNvPr>
          <p:cNvSpPr/>
          <p:nvPr/>
        </p:nvSpPr>
        <p:spPr>
          <a:xfrm>
            <a:off x="381000" y="41452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3DE411-8531-9349-A9CE-16B05AA458AF}"/>
              </a:ext>
            </a:extLst>
          </p:cNvPr>
          <p:cNvSpPr/>
          <p:nvPr/>
        </p:nvSpPr>
        <p:spPr>
          <a:xfrm>
            <a:off x="1469830" y="42519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760F7-4B81-8341-B8AF-C8C20E480C0B}"/>
              </a:ext>
            </a:extLst>
          </p:cNvPr>
          <p:cNvSpPr/>
          <p:nvPr/>
        </p:nvSpPr>
        <p:spPr>
          <a:xfrm>
            <a:off x="1546030" y="44903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88C8B1-09B3-9946-BE8E-F302AA8ECB4C}"/>
              </a:ext>
            </a:extLst>
          </p:cNvPr>
          <p:cNvSpPr/>
          <p:nvPr/>
        </p:nvSpPr>
        <p:spPr>
          <a:xfrm>
            <a:off x="697608" y="43021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D2E1C-152D-7948-B370-2E110385609A}"/>
              </a:ext>
            </a:extLst>
          </p:cNvPr>
          <p:cNvSpPr txBox="1"/>
          <p:nvPr/>
        </p:nvSpPr>
        <p:spPr>
          <a:xfrm>
            <a:off x="304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67B6F-733C-BC47-A14B-80452CD97249}"/>
              </a:ext>
            </a:extLst>
          </p:cNvPr>
          <p:cNvSpPr txBox="1"/>
          <p:nvPr/>
        </p:nvSpPr>
        <p:spPr>
          <a:xfrm>
            <a:off x="6127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793A8-8385-5B40-BB29-E31BCE5E3672}"/>
              </a:ext>
            </a:extLst>
          </p:cNvPr>
          <p:cNvSpPr txBox="1"/>
          <p:nvPr/>
        </p:nvSpPr>
        <p:spPr>
          <a:xfrm>
            <a:off x="1222314" y="3440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69938-F5D5-EE4E-ABCE-96B269E84721}"/>
              </a:ext>
            </a:extLst>
          </p:cNvPr>
          <p:cNvSpPr txBox="1"/>
          <p:nvPr/>
        </p:nvSpPr>
        <p:spPr>
          <a:xfrm>
            <a:off x="1603314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4F04D-E4DA-BD49-8B0F-1CEF5F5E8B5F}"/>
              </a:ext>
            </a:extLst>
          </p:cNvPr>
          <p:cNvSpPr txBox="1"/>
          <p:nvPr/>
        </p:nvSpPr>
        <p:spPr>
          <a:xfrm>
            <a:off x="1676400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2CA893-A1EF-0D47-9F8D-7DD38F7EB27A}"/>
              </a:ext>
            </a:extLst>
          </p:cNvPr>
          <p:cNvSpPr txBox="1"/>
          <p:nvPr/>
        </p:nvSpPr>
        <p:spPr>
          <a:xfrm>
            <a:off x="36576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5795E-5359-0944-ABBC-680F9A6218FE}"/>
              </a:ext>
            </a:extLst>
          </p:cNvPr>
          <p:cNvSpPr txBox="1"/>
          <p:nvPr/>
        </p:nvSpPr>
        <p:spPr>
          <a:xfrm>
            <a:off x="3048000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51D16-F443-9945-BF8C-8FE21073A02C}"/>
              </a:ext>
            </a:extLst>
          </p:cNvPr>
          <p:cNvSpPr txBox="1"/>
          <p:nvPr/>
        </p:nvSpPr>
        <p:spPr>
          <a:xfrm>
            <a:off x="3508314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4ED1C4-50DF-674C-A467-3FB5FCD1F44B}"/>
              </a:ext>
            </a:extLst>
          </p:cNvPr>
          <p:cNvCxnSpPr>
            <a:cxnSpLocks/>
          </p:cNvCxnSpPr>
          <p:nvPr/>
        </p:nvCxnSpPr>
        <p:spPr>
          <a:xfrm flipV="1">
            <a:off x="4724400" y="1879829"/>
            <a:ext cx="0" cy="39407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D1D60F-2893-F54E-892E-735EB6801380}"/>
              </a:ext>
            </a:extLst>
          </p:cNvPr>
          <p:cNvSpPr txBox="1"/>
          <p:nvPr/>
        </p:nvSpPr>
        <p:spPr>
          <a:xfrm>
            <a:off x="4419600" y="1535668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66817A-EC6E-E540-A7E9-462BDAFB2E2B}"/>
              </a:ext>
            </a:extLst>
          </p:cNvPr>
          <p:cNvGrpSpPr/>
          <p:nvPr/>
        </p:nvGrpSpPr>
        <p:grpSpPr>
          <a:xfrm>
            <a:off x="4876800" y="5857011"/>
            <a:ext cx="4011388" cy="379721"/>
            <a:chOff x="1778429" y="5857011"/>
            <a:chExt cx="4011388" cy="3797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B1136B-862F-5649-83EB-54A2FABBA312}"/>
                </a:ext>
              </a:extLst>
            </p:cNvPr>
            <p:cNvSpPr txBox="1"/>
            <p:nvPr/>
          </p:nvSpPr>
          <p:spPr>
            <a:xfrm>
              <a:off x="1778429" y="586205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363409-C439-BD4E-90E5-B38F1675F559}"/>
                </a:ext>
              </a:extLst>
            </p:cNvPr>
            <p:cNvSpPr txBox="1"/>
            <p:nvPr/>
          </p:nvSpPr>
          <p:spPr>
            <a:xfrm>
              <a:off x="23118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189950-D932-C140-904E-7B4094F2E7BA}"/>
                </a:ext>
              </a:extLst>
            </p:cNvPr>
            <p:cNvSpPr txBox="1"/>
            <p:nvPr/>
          </p:nvSpPr>
          <p:spPr>
            <a:xfrm>
              <a:off x="28452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A96BB-79B2-924A-8761-FA32D2247567}"/>
                </a:ext>
              </a:extLst>
            </p:cNvPr>
            <p:cNvSpPr txBox="1"/>
            <p:nvPr/>
          </p:nvSpPr>
          <p:spPr>
            <a:xfrm>
              <a:off x="33228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930E97-CA28-9B4A-975B-8B06CFC3BE0C}"/>
                </a:ext>
              </a:extLst>
            </p:cNvPr>
            <p:cNvSpPr txBox="1"/>
            <p:nvPr/>
          </p:nvSpPr>
          <p:spPr>
            <a:xfrm>
              <a:off x="3867098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B34B9F-348D-D249-86D1-DC750832A2D8}"/>
                </a:ext>
              </a:extLst>
            </p:cNvPr>
            <p:cNvSpPr txBox="1"/>
            <p:nvPr/>
          </p:nvSpPr>
          <p:spPr>
            <a:xfrm>
              <a:off x="43896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719642-CBE7-114D-BD7A-620C9888DB8B}"/>
                </a:ext>
              </a:extLst>
            </p:cNvPr>
            <p:cNvSpPr txBox="1"/>
            <p:nvPr/>
          </p:nvSpPr>
          <p:spPr>
            <a:xfrm>
              <a:off x="4912130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C90064-02E4-9345-891B-AADBE9A49EE6}"/>
                </a:ext>
              </a:extLst>
            </p:cNvPr>
            <p:cNvSpPr txBox="1"/>
            <p:nvPr/>
          </p:nvSpPr>
          <p:spPr>
            <a:xfrm>
              <a:off x="5434646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AA455C9-CCDA-BA49-8285-CC4F0127FF17}"/>
              </a:ext>
            </a:extLst>
          </p:cNvPr>
          <p:cNvSpPr/>
          <p:nvPr/>
        </p:nvSpPr>
        <p:spPr>
          <a:xfrm rot="20488725">
            <a:off x="209585" y="3225224"/>
            <a:ext cx="1925067" cy="185078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7C9ED3CA-123A-8B45-B99C-A95EBEAB850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50037" y="5445780"/>
            <a:ext cx="5039" cy="533400"/>
          </a:xfrm>
          <a:prstGeom prst="curvedConnector3">
            <a:avLst>
              <a:gd name="adj1" fmla="val 112755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2A2023A-811F-CD46-B759-4890F02D7A70}"/>
              </a:ext>
            </a:extLst>
          </p:cNvPr>
          <p:cNvSpPr/>
          <p:nvPr/>
        </p:nvSpPr>
        <p:spPr>
          <a:xfrm>
            <a:off x="49530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8EE72E-E1CA-B943-A178-B81B667FFD9D}"/>
              </a:ext>
            </a:extLst>
          </p:cNvPr>
          <p:cNvSpPr/>
          <p:nvPr/>
        </p:nvSpPr>
        <p:spPr>
          <a:xfrm>
            <a:off x="547551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547232-D3A5-9543-B07B-82CBAF26EDD1}"/>
              </a:ext>
            </a:extLst>
          </p:cNvPr>
          <p:cNvSpPr/>
          <p:nvPr/>
        </p:nvSpPr>
        <p:spPr>
          <a:xfrm>
            <a:off x="5998028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0481F9-CB4D-9A4A-B434-CC5CB899A3D2}"/>
              </a:ext>
            </a:extLst>
          </p:cNvPr>
          <p:cNvSpPr/>
          <p:nvPr/>
        </p:nvSpPr>
        <p:spPr>
          <a:xfrm>
            <a:off x="6520542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9AE5A8-343E-1647-B781-07AF78ED1BE8}"/>
              </a:ext>
            </a:extLst>
          </p:cNvPr>
          <p:cNvSpPr/>
          <p:nvPr/>
        </p:nvSpPr>
        <p:spPr>
          <a:xfrm>
            <a:off x="7043056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D4838EE-312F-6245-B8BB-7B6163A20514}"/>
              </a:ext>
            </a:extLst>
          </p:cNvPr>
          <p:cNvSpPr/>
          <p:nvPr/>
        </p:nvSpPr>
        <p:spPr>
          <a:xfrm>
            <a:off x="756557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07A64E-339F-9444-B2D8-7472E3FFBD06}"/>
              </a:ext>
            </a:extLst>
          </p:cNvPr>
          <p:cNvSpPr/>
          <p:nvPr/>
        </p:nvSpPr>
        <p:spPr>
          <a:xfrm>
            <a:off x="808808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7D919C-22E6-F84E-9D68-29050F1DEF7D}"/>
              </a:ext>
            </a:extLst>
          </p:cNvPr>
          <p:cNvSpPr/>
          <p:nvPr/>
        </p:nvSpPr>
        <p:spPr>
          <a:xfrm>
            <a:off x="86106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2FC32693-DE85-6C4E-81B8-18138BE0F67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93380" y="5450820"/>
            <a:ext cx="5039" cy="533400"/>
          </a:xfrm>
          <a:prstGeom prst="curvedConnector3">
            <a:avLst>
              <a:gd name="adj1" fmla="val 152589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6D3B242B-FE23-6441-AD6C-0888BAEFEA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84181" y="5450820"/>
            <a:ext cx="5039" cy="533400"/>
          </a:xfrm>
          <a:prstGeom prst="curvedConnector3">
            <a:avLst>
              <a:gd name="adj1" fmla="val 203487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53043F9C-4FDA-1A4C-A3FA-A5865DCF16EE}"/>
              </a:ext>
            </a:extLst>
          </p:cNvPr>
          <p:cNvCxnSpPr>
            <a:cxnSpLocks/>
            <a:endCxn id="48" idx="1"/>
          </p:cNvCxnSpPr>
          <p:nvPr/>
        </p:nvCxnSpPr>
        <p:spPr>
          <a:xfrm rot="16200000" flipH="1">
            <a:off x="7745703" y="4819538"/>
            <a:ext cx="1028214" cy="746216"/>
          </a:xfrm>
          <a:prstGeom prst="curvedConnector3">
            <a:avLst>
              <a:gd name="adj1" fmla="val -486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689CC30F-7EB0-2346-8767-597C63D298B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68171" y="3938855"/>
            <a:ext cx="1067831" cy="1034143"/>
          </a:xfrm>
          <a:prstGeom prst="curvedConnector3">
            <a:avLst>
              <a:gd name="adj1" fmla="val 18993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5" name="Freeform 43014">
            <a:extLst>
              <a:ext uri="{FF2B5EF4-FFF2-40B4-BE49-F238E27FC236}">
                <a16:creationId xmlns:a16="http://schemas.microsoft.com/office/drawing/2014/main" id="{B0C1A218-806F-7248-B2C5-C406BB1C688A}"/>
              </a:ext>
            </a:extLst>
          </p:cNvPr>
          <p:cNvSpPr/>
          <p:nvPr/>
        </p:nvSpPr>
        <p:spPr>
          <a:xfrm>
            <a:off x="5820937" y="1897301"/>
            <a:ext cx="2430965" cy="2284406"/>
          </a:xfrm>
          <a:custGeom>
            <a:avLst/>
            <a:gdLst>
              <a:gd name="connsiteX0" fmla="*/ 0 w 2430965"/>
              <a:gd name="connsiteY0" fmla="*/ 1035470 h 2284406"/>
              <a:gd name="connsiteX1" fmla="*/ 524107 w 2430965"/>
              <a:gd name="connsiteY1" fmla="*/ 377548 h 2284406"/>
              <a:gd name="connsiteX2" fmla="*/ 1003609 w 2430965"/>
              <a:gd name="connsiteY2" fmla="*/ 20709 h 2284406"/>
              <a:gd name="connsiteX3" fmla="*/ 1449658 w 2430965"/>
              <a:gd name="connsiteY3" fmla="*/ 132221 h 2284406"/>
              <a:gd name="connsiteX4" fmla="*/ 2018370 w 2430965"/>
              <a:gd name="connsiteY4" fmla="*/ 868201 h 2284406"/>
              <a:gd name="connsiteX5" fmla="*/ 2430965 w 2430965"/>
              <a:gd name="connsiteY5" fmla="*/ 2284406 h 2284406"/>
              <a:gd name="connsiteX6" fmla="*/ 2430965 w 2430965"/>
              <a:gd name="connsiteY6" fmla="*/ 2284406 h 2284406"/>
              <a:gd name="connsiteX7" fmla="*/ 2430965 w 2430965"/>
              <a:gd name="connsiteY7" fmla="*/ 2284406 h 228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965" h="2284406">
                <a:moveTo>
                  <a:pt x="0" y="1035470"/>
                </a:moveTo>
                <a:cubicBezTo>
                  <a:pt x="178419" y="791072"/>
                  <a:pt x="356839" y="546675"/>
                  <a:pt x="524107" y="377548"/>
                </a:cubicBezTo>
                <a:cubicBezTo>
                  <a:pt x="691375" y="208421"/>
                  <a:pt x="849351" y="61597"/>
                  <a:pt x="1003609" y="20709"/>
                </a:cubicBezTo>
                <a:cubicBezTo>
                  <a:pt x="1157868" y="-20179"/>
                  <a:pt x="1280531" y="-9028"/>
                  <a:pt x="1449658" y="132221"/>
                </a:cubicBezTo>
                <a:cubicBezTo>
                  <a:pt x="1618785" y="273470"/>
                  <a:pt x="1854819" y="509504"/>
                  <a:pt x="2018370" y="868201"/>
                </a:cubicBezTo>
                <a:cubicBezTo>
                  <a:pt x="2181921" y="1226898"/>
                  <a:pt x="2430965" y="2284406"/>
                  <a:pt x="2430965" y="2284406"/>
                </a:cubicBezTo>
                <a:lnTo>
                  <a:pt x="2430965" y="2284406"/>
                </a:lnTo>
                <a:lnTo>
                  <a:pt x="2430965" y="2284406"/>
                </a:ln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B842ED5-C4A5-FB47-9BB5-4E4E39B3BBA0}"/>
              </a:ext>
            </a:extLst>
          </p:cNvPr>
          <p:cNvSpPr/>
          <p:nvPr/>
        </p:nvSpPr>
        <p:spPr>
          <a:xfrm rot="20488725">
            <a:off x="2758623" y="2655429"/>
            <a:ext cx="1573965" cy="127277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54D8FF9-87BC-BF44-9F30-ADA00E0DC43D}"/>
              </a:ext>
            </a:extLst>
          </p:cNvPr>
          <p:cNvSpPr/>
          <p:nvPr/>
        </p:nvSpPr>
        <p:spPr>
          <a:xfrm>
            <a:off x="4818126" y="2743200"/>
            <a:ext cx="2441448" cy="356816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E89DA88F-2E0D-EE4E-AC97-DF6031F866E3}"/>
              </a:ext>
            </a:extLst>
          </p:cNvPr>
          <p:cNvSpPr/>
          <p:nvPr/>
        </p:nvSpPr>
        <p:spPr>
          <a:xfrm>
            <a:off x="7448686" y="3962400"/>
            <a:ext cx="1466713" cy="234896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B1A32B-06D2-074D-8A1F-6790419713C7}"/>
              </a:ext>
            </a:extLst>
          </p:cNvPr>
          <p:cNvCxnSpPr/>
          <p:nvPr/>
        </p:nvCxnSpPr>
        <p:spPr>
          <a:xfrm>
            <a:off x="4724400" y="2590800"/>
            <a:ext cx="3527502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8FB8DC4-9703-6646-BB1D-9011648186AB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AC2D7972-1123-CC4C-9065-5CA679D7F002}"/>
              </a:ext>
            </a:extLst>
          </p:cNvPr>
          <p:cNvSpPr/>
          <p:nvPr/>
        </p:nvSpPr>
        <p:spPr>
          <a:xfrm>
            <a:off x="6082128" y="3879366"/>
            <a:ext cx="775872" cy="1807756"/>
          </a:xfrm>
          <a:custGeom>
            <a:avLst/>
            <a:gdLst>
              <a:gd name="connsiteX0" fmla="*/ 6438 w 775872"/>
              <a:gd name="connsiteY0" fmla="*/ 1807756 h 1807756"/>
              <a:gd name="connsiteX1" fmla="*/ 6438 w 775872"/>
              <a:gd name="connsiteY1" fmla="*/ 1450917 h 1807756"/>
              <a:gd name="connsiteX2" fmla="*/ 73345 w 775872"/>
              <a:gd name="connsiteY2" fmla="*/ 603424 h 1807756"/>
              <a:gd name="connsiteX3" fmla="*/ 296370 w 775872"/>
              <a:gd name="connsiteY3" fmla="*/ 1258 h 1807756"/>
              <a:gd name="connsiteX4" fmla="*/ 642057 w 775872"/>
              <a:gd name="connsiteY4" fmla="*/ 469610 h 1807756"/>
              <a:gd name="connsiteX5" fmla="*/ 775872 w 775872"/>
              <a:gd name="connsiteY5" fmla="*/ 1272497 h 180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872" h="1807756">
                <a:moveTo>
                  <a:pt x="6438" y="1807756"/>
                </a:moveTo>
                <a:cubicBezTo>
                  <a:pt x="862" y="1729697"/>
                  <a:pt x="-4713" y="1651639"/>
                  <a:pt x="6438" y="1450917"/>
                </a:cubicBezTo>
                <a:cubicBezTo>
                  <a:pt x="17589" y="1250195"/>
                  <a:pt x="25023" y="845034"/>
                  <a:pt x="73345" y="603424"/>
                </a:cubicBezTo>
                <a:cubicBezTo>
                  <a:pt x="121667" y="361814"/>
                  <a:pt x="201585" y="23560"/>
                  <a:pt x="296370" y="1258"/>
                </a:cubicBezTo>
                <a:cubicBezTo>
                  <a:pt x="391155" y="-21044"/>
                  <a:pt x="562140" y="257737"/>
                  <a:pt x="642057" y="469610"/>
                </a:cubicBezTo>
                <a:cubicBezTo>
                  <a:pt x="721974" y="681483"/>
                  <a:pt x="748923" y="976990"/>
                  <a:pt x="775872" y="1272497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6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Dendrogram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62FF7F-C249-C443-B88A-81BA80B1C85C}"/>
              </a:ext>
            </a:extLst>
          </p:cNvPr>
          <p:cNvSpPr/>
          <p:nvPr/>
        </p:nvSpPr>
        <p:spPr>
          <a:xfrm>
            <a:off x="3507002" y="29046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2B23E-504B-FC4C-BEBC-E093548114E4}"/>
              </a:ext>
            </a:extLst>
          </p:cNvPr>
          <p:cNvSpPr/>
          <p:nvPr/>
        </p:nvSpPr>
        <p:spPr>
          <a:xfrm>
            <a:off x="3184614" y="335616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75B7BC-9029-FE48-AA34-0949139D2AB1}"/>
              </a:ext>
            </a:extLst>
          </p:cNvPr>
          <p:cNvSpPr/>
          <p:nvPr/>
        </p:nvSpPr>
        <p:spPr>
          <a:xfrm>
            <a:off x="3583202" y="34502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136DF9-08A7-FE41-A812-C2F9FA62A00A}"/>
              </a:ext>
            </a:extLst>
          </p:cNvPr>
          <p:cNvSpPr/>
          <p:nvPr/>
        </p:nvSpPr>
        <p:spPr>
          <a:xfrm>
            <a:off x="1244482" y="37338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A53C3-D489-6745-B07F-E758AA86EADF}"/>
              </a:ext>
            </a:extLst>
          </p:cNvPr>
          <p:cNvSpPr/>
          <p:nvPr/>
        </p:nvSpPr>
        <p:spPr>
          <a:xfrm>
            <a:off x="381000" y="41452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3DE411-8531-9349-A9CE-16B05AA458AF}"/>
              </a:ext>
            </a:extLst>
          </p:cNvPr>
          <p:cNvSpPr/>
          <p:nvPr/>
        </p:nvSpPr>
        <p:spPr>
          <a:xfrm>
            <a:off x="1469830" y="42519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760F7-4B81-8341-B8AF-C8C20E480C0B}"/>
              </a:ext>
            </a:extLst>
          </p:cNvPr>
          <p:cNvSpPr/>
          <p:nvPr/>
        </p:nvSpPr>
        <p:spPr>
          <a:xfrm>
            <a:off x="1546030" y="44903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88C8B1-09B3-9946-BE8E-F302AA8ECB4C}"/>
              </a:ext>
            </a:extLst>
          </p:cNvPr>
          <p:cNvSpPr/>
          <p:nvPr/>
        </p:nvSpPr>
        <p:spPr>
          <a:xfrm>
            <a:off x="697608" y="43021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D2E1C-152D-7948-B370-2E110385609A}"/>
              </a:ext>
            </a:extLst>
          </p:cNvPr>
          <p:cNvSpPr txBox="1"/>
          <p:nvPr/>
        </p:nvSpPr>
        <p:spPr>
          <a:xfrm>
            <a:off x="304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67B6F-733C-BC47-A14B-80452CD97249}"/>
              </a:ext>
            </a:extLst>
          </p:cNvPr>
          <p:cNvSpPr txBox="1"/>
          <p:nvPr/>
        </p:nvSpPr>
        <p:spPr>
          <a:xfrm>
            <a:off x="6127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793A8-8385-5B40-BB29-E31BCE5E3672}"/>
              </a:ext>
            </a:extLst>
          </p:cNvPr>
          <p:cNvSpPr txBox="1"/>
          <p:nvPr/>
        </p:nvSpPr>
        <p:spPr>
          <a:xfrm>
            <a:off x="1222314" y="3440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69938-F5D5-EE4E-ABCE-96B269E84721}"/>
              </a:ext>
            </a:extLst>
          </p:cNvPr>
          <p:cNvSpPr txBox="1"/>
          <p:nvPr/>
        </p:nvSpPr>
        <p:spPr>
          <a:xfrm>
            <a:off x="1603314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4F04D-E4DA-BD49-8B0F-1CEF5F5E8B5F}"/>
              </a:ext>
            </a:extLst>
          </p:cNvPr>
          <p:cNvSpPr txBox="1"/>
          <p:nvPr/>
        </p:nvSpPr>
        <p:spPr>
          <a:xfrm>
            <a:off x="1676400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2CA893-A1EF-0D47-9F8D-7DD38F7EB27A}"/>
              </a:ext>
            </a:extLst>
          </p:cNvPr>
          <p:cNvSpPr txBox="1"/>
          <p:nvPr/>
        </p:nvSpPr>
        <p:spPr>
          <a:xfrm>
            <a:off x="36576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5795E-5359-0944-ABBC-680F9A6218FE}"/>
              </a:ext>
            </a:extLst>
          </p:cNvPr>
          <p:cNvSpPr txBox="1"/>
          <p:nvPr/>
        </p:nvSpPr>
        <p:spPr>
          <a:xfrm>
            <a:off x="3048000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51D16-F443-9945-BF8C-8FE21073A02C}"/>
              </a:ext>
            </a:extLst>
          </p:cNvPr>
          <p:cNvSpPr txBox="1"/>
          <p:nvPr/>
        </p:nvSpPr>
        <p:spPr>
          <a:xfrm>
            <a:off x="3508314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4ED1C4-50DF-674C-A467-3FB5FCD1F44B}"/>
              </a:ext>
            </a:extLst>
          </p:cNvPr>
          <p:cNvCxnSpPr>
            <a:cxnSpLocks/>
          </p:cNvCxnSpPr>
          <p:nvPr/>
        </p:nvCxnSpPr>
        <p:spPr>
          <a:xfrm flipV="1">
            <a:off x="4724400" y="1879829"/>
            <a:ext cx="0" cy="39407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D1D60F-2893-F54E-892E-735EB6801380}"/>
              </a:ext>
            </a:extLst>
          </p:cNvPr>
          <p:cNvSpPr txBox="1"/>
          <p:nvPr/>
        </p:nvSpPr>
        <p:spPr>
          <a:xfrm>
            <a:off x="4419600" y="1535668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66817A-EC6E-E540-A7E9-462BDAFB2E2B}"/>
              </a:ext>
            </a:extLst>
          </p:cNvPr>
          <p:cNvGrpSpPr/>
          <p:nvPr/>
        </p:nvGrpSpPr>
        <p:grpSpPr>
          <a:xfrm>
            <a:off x="4876800" y="5857011"/>
            <a:ext cx="4011388" cy="379721"/>
            <a:chOff x="1778429" y="5857011"/>
            <a:chExt cx="4011388" cy="3797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B1136B-862F-5649-83EB-54A2FABBA312}"/>
                </a:ext>
              </a:extLst>
            </p:cNvPr>
            <p:cNvSpPr txBox="1"/>
            <p:nvPr/>
          </p:nvSpPr>
          <p:spPr>
            <a:xfrm>
              <a:off x="1778429" y="586205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363409-C439-BD4E-90E5-B38F1675F559}"/>
                </a:ext>
              </a:extLst>
            </p:cNvPr>
            <p:cNvSpPr txBox="1"/>
            <p:nvPr/>
          </p:nvSpPr>
          <p:spPr>
            <a:xfrm>
              <a:off x="23118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189950-D932-C140-904E-7B4094F2E7BA}"/>
                </a:ext>
              </a:extLst>
            </p:cNvPr>
            <p:cNvSpPr txBox="1"/>
            <p:nvPr/>
          </p:nvSpPr>
          <p:spPr>
            <a:xfrm>
              <a:off x="28452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A96BB-79B2-924A-8761-FA32D2247567}"/>
                </a:ext>
              </a:extLst>
            </p:cNvPr>
            <p:cNvSpPr txBox="1"/>
            <p:nvPr/>
          </p:nvSpPr>
          <p:spPr>
            <a:xfrm>
              <a:off x="33228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930E97-CA28-9B4A-975B-8B06CFC3BE0C}"/>
                </a:ext>
              </a:extLst>
            </p:cNvPr>
            <p:cNvSpPr txBox="1"/>
            <p:nvPr/>
          </p:nvSpPr>
          <p:spPr>
            <a:xfrm>
              <a:off x="3867098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B34B9F-348D-D249-86D1-DC750832A2D8}"/>
                </a:ext>
              </a:extLst>
            </p:cNvPr>
            <p:cNvSpPr txBox="1"/>
            <p:nvPr/>
          </p:nvSpPr>
          <p:spPr>
            <a:xfrm>
              <a:off x="43896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719642-CBE7-114D-BD7A-620C9888DB8B}"/>
                </a:ext>
              </a:extLst>
            </p:cNvPr>
            <p:cNvSpPr txBox="1"/>
            <p:nvPr/>
          </p:nvSpPr>
          <p:spPr>
            <a:xfrm>
              <a:off x="4912130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C90064-02E4-9345-891B-AADBE9A49EE6}"/>
                </a:ext>
              </a:extLst>
            </p:cNvPr>
            <p:cNvSpPr txBox="1"/>
            <p:nvPr/>
          </p:nvSpPr>
          <p:spPr>
            <a:xfrm>
              <a:off x="5434646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AA455C9-CCDA-BA49-8285-CC4F0127FF17}"/>
              </a:ext>
            </a:extLst>
          </p:cNvPr>
          <p:cNvSpPr/>
          <p:nvPr/>
        </p:nvSpPr>
        <p:spPr>
          <a:xfrm rot="20488725">
            <a:off x="249174" y="3716551"/>
            <a:ext cx="857501" cy="1141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7C9ED3CA-123A-8B45-B99C-A95EBEAB850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50037" y="5445780"/>
            <a:ext cx="5039" cy="533400"/>
          </a:xfrm>
          <a:prstGeom prst="curvedConnector3">
            <a:avLst>
              <a:gd name="adj1" fmla="val 112755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2A2023A-811F-CD46-B759-4890F02D7A70}"/>
              </a:ext>
            </a:extLst>
          </p:cNvPr>
          <p:cNvSpPr/>
          <p:nvPr/>
        </p:nvSpPr>
        <p:spPr>
          <a:xfrm>
            <a:off x="49530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8EE72E-E1CA-B943-A178-B81B667FFD9D}"/>
              </a:ext>
            </a:extLst>
          </p:cNvPr>
          <p:cNvSpPr/>
          <p:nvPr/>
        </p:nvSpPr>
        <p:spPr>
          <a:xfrm>
            <a:off x="547551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547232-D3A5-9543-B07B-82CBAF26EDD1}"/>
              </a:ext>
            </a:extLst>
          </p:cNvPr>
          <p:cNvSpPr/>
          <p:nvPr/>
        </p:nvSpPr>
        <p:spPr>
          <a:xfrm>
            <a:off x="5998028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0481F9-CB4D-9A4A-B434-CC5CB899A3D2}"/>
              </a:ext>
            </a:extLst>
          </p:cNvPr>
          <p:cNvSpPr/>
          <p:nvPr/>
        </p:nvSpPr>
        <p:spPr>
          <a:xfrm>
            <a:off x="6520542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9AE5A8-343E-1647-B781-07AF78ED1BE8}"/>
              </a:ext>
            </a:extLst>
          </p:cNvPr>
          <p:cNvSpPr/>
          <p:nvPr/>
        </p:nvSpPr>
        <p:spPr>
          <a:xfrm>
            <a:off x="7043056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D4838EE-312F-6245-B8BB-7B6163A20514}"/>
              </a:ext>
            </a:extLst>
          </p:cNvPr>
          <p:cNvSpPr/>
          <p:nvPr/>
        </p:nvSpPr>
        <p:spPr>
          <a:xfrm>
            <a:off x="756557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07A64E-339F-9444-B2D8-7472E3FFBD06}"/>
              </a:ext>
            </a:extLst>
          </p:cNvPr>
          <p:cNvSpPr/>
          <p:nvPr/>
        </p:nvSpPr>
        <p:spPr>
          <a:xfrm>
            <a:off x="808808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7D919C-22E6-F84E-9D68-29050F1DEF7D}"/>
              </a:ext>
            </a:extLst>
          </p:cNvPr>
          <p:cNvSpPr/>
          <p:nvPr/>
        </p:nvSpPr>
        <p:spPr>
          <a:xfrm>
            <a:off x="86106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2FC32693-DE85-6C4E-81B8-18138BE0F67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93380" y="5450820"/>
            <a:ext cx="5039" cy="533400"/>
          </a:xfrm>
          <a:prstGeom prst="curvedConnector3">
            <a:avLst>
              <a:gd name="adj1" fmla="val 152589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6D3B242B-FE23-6441-AD6C-0888BAEFEA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84181" y="5450820"/>
            <a:ext cx="5039" cy="533400"/>
          </a:xfrm>
          <a:prstGeom prst="curvedConnector3">
            <a:avLst>
              <a:gd name="adj1" fmla="val 203487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53043F9C-4FDA-1A4C-A3FA-A5865DCF16EE}"/>
              </a:ext>
            </a:extLst>
          </p:cNvPr>
          <p:cNvCxnSpPr>
            <a:cxnSpLocks/>
            <a:endCxn id="48" idx="1"/>
          </p:cNvCxnSpPr>
          <p:nvPr/>
        </p:nvCxnSpPr>
        <p:spPr>
          <a:xfrm rot="16200000" flipH="1">
            <a:off x="7745703" y="4819538"/>
            <a:ext cx="1028214" cy="746216"/>
          </a:xfrm>
          <a:prstGeom prst="curvedConnector3">
            <a:avLst>
              <a:gd name="adj1" fmla="val -486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689CC30F-7EB0-2346-8767-597C63D298B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68171" y="3938855"/>
            <a:ext cx="1067831" cy="1034143"/>
          </a:xfrm>
          <a:prstGeom prst="curvedConnector3">
            <a:avLst>
              <a:gd name="adj1" fmla="val 18993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5" name="Freeform 43014">
            <a:extLst>
              <a:ext uri="{FF2B5EF4-FFF2-40B4-BE49-F238E27FC236}">
                <a16:creationId xmlns:a16="http://schemas.microsoft.com/office/drawing/2014/main" id="{B0C1A218-806F-7248-B2C5-C406BB1C688A}"/>
              </a:ext>
            </a:extLst>
          </p:cNvPr>
          <p:cNvSpPr/>
          <p:nvPr/>
        </p:nvSpPr>
        <p:spPr>
          <a:xfrm>
            <a:off x="5820937" y="1897301"/>
            <a:ext cx="2430965" cy="2284406"/>
          </a:xfrm>
          <a:custGeom>
            <a:avLst/>
            <a:gdLst>
              <a:gd name="connsiteX0" fmla="*/ 0 w 2430965"/>
              <a:gd name="connsiteY0" fmla="*/ 1035470 h 2284406"/>
              <a:gd name="connsiteX1" fmla="*/ 524107 w 2430965"/>
              <a:gd name="connsiteY1" fmla="*/ 377548 h 2284406"/>
              <a:gd name="connsiteX2" fmla="*/ 1003609 w 2430965"/>
              <a:gd name="connsiteY2" fmla="*/ 20709 h 2284406"/>
              <a:gd name="connsiteX3" fmla="*/ 1449658 w 2430965"/>
              <a:gd name="connsiteY3" fmla="*/ 132221 h 2284406"/>
              <a:gd name="connsiteX4" fmla="*/ 2018370 w 2430965"/>
              <a:gd name="connsiteY4" fmla="*/ 868201 h 2284406"/>
              <a:gd name="connsiteX5" fmla="*/ 2430965 w 2430965"/>
              <a:gd name="connsiteY5" fmla="*/ 2284406 h 2284406"/>
              <a:gd name="connsiteX6" fmla="*/ 2430965 w 2430965"/>
              <a:gd name="connsiteY6" fmla="*/ 2284406 h 2284406"/>
              <a:gd name="connsiteX7" fmla="*/ 2430965 w 2430965"/>
              <a:gd name="connsiteY7" fmla="*/ 2284406 h 228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965" h="2284406">
                <a:moveTo>
                  <a:pt x="0" y="1035470"/>
                </a:moveTo>
                <a:cubicBezTo>
                  <a:pt x="178419" y="791072"/>
                  <a:pt x="356839" y="546675"/>
                  <a:pt x="524107" y="377548"/>
                </a:cubicBezTo>
                <a:cubicBezTo>
                  <a:pt x="691375" y="208421"/>
                  <a:pt x="849351" y="61597"/>
                  <a:pt x="1003609" y="20709"/>
                </a:cubicBezTo>
                <a:cubicBezTo>
                  <a:pt x="1157868" y="-20179"/>
                  <a:pt x="1280531" y="-9028"/>
                  <a:pt x="1449658" y="132221"/>
                </a:cubicBezTo>
                <a:cubicBezTo>
                  <a:pt x="1618785" y="273470"/>
                  <a:pt x="1854819" y="509504"/>
                  <a:pt x="2018370" y="868201"/>
                </a:cubicBezTo>
                <a:cubicBezTo>
                  <a:pt x="2181921" y="1226898"/>
                  <a:pt x="2430965" y="2284406"/>
                  <a:pt x="2430965" y="2284406"/>
                </a:cubicBezTo>
                <a:lnTo>
                  <a:pt x="2430965" y="2284406"/>
                </a:lnTo>
                <a:lnTo>
                  <a:pt x="2430965" y="2284406"/>
                </a:ln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B842ED5-C4A5-FB47-9BB5-4E4E39B3BBA0}"/>
              </a:ext>
            </a:extLst>
          </p:cNvPr>
          <p:cNvSpPr/>
          <p:nvPr/>
        </p:nvSpPr>
        <p:spPr>
          <a:xfrm rot="20488725">
            <a:off x="2758623" y="2655429"/>
            <a:ext cx="1573965" cy="127277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54D8FF9-87BC-BF44-9F30-ADA00E0DC43D}"/>
              </a:ext>
            </a:extLst>
          </p:cNvPr>
          <p:cNvSpPr/>
          <p:nvPr/>
        </p:nvSpPr>
        <p:spPr>
          <a:xfrm>
            <a:off x="4818126" y="4678537"/>
            <a:ext cx="1103703" cy="163282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E89DA88F-2E0D-EE4E-AC97-DF6031F866E3}"/>
              </a:ext>
            </a:extLst>
          </p:cNvPr>
          <p:cNvSpPr/>
          <p:nvPr/>
        </p:nvSpPr>
        <p:spPr>
          <a:xfrm>
            <a:off x="7448686" y="3962400"/>
            <a:ext cx="1466713" cy="234896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B1A32B-06D2-074D-8A1F-6790419713C7}"/>
              </a:ext>
            </a:extLst>
          </p:cNvPr>
          <p:cNvCxnSpPr/>
          <p:nvPr/>
        </p:nvCxnSpPr>
        <p:spPr>
          <a:xfrm>
            <a:off x="4724400" y="3505200"/>
            <a:ext cx="3527502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5F8F560-9AED-2442-AD4F-E434D586D1EA}"/>
              </a:ext>
            </a:extLst>
          </p:cNvPr>
          <p:cNvSpPr/>
          <p:nvPr/>
        </p:nvSpPr>
        <p:spPr>
          <a:xfrm>
            <a:off x="5974464" y="3733800"/>
            <a:ext cx="1305490" cy="257756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04DC9E-1938-B24B-A1B2-398F380408A7}"/>
              </a:ext>
            </a:extLst>
          </p:cNvPr>
          <p:cNvSpPr/>
          <p:nvPr/>
        </p:nvSpPr>
        <p:spPr>
          <a:xfrm rot="20488725">
            <a:off x="1125893" y="3538990"/>
            <a:ext cx="857501" cy="13423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4F8F31-E1E3-A74F-AC96-2EAE7C1B9463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68E12CE5-AED5-6D41-B57A-632C68D44831}"/>
              </a:ext>
            </a:extLst>
          </p:cNvPr>
          <p:cNvSpPr/>
          <p:nvPr/>
        </p:nvSpPr>
        <p:spPr>
          <a:xfrm>
            <a:off x="6082128" y="3879366"/>
            <a:ext cx="775872" cy="1807756"/>
          </a:xfrm>
          <a:custGeom>
            <a:avLst/>
            <a:gdLst>
              <a:gd name="connsiteX0" fmla="*/ 6438 w 775872"/>
              <a:gd name="connsiteY0" fmla="*/ 1807756 h 1807756"/>
              <a:gd name="connsiteX1" fmla="*/ 6438 w 775872"/>
              <a:gd name="connsiteY1" fmla="*/ 1450917 h 1807756"/>
              <a:gd name="connsiteX2" fmla="*/ 73345 w 775872"/>
              <a:gd name="connsiteY2" fmla="*/ 603424 h 1807756"/>
              <a:gd name="connsiteX3" fmla="*/ 296370 w 775872"/>
              <a:gd name="connsiteY3" fmla="*/ 1258 h 1807756"/>
              <a:gd name="connsiteX4" fmla="*/ 642057 w 775872"/>
              <a:gd name="connsiteY4" fmla="*/ 469610 h 1807756"/>
              <a:gd name="connsiteX5" fmla="*/ 775872 w 775872"/>
              <a:gd name="connsiteY5" fmla="*/ 1272497 h 180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872" h="1807756">
                <a:moveTo>
                  <a:pt x="6438" y="1807756"/>
                </a:moveTo>
                <a:cubicBezTo>
                  <a:pt x="862" y="1729697"/>
                  <a:pt x="-4713" y="1651639"/>
                  <a:pt x="6438" y="1450917"/>
                </a:cubicBezTo>
                <a:cubicBezTo>
                  <a:pt x="17589" y="1250195"/>
                  <a:pt x="25023" y="845034"/>
                  <a:pt x="73345" y="603424"/>
                </a:cubicBezTo>
                <a:cubicBezTo>
                  <a:pt x="121667" y="361814"/>
                  <a:pt x="201585" y="23560"/>
                  <a:pt x="296370" y="1258"/>
                </a:cubicBezTo>
                <a:cubicBezTo>
                  <a:pt x="391155" y="-21044"/>
                  <a:pt x="562140" y="257737"/>
                  <a:pt x="642057" y="469610"/>
                </a:cubicBezTo>
                <a:cubicBezTo>
                  <a:pt x="721974" y="681483"/>
                  <a:pt x="748923" y="976990"/>
                  <a:pt x="775872" y="1272497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5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Dendrogram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62FF7F-C249-C443-B88A-81BA80B1C85C}"/>
              </a:ext>
            </a:extLst>
          </p:cNvPr>
          <p:cNvSpPr/>
          <p:nvPr/>
        </p:nvSpPr>
        <p:spPr>
          <a:xfrm>
            <a:off x="3507002" y="290467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2B23E-504B-FC4C-BEBC-E093548114E4}"/>
              </a:ext>
            </a:extLst>
          </p:cNvPr>
          <p:cNvSpPr/>
          <p:nvPr/>
        </p:nvSpPr>
        <p:spPr>
          <a:xfrm>
            <a:off x="3184614" y="3356165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75B7BC-9029-FE48-AA34-0949139D2AB1}"/>
              </a:ext>
            </a:extLst>
          </p:cNvPr>
          <p:cNvSpPr/>
          <p:nvPr/>
        </p:nvSpPr>
        <p:spPr>
          <a:xfrm>
            <a:off x="3583202" y="345027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136DF9-08A7-FE41-A812-C2F9FA62A00A}"/>
              </a:ext>
            </a:extLst>
          </p:cNvPr>
          <p:cNvSpPr/>
          <p:nvPr/>
        </p:nvSpPr>
        <p:spPr>
          <a:xfrm>
            <a:off x="1244482" y="3733800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5A53C3-D489-6745-B07F-E758AA86EADF}"/>
              </a:ext>
            </a:extLst>
          </p:cNvPr>
          <p:cNvSpPr/>
          <p:nvPr/>
        </p:nvSpPr>
        <p:spPr>
          <a:xfrm>
            <a:off x="381000" y="4145231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3DE411-8531-9349-A9CE-16B05AA458AF}"/>
              </a:ext>
            </a:extLst>
          </p:cNvPr>
          <p:cNvSpPr/>
          <p:nvPr/>
        </p:nvSpPr>
        <p:spPr>
          <a:xfrm>
            <a:off x="1469830" y="425196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3760F7-4B81-8341-B8AF-C8C20E480C0B}"/>
              </a:ext>
            </a:extLst>
          </p:cNvPr>
          <p:cNvSpPr/>
          <p:nvPr/>
        </p:nvSpPr>
        <p:spPr>
          <a:xfrm>
            <a:off x="1546030" y="449032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88C8B1-09B3-9946-BE8E-F302AA8ECB4C}"/>
              </a:ext>
            </a:extLst>
          </p:cNvPr>
          <p:cNvSpPr/>
          <p:nvPr/>
        </p:nvSpPr>
        <p:spPr>
          <a:xfrm>
            <a:off x="697608" y="4302117"/>
            <a:ext cx="152400" cy="1882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D2E1C-152D-7948-B370-2E110385609A}"/>
              </a:ext>
            </a:extLst>
          </p:cNvPr>
          <p:cNvSpPr txBox="1"/>
          <p:nvPr/>
        </p:nvSpPr>
        <p:spPr>
          <a:xfrm>
            <a:off x="304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67B6F-733C-BC47-A14B-80452CD97249}"/>
              </a:ext>
            </a:extLst>
          </p:cNvPr>
          <p:cNvSpPr txBox="1"/>
          <p:nvPr/>
        </p:nvSpPr>
        <p:spPr>
          <a:xfrm>
            <a:off x="6127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793A8-8385-5B40-BB29-E31BCE5E3672}"/>
              </a:ext>
            </a:extLst>
          </p:cNvPr>
          <p:cNvSpPr txBox="1"/>
          <p:nvPr/>
        </p:nvSpPr>
        <p:spPr>
          <a:xfrm>
            <a:off x="1222314" y="3440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69938-F5D5-EE4E-ABCE-96B269E84721}"/>
              </a:ext>
            </a:extLst>
          </p:cNvPr>
          <p:cNvSpPr txBox="1"/>
          <p:nvPr/>
        </p:nvSpPr>
        <p:spPr>
          <a:xfrm>
            <a:off x="1603314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4F04D-E4DA-BD49-8B0F-1CEF5F5E8B5F}"/>
              </a:ext>
            </a:extLst>
          </p:cNvPr>
          <p:cNvSpPr txBox="1"/>
          <p:nvPr/>
        </p:nvSpPr>
        <p:spPr>
          <a:xfrm>
            <a:off x="1676400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2CA893-A1EF-0D47-9F8D-7DD38F7EB27A}"/>
              </a:ext>
            </a:extLst>
          </p:cNvPr>
          <p:cNvSpPr txBox="1"/>
          <p:nvPr/>
        </p:nvSpPr>
        <p:spPr>
          <a:xfrm>
            <a:off x="36576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5795E-5359-0944-ABBC-680F9A6218FE}"/>
              </a:ext>
            </a:extLst>
          </p:cNvPr>
          <p:cNvSpPr txBox="1"/>
          <p:nvPr/>
        </p:nvSpPr>
        <p:spPr>
          <a:xfrm>
            <a:off x="3048000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51D16-F443-9945-BF8C-8FE21073A02C}"/>
              </a:ext>
            </a:extLst>
          </p:cNvPr>
          <p:cNvSpPr txBox="1"/>
          <p:nvPr/>
        </p:nvSpPr>
        <p:spPr>
          <a:xfrm>
            <a:off x="3508314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4ED1C4-50DF-674C-A467-3FB5FCD1F44B}"/>
              </a:ext>
            </a:extLst>
          </p:cNvPr>
          <p:cNvCxnSpPr>
            <a:cxnSpLocks/>
          </p:cNvCxnSpPr>
          <p:nvPr/>
        </p:nvCxnSpPr>
        <p:spPr>
          <a:xfrm flipV="1">
            <a:off x="4724400" y="1879829"/>
            <a:ext cx="0" cy="39407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D1D60F-2893-F54E-892E-735EB6801380}"/>
              </a:ext>
            </a:extLst>
          </p:cNvPr>
          <p:cNvSpPr txBox="1"/>
          <p:nvPr/>
        </p:nvSpPr>
        <p:spPr>
          <a:xfrm>
            <a:off x="4419600" y="1535668"/>
            <a:ext cx="2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66817A-EC6E-E540-A7E9-462BDAFB2E2B}"/>
              </a:ext>
            </a:extLst>
          </p:cNvPr>
          <p:cNvGrpSpPr/>
          <p:nvPr/>
        </p:nvGrpSpPr>
        <p:grpSpPr>
          <a:xfrm>
            <a:off x="4876800" y="5857011"/>
            <a:ext cx="4011388" cy="379721"/>
            <a:chOff x="1778429" y="5857011"/>
            <a:chExt cx="4011388" cy="3797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B1136B-862F-5649-83EB-54A2FABBA312}"/>
                </a:ext>
              </a:extLst>
            </p:cNvPr>
            <p:cNvSpPr txBox="1"/>
            <p:nvPr/>
          </p:nvSpPr>
          <p:spPr>
            <a:xfrm>
              <a:off x="1778429" y="586205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363409-C439-BD4E-90E5-B38F1675F559}"/>
                </a:ext>
              </a:extLst>
            </p:cNvPr>
            <p:cNvSpPr txBox="1"/>
            <p:nvPr/>
          </p:nvSpPr>
          <p:spPr>
            <a:xfrm>
              <a:off x="23118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189950-D932-C140-904E-7B4094F2E7BA}"/>
                </a:ext>
              </a:extLst>
            </p:cNvPr>
            <p:cNvSpPr txBox="1"/>
            <p:nvPr/>
          </p:nvSpPr>
          <p:spPr>
            <a:xfrm>
              <a:off x="2845229" y="5857011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A96BB-79B2-924A-8761-FA32D2247567}"/>
                </a:ext>
              </a:extLst>
            </p:cNvPr>
            <p:cNvSpPr txBox="1"/>
            <p:nvPr/>
          </p:nvSpPr>
          <p:spPr>
            <a:xfrm>
              <a:off x="33228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930E97-CA28-9B4A-975B-8B06CFC3BE0C}"/>
                </a:ext>
              </a:extLst>
            </p:cNvPr>
            <p:cNvSpPr txBox="1"/>
            <p:nvPr/>
          </p:nvSpPr>
          <p:spPr>
            <a:xfrm>
              <a:off x="3867098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B34B9F-348D-D249-86D1-DC750832A2D8}"/>
                </a:ext>
              </a:extLst>
            </p:cNvPr>
            <p:cNvSpPr txBox="1"/>
            <p:nvPr/>
          </p:nvSpPr>
          <p:spPr>
            <a:xfrm>
              <a:off x="4389614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719642-CBE7-114D-BD7A-620C9888DB8B}"/>
                </a:ext>
              </a:extLst>
            </p:cNvPr>
            <p:cNvSpPr txBox="1"/>
            <p:nvPr/>
          </p:nvSpPr>
          <p:spPr>
            <a:xfrm>
              <a:off x="4912130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C90064-02E4-9345-891B-AADBE9A49EE6}"/>
                </a:ext>
              </a:extLst>
            </p:cNvPr>
            <p:cNvSpPr txBox="1"/>
            <p:nvPr/>
          </p:nvSpPr>
          <p:spPr>
            <a:xfrm>
              <a:off x="5434646" y="5867400"/>
              <a:ext cx="355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AA455C9-CCDA-BA49-8285-CC4F0127FF17}"/>
              </a:ext>
            </a:extLst>
          </p:cNvPr>
          <p:cNvSpPr/>
          <p:nvPr/>
        </p:nvSpPr>
        <p:spPr>
          <a:xfrm rot="20488725">
            <a:off x="249174" y="3716551"/>
            <a:ext cx="857501" cy="1141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7C9ED3CA-123A-8B45-B99C-A95EBEAB850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50037" y="5445780"/>
            <a:ext cx="5039" cy="533400"/>
          </a:xfrm>
          <a:prstGeom prst="curvedConnector3">
            <a:avLst>
              <a:gd name="adj1" fmla="val 1127557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2A2023A-811F-CD46-B759-4890F02D7A70}"/>
              </a:ext>
            </a:extLst>
          </p:cNvPr>
          <p:cNvSpPr/>
          <p:nvPr/>
        </p:nvSpPr>
        <p:spPr>
          <a:xfrm>
            <a:off x="49530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8EE72E-E1CA-B943-A178-B81B667FFD9D}"/>
              </a:ext>
            </a:extLst>
          </p:cNvPr>
          <p:cNvSpPr/>
          <p:nvPr/>
        </p:nvSpPr>
        <p:spPr>
          <a:xfrm>
            <a:off x="547551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547232-D3A5-9543-B07B-82CBAF26EDD1}"/>
              </a:ext>
            </a:extLst>
          </p:cNvPr>
          <p:cNvSpPr/>
          <p:nvPr/>
        </p:nvSpPr>
        <p:spPr>
          <a:xfrm>
            <a:off x="5998028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0481F9-CB4D-9A4A-B434-CC5CB899A3D2}"/>
              </a:ext>
            </a:extLst>
          </p:cNvPr>
          <p:cNvSpPr/>
          <p:nvPr/>
        </p:nvSpPr>
        <p:spPr>
          <a:xfrm>
            <a:off x="6520542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9AE5A8-343E-1647-B781-07AF78ED1BE8}"/>
              </a:ext>
            </a:extLst>
          </p:cNvPr>
          <p:cNvSpPr/>
          <p:nvPr/>
        </p:nvSpPr>
        <p:spPr>
          <a:xfrm>
            <a:off x="7043056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D4838EE-312F-6245-B8BB-7B6163A20514}"/>
              </a:ext>
            </a:extLst>
          </p:cNvPr>
          <p:cNvSpPr/>
          <p:nvPr/>
        </p:nvSpPr>
        <p:spPr>
          <a:xfrm>
            <a:off x="756557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07A64E-339F-9444-B2D8-7472E3FFBD06}"/>
              </a:ext>
            </a:extLst>
          </p:cNvPr>
          <p:cNvSpPr/>
          <p:nvPr/>
        </p:nvSpPr>
        <p:spPr>
          <a:xfrm>
            <a:off x="8088084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7D919C-22E6-F84E-9D68-29050F1DEF7D}"/>
              </a:ext>
            </a:extLst>
          </p:cNvPr>
          <p:cNvSpPr/>
          <p:nvPr/>
        </p:nvSpPr>
        <p:spPr>
          <a:xfrm>
            <a:off x="8610600" y="5679190"/>
            <a:ext cx="152400" cy="1882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2FC32693-DE85-6C4E-81B8-18138BE0F67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93380" y="5450820"/>
            <a:ext cx="5039" cy="533400"/>
          </a:xfrm>
          <a:prstGeom prst="curvedConnector3">
            <a:avLst>
              <a:gd name="adj1" fmla="val 152589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6D3B242B-FE23-6441-AD6C-0888BAEFEA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84181" y="5450820"/>
            <a:ext cx="5039" cy="533400"/>
          </a:xfrm>
          <a:prstGeom prst="curvedConnector3">
            <a:avLst>
              <a:gd name="adj1" fmla="val 203487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53043F9C-4FDA-1A4C-A3FA-A5865DCF16EE}"/>
              </a:ext>
            </a:extLst>
          </p:cNvPr>
          <p:cNvCxnSpPr>
            <a:cxnSpLocks/>
            <a:endCxn id="48" idx="1"/>
          </p:cNvCxnSpPr>
          <p:nvPr/>
        </p:nvCxnSpPr>
        <p:spPr>
          <a:xfrm rot="16200000" flipH="1">
            <a:off x="7745703" y="4819538"/>
            <a:ext cx="1028214" cy="746216"/>
          </a:xfrm>
          <a:prstGeom prst="curvedConnector3">
            <a:avLst>
              <a:gd name="adj1" fmla="val -486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689CC30F-7EB0-2346-8767-597C63D298B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68171" y="3938855"/>
            <a:ext cx="1067831" cy="1034143"/>
          </a:xfrm>
          <a:prstGeom prst="curvedConnector3">
            <a:avLst>
              <a:gd name="adj1" fmla="val 18993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5" name="Freeform 43014">
            <a:extLst>
              <a:ext uri="{FF2B5EF4-FFF2-40B4-BE49-F238E27FC236}">
                <a16:creationId xmlns:a16="http://schemas.microsoft.com/office/drawing/2014/main" id="{B0C1A218-806F-7248-B2C5-C406BB1C688A}"/>
              </a:ext>
            </a:extLst>
          </p:cNvPr>
          <p:cNvSpPr/>
          <p:nvPr/>
        </p:nvSpPr>
        <p:spPr>
          <a:xfrm>
            <a:off x="5820937" y="1897301"/>
            <a:ext cx="2430965" cy="2284406"/>
          </a:xfrm>
          <a:custGeom>
            <a:avLst/>
            <a:gdLst>
              <a:gd name="connsiteX0" fmla="*/ 0 w 2430965"/>
              <a:gd name="connsiteY0" fmla="*/ 1035470 h 2284406"/>
              <a:gd name="connsiteX1" fmla="*/ 524107 w 2430965"/>
              <a:gd name="connsiteY1" fmla="*/ 377548 h 2284406"/>
              <a:gd name="connsiteX2" fmla="*/ 1003609 w 2430965"/>
              <a:gd name="connsiteY2" fmla="*/ 20709 h 2284406"/>
              <a:gd name="connsiteX3" fmla="*/ 1449658 w 2430965"/>
              <a:gd name="connsiteY3" fmla="*/ 132221 h 2284406"/>
              <a:gd name="connsiteX4" fmla="*/ 2018370 w 2430965"/>
              <a:gd name="connsiteY4" fmla="*/ 868201 h 2284406"/>
              <a:gd name="connsiteX5" fmla="*/ 2430965 w 2430965"/>
              <a:gd name="connsiteY5" fmla="*/ 2284406 h 2284406"/>
              <a:gd name="connsiteX6" fmla="*/ 2430965 w 2430965"/>
              <a:gd name="connsiteY6" fmla="*/ 2284406 h 2284406"/>
              <a:gd name="connsiteX7" fmla="*/ 2430965 w 2430965"/>
              <a:gd name="connsiteY7" fmla="*/ 2284406 h 228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965" h="2284406">
                <a:moveTo>
                  <a:pt x="0" y="1035470"/>
                </a:moveTo>
                <a:cubicBezTo>
                  <a:pt x="178419" y="791072"/>
                  <a:pt x="356839" y="546675"/>
                  <a:pt x="524107" y="377548"/>
                </a:cubicBezTo>
                <a:cubicBezTo>
                  <a:pt x="691375" y="208421"/>
                  <a:pt x="849351" y="61597"/>
                  <a:pt x="1003609" y="20709"/>
                </a:cubicBezTo>
                <a:cubicBezTo>
                  <a:pt x="1157868" y="-20179"/>
                  <a:pt x="1280531" y="-9028"/>
                  <a:pt x="1449658" y="132221"/>
                </a:cubicBezTo>
                <a:cubicBezTo>
                  <a:pt x="1618785" y="273470"/>
                  <a:pt x="1854819" y="509504"/>
                  <a:pt x="2018370" y="868201"/>
                </a:cubicBezTo>
                <a:cubicBezTo>
                  <a:pt x="2181921" y="1226898"/>
                  <a:pt x="2430965" y="2284406"/>
                  <a:pt x="2430965" y="2284406"/>
                </a:cubicBezTo>
                <a:lnTo>
                  <a:pt x="2430965" y="2284406"/>
                </a:lnTo>
                <a:lnTo>
                  <a:pt x="2430965" y="2284406"/>
                </a:ln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B842ED5-C4A5-FB47-9BB5-4E4E39B3BBA0}"/>
              </a:ext>
            </a:extLst>
          </p:cNvPr>
          <p:cNvSpPr/>
          <p:nvPr/>
        </p:nvSpPr>
        <p:spPr>
          <a:xfrm rot="20488725">
            <a:off x="2758623" y="2655429"/>
            <a:ext cx="1573965" cy="127277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54D8FF9-87BC-BF44-9F30-ADA00E0DC43D}"/>
              </a:ext>
            </a:extLst>
          </p:cNvPr>
          <p:cNvSpPr/>
          <p:nvPr/>
        </p:nvSpPr>
        <p:spPr>
          <a:xfrm>
            <a:off x="4818127" y="4678537"/>
            <a:ext cx="981100" cy="163282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E89DA88F-2E0D-EE4E-AC97-DF6031F866E3}"/>
              </a:ext>
            </a:extLst>
          </p:cNvPr>
          <p:cNvSpPr/>
          <p:nvPr/>
        </p:nvSpPr>
        <p:spPr>
          <a:xfrm>
            <a:off x="7448686" y="3962400"/>
            <a:ext cx="1466713" cy="234896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B1A32B-06D2-074D-8A1F-6790419713C7}"/>
              </a:ext>
            </a:extLst>
          </p:cNvPr>
          <p:cNvCxnSpPr>
            <a:cxnSpLocks/>
          </p:cNvCxnSpPr>
          <p:nvPr/>
        </p:nvCxnSpPr>
        <p:spPr>
          <a:xfrm>
            <a:off x="4724400" y="4114800"/>
            <a:ext cx="4163788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5F8F560-9AED-2442-AD4F-E434D586D1EA}"/>
              </a:ext>
            </a:extLst>
          </p:cNvPr>
          <p:cNvSpPr/>
          <p:nvPr/>
        </p:nvSpPr>
        <p:spPr>
          <a:xfrm>
            <a:off x="5887786" y="5334000"/>
            <a:ext cx="338844" cy="97736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04DC9E-1938-B24B-A1B2-398F380408A7}"/>
              </a:ext>
            </a:extLst>
          </p:cNvPr>
          <p:cNvSpPr/>
          <p:nvPr/>
        </p:nvSpPr>
        <p:spPr>
          <a:xfrm rot="20488725">
            <a:off x="1002163" y="3587658"/>
            <a:ext cx="682743" cy="53480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CB0540C-A7CD-7940-A205-66946CDE633D}"/>
              </a:ext>
            </a:extLst>
          </p:cNvPr>
          <p:cNvSpPr/>
          <p:nvPr/>
        </p:nvSpPr>
        <p:spPr>
          <a:xfrm>
            <a:off x="6362647" y="5331877"/>
            <a:ext cx="933640" cy="97736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333BBF3-807E-8F48-9BAD-535DD6CB5114}"/>
              </a:ext>
            </a:extLst>
          </p:cNvPr>
          <p:cNvSpPr/>
          <p:nvPr/>
        </p:nvSpPr>
        <p:spPr>
          <a:xfrm rot="20488725">
            <a:off x="1199861" y="4064547"/>
            <a:ext cx="778018" cy="8272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67F0AD-3D61-C240-B6D9-C05A2AEC51EC}"/>
              </a:ext>
            </a:extLst>
          </p:cNvPr>
          <p:cNvSpPr txBox="1"/>
          <p:nvPr/>
        </p:nvSpPr>
        <p:spPr>
          <a:xfrm>
            <a:off x="228600" y="6096000"/>
            <a:ext cx="15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Serrano, 2019</a:t>
            </a: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1BD60A7E-0671-EE41-AB60-8AF9D0A6968A}"/>
              </a:ext>
            </a:extLst>
          </p:cNvPr>
          <p:cNvSpPr/>
          <p:nvPr/>
        </p:nvSpPr>
        <p:spPr>
          <a:xfrm>
            <a:off x="6082128" y="3879366"/>
            <a:ext cx="775872" cy="1807756"/>
          </a:xfrm>
          <a:custGeom>
            <a:avLst/>
            <a:gdLst>
              <a:gd name="connsiteX0" fmla="*/ 6438 w 775872"/>
              <a:gd name="connsiteY0" fmla="*/ 1807756 h 1807756"/>
              <a:gd name="connsiteX1" fmla="*/ 6438 w 775872"/>
              <a:gd name="connsiteY1" fmla="*/ 1450917 h 1807756"/>
              <a:gd name="connsiteX2" fmla="*/ 73345 w 775872"/>
              <a:gd name="connsiteY2" fmla="*/ 603424 h 1807756"/>
              <a:gd name="connsiteX3" fmla="*/ 296370 w 775872"/>
              <a:gd name="connsiteY3" fmla="*/ 1258 h 1807756"/>
              <a:gd name="connsiteX4" fmla="*/ 642057 w 775872"/>
              <a:gd name="connsiteY4" fmla="*/ 469610 h 1807756"/>
              <a:gd name="connsiteX5" fmla="*/ 775872 w 775872"/>
              <a:gd name="connsiteY5" fmla="*/ 1272497 h 180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872" h="1807756">
                <a:moveTo>
                  <a:pt x="6438" y="1807756"/>
                </a:moveTo>
                <a:cubicBezTo>
                  <a:pt x="862" y="1729697"/>
                  <a:pt x="-4713" y="1651639"/>
                  <a:pt x="6438" y="1450917"/>
                </a:cubicBezTo>
                <a:cubicBezTo>
                  <a:pt x="17589" y="1250195"/>
                  <a:pt x="25023" y="845034"/>
                  <a:pt x="73345" y="603424"/>
                </a:cubicBezTo>
                <a:cubicBezTo>
                  <a:pt x="121667" y="361814"/>
                  <a:pt x="201585" y="23560"/>
                  <a:pt x="296370" y="1258"/>
                </a:cubicBezTo>
                <a:cubicBezTo>
                  <a:pt x="391155" y="-21044"/>
                  <a:pt x="562140" y="257737"/>
                  <a:pt x="642057" y="469610"/>
                </a:cubicBezTo>
                <a:cubicBezTo>
                  <a:pt x="721974" y="681483"/>
                  <a:pt x="748923" y="976990"/>
                  <a:pt x="775872" y="1272497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53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78CFB7-77A6-B044-AF7D-8A3028FC5F03}"/>
              </a:ext>
            </a:extLst>
          </p:cNvPr>
          <p:cNvGrpSpPr/>
          <p:nvPr/>
        </p:nvGrpSpPr>
        <p:grpSpPr>
          <a:xfrm>
            <a:off x="606777" y="2741083"/>
            <a:ext cx="8080023" cy="2288117"/>
            <a:chOff x="606777" y="2741083"/>
            <a:chExt cx="8080023" cy="2288117"/>
          </a:xfrm>
        </p:grpSpPr>
        <p:pic>
          <p:nvPicPr>
            <p:cNvPr id="6" name="Picture 5" descr="5ce66d280f8e8965e3342b8759be98e3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777" y="2741083"/>
              <a:ext cx="3050823" cy="2288117"/>
            </a:xfrm>
            <a:prstGeom prst="rect">
              <a:avLst/>
            </a:prstGeom>
          </p:spPr>
        </p:pic>
        <p:pic>
          <p:nvPicPr>
            <p:cNvPr id="7" name="Picture 6" descr="6954819_orig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8200" y="2893483"/>
              <a:ext cx="4038600" cy="1942200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5448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Let’s look at some examples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0447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10112</TotalTime>
  <Words>2224</Words>
  <Application>Microsoft Macintosh PowerPoint</Application>
  <PresentationFormat>On-screen Show (4:3)</PresentationFormat>
  <Paragraphs>831</Paragraphs>
  <Slides>86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ＭＳ Ｐゴシック</vt:lpstr>
      <vt:lpstr>宋体</vt:lpstr>
      <vt:lpstr>Arial</vt:lpstr>
      <vt:lpstr>Calibri</vt:lpstr>
      <vt:lpstr>Courier New</vt:lpstr>
      <vt:lpstr>Verdana</vt:lpstr>
      <vt:lpstr>Wingdings</vt:lpstr>
      <vt:lpstr>Wingdings 2</vt:lpstr>
      <vt:lpstr>Civic</vt:lpstr>
      <vt:lpstr>Marketing Analytics</vt:lpstr>
      <vt:lpstr>Can you really taste the difference?</vt:lpstr>
      <vt:lpstr>Can you really taste the difference?</vt:lpstr>
      <vt:lpstr>Can you really taste the difference?</vt:lpstr>
      <vt:lpstr>Which one would you buy?</vt:lpstr>
      <vt:lpstr>Which one would you buy?</vt:lpstr>
      <vt:lpstr>Which one would you buy?</vt:lpstr>
      <vt:lpstr>How does this all make sense?</vt:lpstr>
      <vt:lpstr>Let’s look at some examples</vt:lpstr>
      <vt:lpstr>Let’s look at some examples</vt:lpstr>
      <vt:lpstr>What about competition?</vt:lpstr>
      <vt:lpstr>Some illustrative examples</vt:lpstr>
      <vt:lpstr>Good old-fashioned Price-Value Ratios</vt:lpstr>
      <vt:lpstr>Good old-fashioned Price-Value Ratios</vt:lpstr>
      <vt:lpstr>Don’t think like a consumer</vt:lpstr>
      <vt:lpstr>Think like a manager!</vt:lpstr>
      <vt:lpstr>PowerPoint Presentation</vt:lpstr>
      <vt:lpstr>PowerPoint Presentation</vt:lpstr>
      <vt:lpstr>Four Cs of marketing strategy</vt:lpstr>
      <vt:lpstr>Consumer Research Study</vt:lpstr>
      <vt:lpstr>Consumer Research Study</vt:lpstr>
      <vt:lpstr>Game-theoretic mindset</vt:lpstr>
      <vt:lpstr>Marketing Analytics  is mainly about finding out…</vt:lpstr>
      <vt:lpstr>Marketing Analytics  is mainly about finding out…</vt:lpstr>
      <vt:lpstr>Pedagogical philosophy</vt:lpstr>
      <vt:lpstr>Free Software</vt:lpstr>
      <vt:lpstr>Recommended textbooks</vt:lpstr>
      <vt:lpstr>Other recommended readings</vt:lpstr>
      <vt:lpstr>Expectations</vt:lpstr>
      <vt:lpstr>Recommended Tutorials for Basic Statistics</vt:lpstr>
      <vt:lpstr>Assignments (small changes may occur)</vt:lpstr>
      <vt:lpstr>Schedule (small changes may occur)</vt:lpstr>
      <vt:lpstr>Customer Segmentation &amp; Targeting</vt:lpstr>
      <vt:lpstr>Customer Segmentation &amp; Targeting</vt:lpstr>
      <vt:lpstr>Customer Segmentation &amp; Targeting</vt:lpstr>
      <vt:lpstr>Customer Segmentation &amp; Targeting</vt:lpstr>
      <vt:lpstr>Customer Segmentation &amp; Targeting</vt:lpstr>
      <vt:lpstr>Customer Segmentation &amp; Targeting</vt:lpstr>
      <vt:lpstr>Customer Segmentation &amp; Targeting</vt:lpstr>
      <vt:lpstr>Customer Segmentation &amp; Targeting</vt:lpstr>
      <vt:lpstr>Customer Segmentation &amp; Targeting</vt:lpstr>
      <vt:lpstr>K-means clustering method</vt:lpstr>
      <vt:lpstr>K-means clustering method</vt:lpstr>
      <vt:lpstr>K-means clustering method</vt:lpstr>
      <vt:lpstr>K-means clustering method</vt:lpstr>
      <vt:lpstr>K-means clustering method</vt:lpstr>
      <vt:lpstr>K-means clustering method</vt:lpstr>
      <vt:lpstr>K-means clustering method</vt:lpstr>
      <vt:lpstr>K-means clustering method</vt:lpstr>
      <vt:lpstr>K-means clustering method</vt:lpstr>
      <vt:lpstr>K-means clustering method</vt:lpstr>
      <vt:lpstr>K-means clustering method</vt:lpstr>
      <vt:lpstr>K-means clustering method</vt:lpstr>
      <vt:lpstr>K-means clustering method</vt:lpstr>
      <vt:lpstr>K-means clustering method</vt:lpstr>
      <vt:lpstr>K-means clustering method</vt:lpstr>
      <vt:lpstr>Customer Segmentation &amp; Targeting</vt:lpstr>
      <vt:lpstr>Hierarchical clustering method</vt:lpstr>
      <vt:lpstr>Hierarchical clustering method</vt:lpstr>
      <vt:lpstr>Hierarchical clustering method</vt:lpstr>
      <vt:lpstr>Hierarchical clustering method</vt:lpstr>
      <vt:lpstr>Hierarchical clustering method</vt:lpstr>
      <vt:lpstr>Hierarchical clustering method</vt:lpstr>
      <vt:lpstr>Hierarchical clustering method</vt:lpstr>
      <vt:lpstr>Hierarchical clustering method</vt:lpstr>
      <vt:lpstr>Hierarchical clustering method</vt:lpstr>
      <vt:lpstr>Hierarchical clustering method</vt:lpstr>
      <vt:lpstr>Hierarchical clustering method</vt:lpstr>
      <vt:lpstr>Hierarchical clustering method</vt:lpstr>
      <vt:lpstr>Hierarchical clustering method</vt:lpstr>
      <vt:lpstr>Hierarchical clustering method</vt:lpstr>
      <vt:lpstr>Hierarchical clustering method</vt:lpstr>
      <vt:lpstr>Dendrogram</vt:lpstr>
      <vt:lpstr>Dendrogram</vt:lpstr>
      <vt:lpstr>Dendrogram</vt:lpstr>
      <vt:lpstr>Dendrogram</vt:lpstr>
      <vt:lpstr>Dendrogram</vt:lpstr>
      <vt:lpstr>Dendrogram</vt:lpstr>
      <vt:lpstr>Dendrogram</vt:lpstr>
      <vt:lpstr>Dendrogram</vt:lpstr>
      <vt:lpstr>Dendrogram</vt:lpstr>
      <vt:lpstr>Dendrogram</vt:lpstr>
      <vt:lpstr>Dendrogram</vt:lpstr>
      <vt:lpstr>Dendrogram</vt:lpstr>
      <vt:lpstr>Dendrogram</vt:lpstr>
      <vt:lpstr>Dendrogram</vt:lpstr>
    </vt:vector>
  </TitlesOfParts>
  <Company>NTU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AB112 Marketing - Tutorial</dc:title>
  <dc:creator>nbsitsg</dc:creator>
  <cp:lastModifiedBy>Microsoft Office User</cp:lastModifiedBy>
  <cp:revision>545</cp:revision>
  <cp:lastPrinted>2020-04-21T06:38:24Z</cp:lastPrinted>
  <dcterms:created xsi:type="dcterms:W3CDTF">2013-08-12T13:38:18Z</dcterms:created>
  <dcterms:modified xsi:type="dcterms:W3CDTF">2021-04-25T07:37:34Z</dcterms:modified>
</cp:coreProperties>
</file>