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</p:sldMasterIdLst>
  <p:notesMasterIdLst>
    <p:notesMasterId r:id="rId6"/>
  </p:notesMasterIdLst>
  <p:handoutMasterIdLst>
    <p:handoutMasterId r:id="rId7"/>
  </p:handoutMasterIdLst>
  <p:sldIdLst>
    <p:sldId id="256" r:id="rId4"/>
    <p:sldId id="314" r:id="rId5"/>
  </p:sldIdLst>
  <p:sldSz cx="9144000" cy="6858000" type="screen4x3"/>
  <p:notesSz cx="6858000" cy="9144000"/>
  <p:defaultTextStyle>
    <a:defPPr>
      <a:defRPr lang="fi-FI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0000"/>
    <a:srgbClr val="0065BD"/>
    <a:srgbClr val="210043"/>
    <a:srgbClr val="009B3A"/>
    <a:srgbClr val="ED2939"/>
    <a:srgbClr val="898989"/>
    <a:srgbClr val="928B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5"/>
    <p:restoredTop sz="94799"/>
  </p:normalViewPr>
  <p:slideViewPr>
    <p:cSldViewPr>
      <p:cViewPr varScale="1">
        <p:scale>
          <a:sx n="105" d="100"/>
          <a:sy n="105" d="100"/>
        </p:scale>
        <p:origin x="121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ED9602-9ED0-154D-92D4-4AF76DE93C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900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i-FI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967644F-B636-DD41-A3FD-E24241519550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56191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406400" y="1712914"/>
            <a:ext cx="8324850" cy="3919537"/>
          </a:xfrm>
          <a:prstGeom prst="rect">
            <a:avLst/>
          </a:prstGeom>
          <a:solidFill>
            <a:srgbClr val="ED2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2" y="1770063"/>
            <a:ext cx="7769225" cy="1331912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Click to edit Master title style</a:t>
            </a:r>
            <a:endParaRPr 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502" y="3141665"/>
            <a:ext cx="6283325" cy="233997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fi-FI" noProof="0"/>
              <a:t>Click to edit Master subtitle style</a:t>
            </a:r>
            <a:endParaRPr lang="en-US" noProof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860675" y="5959476"/>
            <a:ext cx="2025650" cy="176213"/>
          </a:xfrm>
        </p:spPr>
        <p:txBody>
          <a:bodyPr/>
          <a:lstStyle>
            <a:lvl1pPr>
              <a:defRPr sz="1200">
                <a:solidFill>
                  <a:srgbClr val="928B81"/>
                </a:solidFill>
              </a:defRPr>
            </a:lvl1pPr>
          </a:lstStyle>
          <a:p>
            <a:fld id="{E3AC4BD4-D4F4-3242-98BB-25C48A4A0524}" type="datetime1">
              <a:rPr lang="en-US"/>
              <a:pPr/>
              <a:t>5/17/2021</a:t>
            </a:fld>
            <a:endParaRPr lang="en-US"/>
          </a:p>
        </p:txBody>
      </p:sp>
      <p:pic>
        <p:nvPicPr>
          <p:cNvPr id="3092" name="Picture 20" descr="Aalto_EN_Chem-Tech_21_RGB_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7" y="0"/>
            <a:ext cx="1789113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C1113C-FB61-AE43-8117-384C34E435DC}" type="datetime1">
              <a:rPr lang="en-US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9AEF5-61E7-FD4F-934C-AFF92AF007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27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40" y="488952"/>
            <a:ext cx="1995487" cy="5229225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488952"/>
            <a:ext cx="5837238" cy="5229225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965F22-70D2-F04B-9110-F6B2360E7BDB}" type="datetime1">
              <a:rPr lang="en-US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E235CA-E6F1-A94E-A321-BD84599EB5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34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71502" y="1770063"/>
            <a:ext cx="7769225" cy="1331912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71502" y="3141665"/>
            <a:ext cx="6283325" cy="233997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ED2939"/>
                </a:solidFill>
                <a:latin typeface="Georgia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2860675" y="5959476"/>
            <a:ext cx="2025650" cy="176213"/>
          </a:xfrm>
        </p:spPr>
        <p:txBody>
          <a:bodyPr/>
          <a:lstStyle>
            <a:lvl1pPr>
              <a:defRPr sz="1200">
                <a:solidFill>
                  <a:srgbClr val="928B81"/>
                </a:solidFill>
              </a:defRPr>
            </a:lvl1pPr>
          </a:lstStyle>
          <a:p>
            <a:fld id="{C7D3E45E-D723-6249-8A30-6B30739DA3EA}" type="datetime1">
              <a:rPr lang="en-US"/>
              <a:pPr/>
              <a:t>5/17/2021</a:t>
            </a:fld>
            <a:endParaRPr lang="en-US"/>
          </a:p>
        </p:txBody>
      </p:sp>
      <p:pic>
        <p:nvPicPr>
          <p:cNvPr id="5136" name="Picture 16" descr="Aalto_EN_Chem-Tech_21_RGB_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7" y="0"/>
            <a:ext cx="1789113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147FDE-D7C8-E447-A5DE-2F803927A26F}" type="datetime1">
              <a:rPr lang="en-US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156EE-1FEC-314A-8340-F9B5338325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7CC5CC-1AFC-4D46-BAE1-6F8EA4A4EBDD}" type="datetime1">
              <a:rPr lang="en-US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DD7C0B-22DE-BF4D-B88C-6437CA615C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77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2" y="1582739"/>
            <a:ext cx="3916363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582739"/>
            <a:ext cx="3916362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7E3C8F-7299-D542-8CBE-693ADCA366F9}" type="datetime1">
              <a:rPr lang="en-US"/>
              <a:pPr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801DC-0C08-8A4F-B2C2-C11463B153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20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EC2728-FFB5-7A48-AF1F-9B3576DB0617}" type="datetime1">
              <a:rPr lang="en-US"/>
              <a:pPr/>
              <a:t>5/17/2021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29D38-BCF5-5549-B8B7-2E9642D461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92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38F5FC-4EA9-5544-B63E-0E5F1B3E5F5A}" type="datetime1">
              <a:rPr lang="en-US"/>
              <a:pPr/>
              <a:t>5/17/2021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48A393-3035-204C-A09D-D947659891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89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1655F5-8EDC-2F47-911E-FCB60A0F93A1}" type="datetime1">
              <a:rPr lang="en-US"/>
              <a:pPr/>
              <a:t>5/17/2021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7A6C5-CE04-194B-9E1B-F58CF60877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35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81BE1D-3791-8C46-8033-FEB0ECA3ED58}" type="datetime1">
              <a:rPr lang="en-US"/>
              <a:pPr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EB9A7-155C-1A4E-8738-82DEF4EBFA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29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C5829B-9D57-A44B-8721-CA617F349B73}" type="datetime1">
              <a:rPr lang="en-US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E0AAD-3281-0E4D-8516-656558BC6B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744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4DC9A5-4090-3347-83F2-5CC78E48C86F}" type="datetime1">
              <a:rPr lang="en-US"/>
              <a:pPr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58A29-066A-A245-BF31-5EA05A0408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83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2A169D-70E0-7E48-BB5E-F7E2C3320496}" type="datetime1">
              <a:rPr lang="en-US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F4E16-FF23-0841-BF99-3D6D60A525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47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40" y="488952"/>
            <a:ext cx="1995487" cy="5229225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488952"/>
            <a:ext cx="5837238" cy="5229225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39C609-529D-2540-AFC7-BC66F3745AF6}" type="datetime1">
              <a:rPr lang="en-US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1D1CA-AD9A-C24A-9CEC-DCBFC2BF15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08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6" name="Picture 18" descr="Aalto_EN_Chem-Tech_13_RGB_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02" y="5811839"/>
            <a:ext cx="2447925" cy="104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06400" y="406400"/>
            <a:ext cx="8324850" cy="5470525"/>
          </a:xfrm>
          <a:prstGeom prst="rect">
            <a:avLst/>
          </a:prstGeom>
          <a:solidFill>
            <a:srgbClr val="ED2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71502" y="546101"/>
            <a:ext cx="7769225" cy="220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71502" y="2852739"/>
            <a:ext cx="6283325" cy="233997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B43E1EB8-801B-2943-AE75-DD0DD85AB364}" type="datetime1">
              <a:rPr lang="en-US"/>
              <a:pPr/>
              <a:t>5/17/2021</a:t>
            </a:fld>
            <a:endParaRPr lang="en-US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1D7BF2C-B271-4646-B248-F94975A026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2EEF7A-F046-AA45-A082-0BECFF4D2EFB}" type="datetime1">
              <a:rPr lang="en-US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30A83-49FE-6949-BACB-69EE99EA4F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79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3FEB97-E5E5-A54B-BB7B-125A45007160}" type="datetime1">
              <a:rPr lang="en-US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BBC36-E4AC-2A47-9715-D72997B237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724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2" y="1582739"/>
            <a:ext cx="3916363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582739"/>
            <a:ext cx="3916362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6CADA2-0F23-AA48-BE16-1DB7FBAB83DA}" type="datetime1">
              <a:rPr lang="en-US"/>
              <a:pPr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DD9A4-D069-7441-892B-CDD8E3E821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1515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E0047A-E1AC-DD45-B2A1-81BE82D3FB8B}" type="datetime1">
              <a:rPr lang="en-US"/>
              <a:pPr/>
              <a:t>5/17/2021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D6D20-07AE-0440-A365-E57501826D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746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D6256B-D226-D048-83E4-BD7642D38C43}" type="datetime1">
              <a:rPr lang="en-US"/>
              <a:pPr/>
              <a:t>5/17/2021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4A5FA-7854-4A4C-BA9D-1F017F01DC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303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214A51-AAEF-014F-BA46-315E90E38257}" type="datetime1">
              <a:rPr lang="en-US"/>
              <a:pPr/>
              <a:t>5/17/2021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9FA08-072F-BC40-AD5A-C4173D7B00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82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231EA3-F41B-D441-BFAB-B92441CEB912}" type="datetime1">
              <a:rPr lang="en-US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C6056-BAC6-3548-8B17-1BBD63E176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8858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E9661D-8979-F34B-8BB4-8C932B85FE6E}" type="datetime1">
              <a:rPr lang="en-US"/>
              <a:pPr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CC654-0BE4-F84A-90A2-0638D0C6BC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511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CB64D5-F88A-F942-9204-2AE7141BF972}" type="datetime1">
              <a:rPr lang="en-US"/>
              <a:pPr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7D0E5-631C-4D48-83D4-17B670EC8D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768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9F23F5-6DEC-0A4E-806A-1EFD727178B9}" type="datetime1">
              <a:rPr lang="en-US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8BFEA-5B1E-564F-946F-8704E356D7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524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40" y="488952"/>
            <a:ext cx="1995487" cy="5229225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488952"/>
            <a:ext cx="5837238" cy="5229225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BBF79E-70AA-E84A-8D9F-2C8FAB0D4DE6}" type="datetime1">
              <a:rPr lang="en-US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19032-DDD1-8246-A9B3-1AD508AF7E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17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2" y="1582739"/>
            <a:ext cx="3916363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582739"/>
            <a:ext cx="3916362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80A924-B18C-4049-95C8-D0637D19955E}" type="datetime1">
              <a:rPr lang="en-US"/>
              <a:pPr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C056EE-3967-394B-9148-4137F8EF4E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82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E69109-5546-9242-98CD-7AFF040BAF4D}" type="datetime1">
              <a:rPr lang="en-US"/>
              <a:pPr/>
              <a:t>5/17/2021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97FA59-4879-3C46-A2F3-324CCC050E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94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18346-C87E-1A41-84E9-D4DFA6A64173}" type="datetime1">
              <a:rPr lang="en-US"/>
              <a:pPr/>
              <a:t>5/17/2021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11E77-DD27-734C-AB9A-48C4A28CA9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81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514EAD-4C95-D44D-85C3-41AA1E187859}" type="datetime1">
              <a:rPr lang="en-US"/>
              <a:pPr/>
              <a:t>5/17/2021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7A0BF-E338-F540-BFF9-FB83E5625D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55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625E28-EBA4-1A4D-B0FD-AFB6D5F39933}" type="datetime1">
              <a:rPr lang="en-US"/>
              <a:pPr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998A8-4C33-1348-AC65-96824ECDD7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67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744E91-46A8-EE4A-A389-E8A802B40D6B}" type="datetime1">
              <a:rPr lang="en-US"/>
              <a:pPr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FC12B-54C0-8542-9B7B-8EB5FD62B9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64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" name="Picture 21" descr="Aalto_EN_Chem-Tech_13_RGB_1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02" y="5811839"/>
            <a:ext cx="2447925" cy="104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2" y="488951"/>
            <a:ext cx="79851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2" y="1582739"/>
            <a:ext cx="7985125" cy="413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6272214"/>
            <a:ext cx="1544638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fld id="{75D5989F-C555-8E4F-B2E3-1945A624DDC0}" type="datetime1">
              <a:rPr lang="en-US"/>
              <a:pPr/>
              <a:t>5/17/2021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142039"/>
            <a:ext cx="1544638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397626"/>
            <a:ext cx="1544638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fld id="{420B9762-FCBE-6146-8CE0-588B92E698F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571502" y="5811839"/>
            <a:ext cx="7985125" cy="65087"/>
          </a:xfrm>
          <a:prstGeom prst="rect">
            <a:avLst/>
          </a:prstGeom>
          <a:solidFill>
            <a:srgbClr val="ED2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3" name="Picture 17" descr="Aalto_EN_Chem-Tech_13_RGB_1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02" y="5811839"/>
            <a:ext cx="2447925" cy="104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2" y="488951"/>
            <a:ext cx="79851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2" y="1582739"/>
            <a:ext cx="7985125" cy="413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6272214"/>
            <a:ext cx="1544638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fld id="{9517B1C0-FEE2-5946-A436-97A7348B74EF}" type="datetime1">
              <a:rPr lang="en-US"/>
              <a:pPr/>
              <a:t>5/17/2021</a:t>
            </a:fld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142039"/>
            <a:ext cx="1544638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397626"/>
            <a:ext cx="1544638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fld id="{50326F4B-2767-2D4B-9AEF-60EB77003B9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571502" y="5811839"/>
            <a:ext cx="7985125" cy="65087"/>
          </a:xfrm>
          <a:prstGeom prst="rect">
            <a:avLst/>
          </a:prstGeom>
          <a:solidFill>
            <a:srgbClr val="ED2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0" name="Picture 16" descr="Aalto_EN_Chem-Tech_13_RGB_1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02" y="5811839"/>
            <a:ext cx="2447925" cy="104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2" y="488951"/>
            <a:ext cx="79851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2" y="1582739"/>
            <a:ext cx="7985125" cy="413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6272214"/>
            <a:ext cx="1544638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fld id="{E5BFF92E-2D75-B642-B97F-2BC9AA7FCA91}" type="datetime1">
              <a:rPr lang="en-US"/>
              <a:pPr/>
              <a:t>5/17/2021</a:t>
            </a:fld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142039"/>
            <a:ext cx="1544638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397626"/>
            <a:ext cx="1544638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fld id="{DE6A4C4A-2ECF-A941-9394-FC0C1C04C7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571502" y="5811839"/>
            <a:ext cx="7985125" cy="65087"/>
          </a:xfrm>
          <a:prstGeom prst="rect">
            <a:avLst/>
          </a:prstGeom>
          <a:solidFill>
            <a:srgbClr val="ED2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AA2FBFDB-249A-4B57-83C6-E656D39BB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135" y="1042416"/>
            <a:ext cx="4697730" cy="4697730"/>
          </a:xfrm>
          <a:prstGeom prst="rect">
            <a:avLst/>
          </a:prstGeo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6EC443A5-2C09-488B-AAB9-A99F91BD410A}"/>
              </a:ext>
            </a:extLst>
          </p:cNvPr>
          <p:cNvSpPr/>
          <p:nvPr/>
        </p:nvSpPr>
        <p:spPr bwMode="auto">
          <a:xfrm>
            <a:off x="467544" y="332656"/>
            <a:ext cx="1274440" cy="1130424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508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E90FA0-724A-874E-84D7-47B330DF3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Course </a:t>
            </a:r>
            <a:r>
              <a:rPr lang="fi-FI" dirty="0" err="1"/>
              <a:t>diary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E534B4B-79A7-4043-A39C-75E3E9A1A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2" y="1196752"/>
            <a:ext cx="7985125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students</a:t>
            </a:r>
            <a:r>
              <a:rPr lang="fi-FI" sz="2000" dirty="0"/>
              <a:t> </a:t>
            </a:r>
            <a:r>
              <a:rPr lang="fi-FI" sz="2000" dirty="0" err="1"/>
              <a:t>keep</a:t>
            </a:r>
            <a:r>
              <a:rPr lang="fi-FI" sz="2000" dirty="0"/>
              <a:t> a </a:t>
            </a:r>
            <a:r>
              <a:rPr lang="fi-FI" sz="2000" dirty="0" err="1"/>
              <a:t>course</a:t>
            </a:r>
            <a:r>
              <a:rPr lang="fi-FI" sz="2000" dirty="0"/>
              <a:t> </a:t>
            </a:r>
            <a:r>
              <a:rPr lang="fi-FI" sz="2000" dirty="0" err="1"/>
              <a:t>diary</a:t>
            </a:r>
            <a:r>
              <a:rPr lang="fi-FI" sz="2000" dirty="0"/>
              <a:t> (for </a:t>
            </a:r>
            <a:r>
              <a:rPr lang="fi-FI" sz="2000" dirty="0" err="1"/>
              <a:t>example</a:t>
            </a:r>
            <a:r>
              <a:rPr lang="fi-FI" sz="2000" dirty="0"/>
              <a:t>, in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digital</a:t>
            </a:r>
            <a:r>
              <a:rPr lang="fi-FI" sz="2000" dirty="0"/>
              <a:t> </a:t>
            </a:r>
            <a:r>
              <a:rPr lang="fi-FI" sz="2000" dirty="0" err="1"/>
              <a:t>form</a:t>
            </a:r>
            <a:r>
              <a:rPr lang="fi-FI" sz="2000" dirty="0"/>
              <a:t> </a:t>
            </a:r>
            <a:r>
              <a:rPr lang="fi-FI" sz="2000" dirty="0" err="1"/>
              <a:t>or</a:t>
            </a:r>
            <a:r>
              <a:rPr lang="fi-FI" sz="2000" dirty="0"/>
              <a:t> as a portfolio), </a:t>
            </a:r>
            <a:r>
              <a:rPr lang="fi-FI" sz="2000" dirty="0" err="1"/>
              <a:t>where</a:t>
            </a:r>
            <a:r>
              <a:rPr lang="fi-FI" sz="2000" dirty="0"/>
              <a:t> </a:t>
            </a:r>
            <a:r>
              <a:rPr lang="fi-FI" sz="2000" dirty="0" err="1"/>
              <a:t>they</a:t>
            </a:r>
            <a:r>
              <a:rPr lang="fi-FI" sz="2000" dirty="0"/>
              <a:t> </a:t>
            </a:r>
            <a:r>
              <a:rPr lang="fi-FI" sz="2000" dirty="0" err="1"/>
              <a:t>discuss</a:t>
            </a:r>
            <a:r>
              <a:rPr lang="fi-FI" sz="2000" dirty="0"/>
              <a:t> and </a:t>
            </a:r>
            <a:r>
              <a:rPr lang="fi-FI" sz="2000" dirty="0" err="1"/>
              <a:t>reflect</a:t>
            </a:r>
            <a:r>
              <a:rPr lang="fi-FI" sz="2000" dirty="0"/>
              <a:t> on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questions</a:t>
            </a:r>
            <a:r>
              <a:rPr lang="fi-FI" sz="2000" dirty="0"/>
              <a:t> </a:t>
            </a:r>
            <a:r>
              <a:rPr lang="fi-FI" sz="2000" dirty="0" err="1"/>
              <a:t>raised</a:t>
            </a:r>
            <a:r>
              <a:rPr lang="fi-FI" sz="2000" dirty="0"/>
              <a:t> in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course</a:t>
            </a:r>
            <a:r>
              <a:rPr lang="fi-FI" sz="2000" dirty="0"/>
              <a:t>, </a:t>
            </a:r>
            <a:r>
              <a:rPr lang="fi-FI" sz="2000" dirty="0" err="1"/>
              <a:t>both</a:t>
            </a:r>
            <a:r>
              <a:rPr lang="fi-FI" sz="2000" dirty="0"/>
              <a:t> </a:t>
            </a:r>
            <a:r>
              <a:rPr lang="fi-FI" sz="2000" dirty="0" err="1"/>
              <a:t>from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>
                <a:solidFill>
                  <a:srgbClr val="FF0000"/>
                </a:solidFill>
              </a:rPr>
              <a:t>point</a:t>
            </a:r>
            <a:r>
              <a:rPr lang="fi-FI" sz="2000" dirty="0">
                <a:solidFill>
                  <a:srgbClr val="FF0000"/>
                </a:solidFill>
              </a:rPr>
              <a:t> of </a:t>
            </a:r>
            <a:r>
              <a:rPr lang="fi-FI" sz="2000" dirty="0" err="1">
                <a:solidFill>
                  <a:srgbClr val="FF0000"/>
                </a:solidFill>
              </a:rPr>
              <a:t>view</a:t>
            </a:r>
            <a:r>
              <a:rPr lang="fi-FI" sz="2000" dirty="0">
                <a:solidFill>
                  <a:srgbClr val="FF0000"/>
                </a:solidFill>
              </a:rPr>
              <a:t> of </a:t>
            </a:r>
            <a:r>
              <a:rPr lang="fi-FI" sz="2000" dirty="0" err="1">
                <a:solidFill>
                  <a:srgbClr val="FF0000"/>
                </a:solidFill>
              </a:rPr>
              <a:t>their</a:t>
            </a:r>
            <a:r>
              <a:rPr lang="fi-FI" sz="2000" dirty="0">
                <a:solidFill>
                  <a:srgbClr val="FF0000"/>
                </a:solidFill>
              </a:rPr>
              <a:t> </a:t>
            </a:r>
            <a:r>
              <a:rPr lang="fi-FI" sz="2000" dirty="0" err="1">
                <a:solidFill>
                  <a:srgbClr val="FF0000"/>
                </a:solidFill>
              </a:rPr>
              <a:t>own</a:t>
            </a:r>
            <a:r>
              <a:rPr lang="fi-FI" sz="2000" dirty="0">
                <a:solidFill>
                  <a:srgbClr val="FF0000"/>
                </a:solidFill>
              </a:rPr>
              <a:t> </a:t>
            </a:r>
            <a:r>
              <a:rPr lang="fi-FI" sz="2000" dirty="0" err="1">
                <a:solidFill>
                  <a:srgbClr val="FF0000"/>
                </a:solidFill>
              </a:rPr>
              <a:t>field</a:t>
            </a:r>
            <a:r>
              <a:rPr lang="fi-FI" sz="2000" dirty="0">
                <a:solidFill>
                  <a:srgbClr val="FF0000"/>
                </a:solidFill>
              </a:rPr>
              <a:t> </a:t>
            </a:r>
            <a:r>
              <a:rPr lang="fi-FI" sz="2000" dirty="0"/>
              <a:t>and </a:t>
            </a:r>
            <a:r>
              <a:rPr lang="fi-FI" sz="2000" dirty="0" err="1"/>
              <a:t>from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point</a:t>
            </a:r>
            <a:r>
              <a:rPr lang="fi-FI" sz="2000" dirty="0"/>
              <a:t> of </a:t>
            </a:r>
            <a:r>
              <a:rPr lang="fi-FI" sz="2000" dirty="0" err="1"/>
              <a:t>view</a:t>
            </a:r>
            <a:r>
              <a:rPr lang="fi-FI" sz="2000" dirty="0"/>
              <a:t> of </a:t>
            </a:r>
            <a:r>
              <a:rPr lang="fi-FI" sz="2000" dirty="0" err="1"/>
              <a:t>artistic</a:t>
            </a:r>
            <a:r>
              <a:rPr lang="fi-FI" sz="2000" dirty="0"/>
              <a:t> </a:t>
            </a:r>
            <a:r>
              <a:rPr lang="fi-FI" sz="2000" dirty="0" err="1"/>
              <a:t>methods</a:t>
            </a:r>
            <a:r>
              <a:rPr lang="fi-FI" sz="2000" dirty="0"/>
              <a:t>, and </a:t>
            </a:r>
            <a:r>
              <a:rPr lang="fi-FI" sz="2000" dirty="0" err="1"/>
              <a:t>where</a:t>
            </a:r>
            <a:r>
              <a:rPr lang="fi-FI" sz="2000" dirty="0"/>
              <a:t> </a:t>
            </a:r>
            <a:r>
              <a:rPr lang="fi-FI" sz="2000" dirty="0" err="1"/>
              <a:t>they</a:t>
            </a:r>
            <a:r>
              <a:rPr lang="fi-FI" sz="2000" dirty="0"/>
              <a:t> </a:t>
            </a:r>
            <a:r>
              <a:rPr lang="fi-FI" sz="2000" dirty="0" err="1"/>
              <a:t>present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course</a:t>
            </a:r>
            <a:r>
              <a:rPr lang="fi-FI" sz="2000" dirty="0"/>
              <a:t> </a:t>
            </a:r>
            <a:r>
              <a:rPr lang="fi-FI" sz="2000" dirty="0" err="1"/>
              <a:t>assignments</a:t>
            </a:r>
            <a:r>
              <a:rPr lang="fi-FI" sz="2000" dirty="0"/>
              <a:t>.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course</a:t>
            </a:r>
            <a:r>
              <a:rPr lang="fi-FI" sz="2000" dirty="0"/>
              <a:t> </a:t>
            </a:r>
            <a:r>
              <a:rPr lang="fi-FI" sz="2000" dirty="0" err="1"/>
              <a:t>diary</a:t>
            </a:r>
            <a:r>
              <a:rPr lang="fi-FI" sz="2000" dirty="0"/>
              <a:t> </a:t>
            </a:r>
            <a:r>
              <a:rPr lang="fi-FI" sz="2000" dirty="0" err="1"/>
              <a:t>has</a:t>
            </a:r>
            <a:r>
              <a:rPr lang="fi-FI" sz="2000" dirty="0"/>
              <a:t> to </a:t>
            </a:r>
            <a:r>
              <a:rPr lang="fi-FI" sz="2000" dirty="0" err="1"/>
              <a:t>be</a:t>
            </a:r>
            <a:r>
              <a:rPr lang="fi-FI" sz="2000" dirty="0"/>
              <a:t> </a:t>
            </a:r>
            <a:r>
              <a:rPr lang="fi-FI" sz="2000" dirty="0" err="1"/>
              <a:t>handed</a:t>
            </a:r>
            <a:r>
              <a:rPr lang="fi-FI" sz="2000" dirty="0"/>
              <a:t> in to </a:t>
            </a:r>
            <a:r>
              <a:rPr lang="fi-FI" sz="2000" dirty="0" err="1"/>
              <a:t>pass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course</a:t>
            </a:r>
            <a:r>
              <a:rPr lang="fi-FI" sz="2000" dirty="0"/>
              <a:t>.</a:t>
            </a:r>
          </a:p>
          <a:p>
            <a:pPr marL="0" indent="0">
              <a:buNone/>
            </a:pPr>
            <a:endParaRPr lang="fi-FI" sz="2200" dirty="0"/>
          </a:p>
          <a:p>
            <a:pPr marL="0" indent="0">
              <a:buNone/>
            </a:pPr>
            <a:r>
              <a:rPr lang="fi-FI" sz="2200" dirty="0"/>
              <a:t>5</a:t>
            </a:r>
          </a:p>
          <a:p>
            <a:pPr marL="0" indent="0">
              <a:buNone/>
            </a:pPr>
            <a:r>
              <a:rPr lang="en-US" sz="2200" dirty="0"/>
              <a:t>Continue doing the project work. Describe your / your group’s progress in the diary. Take photos and / or video of the process, draw or write about your thoughts and work. You can take advantage of all this process description when you present your project work next Monday. I will send you more detailed instructions for presentations.</a:t>
            </a:r>
            <a:endParaRPr lang="fi-FI" sz="2200" dirty="0"/>
          </a:p>
          <a:p>
            <a:pPr marL="0" indent="0">
              <a:buNone/>
            </a:pPr>
            <a:endParaRPr lang="fi-FI" sz="2000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A3916C0A-1F3E-2745-B0F9-20E054CEFF46}"/>
              </a:ext>
            </a:extLst>
          </p:cNvPr>
          <p:cNvSpPr/>
          <p:nvPr/>
        </p:nvSpPr>
        <p:spPr bwMode="auto">
          <a:xfrm>
            <a:off x="1043608" y="6093296"/>
            <a:ext cx="1296144" cy="648072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2290B83-B0E6-374F-817B-EDEC1A781E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4567" y="6072598"/>
            <a:ext cx="2047873" cy="52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548053"/>
      </p:ext>
    </p:extLst>
  </p:cSld>
  <p:clrMapOvr>
    <a:masterClrMapping/>
  </p:clrMapOvr>
</p:sld>
</file>

<file path=ppt/theme/theme1.xml><?xml version="1.0" encoding="utf-8"?>
<a:theme xmlns:a="http://schemas.openxmlformats.org/drawingml/2006/main" name="aalto_Chem_Tech">
  <a:themeElements>
    <a:clrScheme name="aalto_Chem_Tech 1">
      <a:dk1>
        <a:srgbClr val="000000"/>
      </a:dk1>
      <a:lt1>
        <a:srgbClr val="FFFFFF"/>
      </a:lt1>
      <a:dk2>
        <a:srgbClr val="6639B7"/>
      </a:dk2>
      <a:lt2>
        <a:srgbClr val="FECB00"/>
      </a:lt2>
      <a:accent1>
        <a:srgbClr val="009B3A"/>
      </a:accent1>
      <a:accent2>
        <a:srgbClr val="FF7900"/>
      </a:accent2>
      <a:accent3>
        <a:srgbClr val="FFFFFF"/>
      </a:accent3>
      <a:accent4>
        <a:srgbClr val="000000"/>
      </a:accent4>
      <a:accent5>
        <a:srgbClr val="AACBAE"/>
      </a:accent5>
      <a:accent6>
        <a:srgbClr val="E76D00"/>
      </a:accent6>
      <a:hlink>
        <a:srgbClr val="0065BD"/>
      </a:hlink>
      <a:folHlink>
        <a:srgbClr val="ED2939"/>
      </a:folHlink>
    </a:clrScheme>
    <a:fontScheme name="aalto_Chem_Tech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107763" dir="2700000" algn="ctr" rotWithShape="0">
                  <a:srgbClr val="928B81">
                    <a:alpha val="50000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107763" dir="2700000" algn="ctr" rotWithShape="0">
                  <a:srgbClr val="928B81">
                    <a:alpha val="50000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aalto_Chem_Tech 1">
        <a:dk1>
          <a:srgbClr val="000000"/>
        </a:dk1>
        <a:lt1>
          <a:srgbClr val="FFFFFF"/>
        </a:lt1>
        <a:dk2>
          <a:srgbClr val="6639B7"/>
        </a:dk2>
        <a:lt2>
          <a:srgbClr val="FECB00"/>
        </a:lt2>
        <a:accent1>
          <a:srgbClr val="009B3A"/>
        </a:accent1>
        <a:accent2>
          <a:srgbClr val="FF7900"/>
        </a:accent2>
        <a:accent3>
          <a:srgbClr val="FFFFFF"/>
        </a:accent3>
        <a:accent4>
          <a:srgbClr val="000000"/>
        </a:accent4>
        <a:accent5>
          <a:srgbClr val="AACBAE"/>
        </a:accent5>
        <a:accent6>
          <a:srgbClr val="E76D00"/>
        </a:accent6>
        <a:hlink>
          <a:srgbClr val="0065BD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hite_title">
  <a:themeElements>
    <a:clrScheme name="white_title 1">
      <a:dk1>
        <a:srgbClr val="000000"/>
      </a:dk1>
      <a:lt1>
        <a:srgbClr val="FFFFFF"/>
      </a:lt1>
      <a:dk2>
        <a:srgbClr val="6639B7"/>
      </a:dk2>
      <a:lt2>
        <a:srgbClr val="FECB00"/>
      </a:lt2>
      <a:accent1>
        <a:srgbClr val="009B3A"/>
      </a:accent1>
      <a:accent2>
        <a:srgbClr val="FF7900"/>
      </a:accent2>
      <a:accent3>
        <a:srgbClr val="FFFFFF"/>
      </a:accent3>
      <a:accent4>
        <a:srgbClr val="000000"/>
      </a:accent4>
      <a:accent5>
        <a:srgbClr val="AACBAE"/>
      </a:accent5>
      <a:accent6>
        <a:srgbClr val="E76D00"/>
      </a:accent6>
      <a:hlink>
        <a:srgbClr val="0065BD"/>
      </a:hlink>
      <a:folHlink>
        <a:srgbClr val="ED2939"/>
      </a:folHlink>
    </a:clrScheme>
    <a:fontScheme name="white_titl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107763" dir="2700000" algn="ctr" rotWithShape="0">
                  <a:srgbClr val="928B81">
                    <a:alpha val="50000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107763" dir="2700000" algn="ctr" rotWithShape="0">
                  <a:srgbClr val="928B81">
                    <a:alpha val="50000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white_title 1">
        <a:dk1>
          <a:srgbClr val="000000"/>
        </a:dk1>
        <a:lt1>
          <a:srgbClr val="FFFFFF"/>
        </a:lt1>
        <a:dk2>
          <a:srgbClr val="6639B7"/>
        </a:dk2>
        <a:lt2>
          <a:srgbClr val="FECB00"/>
        </a:lt2>
        <a:accent1>
          <a:srgbClr val="009B3A"/>
        </a:accent1>
        <a:accent2>
          <a:srgbClr val="FF7900"/>
        </a:accent2>
        <a:accent3>
          <a:srgbClr val="FFFFFF"/>
        </a:accent3>
        <a:accent4>
          <a:srgbClr val="000000"/>
        </a:accent4>
        <a:accent5>
          <a:srgbClr val="AACBAE"/>
        </a:accent5>
        <a:accent6>
          <a:srgbClr val="E76D00"/>
        </a:accent6>
        <a:hlink>
          <a:srgbClr val="0065BD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ubtitle">
  <a:themeElements>
    <a:clrScheme name="subtitle 1">
      <a:dk1>
        <a:srgbClr val="000000"/>
      </a:dk1>
      <a:lt1>
        <a:srgbClr val="FFFFFF"/>
      </a:lt1>
      <a:dk2>
        <a:srgbClr val="6639B7"/>
      </a:dk2>
      <a:lt2>
        <a:srgbClr val="FECB00"/>
      </a:lt2>
      <a:accent1>
        <a:srgbClr val="009B3A"/>
      </a:accent1>
      <a:accent2>
        <a:srgbClr val="FF7900"/>
      </a:accent2>
      <a:accent3>
        <a:srgbClr val="FFFFFF"/>
      </a:accent3>
      <a:accent4>
        <a:srgbClr val="000000"/>
      </a:accent4>
      <a:accent5>
        <a:srgbClr val="AACBAE"/>
      </a:accent5>
      <a:accent6>
        <a:srgbClr val="E76D00"/>
      </a:accent6>
      <a:hlink>
        <a:srgbClr val="0065BD"/>
      </a:hlink>
      <a:folHlink>
        <a:srgbClr val="ED2939"/>
      </a:folHlink>
    </a:clrScheme>
    <a:fontScheme name="subtitl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107763" dir="2700000" algn="ctr" rotWithShape="0">
                  <a:srgbClr val="928B81">
                    <a:alpha val="50000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107763" dir="2700000" algn="ctr" rotWithShape="0">
                  <a:srgbClr val="928B81">
                    <a:alpha val="50000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subtitle 1">
        <a:dk1>
          <a:srgbClr val="000000"/>
        </a:dk1>
        <a:lt1>
          <a:srgbClr val="FFFFFF"/>
        </a:lt1>
        <a:dk2>
          <a:srgbClr val="6639B7"/>
        </a:dk2>
        <a:lt2>
          <a:srgbClr val="FECB00"/>
        </a:lt2>
        <a:accent1>
          <a:srgbClr val="009B3A"/>
        </a:accent1>
        <a:accent2>
          <a:srgbClr val="FF7900"/>
        </a:accent2>
        <a:accent3>
          <a:srgbClr val="FFFFFF"/>
        </a:accent3>
        <a:accent4>
          <a:srgbClr val="000000"/>
        </a:accent4>
        <a:accent5>
          <a:srgbClr val="AACBAE"/>
        </a:accent5>
        <a:accent6>
          <a:srgbClr val="E76D00"/>
        </a:accent6>
        <a:hlink>
          <a:srgbClr val="0065BD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aalto_Chem_Tech.pot</Template>
  <TotalTime>22264</TotalTime>
  <Words>139</Words>
  <Application>Microsoft Office PowerPoint</Application>
  <PresentationFormat>Näytössä katseltava diaesitys (4:3)</PresentationFormat>
  <Paragraphs>5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2</vt:i4>
      </vt:variant>
    </vt:vector>
  </HeadingPairs>
  <TitlesOfParts>
    <vt:vector size="7" baseType="lpstr">
      <vt:lpstr>Arial</vt:lpstr>
      <vt:lpstr>Georgia</vt:lpstr>
      <vt:lpstr>aalto_Chem_Tech</vt:lpstr>
      <vt:lpstr>white_title</vt:lpstr>
      <vt:lpstr>subtitle</vt:lpstr>
      <vt:lpstr>PowerPoint-esitys</vt:lpstr>
      <vt:lpstr>Course diary</vt:lpstr>
    </vt:vector>
  </TitlesOfParts>
  <Company>jj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JJ</dc:creator>
  <cp:lastModifiedBy>Mäkikoskela Riikka</cp:lastModifiedBy>
  <cp:revision>248</cp:revision>
  <dcterms:created xsi:type="dcterms:W3CDTF">2011-01-05T10:14:13Z</dcterms:created>
  <dcterms:modified xsi:type="dcterms:W3CDTF">2021-05-17T17:07:03Z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TieturiVerId">
    <vt:lpwstr>001</vt:lpwstr>
  </property>
</Properties>
</file>