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92"/>
    <p:restoredTop sz="96012"/>
  </p:normalViewPr>
  <p:slideViewPr>
    <p:cSldViewPr snapToGrid="0" snapToObjects="1">
      <p:cViewPr varScale="1">
        <p:scale>
          <a:sx n="212" d="100"/>
          <a:sy n="212" d="100"/>
        </p:scale>
        <p:origin x="4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01805A3-3FB7-5A48-A25D-5A6202489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UPCOMING SESSIONS 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356B8E-3C27-1347-B344-8ADB4FD91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2897" y="1812335"/>
            <a:ext cx="9612085" cy="5317811"/>
          </a:xfrm>
        </p:spPr>
        <p:txBody>
          <a:bodyPr>
            <a:normAutofit/>
          </a:bodyPr>
          <a:lstStyle/>
          <a:p>
            <a:r>
              <a:rPr lang="en-GB" sz="1600" b="1" dirty="0"/>
              <a:t>PLEASE CLICK A PHOTO FOR FUTURE REFERENCE</a:t>
            </a:r>
          </a:p>
          <a:p>
            <a:r>
              <a:rPr lang="en-GB" sz="1600" b="1" dirty="0"/>
              <a:t>ALL PRESENTATIONS BY THE INSTRUCTOR WILL BE PRE-RECORDED AND UPLOADED ON MICROSOFT TEAMS CHANNEL ON A WEEKLY BASIS (As per student majority consensus)</a:t>
            </a:r>
          </a:p>
          <a:p>
            <a:r>
              <a:rPr lang="en-GB" sz="1600" dirty="0"/>
              <a:t>29.04 (10:15-12:00) - Compulsory Live Session - Live case opening by </a:t>
            </a:r>
            <a:r>
              <a:rPr lang="en-GB" sz="1600" dirty="0" err="1"/>
              <a:t>Delipap</a:t>
            </a:r>
            <a:r>
              <a:rPr lang="en-GB" sz="1600" dirty="0"/>
              <a:t> Oy</a:t>
            </a:r>
          </a:p>
          <a:p>
            <a:r>
              <a:rPr lang="en-GB" sz="1600" dirty="0"/>
              <a:t>04.05 - No live session</a:t>
            </a:r>
          </a:p>
          <a:p>
            <a:r>
              <a:rPr lang="en-GB" sz="1600" dirty="0"/>
              <a:t>06.05 (10:15-11:15) - Optional Live session for discussion and Q&amp;A</a:t>
            </a:r>
          </a:p>
          <a:p>
            <a:r>
              <a:rPr lang="en-GB" sz="1600" dirty="0"/>
              <a:t>11.05 - No live session</a:t>
            </a:r>
          </a:p>
          <a:p>
            <a:r>
              <a:rPr lang="en-GB" sz="1600" dirty="0"/>
              <a:t>13.05 (10:15-11:15) -  Optional Live session for discussion and Q&amp;A</a:t>
            </a:r>
          </a:p>
          <a:p>
            <a:r>
              <a:rPr lang="en-GB" sz="1600" dirty="0"/>
              <a:t>18.05 - No live session</a:t>
            </a:r>
          </a:p>
          <a:p>
            <a:r>
              <a:rPr lang="en-GB" sz="1600" dirty="0"/>
              <a:t>20.05 (10:15-11:15) - Optional Live session for discussion and Q&amp;A</a:t>
            </a:r>
          </a:p>
          <a:p>
            <a:r>
              <a:rPr lang="en-GB" sz="1600" dirty="0"/>
              <a:t>25.05 (10:15-12:00) - Compulsory Live session for Company Live Case Presentations (</a:t>
            </a:r>
            <a:r>
              <a:rPr lang="en-GB" sz="1600" dirty="0" err="1"/>
              <a:t>Silmäasema</a:t>
            </a:r>
            <a:r>
              <a:rPr lang="en-GB" sz="1600" dirty="0"/>
              <a:t>)</a:t>
            </a:r>
          </a:p>
          <a:p>
            <a:r>
              <a:rPr lang="en-GB" sz="1600" dirty="0"/>
              <a:t>27.05 (10:15-12:00) - Compulsory Live session for Company Live Case Presentations (</a:t>
            </a:r>
            <a:r>
              <a:rPr lang="en-GB" sz="1600" dirty="0" err="1"/>
              <a:t>Delipap</a:t>
            </a:r>
            <a:r>
              <a:rPr lang="en-GB" sz="1600" dirty="0"/>
              <a:t> Oy) </a:t>
            </a:r>
            <a:r>
              <a:rPr lang="en-GB" sz="1600" b="1" dirty="0"/>
              <a:t>LAST SESSION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93974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E8E58-EE51-704C-BE68-A961BD0B1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 for Readings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469D9-A586-FD4C-97F0-4DAE8994E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course readings include 8 mandatory articles, and 7 optional/additional yet highly recommended readings. </a:t>
            </a:r>
          </a:p>
          <a:p>
            <a:r>
              <a:rPr lang="en-US" dirty="0"/>
              <a:t>All readings are in </a:t>
            </a:r>
            <a:r>
              <a:rPr lang="en-US" dirty="0" err="1"/>
              <a:t>mycourses</a:t>
            </a:r>
            <a:r>
              <a:rPr lang="en-US" dirty="0"/>
              <a:t> as well as in Teams</a:t>
            </a:r>
          </a:p>
        </p:txBody>
      </p:sp>
    </p:spTree>
    <p:extLst>
      <p:ext uri="{BB962C8B-B14F-4D97-AF65-F5344CB8AC3E}">
        <p14:creationId xmlns:p14="http://schemas.microsoft.com/office/powerpoint/2010/main" val="688082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84C62-1B3A-8C46-97D4-51ABC1237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473A8-5493-304D-8D69-0E9A64E66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will be 2 assignments</a:t>
            </a:r>
          </a:p>
          <a:p>
            <a:endParaRPr lang="en-US" dirty="0"/>
          </a:p>
          <a:p>
            <a:r>
              <a:rPr lang="en-US" dirty="0"/>
              <a:t>First Assignment due on May 9</a:t>
            </a:r>
          </a:p>
          <a:p>
            <a:endParaRPr lang="en-US" dirty="0"/>
          </a:p>
          <a:p>
            <a:r>
              <a:rPr lang="en-US" dirty="0"/>
              <a:t>Second Assignment due on May 30</a:t>
            </a:r>
          </a:p>
          <a:p>
            <a:endParaRPr lang="en-US" dirty="0"/>
          </a:p>
          <a:p>
            <a:r>
              <a:rPr lang="en-US" dirty="0"/>
              <a:t>Assignments will be uploaded a minimum of 10 days in advance of the submission date.</a:t>
            </a:r>
          </a:p>
        </p:txBody>
      </p:sp>
    </p:spTree>
    <p:extLst>
      <p:ext uri="{BB962C8B-B14F-4D97-AF65-F5344CB8AC3E}">
        <p14:creationId xmlns:p14="http://schemas.microsoft.com/office/powerpoint/2010/main" val="2984323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F5C56-659C-9D49-A815-79A64B0EE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E3E55-AD30-814B-A3C6-C8B47C81B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will be 2 live cases. Students work in the same assigned group for both cases.</a:t>
            </a:r>
          </a:p>
          <a:p>
            <a:endParaRPr lang="en-US" dirty="0"/>
          </a:p>
          <a:p>
            <a:r>
              <a:rPr lang="en-US" dirty="0"/>
              <a:t>Case 1: </a:t>
            </a:r>
            <a:r>
              <a:rPr lang="en-US" dirty="0" err="1"/>
              <a:t>Silmäasema</a:t>
            </a:r>
            <a:r>
              <a:rPr lang="en-US" dirty="0"/>
              <a:t> – Presentation on 25</a:t>
            </a:r>
            <a:r>
              <a:rPr lang="en-US" baseline="30000" dirty="0"/>
              <a:t>th</a:t>
            </a:r>
            <a:r>
              <a:rPr lang="en-US" dirty="0"/>
              <a:t> May</a:t>
            </a:r>
          </a:p>
          <a:p>
            <a:endParaRPr lang="en-US" dirty="0"/>
          </a:p>
          <a:p>
            <a:r>
              <a:rPr lang="en-US" dirty="0"/>
              <a:t>Case 2: </a:t>
            </a:r>
            <a:r>
              <a:rPr lang="en-US" dirty="0" err="1"/>
              <a:t>Delipap</a:t>
            </a:r>
            <a:r>
              <a:rPr lang="en-US" dirty="0"/>
              <a:t> Oy – Presentation on 27</a:t>
            </a:r>
            <a:r>
              <a:rPr lang="en-US" baseline="30000" dirty="0"/>
              <a:t>th</a:t>
            </a:r>
            <a:r>
              <a:rPr lang="en-US" dirty="0"/>
              <a:t> May</a:t>
            </a:r>
          </a:p>
          <a:p>
            <a:endParaRPr lang="en-US" dirty="0"/>
          </a:p>
          <a:p>
            <a:r>
              <a:rPr lang="en-US" dirty="0"/>
              <a:t>Presentation guidelines have been uploaded on </a:t>
            </a:r>
            <a:r>
              <a:rPr lang="en-US" dirty="0" err="1"/>
              <a:t>Mycourses</a:t>
            </a:r>
            <a:r>
              <a:rPr lang="en-US" dirty="0"/>
              <a:t> and Teams</a:t>
            </a:r>
          </a:p>
        </p:txBody>
      </p:sp>
    </p:spTree>
    <p:extLst>
      <p:ext uri="{BB962C8B-B14F-4D97-AF65-F5344CB8AC3E}">
        <p14:creationId xmlns:p14="http://schemas.microsoft.com/office/powerpoint/2010/main" val="182858180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2613</TotalTime>
  <Words>254</Words>
  <Application>Microsoft Macintosh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Wisp</vt:lpstr>
      <vt:lpstr>UPCOMING SESSIONS </vt:lpstr>
      <vt:lpstr>Instructions for Readings</vt:lpstr>
      <vt:lpstr>Assignments</vt:lpstr>
      <vt:lpstr>Live Cases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UPCOMING SESSIONS </dc:title>
  <dc:creator>Kush</dc:creator>
  <cp:lastModifiedBy>Kush</cp:lastModifiedBy>
  <cp:revision>10</cp:revision>
  <dcterms:created xsi:type="dcterms:W3CDTF">2021-04-27T12:07:06Z</dcterms:created>
  <dcterms:modified xsi:type="dcterms:W3CDTF">2021-04-29T07:40:58Z</dcterms:modified>
</cp:coreProperties>
</file>