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2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2" y="-4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4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9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06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1660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0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14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9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054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12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9812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TU_red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57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0000"/>
          </a:solidFill>
          <a:latin typeface="Verdana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143" y="423333"/>
            <a:ext cx="549123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Business </a:t>
            </a:r>
            <a:r>
              <a:rPr lang="en-US" sz="2800" b="1" dirty="0"/>
              <a:t>Communication </a:t>
            </a:r>
            <a:r>
              <a:rPr lang="en-US" sz="2800" b="1" dirty="0" smtClean="0"/>
              <a:t>Skills</a:t>
            </a:r>
          </a:p>
          <a:p>
            <a:pPr algn="ctr"/>
            <a:r>
              <a:rPr lang="en-US" b="1" dirty="0" smtClean="0"/>
              <a:t>61A00200</a:t>
            </a:r>
          </a:p>
          <a:p>
            <a:pPr algn="ctr"/>
            <a:endParaRPr lang="en-US" b="1" dirty="0"/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Session 4 </a:t>
            </a:r>
            <a:r>
              <a:rPr lang="en-US" sz="2400" dirty="0" smtClean="0">
                <a:solidFill>
                  <a:srgbClr val="0000FF"/>
                </a:solidFill>
              </a:rPr>
              <a:t>(18 November)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40120" y="5620274"/>
            <a:ext cx="4076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Lecturer</a:t>
            </a:r>
            <a:r>
              <a:rPr lang="en-GB" dirty="0"/>
              <a:t>: Mark </a:t>
            </a:r>
            <a:r>
              <a:rPr lang="en-GB" dirty="0" smtClean="0"/>
              <a:t>Badham</a:t>
            </a:r>
            <a:endParaRPr lang="en-US" dirty="0"/>
          </a:p>
        </p:txBody>
      </p:sp>
      <p:pic>
        <p:nvPicPr>
          <p:cNvPr id="5" name="Picture 4" descr="effective-communication-meeting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276872"/>
            <a:ext cx="2890394" cy="320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04864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I’m looking for: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What you are trying to say </a:t>
            </a:r>
            <a:r>
              <a:rPr lang="en-US" dirty="0"/>
              <a:t>(quality of ideas)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b="1" dirty="0"/>
              <a:t>How you are saying it </a:t>
            </a:r>
            <a:r>
              <a:rPr lang="en-US" dirty="0"/>
              <a:t>(quality of written content &amp; design).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How </a:t>
            </a:r>
            <a:r>
              <a:rPr lang="en-US" dirty="0"/>
              <a:t>do you tell a company they have a problem and can do better… and ask them to ask you to be involved?</a:t>
            </a:r>
          </a:p>
          <a:p>
            <a:pPr marL="285750" indent="-285750">
              <a:buFont typeface="Arial"/>
              <a:buChar char="•"/>
            </a:pPr>
            <a:endParaRPr lang="en-US" b="1" dirty="0" smtClean="0"/>
          </a:p>
          <a:p>
            <a:pPr marL="285750" indent="-285750">
              <a:buFont typeface="Arial"/>
              <a:buChar char="•"/>
            </a:pPr>
            <a:r>
              <a:rPr lang="en-US" b="1" dirty="0" smtClean="0"/>
              <a:t>Challenge</a:t>
            </a:r>
            <a:r>
              <a:rPr lang="en-US" dirty="0" smtClean="0"/>
              <a:t>: to </a:t>
            </a:r>
            <a:r>
              <a:rPr lang="en-US" dirty="0"/>
              <a:t>keep the email brief while packing into it enough dynamite (</a:t>
            </a:r>
            <a:r>
              <a:rPr lang="en-US" dirty="0" err="1"/>
              <a:t>eg</a:t>
            </a:r>
            <a:r>
              <a:rPr lang="en-US" dirty="0"/>
              <a:t> content </a:t>
            </a:r>
            <a:r>
              <a:rPr lang="en-US" dirty="0" smtClean="0"/>
              <a:t>&amp; design</a:t>
            </a:r>
            <a:r>
              <a:rPr lang="en-US" dirty="0"/>
              <a:t>) to get attention for the next step – </a:t>
            </a:r>
            <a:r>
              <a:rPr lang="en-US" dirty="0" err="1"/>
              <a:t>eg</a:t>
            </a:r>
            <a:r>
              <a:rPr lang="en-US" dirty="0"/>
              <a:t> an initial meeting.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5576" y="620688"/>
            <a:ext cx="60486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Feedback on Written Request (Assignment 1)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1194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3351" y="798736"/>
            <a:ext cx="644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Feedback</a:t>
            </a:r>
            <a:r>
              <a:rPr lang="en-GB" sz="2800" dirty="0" smtClean="0"/>
              <a:t> on A1 Written Request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169" y="1641892"/>
            <a:ext cx="610245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few team submissions could have included more about: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WIIFT principle </a:t>
            </a:r>
            <a:r>
              <a:rPr lang="en-US" sz="2000" dirty="0" smtClean="0"/>
              <a:t>– </a:t>
            </a:r>
            <a:r>
              <a:rPr lang="en-US" sz="2000" dirty="0" err="1" smtClean="0"/>
              <a:t>eg</a:t>
            </a:r>
            <a:r>
              <a:rPr lang="en-US" sz="2000" dirty="0" smtClean="0"/>
              <a:t> missing from this sentence: </a:t>
            </a:r>
            <a:r>
              <a:rPr lang="en-US" sz="2000" dirty="0" smtClean="0"/>
              <a:t>"</a:t>
            </a:r>
            <a:r>
              <a:rPr lang="en-US" sz="2000" dirty="0"/>
              <a:t>I would like to invite you to be a part of </a:t>
            </a:r>
            <a:r>
              <a:rPr lang="en-US" sz="2000" u="sng" dirty="0"/>
              <a:t>our</a:t>
            </a:r>
            <a:r>
              <a:rPr lang="en-US" sz="2000" dirty="0"/>
              <a:t> project"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Evidence </a:t>
            </a:r>
            <a:r>
              <a:rPr lang="en-US" sz="2000" dirty="0"/>
              <a:t>– </a:t>
            </a:r>
            <a:r>
              <a:rPr lang="en-US" sz="2000" dirty="0" err="1"/>
              <a:t>eg</a:t>
            </a:r>
            <a:r>
              <a:rPr lang="en-US" sz="2000" dirty="0"/>
              <a:t> missing from this sentence: </a:t>
            </a:r>
            <a:r>
              <a:rPr lang="en-US" sz="2000" dirty="0"/>
              <a:t>"People are claiming"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Timeframe</a:t>
            </a:r>
            <a:r>
              <a:rPr lang="en-US" sz="2000" dirty="0" smtClean="0"/>
              <a:t>: </a:t>
            </a:r>
            <a:r>
              <a:rPr lang="en-US" sz="2000" dirty="0"/>
              <a:t>when the project begins </a:t>
            </a:r>
            <a:r>
              <a:rPr lang="en-US" sz="2000" dirty="0" smtClean="0"/>
              <a:t>and ends &amp; when </a:t>
            </a:r>
            <a:r>
              <a:rPr lang="en-US" sz="2000" dirty="0"/>
              <a:t>you </a:t>
            </a:r>
            <a:r>
              <a:rPr lang="en-US" sz="2000" dirty="0" smtClean="0"/>
              <a:t>want IKEA’s participation</a:t>
            </a:r>
            <a:r>
              <a:rPr lang="en-US" sz="2000" dirty="0" smtClean="0">
                <a:effectLst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Credibility through association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Credibility through research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A requested </a:t>
            </a:r>
            <a:r>
              <a:rPr lang="en-US" sz="2000" b="1" dirty="0" smtClean="0"/>
              <a:t>action and </a:t>
            </a:r>
            <a:r>
              <a:rPr lang="en-US" sz="2000" b="1" dirty="0" smtClean="0"/>
              <a:t>timeframe at the end</a:t>
            </a:r>
            <a:r>
              <a:rPr lang="en-US" sz="2000" dirty="0" smtClean="0"/>
              <a:t>: avoid “</a:t>
            </a:r>
            <a:r>
              <a:rPr lang="en-US" sz="2000" dirty="0" smtClean="0"/>
              <a:t>soon”</a:t>
            </a:r>
          </a:p>
        </p:txBody>
      </p:sp>
    </p:spTree>
    <p:extLst>
      <p:ext uri="{BB962C8B-B14F-4D97-AF65-F5344CB8AC3E}">
        <p14:creationId xmlns:p14="http://schemas.microsoft.com/office/powerpoint/2010/main" val="204776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5698" y="756621"/>
            <a:ext cx="7169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Feedback on Written Request (Assignment 1)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204864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few team submissions could have </a:t>
            </a:r>
            <a:r>
              <a:rPr lang="en-US" sz="2000" dirty="0" smtClean="0"/>
              <a:t>avoided:</a:t>
            </a:r>
          </a:p>
          <a:p>
            <a:pPr marL="342900" indent="-342900">
              <a:buFont typeface="Arial"/>
              <a:buChar char="•"/>
            </a:pPr>
            <a:r>
              <a:rPr lang="en-US" sz="2000" b="1" dirty="0"/>
              <a:t>Over-</a:t>
            </a:r>
            <a:r>
              <a:rPr lang="en-US" sz="2000" b="1" dirty="0" smtClean="0"/>
              <a:t>promising </a:t>
            </a:r>
            <a:r>
              <a:rPr lang="en-US" sz="2000" dirty="0" smtClean="0"/>
              <a:t>– </a:t>
            </a:r>
            <a:r>
              <a:rPr lang="en-US" sz="2000" dirty="0" err="1" smtClean="0"/>
              <a:t>eg</a:t>
            </a:r>
            <a:r>
              <a:rPr lang="en-US" sz="2000" dirty="0" smtClean="0"/>
              <a:t> you can’t promise: </a:t>
            </a:r>
            <a:r>
              <a:rPr lang="en-US" sz="2000" dirty="0"/>
              <a:t>“to reduce waste and improve sustainability” &amp; “IKEA will gain financial benefits” - you are part of a </a:t>
            </a:r>
            <a:r>
              <a:rPr lang="en-US" sz="2000" dirty="0" err="1"/>
              <a:t>uni</a:t>
            </a:r>
            <a:r>
              <a:rPr lang="en-US" sz="2000" dirty="0"/>
              <a:t> course </a:t>
            </a:r>
            <a:r>
              <a:rPr lang="en-US" sz="2000" dirty="0" smtClean="0"/>
              <a:t>project, not a successful consultant.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 few team submissions could have included: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Name </a:t>
            </a:r>
            <a:r>
              <a:rPr lang="en-US" sz="2000" dirty="0" smtClean="0"/>
              <a:t>of recipient (not job title)</a:t>
            </a: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Professional</a:t>
            </a:r>
            <a:r>
              <a:rPr lang="en-US" sz="2000" dirty="0" smtClean="0"/>
              <a:t>, formal </a:t>
            </a:r>
            <a:r>
              <a:rPr lang="en-US" sz="2000" dirty="0" smtClean="0"/>
              <a:t>tone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Subject </a:t>
            </a:r>
            <a:r>
              <a:rPr lang="en-US" sz="2000" b="1" dirty="0" smtClean="0"/>
              <a:t>line</a:t>
            </a:r>
            <a:r>
              <a:rPr lang="en-US" sz="2000" dirty="0" smtClean="0"/>
              <a:t>: grab interest - action words help 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/>
              <a:t>Connection</a:t>
            </a:r>
            <a:r>
              <a:rPr lang="en-US" sz="2000" dirty="0" smtClean="0"/>
              <a:t> </a:t>
            </a:r>
            <a:r>
              <a:rPr lang="en-US" sz="2000" dirty="0" smtClean="0"/>
              <a:t>with IKEA in 1st two sentences: </a:t>
            </a:r>
            <a:r>
              <a:rPr lang="en-US" sz="2000" dirty="0" err="1" smtClean="0"/>
              <a:t>eg</a:t>
            </a:r>
            <a:r>
              <a:rPr lang="en-US" sz="2000" dirty="0" smtClean="0"/>
              <a:t> as IKEA employee &amp; WIIFT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9505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9738" y="585480"/>
            <a:ext cx="62055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</a:t>
            </a:r>
            <a:r>
              <a:rPr lang="en-GB" sz="2800" b="1" dirty="0" smtClean="0"/>
              <a:t>eam </a:t>
            </a:r>
            <a:r>
              <a:rPr lang="en-GB" sz="2800" b="1" dirty="0"/>
              <a:t>consultation </a:t>
            </a:r>
            <a:r>
              <a:rPr lang="en-GB" sz="2800" dirty="0"/>
              <a:t>sessions for final team presentation </a:t>
            </a:r>
            <a:r>
              <a:rPr lang="en-GB" sz="2800" dirty="0" smtClean="0"/>
              <a:t>in </a:t>
            </a:r>
            <a:r>
              <a:rPr lang="en-GB" sz="2800" dirty="0"/>
              <a:t>Session </a:t>
            </a:r>
            <a:r>
              <a:rPr lang="en-GB" sz="2800" dirty="0" smtClean="0"/>
              <a:t>5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2348880"/>
            <a:ext cx="64464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2.15 Partners &amp; Associates</a:t>
            </a:r>
          </a:p>
          <a:p>
            <a:r>
              <a:rPr lang="en-US" sz="2800" dirty="0" smtClean="0"/>
              <a:t>2.45 Eagles</a:t>
            </a:r>
          </a:p>
          <a:p>
            <a:r>
              <a:rPr lang="en-US" sz="2800" dirty="0" smtClean="0"/>
              <a:t>3.15 </a:t>
            </a:r>
            <a:r>
              <a:rPr lang="en-US" sz="2800" dirty="0" err="1" smtClean="0"/>
              <a:t>Krooked</a:t>
            </a:r>
            <a:r>
              <a:rPr lang="en-US" sz="2800" dirty="0" smtClean="0"/>
              <a:t> Sloths</a:t>
            </a:r>
          </a:p>
          <a:p>
            <a:r>
              <a:rPr lang="en-US" sz="2800" dirty="0" smtClean="0"/>
              <a:t>3.45 </a:t>
            </a:r>
            <a:r>
              <a:rPr lang="en-US" sz="2800" dirty="0" err="1" smtClean="0"/>
              <a:t>Goodfellas</a:t>
            </a:r>
            <a:endParaRPr lang="en-US" sz="2800" dirty="0" smtClean="0"/>
          </a:p>
          <a:p>
            <a:r>
              <a:rPr lang="en-US" sz="2800" dirty="0" smtClean="0"/>
              <a:t>4.15 Biker Mice From Mars</a:t>
            </a:r>
          </a:p>
          <a:p>
            <a:r>
              <a:rPr lang="en-US" sz="2800" dirty="0" smtClean="0"/>
              <a:t>4.45 Money Makers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91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938" y="572810"/>
            <a:ext cx="7772400" cy="1470025"/>
          </a:xfrm>
        </p:spPr>
        <p:txBody>
          <a:bodyPr>
            <a:normAutofit/>
          </a:bodyPr>
          <a:lstStyle/>
          <a:p>
            <a:r>
              <a:rPr lang="en-GB" sz="2800" b="1" dirty="0"/>
              <a:t>Preparation for session </a:t>
            </a:r>
            <a:r>
              <a:rPr lang="en-GB" sz="2800" b="1" dirty="0" smtClean="0"/>
              <a:t>5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6150" y="1945172"/>
            <a:ext cx="6400800" cy="3470536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Prepare for consultation on </a:t>
            </a:r>
            <a:r>
              <a:rPr lang="en-GB" sz="2400" b="1" dirty="0" smtClean="0">
                <a:solidFill>
                  <a:schemeClr val="tx1"/>
                </a:solidFill>
              </a:rPr>
              <a:t>final </a:t>
            </a:r>
            <a:r>
              <a:rPr lang="en-GB" sz="2400" b="1" dirty="0">
                <a:solidFill>
                  <a:schemeClr val="tx1"/>
                </a:solidFill>
              </a:rPr>
              <a:t>team </a:t>
            </a:r>
            <a:r>
              <a:rPr lang="en-GB" sz="2400" b="1" dirty="0" smtClean="0">
                <a:solidFill>
                  <a:schemeClr val="tx1"/>
                </a:solidFill>
              </a:rPr>
              <a:t>presentation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– send Mark: </a:t>
            </a:r>
          </a:p>
          <a:p>
            <a:pPr marL="914400" lvl="1" indent="-457200" algn="l">
              <a:buFont typeface="Arial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strategy </a:t>
            </a:r>
            <a:r>
              <a:rPr lang="en-GB" sz="2400" dirty="0">
                <a:solidFill>
                  <a:schemeClr val="tx1"/>
                </a:solidFill>
              </a:rPr>
              <a:t>outline </a:t>
            </a:r>
            <a:endParaRPr lang="en-GB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Preview (agenda) slide</a:t>
            </a:r>
          </a:p>
          <a:p>
            <a:pPr marL="914400" lvl="1" indent="-457200" algn="l">
              <a:buFont typeface="Arial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Other slides?</a:t>
            </a:r>
            <a:endParaRPr lang="en-GB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Come to </a:t>
            </a:r>
            <a:r>
              <a:rPr lang="en-GB" sz="2400" b="1" dirty="0" smtClean="0">
                <a:solidFill>
                  <a:schemeClr val="tx1"/>
                </a:solidFill>
              </a:rPr>
              <a:t>Session 5 consultation</a:t>
            </a:r>
          </a:p>
          <a:p>
            <a:pPr marL="457200" indent="-457200" algn="l">
              <a:buFont typeface="Arial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Read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b="1" dirty="0" err="1" smtClean="0">
                <a:solidFill>
                  <a:schemeClr val="tx1"/>
                </a:solidFill>
              </a:rPr>
              <a:t>Munter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chapters V-VII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92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bs_slides_template(2008)-red">
  <a:themeElements>
    <a:clrScheme name="nbs_slides_template(2008)-r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bs_slides_template(2008)-red">
      <a:majorFont>
        <a:latin typeface="Verdan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_slides_template(2008)-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_slides_template(2008)-r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_slides_template(2008)-r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343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nbs_slides_template(2008)-red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Preparation for session 5 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 Michael</dc:creator>
  <cp:lastModifiedBy>Badham Mark</cp:lastModifiedBy>
  <cp:revision>13</cp:revision>
  <dcterms:created xsi:type="dcterms:W3CDTF">2014-11-13T09:09:59Z</dcterms:created>
  <dcterms:modified xsi:type="dcterms:W3CDTF">2015-11-25T07:38:10Z</dcterms:modified>
</cp:coreProperties>
</file>