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 ContentType="image/ti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7" r:id="rId3"/>
    <p:sldMasterId id="2147483704" r:id="rId4"/>
    <p:sldMasterId id="2147483706" r:id="rId5"/>
    <p:sldMasterId id="2147483718" r:id="rId6"/>
  </p:sldMasterIdLst>
  <p:notesMasterIdLst>
    <p:notesMasterId r:id="rId29"/>
  </p:notesMasterIdLst>
  <p:sldIdLst>
    <p:sldId id="496" r:id="rId7"/>
    <p:sldId id="318" r:id="rId8"/>
    <p:sldId id="258" r:id="rId9"/>
    <p:sldId id="307" r:id="rId10"/>
    <p:sldId id="847" r:id="rId11"/>
    <p:sldId id="281" r:id="rId12"/>
    <p:sldId id="782" r:id="rId13"/>
    <p:sldId id="825" r:id="rId14"/>
    <p:sldId id="533" r:id="rId15"/>
    <p:sldId id="846" r:id="rId16"/>
    <p:sldId id="495" r:id="rId17"/>
    <p:sldId id="497" r:id="rId18"/>
    <p:sldId id="335" r:id="rId19"/>
    <p:sldId id="850" r:id="rId20"/>
    <p:sldId id="851" r:id="rId21"/>
    <p:sldId id="268" r:id="rId22"/>
    <p:sldId id="286" r:id="rId23"/>
    <p:sldId id="273" r:id="rId24"/>
    <p:sldId id="849" r:id="rId25"/>
    <p:sldId id="309" r:id="rId26"/>
    <p:sldId id="257" r:id="rId27"/>
    <p:sldId id="84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1088" autoAdjust="0"/>
  </p:normalViewPr>
  <p:slideViewPr>
    <p:cSldViewPr snapToGrid="0">
      <p:cViewPr varScale="1">
        <p:scale>
          <a:sx n="63" d="100"/>
          <a:sy n="63" d="100"/>
        </p:scale>
        <p:origin x="1013" y="5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0E805-C3D4-46C9-9C00-084472246141}" type="datetimeFigureOut">
              <a:rPr lang="en-US" smtClean="0"/>
              <a:t>28-Mar-22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3311E-DFF9-4D56-A580-8D0B34A80D6F}" type="slidenum">
              <a:rPr lang="en-US" smtClean="0"/>
              <a:t>‹#›</a:t>
            </a:fld>
            <a:endParaRPr lang="en-US"/>
          </a:p>
        </p:txBody>
      </p:sp>
    </p:spTree>
    <p:extLst>
      <p:ext uri="{BB962C8B-B14F-4D97-AF65-F5344CB8AC3E}">
        <p14:creationId xmlns:p14="http://schemas.microsoft.com/office/powerpoint/2010/main" val="3678756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Over</a:t>
            </a:r>
            <a:r>
              <a:rPr lang="fi-FI" dirty="0"/>
              <a:t> 40 </a:t>
            </a:r>
            <a:r>
              <a:rPr lang="fi-FI" dirty="0" err="1"/>
              <a:t>years</a:t>
            </a:r>
            <a:r>
              <a:rPr lang="fi-FI" dirty="0"/>
              <a:t> of </a:t>
            </a:r>
            <a:r>
              <a:rPr lang="fi-FI" dirty="0" err="1"/>
              <a:t>enjoyable</a:t>
            </a:r>
            <a:r>
              <a:rPr lang="fi-FI" dirty="0"/>
              <a:t> </a:t>
            </a:r>
            <a:r>
              <a:rPr lang="fi-FI" dirty="0" err="1"/>
              <a:t>working</a:t>
            </a:r>
            <a:r>
              <a:rPr lang="fi-FI" dirty="0"/>
              <a:t> life </a:t>
            </a:r>
            <a:r>
              <a:rPr lang="fi-FI" dirty="0" err="1"/>
              <a:t>ahead</a:t>
            </a:r>
            <a:r>
              <a:rPr lang="fi-FI" dirty="0"/>
              <a:t> …</a:t>
            </a:r>
            <a:endParaRPr lang="en-US" dirty="0"/>
          </a:p>
        </p:txBody>
      </p:sp>
      <p:sp>
        <p:nvSpPr>
          <p:cNvPr id="4" name="Slide Number Placeholder 3"/>
          <p:cNvSpPr>
            <a:spLocks noGrp="1"/>
          </p:cNvSpPr>
          <p:nvPr>
            <p:ph type="sldNum" sz="quarter" idx="5"/>
          </p:nvPr>
        </p:nvSpPr>
        <p:spPr/>
        <p:txBody>
          <a:bodyPr/>
          <a:lstStyle/>
          <a:p>
            <a:fld id="{7833311E-DFF9-4D56-A580-8D0B34A80D6F}" type="slidenum">
              <a:rPr lang="en-US" smtClean="0"/>
              <a:t>3</a:t>
            </a:fld>
            <a:endParaRPr lang="en-US"/>
          </a:p>
        </p:txBody>
      </p:sp>
    </p:spTree>
    <p:extLst>
      <p:ext uri="{BB962C8B-B14F-4D97-AF65-F5344CB8AC3E}">
        <p14:creationId xmlns:p14="http://schemas.microsoft.com/office/powerpoint/2010/main" val="2767385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Shape 29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Aalto University is a merge of 3 major schools in capital areas of Finland in 2010</a:t>
            </a:r>
            <a:endParaRPr dirty="0"/>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 Helsinki School of Economics, University of Arts and Design Helsinki, Helsinki University of Technology.</a:t>
            </a:r>
            <a:endParaRPr dirty="0"/>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Helsinki School of Economics was running Small Business Centre and had Department of Entrepreneurship on its own. </a:t>
            </a:r>
            <a:endParaRPr dirty="0"/>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Aalto Design Factory has started before Aalto in 2008 as an experiment of multidisciplinary prototyping and also merge of schools.</a:t>
            </a:r>
            <a:endParaRPr dirty="0"/>
          </a:p>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Students-led activities have started since 2009. </a:t>
            </a:r>
            <a:endParaRPr dirty="0"/>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Actually, 10 years ago, most of Finnish students wanted to work for a big corporation </a:t>
            </a:r>
            <a:r>
              <a:rPr lang="en-US" sz="1200" b="0" i="0" u="none" strike="noStrike" cap="none" dirty="0" err="1">
                <a:solidFill>
                  <a:schemeClr val="dk1"/>
                </a:solidFill>
                <a:latin typeface="Calibri"/>
                <a:ea typeface="Calibri"/>
                <a:cs typeface="Calibri"/>
                <a:sym typeface="Calibri"/>
              </a:rPr>
              <a:t>e.g</a:t>
            </a:r>
            <a:r>
              <a:rPr lang="en-US" sz="1200" b="0" i="0" u="none" strike="noStrike" cap="none" dirty="0">
                <a:solidFill>
                  <a:schemeClr val="dk1"/>
                </a:solidFill>
                <a:latin typeface="Calibri"/>
                <a:ea typeface="Calibri"/>
                <a:cs typeface="Calibri"/>
                <a:sym typeface="Calibri"/>
              </a:rPr>
              <a:t> Nokia. </a:t>
            </a:r>
            <a:endParaRPr dirty="0"/>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However, around 2008, Nokia wasn’t doing well and Finland had a seriously high unemployment rate(13%), so students had to create their own jobs because they couldn’t get a job from a big company.</a:t>
            </a:r>
            <a:endParaRPr dirty="0"/>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Especially after some students visited MIT, as you have already heard from Startup Sauna, they were inspired to do something in Finland, to do something to make ecosystem for startups, eventually for them, to boost Finland’s economy.</a:t>
            </a:r>
            <a:endParaRPr dirty="0"/>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As a result, Aalto ES, Startup Sauna and Startup Life have founded. </a:t>
            </a:r>
            <a:endParaRPr dirty="0"/>
          </a:p>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Aalto Ventures Program is entrepreneurship education at Aalto University focusing on hands-on entrepreneurial skills.</a:t>
            </a:r>
            <a:endParaRPr dirty="0"/>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Our teaching is also based on strong research from all different schools and </a:t>
            </a:r>
            <a:r>
              <a:rPr lang="en-US" sz="1200" b="0" i="0" u="none" strike="noStrike" cap="none" dirty="0" err="1">
                <a:solidFill>
                  <a:schemeClr val="dk1"/>
                </a:solidFill>
                <a:latin typeface="Calibri"/>
                <a:ea typeface="Calibri"/>
                <a:cs typeface="Calibri"/>
                <a:sym typeface="Calibri"/>
              </a:rPr>
              <a:t>organisations</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Basically, current Aalto Entrepreneurial Ecosystem is a result of matching two parties’ demands as aspiration of innovation </a:t>
            </a:r>
            <a:endParaRPr dirty="0"/>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Bottom-up and at the same time, top-down. </a:t>
            </a:r>
            <a:endParaRPr dirty="0"/>
          </a:p>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299" name="Shape 299"/>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825490" rtl="0" eaLnBrk="1" fontAlgn="auto" latinLnBrk="0" hangingPunct="0">
              <a:lnSpc>
                <a:spcPct val="100000"/>
              </a:lnSpc>
              <a:spcBef>
                <a:spcPts val="0"/>
              </a:spcBef>
              <a:spcAft>
                <a:spcPts val="0"/>
              </a:spcAft>
              <a:buClr>
                <a:srgbClr val="000000"/>
              </a:buClr>
              <a:buSzTx/>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825490" rtl="0" eaLnBrk="1" fontAlgn="auto" latinLnBrk="0" hangingPunct="0">
                <a:lnSpc>
                  <a:spcPct val="100000"/>
                </a:lnSpc>
                <a:spcBef>
                  <a:spcPts val="0"/>
                </a:spcBef>
                <a:spcAft>
                  <a:spcPts val="0"/>
                </a:spcAft>
                <a:buClr>
                  <a:srgbClr val="000000"/>
                </a:buClr>
                <a:buSzTx/>
                <a:buFont typeface="Calibri"/>
                <a:buNone/>
                <a:tabLst/>
                <a:defRPr/>
              </a:pPr>
              <a:t>20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26098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mn-lt"/>
                <a:ea typeface="+mn-ea"/>
                <a:cs typeface="+mn-cs"/>
              </a:rPr>
              <a:t>Sustainability through entrepreneurship.</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We help the Aalto community in creating a sustainable future through entrepreneurship by solving problems related to Sustainable Development Goals. </a:t>
            </a:r>
          </a:p>
          <a:p>
            <a:pPr rtl="0" fontAlgn="base"/>
            <a:r>
              <a:rPr lang="en-GB" sz="1200" b="0" i="0" kern="1200" dirty="0">
                <a:solidFill>
                  <a:schemeClr val="tx1"/>
                </a:solidFill>
                <a:effectLst/>
                <a:latin typeface="+mn-lt"/>
                <a:ea typeface="+mn-ea"/>
                <a:cs typeface="+mn-cs"/>
              </a:rPr>
              <a:t> </a:t>
            </a:r>
          </a:p>
          <a:p>
            <a:pPr rtl="0" fontAlgn="base"/>
            <a:r>
              <a:rPr lang="en-GB" sz="1200" b="1" i="0" kern="1200" dirty="0">
                <a:solidFill>
                  <a:schemeClr val="tx1"/>
                </a:solidFill>
                <a:effectLst/>
                <a:latin typeface="+mn-lt"/>
                <a:ea typeface="+mn-ea"/>
                <a:cs typeface="+mn-cs"/>
              </a:rPr>
              <a:t>Learn — Entrepreneurship education for the whole Aalto community</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At AVP, students work in multidisciplinary teams, do hands-on exercises and gain tool of mass disruption, ready to be used either to construct a </a:t>
            </a:r>
            <a:r>
              <a:rPr lang="en-GB" sz="1200" b="0" i="0" kern="1200" dirty="0" err="1">
                <a:solidFill>
                  <a:schemeClr val="tx1"/>
                </a:solidFill>
                <a:effectLst/>
                <a:latin typeface="+mn-lt"/>
                <a:ea typeface="+mn-ea"/>
                <a:cs typeface="+mn-cs"/>
              </a:rPr>
              <a:t>startup</a:t>
            </a:r>
            <a:r>
              <a:rPr lang="en-GB" sz="1200" b="0" i="0" kern="1200" dirty="0">
                <a:solidFill>
                  <a:schemeClr val="tx1"/>
                </a:solidFill>
                <a:effectLst/>
                <a:latin typeface="+mn-lt"/>
                <a:ea typeface="+mn-ea"/>
                <a:cs typeface="+mn-cs"/>
              </a:rPr>
              <a:t> or to renovate an existing company from within. </a:t>
            </a:r>
          </a:p>
          <a:p>
            <a:pPr rtl="0" fontAlgn="base"/>
            <a:r>
              <a:rPr lang="en-GB" sz="1200" b="0" i="0" kern="1200" dirty="0">
                <a:solidFill>
                  <a:schemeClr val="tx1"/>
                </a:solidFill>
                <a:effectLst/>
                <a:latin typeface="+mn-lt"/>
                <a:ea typeface="+mn-ea"/>
                <a:cs typeface="+mn-cs"/>
              </a:rPr>
              <a:t> </a:t>
            </a:r>
          </a:p>
          <a:p>
            <a:pPr rtl="0" fontAlgn="base"/>
            <a:r>
              <a:rPr lang="en-GB" sz="1200" b="1" i="0" kern="1200" dirty="0">
                <a:solidFill>
                  <a:schemeClr val="tx1"/>
                </a:solidFill>
                <a:effectLst/>
                <a:latin typeface="+mn-lt"/>
                <a:ea typeface="+mn-ea"/>
                <a:cs typeface="+mn-cs"/>
              </a:rPr>
              <a:t>Hands-on education. </a:t>
            </a:r>
            <a:r>
              <a:rPr lang="en-GB" sz="1200" b="0" i="0" kern="1200" dirty="0">
                <a:solidFill>
                  <a:schemeClr val="tx1"/>
                </a:solidFill>
                <a:effectLst/>
                <a:latin typeface="+mn-lt"/>
                <a:ea typeface="+mn-ea"/>
                <a:cs typeface="+mn-cs"/>
              </a:rPr>
              <a:t>No exams, no textbooks, no BS. At AVP courses, you’ll learn by solving meaningful problems and working with real companies. </a:t>
            </a:r>
          </a:p>
          <a:p>
            <a:pPr rtl="0" fontAlgn="base"/>
            <a:r>
              <a:rPr lang="en-GB" sz="1200" b="0" i="0" kern="1200" dirty="0">
                <a:solidFill>
                  <a:schemeClr val="tx1"/>
                </a:solidFill>
                <a:effectLst/>
                <a:latin typeface="+mn-lt"/>
                <a:ea typeface="+mn-ea"/>
                <a:cs typeface="+mn-cs"/>
              </a:rPr>
              <a:t> </a:t>
            </a:r>
          </a:p>
          <a:p>
            <a:pPr rtl="0" fontAlgn="base"/>
            <a:r>
              <a:rPr lang="en-GB" sz="1200" b="1" i="0" kern="1200" dirty="0">
                <a:solidFill>
                  <a:schemeClr val="tx1"/>
                </a:solidFill>
                <a:effectLst/>
                <a:latin typeface="+mn-lt"/>
                <a:ea typeface="+mn-ea"/>
                <a:cs typeface="+mn-cs"/>
              </a:rPr>
              <a:t>Open events</a:t>
            </a:r>
            <a:r>
              <a:rPr lang="en-GB" sz="1200" b="0" i="0" kern="1200" dirty="0">
                <a:solidFill>
                  <a:schemeClr val="tx1"/>
                </a:solidFill>
                <a:effectLst/>
                <a:latin typeface="+mn-lt"/>
                <a:ea typeface="+mn-ea"/>
                <a:cs typeface="+mn-cs"/>
              </a:rPr>
              <a:t>. Ranging from hands-on workshops for small groups to inspiring talks for hundreds of people, our not-for-credit events are always free to attend.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 </a:t>
            </a:r>
          </a:p>
          <a:p>
            <a:pPr rtl="0" fontAlgn="base"/>
            <a:r>
              <a:rPr lang="en-GB" sz="1200" b="1" i="0" kern="1200" dirty="0">
                <a:solidFill>
                  <a:schemeClr val="tx1"/>
                </a:solidFill>
                <a:effectLst/>
                <a:latin typeface="+mn-lt"/>
                <a:ea typeface="+mn-ea"/>
                <a:cs typeface="+mn-cs"/>
              </a:rPr>
              <a:t>Build — Opportunities and support for putting what you've learnt into practice</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Education is important but so is putting what you’ve learned into practice. Take what you know, form a team, and build something that makes you proud and the world better. We'll give you wings — all you have to do is fly. </a:t>
            </a:r>
          </a:p>
          <a:p>
            <a:pPr rtl="0" fontAlgn="base"/>
            <a:r>
              <a:rPr lang="en-GB" sz="1200" b="0" i="0" kern="1200" dirty="0">
                <a:solidFill>
                  <a:schemeClr val="tx1"/>
                </a:solidFill>
                <a:effectLst/>
                <a:latin typeface="+mn-lt"/>
                <a:ea typeface="+mn-ea"/>
                <a:cs typeface="+mn-cs"/>
              </a:rPr>
              <a:t> </a:t>
            </a:r>
          </a:p>
          <a:p>
            <a:pPr rtl="0" fontAlgn="base"/>
            <a:r>
              <a:rPr lang="en-GB" sz="1200" b="1" i="0" kern="1200" dirty="0">
                <a:solidFill>
                  <a:schemeClr val="tx1"/>
                </a:solidFill>
                <a:effectLst/>
                <a:latin typeface="+mn-lt"/>
                <a:ea typeface="+mn-ea"/>
                <a:cs typeface="+mn-cs"/>
              </a:rPr>
              <a:t>Impact Studio</a:t>
            </a:r>
            <a:r>
              <a:rPr lang="en-GB" sz="1200" b="0" i="0" kern="1200" dirty="0">
                <a:solidFill>
                  <a:schemeClr val="tx1"/>
                </a:solidFill>
                <a:effectLst/>
                <a:latin typeface="+mn-lt"/>
                <a:ea typeface="+mn-ea"/>
                <a:cs typeface="+mn-cs"/>
              </a:rPr>
              <a:t> will verify whether your idea has the potential to become a sustainable business, scale up and make the world a slightly better place. </a:t>
            </a:r>
          </a:p>
          <a:p>
            <a:pPr rtl="0" fontAlgn="base"/>
            <a:r>
              <a:rPr lang="en-GB" sz="1200" b="0" i="0" kern="1200" dirty="0">
                <a:solidFill>
                  <a:schemeClr val="tx1"/>
                </a:solidFill>
                <a:effectLst/>
                <a:latin typeface="+mn-lt"/>
                <a:ea typeface="+mn-ea"/>
                <a:cs typeface="+mn-cs"/>
              </a:rPr>
              <a:t> </a:t>
            </a:r>
          </a:p>
          <a:p>
            <a:pPr rtl="0" fontAlgn="base"/>
            <a:r>
              <a:rPr lang="en-GB" sz="1200" b="1" i="0" kern="1200" dirty="0">
                <a:solidFill>
                  <a:schemeClr val="tx1"/>
                </a:solidFill>
                <a:effectLst/>
                <a:latin typeface="+mn-lt"/>
                <a:ea typeface="+mn-ea"/>
                <a:cs typeface="+mn-cs"/>
              </a:rPr>
              <a:t>Solve the SDGs </a:t>
            </a:r>
            <a:r>
              <a:rPr lang="en-GB" sz="1200" b="0" i="0" kern="1200" dirty="0">
                <a:solidFill>
                  <a:schemeClr val="tx1"/>
                </a:solidFill>
                <a:effectLst/>
                <a:latin typeface="+mn-lt"/>
                <a:ea typeface="+mn-ea"/>
                <a:cs typeface="+mn-cs"/>
              </a:rPr>
              <a:t>is an annual hackathon where we solve sustainability-related challenges. Organized by us and Junction, it’s for anyone who wants to change the world for the better. </a:t>
            </a:r>
          </a:p>
          <a:p>
            <a:pPr rtl="0" fontAlgn="base"/>
            <a:endParaRPr lang="en-GB" sz="1200" b="0" i="0" kern="1200" dirty="0">
              <a:solidFill>
                <a:schemeClr val="tx1"/>
              </a:solidFill>
              <a:effectLst/>
              <a:latin typeface="+mn-lt"/>
              <a:ea typeface="+mn-ea"/>
              <a:cs typeface="+mn-cs"/>
            </a:endParaRP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Call to action</a:t>
            </a:r>
          </a:p>
          <a:p>
            <a:pPr rtl="0" fontAlgn="base"/>
            <a:r>
              <a:rPr lang="en-GB" sz="1200" b="0" i="0" kern="1200" dirty="0">
                <a:solidFill>
                  <a:schemeClr val="tx1"/>
                </a:solidFill>
                <a:effectLst/>
                <a:latin typeface="+mn-lt"/>
                <a:ea typeface="+mn-ea"/>
                <a:cs typeface="+mn-cs"/>
              </a:rPr>
              <a:t>1) Welcome to the course Good Life Engine and </a:t>
            </a:r>
            <a:r>
              <a:rPr lang="en-GB" sz="1200" b="0" i="0" kern="1200" dirty="0" err="1">
                <a:solidFill>
                  <a:schemeClr val="tx1"/>
                </a:solidFill>
                <a:effectLst/>
                <a:latin typeface="+mn-lt"/>
                <a:ea typeface="+mn-ea"/>
                <a:cs typeface="+mn-cs"/>
              </a:rPr>
              <a:t>Startup</a:t>
            </a:r>
            <a:r>
              <a:rPr lang="en-GB" sz="1200" b="0" i="0" kern="1200" dirty="0">
                <a:solidFill>
                  <a:schemeClr val="tx1"/>
                </a:solidFill>
                <a:effectLst/>
                <a:latin typeface="+mn-lt"/>
                <a:ea typeface="+mn-ea"/>
                <a:cs typeface="+mn-cs"/>
              </a:rPr>
              <a:t> Experience starting from September. Add it into your study plan. </a:t>
            </a:r>
          </a:p>
          <a:p>
            <a:pPr rtl="0" fontAlgn="base"/>
            <a:r>
              <a:rPr lang="en-GB" sz="1200" b="0" i="0" kern="1200" dirty="0">
                <a:solidFill>
                  <a:schemeClr val="tx1"/>
                </a:solidFill>
                <a:effectLst/>
                <a:latin typeface="+mn-lt"/>
                <a:ea typeface="+mn-ea"/>
                <a:cs typeface="+mn-cs"/>
              </a:rPr>
              <a:t>2) Unfolding Tomorrow is a monthly discussion on SDGs with representatives from academia, business and government. Next one is on 31.3 / 20.4. </a:t>
            </a:r>
          </a:p>
          <a:p>
            <a:pPr rtl="0" fontAlgn="base"/>
            <a:r>
              <a:rPr lang="en-GB" sz="1200" b="0" i="0" kern="1200" dirty="0">
                <a:solidFill>
                  <a:schemeClr val="tx1"/>
                </a:solidFill>
                <a:effectLst/>
                <a:latin typeface="+mn-lt"/>
                <a:ea typeface="+mn-ea"/>
                <a:cs typeface="+mn-cs"/>
              </a:rPr>
              <a:t>3) Solve the SDGs hackathon is 22-24.4. registration will start on 25.3 and end on 8.4. Read more on </a:t>
            </a:r>
            <a:r>
              <a:rPr lang="en-GB" sz="1200" b="0" i="0" kern="1200" dirty="0" err="1">
                <a:solidFill>
                  <a:schemeClr val="tx1"/>
                </a:solidFill>
                <a:effectLst/>
                <a:latin typeface="+mn-lt"/>
                <a:ea typeface="+mn-ea"/>
                <a:cs typeface="+mn-cs"/>
              </a:rPr>
              <a:t>avp.aalto.fi</a:t>
            </a:r>
            <a:r>
              <a:rPr lang="en-GB" sz="1200" b="0" i="0" kern="1200">
                <a:solidFill>
                  <a:schemeClr val="tx1"/>
                </a:solidFill>
                <a:effectLst/>
                <a:latin typeface="+mn-lt"/>
                <a:ea typeface="+mn-ea"/>
                <a:cs typeface="+mn-cs"/>
              </a:rPr>
              <a:t> </a:t>
            </a:r>
            <a:endParaRPr lang="aa-E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91C9BA-0849-B542-BB9F-B50558195579}" type="slidenum">
              <a:rPr kumimoji="0" lang="aa-E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aa-E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548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19th </a:t>
            </a:r>
            <a:r>
              <a:rPr lang="fi-FI" dirty="0" err="1"/>
              <a:t>century</a:t>
            </a:r>
            <a:r>
              <a:rPr lang="fi-FI" dirty="0"/>
              <a:t> </a:t>
            </a:r>
            <a:r>
              <a:rPr lang="fi-FI" dirty="0" err="1"/>
              <a:t>French</a:t>
            </a:r>
            <a:r>
              <a:rPr lang="fi-FI" dirty="0"/>
              <a:t> </a:t>
            </a:r>
            <a:r>
              <a:rPr lang="fi-FI" dirty="0" err="1"/>
              <a:t>chemist</a:t>
            </a:r>
            <a:r>
              <a:rPr lang="fi-FI" dirty="0"/>
              <a:t> and </a:t>
            </a:r>
            <a:r>
              <a:rPr lang="fi-FI" dirty="0" err="1"/>
              <a:t>microbiologist</a:t>
            </a:r>
            <a:r>
              <a:rPr lang="fi-FI" dirty="0"/>
              <a:t>, </a:t>
            </a:r>
            <a:r>
              <a:rPr lang="fi-FI" dirty="0" err="1"/>
              <a:t>bacteriologist</a:t>
            </a:r>
            <a:r>
              <a:rPr lang="fi-FI" dirty="0"/>
              <a:t>, </a:t>
            </a:r>
            <a:r>
              <a:rPr lang="fi-FI" dirty="0" err="1"/>
              <a:t>breakthroughs</a:t>
            </a:r>
            <a:r>
              <a:rPr lang="fi-FI" dirty="0"/>
              <a:t> in </a:t>
            </a:r>
            <a:r>
              <a:rPr lang="fi-FI" dirty="0" err="1"/>
              <a:t>modern</a:t>
            </a:r>
            <a:r>
              <a:rPr lang="fi-FI" dirty="0"/>
              <a:t> </a:t>
            </a:r>
            <a:r>
              <a:rPr lang="fi-FI" dirty="0" err="1"/>
              <a:t>medicine</a:t>
            </a:r>
            <a:r>
              <a:rPr lang="fi-FI" dirty="0"/>
              <a:t> via </a:t>
            </a:r>
            <a:r>
              <a:rPr lang="fi-FI" dirty="0" err="1"/>
              <a:t>vaccinations</a:t>
            </a:r>
            <a:r>
              <a:rPr lang="fi-FI" dirty="0"/>
              <a:t> and </a:t>
            </a:r>
            <a:r>
              <a:rPr lang="fi-FI" dirty="0" err="1"/>
              <a:t>treating</a:t>
            </a:r>
            <a:r>
              <a:rPr lang="fi-FI" dirty="0"/>
              <a:t> </a:t>
            </a:r>
            <a:r>
              <a:rPr lang="fi-FI" dirty="0" err="1"/>
              <a:t>milk</a:t>
            </a:r>
            <a:r>
              <a:rPr lang="fi-FI" dirty="0"/>
              <a:t> and </a:t>
            </a:r>
            <a:r>
              <a:rPr lang="fi-FI" dirty="0" err="1"/>
              <a:t>wine</a:t>
            </a:r>
            <a:r>
              <a:rPr lang="fi-FI" dirty="0"/>
              <a:t> via </a:t>
            </a:r>
            <a:r>
              <a:rPr lang="fi-FI" dirty="0" err="1"/>
              <a:t>pasteurization</a:t>
            </a:r>
            <a:r>
              <a:rPr lang="fi-FI" dirty="0"/>
              <a:t>.</a:t>
            </a:r>
            <a:endParaRPr lang="en-US" dirty="0"/>
          </a:p>
        </p:txBody>
      </p:sp>
      <p:sp>
        <p:nvSpPr>
          <p:cNvPr id="4" name="Slide Number Placeholder 3"/>
          <p:cNvSpPr>
            <a:spLocks noGrp="1"/>
          </p:cNvSpPr>
          <p:nvPr>
            <p:ph type="sldNum" sz="quarter" idx="5"/>
          </p:nvPr>
        </p:nvSpPr>
        <p:spPr/>
        <p:txBody>
          <a:bodyPr/>
          <a:lstStyle/>
          <a:p>
            <a:fld id="{7833311E-DFF9-4D56-A580-8D0B34A80D6F}" type="slidenum">
              <a:rPr lang="en-US" smtClean="0"/>
              <a:t>22</a:t>
            </a:fld>
            <a:endParaRPr lang="en-US"/>
          </a:p>
        </p:txBody>
      </p:sp>
    </p:spTree>
    <p:extLst>
      <p:ext uri="{BB962C8B-B14F-4D97-AF65-F5344CB8AC3E}">
        <p14:creationId xmlns:p14="http://schemas.microsoft.com/office/powerpoint/2010/main" val="32895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299E51-CD70-43DB-86C4-745FC413E07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39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833311E-DFF9-4D56-A580-8D0B34A80D6F}" type="slidenum">
              <a:rPr lang="en-US" smtClean="0"/>
              <a:t>6</a:t>
            </a:fld>
            <a:endParaRPr lang="en-US"/>
          </a:p>
        </p:txBody>
      </p:sp>
    </p:spTree>
    <p:extLst>
      <p:ext uri="{BB962C8B-B14F-4D97-AF65-F5344CB8AC3E}">
        <p14:creationId xmlns:p14="http://schemas.microsoft.com/office/powerpoint/2010/main" val="550244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2299E51-CD70-43DB-86C4-745FC413E07A}" type="slidenum">
              <a:rPr lang="fi-FI" smtClean="0"/>
              <a:t>7</a:t>
            </a:fld>
            <a:endParaRPr lang="fi-FI"/>
          </a:p>
        </p:txBody>
      </p:sp>
    </p:spTree>
    <p:extLst>
      <p:ext uri="{BB962C8B-B14F-4D97-AF65-F5344CB8AC3E}">
        <p14:creationId xmlns:p14="http://schemas.microsoft.com/office/powerpoint/2010/main" val="413624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2299E51-CD70-43DB-86C4-745FC413E07A}" type="slidenum">
              <a:rPr lang="fi-FI" smtClean="0"/>
              <a:t>8</a:t>
            </a:fld>
            <a:endParaRPr lang="fi-FI"/>
          </a:p>
        </p:txBody>
      </p:sp>
    </p:spTree>
    <p:extLst>
      <p:ext uri="{BB962C8B-B14F-4D97-AF65-F5344CB8AC3E}">
        <p14:creationId xmlns:p14="http://schemas.microsoft.com/office/powerpoint/2010/main" val="352395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Let’s pass to the core of the process – double diamond model –</a:t>
            </a:r>
            <a:r>
              <a:rPr lang="en-US" sz="1100" b="1" kern="1200" baseline="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a simple visual map of the design process.</a:t>
            </a:r>
            <a:endParaRPr lang="en-US" sz="11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Why diamond – the sequence of divergence and convergence phases.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In all creative processes a number of possible ideas are created (‘divergent thinking’) before refining and narrowing down to the best idea (‘convergent thinking’), and this can be represented by a diamond shape.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But the Double Diamond indicates that this happens twice – once to confirm the problem definition and once to create the solution.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This model was created in 2005 by Design council UK to describe the stages of every design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design thinking is too structured and linear. And for them, that’s certainly true. But managers on innovation teams generally are not designers and also aren’t used to doing face-to-face research with customers, getting deeply immersed in their perspectives, co-creating with stakeholders, and designing and executing experiments. Structure and linearity help managers try and adjust to these new behaviors</a:t>
            </a:r>
            <a:endParaRPr lang="ru-RU"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the structure of design thinking creates a natural flow from research to rollout. </a:t>
            </a:r>
            <a:endParaRPr lang="ru-RU"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i="0" kern="1200" dirty="0" err="1">
                <a:solidFill>
                  <a:schemeClr val="tx1"/>
                </a:solidFill>
                <a:effectLst/>
                <a:latin typeface="+mn-lt"/>
                <a:ea typeface="+mn-ea"/>
                <a:cs typeface="+mn-cs"/>
              </a:rPr>
              <a:t>But</a:t>
            </a:r>
            <a:r>
              <a:rPr lang="fi-FI" sz="1100" b="0" i="0" kern="1200" baseline="0" dirty="0">
                <a:solidFill>
                  <a:schemeClr val="tx1"/>
                </a:solidFill>
                <a:effectLst/>
                <a:latin typeface="+mn-lt"/>
                <a:ea typeface="+mn-ea"/>
                <a:cs typeface="+mn-cs"/>
              </a:rPr>
              <a:t> </a:t>
            </a:r>
            <a:r>
              <a:rPr lang="fi-FI" sz="1100" b="0" i="0" kern="1200" baseline="0" dirty="0" err="1">
                <a:solidFill>
                  <a:schemeClr val="tx1"/>
                </a:solidFill>
                <a:effectLst/>
                <a:latin typeface="+mn-lt"/>
                <a:ea typeface="+mn-ea"/>
                <a:cs typeface="+mn-cs"/>
              </a:rPr>
              <a:t>don’t</a:t>
            </a:r>
            <a:r>
              <a:rPr lang="fi-FI" sz="1100" b="0" i="0" kern="1200" baseline="0" dirty="0">
                <a:solidFill>
                  <a:schemeClr val="tx1"/>
                </a:solidFill>
                <a:effectLst/>
                <a:latin typeface="+mn-lt"/>
                <a:ea typeface="+mn-ea"/>
                <a:cs typeface="+mn-cs"/>
              </a:rPr>
              <a:t> be </a:t>
            </a:r>
            <a:r>
              <a:rPr lang="fi-FI" sz="1100" b="0" i="0" kern="1200" baseline="0" dirty="0" err="1">
                <a:solidFill>
                  <a:schemeClr val="tx1"/>
                </a:solidFill>
                <a:effectLst/>
                <a:latin typeface="+mn-lt"/>
                <a:ea typeface="+mn-ea"/>
                <a:cs typeface="+mn-cs"/>
              </a:rPr>
              <a:t>too</a:t>
            </a:r>
            <a:r>
              <a:rPr lang="fi-FI" sz="1100" b="0" i="0" kern="1200" baseline="0" dirty="0">
                <a:solidFill>
                  <a:schemeClr val="tx1"/>
                </a:solidFill>
                <a:effectLst/>
                <a:latin typeface="+mn-lt"/>
                <a:ea typeface="+mn-ea"/>
                <a:cs typeface="+mn-cs"/>
              </a:rPr>
              <a:t> </a:t>
            </a:r>
            <a:r>
              <a:rPr lang="fi-FI" sz="1100" b="0" i="0" kern="1200" baseline="0" dirty="0" err="1">
                <a:solidFill>
                  <a:schemeClr val="tx1"/>
                </a:solidFill>
                <a:effectLst/>
                <a:latin typeface="+mn-lt"/>
                <a:ea typeface="+mn-ea"/>
                <a:cs typeface="+mn-cs"/>
              </a:rPr>
              <a:t>process</a:t>
            </a:r>
            <a:r>
              <a:rPr lang="fi-FI" sz="1100" b="0" i="0" kern="1200" baseline="0" dirty="0">
                <a:solidFill>
                  <a:schemeClr val="tx1"/>
                </a:solidFill>
                <a:effectLst/>
                <a:latin typeface="+mn-lt"/>
                <a:ea typeface="+mn-ea"/>
                <a:cs typeface="+mn-cs"/>
              </a:rPr>
              <a:t> </a:t>
            </a:r>
            <a:r>
              <a:rPr lang="fi-FI" sz="1100" b="0" i="0" kern="1200" baseline="0" dirty="0" err="1">
                <a:solidFill>
                  <a:schemeClr val="tx1"/>
                </a:solidFill>
                <a:effectLst/>
                <a:latin typeface="+mn-lt"/>
                <a:ea typeface="+mn-ea"/>
                <a:cs typeface="+mn-cs"/>
              </a:rPr>
              <a:t>oriented</a:t>
            </a:r>
            <a:r>
              <a:rPr lang="fi-FI" sz="1100" b="0" i="0" kern="1200" baseline="0" dirty="0">
                <a:solidFill>
                  <a:schemeClr val="tx1"/>
                </a:solidFill>
                <a:effectLst/>
                <a:latin typeface="+mn-lt"/>
                <a:ea typeface="+mn-ea"/>
                <a:cs typeface="+mn-cs"/>
              </a:rPr>
              <a:t>. Is what </a:t>
            </a:r>
            <a:r>
              <a:rPr lang="fi-FI" sz="1100" b="0" i="0" kern="1200" baseline="0" dirty="0" err="1">
                <a:solidFill>
                  <a:schemeClr val="tx1"/>
                </a:solidFill>
                <a:effectLst/>
                <a:latin typeface="+mn-lt"/>
                <a:ea typeface="+mn-ea"/>
                <a:cs typeface="+mn-cs"/>
              </a:rPr>
              <a:t>many</a:t>
            </a:r>
            <a:r>
              <a:rPr lang="fi-FI" sz="1100" b="0" i="0" kern="1200" baseline="0" dirty="0">
                <a:solidFill>
                  <a:schemeClr val="tx1"/>
                </a:solidFill>
                <a:effectLst/>
                <a:latin typeface="+mn-lt"/>
                <a:ea typeface="+mn-ea"/>
                <a:cs typeface="+mn-cs"/>
              </a:rPr>
              <a:t> </a:t>
            </a:r>
            <a:r>
              <a:rPr lang="fi-FI" sz="1100" b="0" i="0" kern="1200" baseline="0" dirty="0" err="1">
                <a:solidFill>
                  <a:schemeClr val="tx1"/>
                </a:solidFill>
                <a:effectLst/>
                <a:latin typeface="+mn-lt"/>
                <a:ea typeface="+mn-ea"/>
                <a:cs typeface="+mn-cs"/>
              </a:rPr>
              <a:t>big</a:t>
            </a:r>
            <a:r>
              <a:rPr lang="fi-FI" sz="1100" b="0" i="0" kern="1200" baseline="0" dirty="0">
                <a:solidFill>
                  <a:schemeClr val="tx1"/>
                </a:solidFill>
                <a:effectLst/>
                <a:latin typeface="+mn-lt"/>
                <a:ea typeface="+mn-ea"/>
                <a:cs typeface="+mn-cs"/>
              </a:rPr>
              <a:t> </a:t>
            </a:r>
            <a:r>
              <a:rPr lang="en-US" sz="1100" b="0" i="0" kern="1200" baseline="0" dirty="0">
                <a:solidFill>
                  <a:schemeClr val="tx1"/>
                </a:solidFill>
                <a:effectLst/>
                <a:latin typeface="+mn-lt"/>
                <a:ea typeface="+mn-ea"/>
                <a:cs typeface="+mn-cs"/>
              </a:rPr>
              <a:t>companies are trying to do. </a:t>
            </a:r>
            <a:r>
              <a:rPr lang="en-US" sz="1100" b="0" i="0" kern="1200" dirty="0">
                <a:solidFill>
                  <a:schemeClr val="tx1"/>
                </a:solidFill>
                <a:effectLst/>
                <a:latin typeface="+mn-lt"/>
                <a:ea typeface="+mn-ea"/>
                <a:cs typeface="+mn-cs"/>
              </a:rPr>
              <a:t>To avoid a focus on process alone, develop a mindset and environment that are conducive to design thinking.</a:t>
            </a:r>
            <a:endParaRPr lang="en-US" sz="11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1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565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299E51-CD70-43DB-86C4-745FC413E07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650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33311E-DFF9-4D56-A580-8D0B34A80D6F}" type="slidenum">
              <a:rPr lang="en-US" smtClean="0"/>
              <a:t>11</a:t>
            </a:fld>
            <a:endParaRPr lang="en-US"/>
          </a:p>
        </p:txBody>
      </p:sp>
    </p:spTree>
    <p:extLst>
      <p:ext uri="{BB962C8B-B14F-4D97-AF65-F5344CB8AC3E}">
        <p14:creationId xmlns:p14="http://schemas.microsoft.com/office/powerpoint/2010/main" val="1380662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33311E-DFF9-4D56-A580-8D0B34A80D6F}" type="slidenum">
              <a:rPr lang="en-US" smtClean="0"/>
              <a:t>12</a:t>
            </a:fld>
            <a:endParaRPr lang="en-US"/>
          </a:p>
        </p:txBody>
      </p:sp>
    </p:spTree>
    <p:extLst>
      <p:ext uri="{BB962C8B-B14F-4D97-AF65-F5344CB8AC3E}">
        <p14:creationId xmlns:p14="http://schemas.microsoft.com/office/powerpoint/2010/main" val="920021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966C46-837C-4EA3-814D-7478203F71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C65AB7A-C247-4543-A944-EBCB25192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071CBC7-7D21-4EAD-AEAE-F06D19CE99EA}"/>
              </a:ext>
            </a:extLst>
          </p:cNvPr>
          <p:cNvSpPr>
            <a:spLocks noGrp="1"/>
          </p:cNvSpPr>
          <p:nvPr>
            <p:ph type="dt" sz="half" idx="10"/>
          </p:nvPr>
        </p:nvSpPr>
        <p:spPr/>
        <p:txBody>
          <a:bodyPr/>
          <a:lstStyle/>
          <a:p>
            <a:fld id="{8EC7CB3E-BF13-40D2-BCB1-9AB4AB50A5F2}" type="datetimeFigureOut">
              <a:rPr lang="en-US" smtClean="0"/>
              <a:t>28-Mar-22</a:t>
            </a:fld>
            <a:endParaRPr lang="en-US"/>
          </a:p>
        </p:txBody>
      </p:sp>
      <p:sp>
        <p:nvSpPr>
          <p:cNvPr id="5" name="Footer Placeholder 4">
            <a:extLst>
              <a:ext uri="{FF2B5EF4-FFF2-40B4-BE49-F238E27FC236}">
                <a16:creationId xmlns:a16="http://schemas.microsoft.com/office/drawing/2014/main" xmlns="" id="{FA33A63F-441F-4CF4-A736-502CBAB07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020ADDE-37A6-417C-B801-EFCBFAE2C6F9}"/>
              </a:ext>
            </a:extLst>
          </p:cNvPr>
          <p:cNvSpPr>
            <a:spLocks noGrp="1"/>
          </p:cNvSpPr>
          <p:nvPr>
            <p:ph type="sldNum" sz="quarter" idx="12"/>
          </p:nvPr>
        </p:nvSpPr>
        <p:spPr/>
        <p:txBody>
          <a:bodyPr/>
          <a:lstStyle/>
          <a:p>
            <a:fld id="{5F08E5BF-30EA-44E6-BF6C-C102470C51C9}" type="slidenum">
              <a:rPr lang="en-US" smtClean="0"/>
              <a:t>‹#›</a:t>
            </a:fld>
            <a:endParaRPr lang="en-US"/>
          </a:p>
        </p:txBody>
      </p:sp>
    </p:spTree>
    <p:extLst>
      <p:ext uri="{BB962C8B-B14F-4D97-AF65-F5344CB8AC3E}">
        <p14:creationId xmlns:p14="http://schemas.microsoft.com/office/powerpoint/2010/main" val="634346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9C4E9-C31B-4C6E-83FE-02E55E0167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B2A0760-CAF9-44E9-8699-76727D7F0B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9EBC22-B9F1-4568-8F02-8A3E323A25FC}"/>
              </a:ext>
            </a:extLst>
          </p:cNvPr>
          <p:cNvSpPr>
            <a:spLocks noGrp="1"/>
          </p:cNvSpPr>
          <p:nvPr>
            <p:ph type="dt" sz="half" idx="10"/>
          </p:nvPr>
        </p:nvSpPr>
        <p:spPr/>
        <p:txBody>
          <a:bodyPr/>
          <a:lstStyle/>
          <a:p>
            <a:fld id="{8EC7CB3E-BF13-40D2-BCB1-9AB4AB50A5F2}" type="datetimeFigureOut">
              <a:rPr lang="en-US" smtClean="0"/>
              <a:t>28-Mar-22</a:t>
            </a:fld>
            <a:endParaRPr lang="en-US"/>
          </a:p>
        </p:txBody>
      </p:sp>
      <p:sp>
        <p:nvSpPr>
          <p:cNvPr id="5" name="Footer Placeholder 4">
            <a:extLst>
              <a:ext uri="{FF2B5EF4-FFF2-40B4-BE49-F238E27FC236}">
                <a16:creationId xmlns:a16="http://schemas.microsoft.com/office/drawing/2014/main" xmlns="" id="{8D06C113-5EEA-4EEC-AAC7-0623BA2BA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4B36510-4ADF-4FB4-841C-96E4DF0B8CB4}"/>
              </a:ext>
            </a:extLst>
          </p:cNvPr>
          <p:cNvSpPr>
            <a:spLocks noGrp="1"/>
          </p:cNvSpPr>
          <p:nvPr>
            <p:ph type="sldNum" sz="quarter" idx="12"/>
          </p:nvPr>
        </p:nvSpPr>
        <p:spPr/>
        <p:txBody>
          <a:bodyPr/>
          <a:lstStyle/>
          <a:p>
            <a:fld id="{5F08E5BF-30EA-44E6-BF6C-C102470C51C9}" type="slidenum">
              <a:rPr lang="en-US" smtClean="0"/>
              <a:t>‹#›</a:t>
            </a:fld>
            <a:endParaRPr lang="en-US"/>
          </a:p>
        </p:txBody>
      </p:sp>
    </p:spTree>
    <p:extLst>
      <p:ext uri="{BB962C8B-B14F-4D97-AF65-F5344CB8AC3E}">
        <p14:creationId xmlns:p14="http://schemas.microsoft.com/office/powerpoint/2010/main" val="301561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4AC9084-6005-4DED-9159-E9A752F12F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85E9E7-D4F7-4B81-9EDB-FF997A96E4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F0FE2E-24AC-4DF2-B437-AC7A61CA268B}"/>
              </a:ext>
            </a:extLst>
          </p:cNvPr>
          <p:cNvSpPr>
            <a:spLocks noGrp="1"/>
          </p:cNvSpPr>
          <p:nvPr>
            <p:ph type="dt" sz="half" idx="10"/>
          </p:nvPr>
        </p:nvSpPr>
        <p:spPr/>
        <p:txBody>
          <a:bodyPr/>
          <a:lstStyle/>
          <a:p>
            <a:fld id="{8EC7CB3E-BF13-40D2-BCB1-9AB4AB50A5F2}" type="datetimeFigureOut">
              <a:rPr lang="en-US" smtClean="0"/>
              <a:t>28-Mar-22</a:t>
            </a:fld>
            <a:endParaRPr lang="en-US"/>
          </a:p>
        </p:txBody>
      </p:sp>
      <p:sp>
        <p:nvSpPr>
          <p:cNvPr id="5" name="Footer Placeholder 4">
            <a:extLst>
              <a:ext uri="{FF2B5EF4-FFF2-40B4-BE49-F238E27FC236}">
                <a16:creationId xmlns:a16="http://schemas.microsoft.com/office/drawing/2014/main" xmlns="" id="{5B21B0BF-4543-4E2B-B57A-990F9C850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B7B806-F846-4F27-BCCA-4B50852D4AF2}"/>
              </a:ext>
            </a:extLst>
          </p:cNvPr>
          <p:cNvSpPr>
            <a:spLocks noGrp="1"/>
          </p:cNvSpPr>
          <p:nvPr>
            <p:ph type="sldNum" sz="quarter" idx="12"/>
          </p:nvPr>
        </p:nvSpPr>
        <p:spPr/>
        <p:txBody>
          <a:bodyPr/>
          <a:lstStyle/>
          <a:p>
            <a:fld id="{5F08E5BF-30EA-44E6-BF6C-C102470C51C9}" type="slidenum">
              <a:rPr lang="en-US" smtClean="0"/>
              <a:t>‹#›</a:t>
            </a:fld>
            <a:endParaRPr lang="en-US"/>
          </a:p>
        </p:txBody>
      </p:sp>
    </p:spTree>
    <p:extLst>
      <p:ext uri="{BB962C8B-B14F-4D97-AF65-F5344CB8AC3E}">
        <p14:creationId xmlns:p14="http://schemas.microsoft.com/office/powerpoint/2010/main" val="1781078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122" name="Title Text"/>
          <p:cNvSpPr txBox="1">
            <a:spLocks noGrp="1"/>
          </p:cNvSpPr>
          <p:nvPr>
            <p:ph type="title"/>
          </p:nvPr>
        </p:nvSpPr>
        <p:spPr>
          <a:prstGeom prst="rect">
            <a:avLst/>
          </a:prstGeom>
        </p:spPr>
        <p:txBody>
          <a:bodyPr/>
          <a:lstStyle/>
          <a:p>
            <a:r>
              <a:t>Title Text</a:t>
            </a:r>
          </a:p>
        </p:txBody>
      </p:sp>
      <p:sp>
        <p:nvSpPr>
          <p:cNvPr id="1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476974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34D9E-3D40-4142-A807-E797A574CE0E}"/>
              </a:ext>
            </a:extLst>
          </p:cNvPr>
          <p:cNvSpPr>
            <a:spLocks noGrp="1"/>
          </p:cNvSpPr>
          <p:nvPr>
            <p:ph type="title"/>
          </p:nvPr>
        </p:nvSpPr>
        <p:spPr/>
        <p:txBody>
          <a:bodyPr/>
          <a:lstStyle/>
          <a:p>
            <a:r>
              <a:rPr lang="en-US"/>
              <a:t>Click to edit Master title style</a:t>
            </a:r>
            <a:endParaRPr lang="fi-FI"/>
          </a:p>
        </p:txBody>
      </p:sp>
      <p:sp>
        <p:nvSpPr>
          <p:cNvPr id="5" name="Slide Number Placeholder 4">
            <a:extLst>
              <a:ext uri="{FF2B5EF4-FFF2-40B4-BE49-F238E27FC236}">
                <a16:creationId xmlns:a16="http://schemas.microsoft.com/office/drawing/2014/main" xmlns="" id="{179EB71B-F83F-4C30-A85B-6638835E25D7}"/>
              </a:ext>
            </a:extLst>
          </p:cNvPr>
          <p:cNvSpPr>
            <a:spLocks noGrp="1"/>
          </p:cNvSpPr>
          <p:nvPr>
            <p:ph type="sldNum" sz="quarter" idx="12"/>
          </p:nvPr>
        </p:nvSpPr>
        <p:spPr/>
        <p:txBody>
          <a:bodyPr/>
          <a:lstStyle/>
          <a:p>
            <a:fld id="{CEAA4FE9-F3CC-4B8B-B31B-4638115A153D}" type="slidenum">
              <a:rPr lang="fi-FI" smtClean="0"/>
              <a:t>‹#›</a:t>
            </a:fld>
            <a:endParaRPr lang="fi-FI"/>
          </a:p>
        </p:txBody>
      </p:sp>
      <p:sp>
        <p:nvSpPr>
          <p:cNvPr id="4" name="Text Placeholder 2">
            <a:extLst>
              <a:ext uri="{FF2B5EF4-FFF2-40B4-BE49-F238E27FC236}">
                <a16:creationId xmlns:a16="http://schemas.microsoft.com/office/drawing/2014/main" xmlns="" id="{D22840F3-4B7A-4EC3-AA0F-70D7B69F443D}"/>
              </a:ext>
            </a:extLst>
          </p:cNvPr>
          <p:cNvSpPr>
            <a:spLocks noGrp="1"/>
          </p:cNvSpPr>
          <p:nvPr>
            <p:ph type="body" idx="1"/>
          </p:nvPr>
        </p:nvSpPr>
        <p:spPr>
          <a:xfrm>
            <a:off x="571500" y="1936975"/>
            <a:ext cx="2920695" cy="679746"/>
          </a:xfrm>
        </p:spPr>
        <p:txBody>
          <a:bodyPr anchor="ctr">
            <a:normAutofit/>
          </a:bodyPr>
          <a:lstStyle>
            <a:lvl1pPr marL="0" indent="0" algn="ctr">
              <a:buNone/>
              <a:defRPr sz="1800" b="1">
                <a:solidFill>
                  <a:schemeClr val="accent2"/>
                </a:solidFill>
                <a:latin typeface="Roboto" pitchFamily="2" charset="0"/>
                <a:ea typeface="Robot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3">
            <a:extLst>
              <a:ext uri="{FF2B5EF4-FFF2-40B4-BE49-F238E27FC236}">
                <a16:creationId xmlns:a16="http://schemas.microsoft.com/office/drawing/2014/main" xmlns="" id="{C7BEE77A-B85B-438E-B0FD-AB7E1AC068E7}"/>
              </a:ext>
            </a:extLst>
          </p:cNvPr>
          <p:cNvSpPr>
            <a:spLocks noGrp="1"/>
          </p:cNvSpPr>
          <p:nvPr>
            <p:ph sz="half" idx="2"/>
          </p:nvPr>
        </p:nvSpPr>
        <p:spPr>
          <a:xfrm>
            <a:off x="571500" y="2751362"/>
            <a:ext cx="2920695" cy="2711296"/>
          </a:xfrm>
        </p:spPr>
        <p:txBody>
          <a:bodyPr>
            <a:normAutofit/>
          </a:bodyPr>
          <a:lstStyle>
            <a:lvl1pPr marL="0" indent="0" algn="ctr">
              <a:buFontTx/>
              <a:buNone/>
              <a:defRPr sz="1400"/>
            </a:lvl1pPr>
            <a:lvl2pPr marL="457200" indent="0" algn="ctr">
              <a:buFontTx/>
              <a:buNone/>
              <a:defRPr sz="1400"/>
            </a:lvl2pPr>
            <a:lvl3pPr marL="914400" indent="0" algn="ctr">
              <a:buFontTx/>
              <a:buNone/>
              <a:defRPr sz="1400"/>
            </a:lvl3pPr>
            <a:lvl4pPr marL="1371600" indent="0" algn="ctr">
              <a:buFontTx/>
              <a:buNone/>
              <a:defRPr sz="1400"/>
            </a:lvl4pPr>
            <a:lvl5pPr marL="1828800" indent="0" algn="ctr">
              <a:buFontTx/>
              <a:buNone/>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4">
            <a:extLst>
              <a:ext uri="{FF2B5EF4-FFF2-40B4-BE49-F238E27FC236}">
                <a16:creationId xmlns:a16="http://schemas.microsoft.com/office/drawing/2014/main" xmlns="" id="{D3E91AA9-20AC-4986-A6D7-8FFE1C53CA77}"/>
              </a:ext>
            </a:extLst>
          </p:cNvPr>
          <p:cNvSpPr>
            <a:spLocks noGrp="1"/>
          </p:cNvSpPr>
          <p:nvPr>
            <p:ph type="body" sz="quarter" idx="3"/>
          </p:nvPr>
        </p:nvSpPr>
        <p:spPr>
          <a:xfrm>
            <a:off x="4635654" y="1936975"/>
            <a:ext cx="2920695" cy="679746"/>
          </a:xfrm>
        </p:spPr>
        <p:txBody>
          <a:bodyPr anchor="ctr">
            <a:normAutofit/>
          </a:bodyPr>
          <a:lstStyle>
            <a:lvl1pPr marL="0" indent="0" algn="ctr">
              <a:buNone/>
              <a:defRPr sz="1800" b="1">
                <a:solidFill>
                  <a:schemeClr val="accent2"/>
                </a:solidFill>
                <a:latin typeface="Roboto" pitchFamily="2" charset="0"/>
                <a:ea typeface="Robot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Content Placeholder 5">
            <a:extLst>
              <a:ext uri="{FF2B5EF4-FFF2-40B4-BE49-F238E27FC236}">
                <a16:creationId xmlns:a16="http://schemas.microsoft.com/office/drawing/2014/main" xmlns="" id="{6A9FEE8A-C0EE-47F8-AD74-BAAD5E9CDF9B}"/>
              </a:ext>
            </a:extLst>
          </p:cNvPr>
          <p:cNvSpPr>
            <a:spLocks noGrp="1"/>
          </p:cNvSpPr>
          <p:nvPr>
            <p:ph sz="quarter" idx="4"/>
          </p:nvPr>
        </p:nvSpPr>
        <p:spPr>
          <a:xfrm>
            <a:off x="4635654" y="2751362"/>
            <a:ext cx="2920695" cy="2711296"/>
          </a:xfrm>
        </p:spPr>
        <p:txBody>
          <a:bodyPr>
            <a:normAutofit/>
          </a:bodyPr>
          <a:lstStyle>
            <a:lvl1pPr marL="0" indent="0" algn="ctr">
              <a:buFontTx/>
              <a:buNone/>
              <a:defRPr sz="1400"/>
            </a:lvl1pPr>
            <a:lvl2pPr marL="457200" indent="0" algn="ctr">
              <a:buFontTx/>
              <a:buNone/>
              <a:defRPr sz="1400"/>
            </a:lvl2pPr>
            <a:lvl3pPr marL="914400" indent="0" algn="ctr">
              <a:buFontTx/>
              <a:buNone/>
              <a:defRPr sz="1400"/>
            </a:lvl3pPr>
            <a:lvl4pPr marL="1371600" indent="0" algn="ctr">
              <a:buFontTx/>
              <a:buNone/>
              <a:defRPr sz="1400"/>
            </a:lvl4pPr>
            <a:lvl5pPr marL="1828800" indent="0" algn="ctr">
              <a:buFontTx/>
              <a:buNone/>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4">
            <a:extLst>
              <a:ext uri="{FF2B5EF4-FFF2-40B4-BE49-F238E27FC236}">
                <a16:creationId xmlns:a16="http://schemas.microsoft.com/office/drawing/2014/main" xmlns="" id="{C211F137-451A-49CD-A857-71528A72785D}"/>
              </a:ext>
            </a:extLst>
          </p:cNvPr>
          <p:cNvSpPr>
            <a:spLocks noGrp="1"/>
          </p:cNvSpPr>
          <p:nvPr>
            <p:ph type="body" sz="quarter" idx="13"/>
          </p:nvPr>
        </p:nvSpPr>
        <p:spPr>
          <a:xfrm>
            <a:off x="8661705" y="1940795"/>
            <a:ext cx="2920695" cy="679746"/>
          </a:xfrm>
        </p:spPr>
        <p:txBody>
          <a:bodyPr anchor="ctr">
            <a:normAutofit/>
          </a:bodyPr>
          <a:lstStyle>
            <a:lvl1pPr marL="0" indent="0" algn="ctr">
              <a:buNone/>
              <a:defRPr sz="1800" b="1">
                <a:solidFill>
                  <a:schemeClr val="accent2"/>
                </a:solidFill>
                <a:latin typeface="Roboto" pitchFamily="2" charset="0"/>
                <a:ea typeface="Robot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Content Placeholder 5">
            <a:extLst>
              <a:ext uri="{FF2B5EF4-FFF2-40B4-BE49-F238E27FC236}">
                <a16:creationId xmlns:a16="http://schemas.microsoft.com/office/drawing/2014/main" xmlns="" id="{8C376C6D-9658-418D-9911-EB12F91EFFD5}"/>
              </a:ext>
            </a:extLst>
          </p:cNvPr>
          <p:cNvSpPr>
            <a:spLocks noGrp="1"/>
          </p:cNvSpPr>
          <p:nvPr>
            <p:ph sz="quarter" idx="14"/>
          </p:nvPr>
        </p:nvSpPr>
        <p:spPr>
          <a:xfrm>
            <a:off x="8661704" y="2751362"/>
            <a:ext cx="2920695" cy="2711296"/>
          </a:xfrm>
        </p:spPr>
        <p:txBody>
          <a:bodyPr>
            <a:normAutofit/>
          </a:bodyPr>
          <a:lstStyle>
            <a:lvl1pPr marL="0" indent="0" algn="ctr">
              <a:buFontTx/>
              <a:buNone/>
              <a:defRPr sz="1400"/>
            </a:lvl1pPr>
            <a:lvl2pPr marL="457200" indent="0" algn="ctr">
              <a:buFontTx/>
              <a:buNone/>
              <a:defRPr sz="1400"/>
            </a:lvl2pPr>
            <a:lvl3pPr marL="914400" indent="0" algn="ctr">
              <a:buFontTx/>
              <a:buNone/>
              <a:defRPr sz="1400"/>
            </a:lvl3pPr>
            <a:lvl4pPr marL="1371600" indent="0" algn="ctr">
              <a:buFontTx/>
              <a:buNone/>
              <a:defRPr sz="1400"/>
            </a:lvl4pPr>
            <a:lvl5pPr marL="1828800" indent="0" algn="ctr">
              <a:buFontTx/>
              <a:buNone/>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74102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75848-CA09-4974-AA8E-C0D3D31C6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xmlns="" id="{5536575E-30A7-47E0-A729-863711571BFF}"/>
              </a:ext>
            </a:extLst>
          </p:cNvPr>
          <p:cNvSpPr>
            <a:spLocks noGrp="1"/>
          </p:cNvSpPr>
          <p:nvPr>
            <p:ph type="subTitle" idx="1"/>
          </p:nvPr>
        </p:nvSpPr>
        <p:spPr>
          <a:xfrm>
            <a:off x="1524000" y="3602038"/>
            <a:ext cx="9144000" cy="165576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6" name="Slide Number Placeholder 5">
            <a:extLst>
              <a:ext uri="{FF2B5EF4-FFF2-40B4-BE49-F238E27FC236}">
                <a16:creationId xmlns:a16="http://schemas.microsoft.com/office/drawing/2014/main" xmlns="" id="{14AF88B0-1F07-4066-B67A-A1ACE85D6649}"/>
              </a:ext>
            </a:extLst>
          </p:cNvPr>
          <p:cNvSpPr>
            <a:spLocks noGrp="1"/>
          </p:cNvSpPr>
          <p:nvPr>
            <p:ph type="sldNum" sz="quarter" idx="12"/>
          </p:nvPr>
        </p:nvSpPr>
        <p:spPr/>
        <p:txBody>
          <a:bodyPr/>
          <a:lstStyle/>
          <a:p>
            <a:fld id="{CEAA4FE9-F3CC-4B8B-B31B-4638115A153D}" type="slidenum">
              <a:rPr lang="fi-FI" smtClean="0"/>
              <a:t>‹#›</a:t>
            </a:fld>
            <a:endParaRPr lang="fi-FI"/>
          </a:p>
        </p:txBody>
      </p:sp>
    </p:spTree>
    <p:extLst>
      <p:ext uri="{BB962C8B-B14F-4D97-AF65-F5344CB8AC3E}">
        <p14:creationId xmlns:p14="http://schemas.microsoft.com/office/powerpoint/2010/main" val="254392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D5CC75-70F3-48EC-9E70-B6C9E760B045}"/>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xmlns="" id="{A18202A6-DC13-4FF8-A67C-18618AA5D6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Slide Number Placeholder 5">
            <a:extLst>
              <a:ext uri="{FF2B5EF4-FFF2-40B4-BE49-F238E27FC236}">
                <a16:creationId xmlns:a16="http://schemas.microsoft.com/office/drawing/2014/main" xmlns="" id="{E8ACB401-0364-4A5A-84A9-A37DE1818EE3}"/>
              </a:ext>
            </a:extLst>
          </p:cNvPr>
          <p:cNvSpPr>
            <a:spLocks noGrp="1"/>
          </p:cNvSpPr>
          <p:nvPr>
            <p:ph type="sldNum" sz="quarter" idx="12"/>
          </p:nvPr>
        </p:nvSpPr>
        <p:spPr/>
        <p:txBody>
          <a:bodyPr/>
          <a:lstStyle/>
          <a:p>
            <a:fld id="{CEAA4FE9-F3CC-4B8B-B31B-4638115A153D}" type="slidenum">
              <a:rPr lang="fi-FI" smtClean="0"/>
              <a:t>‹#›</a:t>
            </a:fld>
            <a:endParaRPr lang="fi-FI"/>
          </a:p>
        </p:txBody>
      </p:sp>
    </p:spTree>
    <p:extLst>
      <p:ext uri="{BB962C8B-B14F-4D97-AF65-F5344CB8AC3E}">
        <p14:creationId xmlns:p14="http://schemas.microsoft.com/office/powerpoint/2010/main" val="1139896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5C9302-B019-46A3-A2C0-2503F51FCA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xmlns="" id="{EF852164-6B2C-4C72-9343-DD08DC6830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xmlns="" id="{C7559FBE-8FE8-4D58-B3A3-B0E8DFB9715A}"/>
              </a:ext>
            </a:extLst>
          </p:cNvPr>
          <p:cNvSpPr>
            <a:spLocks noGrp="1"/>
          </p:cNvSpPr>
          <p:nvPr>
            <p:ph type="sldNum" sz="quarter" idx="12"/>
          </p:nvPr>
        </p:nvSpPr>
        <p:spPr/>
        <p:txBody>
          <a:bodyPr/>
          <a:lstStyle/>
          <a:p>
            <a:fld id="{CEAA4FE9-F3CC-4B8B-B31B-4638115A153D}" type="slidenum">
              <a:rPr lang="fi-FI" smtClean="0"/>
              <a:t>‹#›</a:t>
            </a:fld>
            <a:endParaRPr lang="fi-FI"/>
          </a:p>
        </p:txBody>
      </p:sp>
    </p:spTree>
    <p:extLst>
      <p:ext uri="{BB962C8B-B14F-4D97-AF65-F5344CB8AC3E}">
        <p14:creationId xmlns:p14="http://schemas.microsoft.com/office/powerpoint/2010/main" val="3863195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B09B4F-9C31-4E31-8A01-89EC31EA7D54}"/>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xmlns="" id="{1D6168E3-A806-4470-AF07-C1E16548E8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xmlns="" id="{F73673E7-21FB-4D5B-8BD2-3805A117E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lide Number Placeholder 6">
            <a:extLst>
              <a:ext uri="{FF2B5EF4-FFF2-40B4-BE49-F238E27FC236}">
                <a16:creationId xmlns:a16="http://schemas.microsoft.com/office/drawing/2014/main" xmlns="" id="{446BF628-ED93-4E13-85AD-EEF690243A5A}"/>
              </a:ext>
            </a:extLst>
          </p:cNvPr>
          <p:cNvSpPr>
            <a:spLocks noGrp="1"/>
          </p:cNvSpPr>
          <p:nvPr>
            <p:ph type="sldNum" sz="quarter" idx="12"/>
          </p:nvPr>
        </p:nvSpPr>
        <p:spPr/>
        <p:txBody>
          <a:bodyPr/>
          <a:lstStyle/>
          <a:p>
            <a:fld id="{CEAA4FE9-F3CC-4B8B-B31B-4638115A153D}" type="slidenum">
              <a:rPr lang="fi-FI" smtClean="0"/>
              <a:t>‹#›</a:t>
            </a:fld>
            <a:endParaRPr lang="fi-FI"/>
          </a:p>
        </p:txBody>
      </p:sp>
    </p:spTree>
    <p:extLst>
      <p:ext uri="{BB962C8B-B14F-4D97-AF65-F5344CB8AC3E}">
        <p14:creationId xmlns:p14="http://schemas.microsoft.com/office/powerpoint/2010/main" val="4194085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8F61A6-DB64-4BF5-8B5D-D4A69BB5B691}"/>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xmlns="" id="{24569553-1467-485D-80C1-1C6CDCD996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4EE9677-82FB-4FE9-ABB0-A171E7140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xmlns="" id="{4D18D4EA-550E-44F3-9C77-1243795D4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69FB065-6D88-4BB9-96D4-5596DC6F15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Slide Number Placeholder 8">
            <a:extLst>
              <a:ext uri="{FF2B5EF4-FFF2-40B4-BE49-F238E27FC236}">
                <a16:creationId xmlns:a16="http://schemas.microsoft.com/office/drawing/2014/main" xmlns="" id="{EC98BF16-0A85-4175-93BA-B42B8E13D296}"/>
              </a:ext>
            </a:extLst>
          </p:cNvPr>
          <p:cNvSpPr>
            <a:spLocks noGrp="1"/>
          </p:cNvSpPr>
          <p:nvPr>
            <p:ph type="sldNum" sz="quarter" idx="12"/>
          </p:nvPr>
        </p:nvSpPr>
        <p:spPr/>
        <p:txBody>
          <a:bodyPr/>
          <a:lstStyle/>
          <a:p>
            <a:fld id="{CEAA4FE9-F3CC-4B8B-B31B-4638115A153D}" type="slidenum">
              <a:rPr lang="fi-FI" smtClean="0"/>
              <a:t>‹#›</a:t>
            </a:fld>
            <a:endParaRPr lang="fi-FI"/>
          </a:p>
        </p:txBody>
      </p:sp>
    </p:spTree>
    <p:extLst>
      <p:ext uri="{BB962C8B-B14F-4D97-AF65-F5344CB8AC3E}">
        <p14:creationId xmlns:p14="http://schemas.microsoft.com/office/powerpoint/2010/main" val="1577640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34D9E-3D40-4142-A807-E797A574CE0E}"/>
              </a:ext>
            </a:extLst>
          </p:cNvPr>
          <p:cNvSpPr>
            <a:spLocks noGrp="1"/>
          </p:cNvSpPr>
          <p:nvPr>
            <p:ph type="title"/>
          </p:nvPr>
        </p:nvSpPr>
        <p:spPr/>
        <p:txBody>
          <a:bodyPr/>
          <a:lstStyle/>
          <a:p>
            <a:r>
              <a:rPr lang="en-US"/>
              <a:t>Click to edit Master title style</a:t>
            </a:r>
            <a:endParaRPr lang="fi-FI"/>
          </a:p>
        </p:txBody>
      </p:sp>
      <p:sp>
        <p:nvSpPr>
          <p:cNvPr id="5" name="Slide Number Placeholder 4">
            <a:extLst>
              <a:ext uri="{FF2B5EF4-FFF2-40B4-BE49-F238E27FC236}">
                <a16:creationId xmlns:a16="http://schemas.microsoft.com/office/drawing/2014/main" xmlns="" id="{179EB71B-F83F-4C30-A85B-6638835E25D7}"/>
              </a:ext>
            </a:extLst>
          </p:cNvPr>
          <p:cNvSpPr>
            <a:spLocks noGrp="1"/>
          </p:cNvSpPr>
          <p:nvPr>
            <p:ph type="sldNum" sz="quarter" idx="12"/>
          </p:nvPr>
        </p:nvSpPr>
        <p:spPr/>
        <p:txBody>
          <a:bodyPr/>
          <a:lstStyle/>
          <a:p>
            <a:fld id="{CEAA4FE9-F3CC-4B8B-B31B-4638115A153D}" type="slidenum">
              <a:rPr lang="fi-FI" smtClean="0"/>
              <a:t>‹#›</a:t>
            </a:fld>
            <a:endParaRPr lang="fi-FI"/>
          </a:p>
        </p:txBody>
      </p:sp>
    </p:spTree>
    <p:extLst>
      <p:ext uri="{BB962C8B-B14F-4D97-AF65-F5344CB8AC3E}">
        <p14:creationId xmlns:p14="http://schemas.microsoft.com/office/powerpoint/2010/main" val="223033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EC694-0BAF-468C-B3AB-5034E3DEE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41C1A3D-C7D3-4051-B3C5-3F99099FC3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EF19C5-5D97-4E8A-9752-CA7677F88F64}"/>
              </a:ext>
            </a:extLst>
          </p:cNvPr>
          <p:cNvSpPr>
            <a:spLocks noGrp="1"/>
          </p:cNvSpPr>
          <p:nvPr>
            <p:ph type="dt" sz="half" idx="10"/>
          </p:nvPr>
        </p:nvSpPr>
        <p:spPr/>
        <p:txBody>
          <a:bodyPr/>
          <a:lstStyle/>
          <a:p>
            <a:fld id="{8EC7CB3E-BF13-40D2-BCB1-9AB4AB50A5F2}" type="datetimeFigureOut">
              <a:rPr lang="en-US" smtClean="0"/>
              <a:t>28-Mar-22</a:t>
            </a:fld>
            <a:endParaRPr lang="en-US"/>
          </a:p>
        </p:txBody>
      </p:sp>
      <p:sp>
        <p:nvSpPr>
          <p:cNvPr id="5" name="Footer Placeholder 4">
            <a:extLst>
              <a:ext uri="{FF2B5EF4-FFF2-40B4-BE49-F238E27FC236}">
                <a16:creationId xmlns:a16="http://schemas.microsoft.com/office/drawing/2014/main" xmlns="" id="{C6443965-7000-407E-9CBD-8208F6EA8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085AFD-7E67-4E83-8453-EE93CAE33B9E}"/>
              </a:ext>
            </a:extLst>
          </p:cNvPr>
          <p:cNvSpPr>
            <a:spLocks noGrp="1"/>
          </p:cNvSpPr>
          <p:nvPr>
            <p:ph type="sldNum" sz="quarter" idx="12"/>
          </p:nvPr>
        </p:nvSpPr>
        <p:spPr/>
        <p:txBody>
          <a:bodyPr/>
          <a:lstStyle/>
          <a:p>
            <a:fld id="{5F08E5BF-30EA-44E6-BF6C-C102470C51C9}" type="slidenum">
              <a:rPr lang="en-US" smtClean="0"/>
              <a:t>‹#›</a:t>
            </a:fld>
            <a:endParaRPr lang="en-US"/>
          </a:p>
        </p:txBody>
      </p:sp>
    </p:spTree>
    <p:extLst>
      <p:ext uri="{BB962C8B-B14F-4D97-AF65-F5344CB8AC3E}">
        <p14:creationId xmlns:p14="http://schemas.microsoft.com/office/powerpoint/2010/main" val="3464667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34D9E-3D40-4142-A807-E797A574CE0E}"/>
              </a:ext>
            </a:extLst>
          </p:cNvPr>
          <p:cNvSpPr>
            <a:spLocks noGrp="1"/>
          </p:cNvSpPr>
          <p:nvPr>
            <p:ph type="title"/>
          </p:nvPr>
        </p:nvSpPr>
        <p:spPr/>
        <p:txBody>
          <a:bodyPr/>
          <a:lstStyle/>
          <a:p>
            <a:r>
              <a:rPr lang="en-US"/>
              <a:t>Click to edit Master title style</a:t>
            </a:r>
            <a:endParaRPr lang="fi-FI"/>
          </a:p>
        </p:txBody>
      </p:sp>
      <p:sp>
        <p:nvSpPr>
          <p:cNvPr id="5" name="Slide Number Placeholder 4">
            <a:extLst>
              <a:ext uri="{FF2B5EF4-FFF2-40B4-BE49-F238E27FC236}">
                <a16:creationId xmlns:a16="http://schemas.microsoft.com/office/drawing/2014/main" xmlns="" id="{179EB71B-F83F-4C30-A85B-6638835E25D7}"/>
              </a:ext>
            </a:extLst>
          </p:cNvPr>
          <p:cNvSpPr>
            <a:spLocks noGrp="1"/>
          </p:cNvSpPr>
          <p:nvPr>
            <p:ph type="sldNum" sz="quarter" idx="12"/>
          </p:nvPr>
        </p:nvSpPr>
        <p:spPr/>
        <p:txBody>
          <a:bodyPr/>
          <a:lstStyle/>
          <a:p>
            <a:fld id="{CEAA4FE9-F3CC-4B8B-B31B-4638115A153D}" type="slidenum">
              <a:rPr lang="fi-FI" smtClean="0"/>
              <a:t>‹#›</a:t>
            </a:fld>
            <a:endParaRPr lang="fi-FI"/>
          </a:p>
        </p:txBody>
      </p:sp>
      <p:sp>
        <p:nvSpPr>
          <p:cNvPr id="4" name="Text Placeholder 2">
            <a:extLst>
              <a:ext uri="{FF2B5EF4-FFF2-40B4-BE49-F238E27FC236}">
                <a16:creationId xmlns:a16="http://schemas.microsoft.com/office/drawing/2014/main" xmlns="" id="{D22840F3-4B7A-4EC3-AA0F-70D7B69F443D}"/>
              </a:ext>
            </a:extLst>
          </p:cNvPr>
          <p:cNvSpPr>
            <a:spLocks noGrp="1"/>
          </p:cNvSpPr>
          <p:nvPr>
            <p:ph type="body" idx="1"/>
          </p:nvPr>
        </p:nvSpPr>
        <p:spPr>
          <a:xfrm>
            <a:off x="571500" y="1936975"/>
            <a:ext cx="2920695" cy="679746"/>
          </a:xfrm>
        </p:spPr>
        <p:txBody>
          <a:bodyPr anchor="ctr">
            <a:normAutofit/>
          </a:bodyPr>
          <a:lstStyle>
            <a:lvl1pPr marL="0" indent="0" algn="ctr">
              <a:buNone/>
              <a:defRPr sz="1800" b="1">
                <a:solidFill>
                  <a:schemeClr val="accent2"/>
                </a:solidFill>
                <a:latin typeface="Roboto" pitchFamily="2" charset="0"/>
                <a:ea typeface="Robot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3">
            <a:extLst>
              <a:ext uri="{FF2B5EF4-FFF2-40B4-BE49-F238E27FC236}">
                <a16:creationId xmlns:a16="http://schemas.microsoft.com/office/drawing/2014/main" xmlns="" id="{C7BEE77A-B85B-438E-B0FD-AB7E1AC068E7}"/>
              </a:ext>
            </a:extLst>
          </p:cNvPr>
          <p:cNvSpPr>
            <a:spLocks noGrp="1"/>
          </p:cNvSpPr>
          <p:nvPr>
            <p:ph sz="half" idx="2"/>
          </p:nvPr>
        </p:nvSpPr>
        <p:spPr>
          <a:xfrm>
            <a:off x="571500" y="2751362"/>
            <a:ext cx="2920695" cy="2711296"/>
          </a:xfrm>
        </p:spPr>
        <p:txBody>
          <a:bodyPr>
            <a:normAutofit/>
          </a:bodyPr>
          <a:lstStyle>
            <a:lvl1pPr marL="0" indent="0" algn="ctr">
              <a:buFontTx/>
              <a:buNone/>
              <a:defRPr sz="1400"/>
            </a:lvl1pPr>
            <a:lvl2pPr marL="457200" indent="0" algn="ctr">
              <a:buFontTx/>
              <a:buNone/>
              <a:defRPr sz="1400"/>
            </a:lvl2pPr>
            <a:lvl3pPr marL="914400" indent="0" algn="ctr">
              <a:buFontTx/>
              <a:buNone/>
              <a:defRPr sz="1400"/>
            </a:lvl3pPr>
            <a:lvl4pPr marL="1371600" indent="0" algn="ctr">
              <a:buFontTx/>
              <a:buNone/>
              <a:defRPr sz="1400"/>
            </a:lvl4pPr>
            <a:lvl5pPr marL="1828800" indent="0" algn="ctr">
              <a:buFontTx/>
              <a:buNone/>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4">
            <a:extLst>
              <a:ext uri="{FF2B5EF4-FFF2-40B4-BE49-F238E27FC236}">
                <a16:creationId xmlns:a16="http://schemas.microsoft.com/office/drawing/2014/main" xmlns="" id="{D3E91AA9-20AC-4986-A6D7-8FFE1C53CA77}"/>
              </a:ext>
            </a:extLst>
          </p:cNvPr>
          <p:cNvSpPr>
            <a:spLocks noGrp="1"/>
          </p:cNvSpPr>
          <p:nvPr>
            <p:ph type="body" sz="quarter" idx="3"/>
          </p:nvPr>
        </p:nvSpPr>
        <p:spPr>
          <a:xfrm>
            <a:off x="4635654" y="1936975"/>
            <a:ext cx="2920695" cy="679746"/>
          </a:xfrm>
        </p:spPr>
        <p:txBody>
          <a:bodyPr anchor="ctr">
            <a:normAutofit/>
          </a:bodyPr>
          <a:lstStyle>
            <a:lvl1pPr marL="0" indent="0" algn="ctr">
              <a:buNone/>
              <a:defRPr sz="1800" b="1">
                <a:solidFill>
                  <a:schemeClr val="accent2"/>
                </a:solidFill>
                <a:latin typeface="Roboto" pitchFamily="2" charset="0"/>
                <a:ea typeface="Robot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Content Placeholder 5">
            <a:extLst>
              <a:ext uri="{FF2B5EF4-FFF2-40B4-BE49-F238E27FC236}">
                <a16:creationId xmlns:a16="http://schemas.microsoft.com/office/drawing/2014/main" xmlns="" id="{6A9FEE8A-C0EE-47F8-AD74-BAAD5E9CDF9B}"/>
              </a:ext>
            </a:extLst>
          </p:cNvPr>
          <p:cNvSpPr>
            <a:spLocks noGrp="1"/>
          </p:cNvSpPr>
          <p:nvPr>
            <p:ph sz="quarter" idx="4"/>
          </p:nvPr>
        </p:nvSpPr>
        <p:spPr>
          <a:xfrm>
            <a:off x="4635654" y="2751362"/>
            <a:ext cx="2920695" cy="2711296"/>
          </a:xfrm>
        </p:spPr>
        <p:txBody>
          <a:bodyPr>
            <a:normAutofit/>
          </a:bodyPr>
          <a:lstStyle>
            <a:lvl1pPr marL="0" indent="0" algn="ctr">
              <a:buFontTx/>
              <a:buNone/>
              <a:defRPr sz="1400"/>
            </a:lvl1pPr>
            <a:lvl2pPr marL="457200" indent="0" algn="ctr">
              <a:buFontTx/>
              <a:buNone/>
              <a:defRPr sz="1400"/>
            </a:lvl2pPr>
            <a:lvl3pPr marL="914400" indent="0" algn="ctr">
              <a:buFontTx/>
              <a:buNone/>
              <a:defRPr sz="1400"/>
            </a:lvl3pPr>
            <a:lvl4pPr marL="1371600" indent="0" algn="ctr">
              <a:buFontTx/>
              <a:buNone/>
              <a:defRPr sz="1400"/>
            </a:lvl4pPr>
            <a:lvl5pPr marL="1828800" indent="0" algn="ctr">
              <a:buFontTx/>
              <a:buNone/>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4">
            <a:extLst>
              <a:ext uri="{FF2B5EF4-FFF2-40B4-BE49-F238E27FC236}">
                <a16:creationId xmlns:a16="http://schemas.microsoft.com/office/drawing/2014/main" xmlns="" id="{C211F137-451A-49CD-A857-71528A72785D}"/>
              </a:ext>
            </a:extLst>
          </p:cNvPr>
          <p:cNvSpPr>
            <a:spLocks noGrp="1"/>
          </p:cNvSpPr>
          <p:nvPr>
            <p:ph type="body" sz="quarter" idx="13"/>
          </p:nvPr>
        </p:nvSpPr>
        <p:spPr>
          <a:xfrm>
            <a:off x="8661705" y="1940795"/>
            <a:ext cx="2920695" cy="679746"/>
          </a:xfrm>
        </p:spPr>
        <p:txBody>
          <a:bodyPr anchor="ctr">
            <a:normAutofit/>
          </a:bodyPr>
          <a:lstStyle>
            <a:lvl1pPr marL="0" indent="0" algn="ctr">
              <a:buNone/>
              <a:defRPr sz="1800" b="1">
                <a:solidFill>
                  <a:schemeClr val="accent2"/>
                </a:solidFill>
                <a:latin typeface="Roboto" pitchFamily="2" charset="0"/>
                <a:ea typeface="Robot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5">
            <a:extLst>
              <a:ext uri="{FF2B5EF4-FFF2-40B4-BE49-F238E27FC236}">
                <a16:creationId xmlns:a16="http://schemas.microsoft.com/office/drawing/2014/main" xmlns="" id="{8C376C6D-9658-418D-9911-EB12F91EFFD5}"/>
              </a:ext>
            </a:extLst>
          </p:cNvPr>
          <p:cNvSpPr>
            <a:spLocks noGrp="1"/>
          </p:cNvSpPr>
          <p:nvPr>
            <p:ph sz="quarter" idx="14"/>
          </p:nvPr>
        </p:nvSpPr>
        <p:spPr>
          <a:xfrm>
            <a:off x="8661704" y="2751362"/>
            <a:ext cx="2920695" cy="2711296"/>
          </a:xfrm>
        </p:spPr>
        <p:txBody>
          <a:bodyPr>
            <a:normAutofit/>
          </a:bodyPr>
          <a:lstStyle>
            <a:lvl1pPr marL="0" indent="0" algn="ctr">
              <a:buFontTx/>
              <a:buNone/>
              <a:defRPr sz="1400"/>
            </a:lvl1pPr>
            <a:lvl2pPr marL="457200" indent="0" algn="ctr">
              <a:buFontTx/>
              <a:buNone/>
              <a:defRPr sz="1400"/>
            </a:lvl2pPr>
            <a:lvl3pPr marL="914400" indent="0" algn="ctr">
              <a:buFontTx/>
              <a:buNone/>
              <a:defRPr sz="1400"/>
            </a:lvl3pPr>
            <a:lvl4pPr marL="1371600" indent="0" algn="ctr">
              <a:buFontTx/>
              <a:buNone/>
              <a:defRPr sz="1400"/>
            </a:lvl4pPr>
            <a:lvl5pPr marL="1828800" indent="0" algn="ctr">
              <a:buFontTx/>
              <a:buNone/>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9931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BEE6467-CC71-4E6A-971E-340A940049D6}"/>
              </a:ext>
            </a:extLst>
          </p:cNvPr>
          <p:cNvSpPr>
            <a:spLocks noGrp="1"/>
          </p:cNvSpPr>
          <p:nvPr>
            <p:ph type="sldNum" sz="quarter" idx="12"/>
          </p:nvPr>
        </p:nvSpPr>
        <p:spPr/>
        <p:txBody>
          <a:bodyPr/>
          <a:lstStyle/>
          <a:p>
            <a:fld id="{CEAA4FE9-F3CC-4B8B-B31B-4638115A153D}" type="slidenum">
              <a:rPr lang="fi-FI" smtClean="0"/>
              <a:t>‹#›</a:t>
            </a:fld>
            <a:endParaRPr lang="fi-FI"/>
          </a:p>
        </p:txBody>
      </p:sp>
    </p:spTree>
    <p:extLst>
      <p:ext uri="{BB962C8B-B14F-4D97-AF65-F5344CB8AC3E}">
        <p14:creationId xmlns:p14="http://schemas.microsoft.com/office/powerpoint/2010/main" val="11189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522A0-2B74-4948-8BA3-5D1C9D754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xmlns="" id="{2FA174CE-2F65-43B9-A30E-626BDACFCE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xmlns="" id="{6EE15500-FAE3-4A33-B0D7-3E5EC0F410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xmlns="" id="{34C6265A-AAF0-4C2B-8204-DF6E94501779}"/>
              </a:ext>
            </a:extLst>
          </p:cNvPr>
          <p:cNvSpPr>
            <a:spLocks noGrp="1"/>
          </p:cNvSpPr>
          <p:nvPr>
            <p:ph type="sldNum" sz="quarter" idx="12"/>
          </p:nvPr>
        </p:nvSpPr>
        <p:spPr/>
        <p:txBody>
          <a:bodyPr/>
          <a:lstStyle/>
          <a:p>
            <a:fld id="{CEAA4FE9-F3CC-4B8B-B31B-4638115A153D}" type="slidenum">
              <a:rPr lang="fi-FI" smtClean="0"/>
              <a:t>‹#›</a:t>
            </a:fld>
            <a:endParaRPr lang="fi-FI"/>
          </a:p>
        </p:txBody>
      </p:sp>
    </p:spTree>
    <p:extLst>
      <p:ext uri="{BB962C8B-B14F-4D97-AF65-F5344CB8AC3E}">
        <p14:creationId xmlns:p14="http://schemas.microsoft.com/office/powerpoint/2010/main" val="2404471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683893-7186-47B1-A199-5D3042AC5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xmlns="" id="{66EF6567-AB24-4925-98DE-F356D32406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xmlns="" id="{4D63595A-CEF3-4142-B8F5-FAAB5E7CC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xmlns="" id="{CA04A5F1-8C88-46C3-AC6C-FF5BD658FA8F}"/>
              </a:ext>
            </a:extLst>
          </p:cNvPr>
          <p:cNvSpPr>
            <a:spLocks noGrp="1"/>
          </p:cNvSpPr>
          <p:nvPr>
            <p:ph type="sldNum" sz="quarter" idx="12"/>
          </p:nvPr>
        </p:nvSpPr>
        <p:spPr/>
        <p:txBody>
          <a:bodyPr/>
          <a:lstStyle/>
          <a:p>
            <a:fld id="{CEAA4FE9-F3CC-4B8B-B31B-4638115A153D}" type="slidenum">
              <a:rPr lang="fi-FI" smtClean="0"/>
              <a:t>‹#›</a:t>
            </a:fld>
            <a:endParaRPr lang="fi-FI"/>
          </a:p>
        </p:txBody>
      </p:sp>
    </p:spTree>
    <p:extLst>
      <p:ext uri="{BB962C8B-B14F-4D97-AF65-F5344CB8AC3E}">
        <p14:creationId xmlns:p14="http://schemas.microsoft.com/office/powerpoint/2010/main" val="781098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D7FF34-26BA-4336-838F-FFD4C3C3DC31}"/>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xmlns="" id="{40F81111-DE5E-46E3-878B-00F6D2243A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Slide Number Placeholder 5">
            <a:extLst>
              <a:ext uri="{FF2B5EF4-FFF2-40B4-BE49-F238E27FC236}">
                <a16:creationId xmlns:a16="http://schemas.microsoft.com/office/drawing/2014/main" xmlns="" id="{204C8652-CB58-4AB4-907A-45E2C3491E6C}"/>
              </a:ext>
            </a:extLst>
          </p:cNvPr>
          <p:cNvSpPr>
            <a:spLocks noGrp="1"/>
          </p:cNvSpPr>
          <p:nvPr>
            <p:ph type="sldNum" sz="quarter" idx="12"/>
          </p:nvPr>
        </p:nvSpPr>
        <p:spPr/>
        <p:txBody>
          <a:bodyPr/>
          <a:lstStyle/>
          <a:p>
            <a:fld id="{CEAA4FE9-F3CC-4B8B-B31B-4638115A153D}" type="slidenum">
              <a:rPr lang="fi-FI" smtClean="0"/>
              <a:t>‹#›</a:t>
            </a:fld>
            <a:endParaRPr lang="fi-FI"/>
          </a:p>
        </p:txBody>
      </p:sp>
    </p:spTree>
    <p:extLst>
      <p:ext uri="{BB962C8B-B14F-4D97-AF65-F5344CB8AC3E}">
        <p14:creationId xmlns:p14="http://schemas.microsoft.com/office/powerpoint/2010/main" val="452611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317A5F7-BE58-4F93-9E0E-2586777ABD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xmlns="" id="{99A71109-1141-4A5A-AA01-3AC5724384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Slide Number Placeholder 5">
            <a:extLst>
              <a:ext uri="{FF2B5EF4-FFF2-40B4-BE49-F238E27FC236}">
                <a16:creationId xmlns:a16="http://schemas.microsoft.com/office/drawing/2014/main" xmlns="" id="{6D14ECFF-3D08-4FA0-9F13-1C96D47A2EA4}"/>
              </a:ext>
            </a:extLst>
          </p:cNvPr>
          <p:cNvSpPr>
            <a:spLocks noGrp="1"/>
          </p:cNvSpPr>
          <p:nvPr>
            <p:ph type="sldNum" sz="quarter" idx="12"/>
          </p:nvPr>
        </p:nvSpPr>
        <p:spPr/>
        <p:txBody>
          <a:bodyPr/>
          <a:lstStyle/>
          <a:p>
            <a:fld id="{CEAA4FE9-F3CC-4B8B-B31B-4638115A153D}" type="slidenum">
              <a:rPr lang="fi-FI" smtClean="0"/>
              <a:t>‹#›</a:t>
            </a:fld>
            <a:endParaRPr lang="fi-FI"/>
          </a:p>
        </p:txBody>
      </p:sp>
    </p:spTree>
    <p:extLst>
      <p:ext uri="{BB962C8B-B14F-4D97-AF65-F5344CB8AC3E}">
        <p14:creationId xmlns:p14="http://schemas.microsoft.com/office/powerpoint/2010/main" val="3147267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Small Column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3E50197-B070-4547-A965-ACE114570536}"/>
              </a:ext>
            </a:extLst>
          </p:cNvPr>
          <p:cNvSpPr>
            <a:spLocks noGrp="1"/>
          </p:cNvSpPr>
          <p:nvPr>
            <p:ph type="body" idx="1"/>
          </p:nvPr>
        </p:nvSpPr>
        <p:spPr>
          <a:xfrm>
            <a:off x="571500" y="2215787"/>
            <a:ext cx="2920694" cy="679746"/>
          </a:xfrm>
        </p:spPr>
        <p:txBody>
          <a:bodyPr anchor="b">
            <a:normAutofit/>
          </a:bodyPr>
          <a:lstStyle>
            <a:lvl1pPr marL="0" indent="0">
              <a:buNone/>
              <a:defRPr sz="2000" b="1">
                <a:solidFill>
                  <a:schemeClr val="accent2"/>
                </a:solidFill>
                <a:latin typeface="Roboto" pitchFamily="2" charset="0"/>
                <a:ea typeface="Robot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7DE2E92-4455-4547-A1FA-A85DD94330AA}"/>
              </a:ext>
            </a:extLst>
          </p:cNvPr>
          <p:cNvSpPr>
            <a:spLocks noGrp="1"/>
          </p:cNvSpPr>
          <p:nvPr>
            <p:ph sz="half" idx="2"/>
          </p:nvPr>
        </p:nvSpPr>
        <p:spPr>
          <a:xfrm>
            <a:off x="571500" y="3030174"/>
            <a:ext cx="2920694" cy="2711296"/>
          </a:xfrm>
        </p:spPr>
        <p:txBody>
          <a:bodyPr>
            <a:normAutofit/>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1A1CAFF-8B41-0B49-817F-0C1BFB03CE69}"/>
              </a:ext>
            </a:extLst>
          </p:cNvPr>
          <p:cNvSpPr>
            <a:spLocks noGrp="1"/>
          </p:cNvSpPr>
          <p:nvPr>
            <p:ph type="body" sz="quarter" idx="3"/>
          </p:nvPr>
        </p:nvSpPr>
        <p:spPr>
          <a:xfrm>
            <a:off x="4635653" y="2215787"/>
            <a:ext cx="2920694" cy="679746"/>
          </a:xfrm>
        </p:spPr>
        <p:txBody>
          <a:bodyPr anchor="b">
            <a:normAutofit/>
          </a:bodyPr>
          <a:lstStyle>
            <a:lvl1pPr marL="0" indent="0">
              <a:buNone/>
              <a:defRPr sz="2000" b="1">
                <a:solidFill>
                  <a:schemeClr val="accent2"/>
                </a:solidFill>
                <a:latin typeface="Roboto" pitchFamily="2" charset="0"/>
                <a:ea typeface="Robot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401783C-77EC-564D-85FB-AD5874F71C5B}"/>
              </a:ext>
            </a:extLst>
          </p:cNvPr>
          <p:cNvSpPr>
            <a:spLocks noGrp="1"/>
          </p:cNvSpPr>
          <p:nvPr>
            <p:ph sz="quarter" idx="4"/>
          </p:nvPr>
        </p:nvSpPr>
        <p:spPr>
          <a:xfrm>
            <a:off x="4635653" y="3030174"/>
            <a:ext cx="2920694" cy="2711296"/>
          </a:xfrm>
        </p:spPr>
        <p:txBody>
          <a:bodyPr>
            <a:normAutofit/>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a:extLst>
              <a:ext uri="{FF2B5EF4-FFF2-40B4-BE49-F238E27FC236}">
                <a16:creationId xmlns:a16="http://schemas.microsoft.com/office/drawing/2014/main" xmlns="" id="{C400646C-ADDF-B447-B140-C7AA338A24BA}"/>
              </a:ext>
            </a:extLst>
          </p:cNvPr>
          <p:cNvSpPr>
            <a:spLocks noGrp="1"/>
          </p:cNvSpPr>
          <p:nvPr>
            <p:ph type="body" sz="quarter" idx="13"/>
          </p:nvPr>
        </p:nvSpPr>
        <p:spPr>
          <a:xfrm>
            <a:off x="8661706" y="2215787"/>
            <a:ext cx="2920694" cy="679746"/>
          </a:xfrm>
        </p:spPr>
        <p:txBody>
          <a:bodyPr anchor="b">
            <a:normAutofit/>
          </a:bodyPr>
          <a:lstStyle>
            <a:lvl1pPr marL="0" indent="0">
              <a:buNone/>
              <a:defRPr sz="2000" b="1">
                <a:solidFill>
                  <a:schemeClr val="accent2"/>
                </a:solidFill>
                <a:latin typeface="Roboto" pitchFamily="2" charset="0"/>
                <a:ea typeface="Robot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xmlns="" id="{D1C22161-512B-1449-BB97-F0A696C2BB41}"/>
              </a:ext>
            </a:extLst>
          </p:cNvPr>
          <p:cNvSpPr>
            <a:spLocks noGrp="1"/>
          </p:cNvSpPr>
          <p:nvPr>
            <p:ph sz="quarter" idx="14"/>
          </p:nvPr>
        </p:nvSpPr>
        <p:spPr>
          <a:xfrm>
            <a:off x="8661706" y="3030174"/>
            <a:ext cx="2920694" cy="2711296"/>
          </a:xfrm>
        </p:spPr>
        <p:txBody>
          <a:bodyPr>
            <a:normAutofit/>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a:extLst>
              <a:ext uri="{FF2B5EF4-FFF2-40B4-BE49-F238E27FC236}">
                <a16:creationId xmlns:a16="http://schemas.microsoft.com/office/drawing/2014/main" xmlns="" id="{BA7AB222-A204-4B33-956D-6FBF3A96A1DA}"/>
              </a:ext>
            </a:extLst>
          </p:cNvPr>
          <p:cNvSpPr>
            <a:spLocks noGrp="1"/>
          </p:cNvSpPr>
          <p:nvPr>
            <p:ph type="title"/>
          </p:nvPr>
        </p:nvSpPr>
        <p:spPr>
          <a:xfrm>
            <a:off x="571500" y="365125"/>
            <a:ext cx="11010900" cy="1325563"/>
          </a:xfrm>
        </p:spPr>
        <p:txBody>
          <a:bodyPr/>
          <a:lstStyle/>
          <a:p>
            <a:r>
              <a:rPr lang="en-US"/>
              <a:t>Click to edit Master title style</a:t>
            </a:r>
            <a:endParaRPr lang="fi-FI"/>
          </a:p>
        </p:txBody>
      </p:sp>
    </p:spTree>
    <p:extLst>
      <p:ext uri="{BB962C8B-B14F-4D97-AF65-F5344CB8AC3E}">
        <p14:creationId xmlns:p14="http://schemas.microsoft.com/office/powerpoint/2010/main" val="367157955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First Page cop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15AEEDA-162B-0142-B0F5-A8DED614C64D}"/>
              </a:ext>
            </a:extLst>
          </p:cNvPr>
          <p:cNvPicPr>
            <a:picLocks noChangeAspect="1"/>
          </p:cNvPicPr>
          <p:nvPr userDrawn="1"/>
        </p:nvPicPr>
        <p:blipFill>
          <a:blip r:embed="rId2"/>
          <a:stretch>
            <a:fillRect/>
          </a:stretch>
        </p:blipFill>
        <p:spPr>
          <a:xfrm>
            <a:off x="-91440" y="-128016"/>
            <a:ext cx="12710160" cy="7040880"/>
          </a:xfrm>
          <a:prstGeom prst="rect">
            <a:avLst/>
          </a:prstGeom>
        </p:spPr>
      </p:pic>
      <p:sp>
        <p:nvSpPr>
          <p:cNvPr id="23" name="Slide Number"/>
          <p:cNvSpPr txBox="1">
            <a:spLocks noGrp="1"/>
          </p:cNvSpPr>
          <p:nvPr>
            <p:ph type="sldNum" sz="quarter" idx="2"/>
          </p:nvPr>
        </p:nvSpPr>
        <p:spPr>
          <a:xfrm>
            <a:off x="8590125" y="6356351"/>
            <a:ext cx="294954" cy="287258"/>
          </a:xfrm>
          <a:prstGeom prst="rect">
            <a:avLst/>
          </a:prstGeom>
        </p:spPr>
        <p:txBody>
          <a:bodyPr lIns="50800" tIns="50800" rIns="50800" bIns="50800" anchor="t"/>
          <a:lstStyle>
            <a:lvl1pPr algn="ctr" defTabSz="412795">
              <a:defRPr b="0" i="0">
                <a:solidFill>
                  <a:srgbClr val="000000"/>
                </a:solidFill>
                <a:latin typeface="Montserrat ExtraLight" pitchFamily="2" charset="77"/>
                <a:ea typeface="Helvetica Neue Light"/>
                <a:cs typeface="Montserrat ExtraLight" pitchFamily="2" charset="77"/>
                <a:sym typeface="Helvetica Neue Light"/>
              </a:defRPr>
            </a:lvl1pPr>
          </a:lstStyle>
          <a:p>
            <a:fld id="{86CB4B4D-7CA3-9044-876B-883B54F8677D}" type="slidenum">
              <a:rPr lang="fr-FR" smtClean="0"/>
              <a:pPr/>
              <a:t>‹#›</a:t>
            </a:fld>
            <a:endParaRPr lang="fr-FR" dirty="0"/>
          </a:p>
        </p:txBody>
      </p:sp>
      <p:pic>
        <p:nvPicPr>
          <p:cNvPr id="6" name="Picture 2" descr="Picture 2">
            <a:extLst>
              <a:ext uri="{FF2B5EF4-FFF2-40B4-BE49-F238E27FC236}">
                <a16:creationId xmlns:a16="http://schemas.microsoft.com/office/drawing/2014/main" xmlns="" id="{938BE39B-6325-884C-8D03-D43B46EC76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661" y="6219081"/>
            <a:ext cx="1742646" cy="604900"/>
          </a:xfrm>
          <a:prstGeom prst="rect">
            <a:avLst/>
          </a:prstGeom>
          <a:ln w="12700">
            <a:miter lim="400000"/>
          </a:ln>
        </p:spPr>
      </p:pic>
    </p:spTree>
    <p:extLst>
      <p:ext uri="{BB962C8B-B14F-4D97-AF65-F5344CB8AC3E}">
        <p14:creationId xmlns:p14="http://schemas.microsoft.com/office/powerpoint/2010/main" val="52370782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First Page copy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6FE5379-9DB4-704F-9085-853700E238C3}"/>
              </a:ext>
            </a:extLst>
          </p:cNvPr>
          <p:cNvPicPr>
            <a:picLocks noChangeAspect="1"/>
          </p:cNvPicPr>
          <p:nvPr userDrawn="1"/>
        </p:nvPicPr>
        <p:blipFill>
          <a:blip r:embed="rId2"/>
          <a:stretch>
            <a:fillRect/>
          </a:stretch>
        </p:blipFill>
        <p:spPr>
          <a:xfrm>
            <a:off x="-36576" y="-128016"/>
            <a:ext cx="12399264" cy="7040880"/>
          </a:xfrm>
          <a:prstGeom prst="rect">
            <a:avLst/>
          </a:prstGeom>
        </p:spPr>
      </p:pic>
      <p:pic>
        <p:nvPicPr>
          <p:cNvPr id="31" name="Image" descr="Image"/>
          <p:cNvPicPr>
            <a:picLocks noChangeAspect="1"/>
          </p:cNvPicPr>
          <p:nvPr/>
        </p:nvPicPr>
        <p:blipFill>
          <a:blip r:embed="rId3"/>
          <a:stretch>
            <a:fillRect/>
          </a:stretch>
        </p:blipFill>
        <p:spPr>
          <a:xfrm>
            <a:off x="317671" y="5796489"/>
            <a:ext cx="2940051" cy="1022351"/>
          </a:xfrm>
          <a:prstGeom prst="rect">
            <a:avLst/>
          </a:prstGeom>
          <a:ln w="12700">
            <a:miter lim="400000"/>
          </a:ln>
        </p:spPr>
      </p:pic>
      <p:sp>
        <p:nvSpPr>
          <p:cNvPr id="33" name="Slide Number"/>
          <p:cNvSpPr txBox="1">
            <a:spLocks noGrp="1"/>
          </p:cNvSpPr>
          <p:nvPr>
            <p:ph type="sldNum" sz="quarter" idx="2"/>
          </p:nvPr>
        </p:nvSpPr>
        <p:spPr>
          <a:xfrm>
            <a:off x="8590125" y="6356351"/>
            <a:ext cx="294954" cy="287258"/>
          </a:xfrm>
          <a:prstGeom prst="rect">
            <a:avLst/>
          </a:prstGeom>
        </p:spPr>
        <p:txBody>
          <a:bodyPr lIns="50800" tIns="50800" rIns="50800" bIns="50800" anchor="t"/>
          <a:lstStyle>
            <a:lvl1pPr algn="ctr" defTabSz="412795">
              <a:defRPr b="0" i="0">
                <a:solidFill>
                  <a:srgbClr val="000000"/>
                </a:solidFill>
                <a:latin typeface="Montserrat ExtraLight" pitchFamily="2" charset="77"/>
                <a:ea typeface="Helvetica Neue Light"/>
                <a:cs typeface="Montserrat ExtraLight" pitchFamily="2" charset="77"/>
                <a:sym typeface="Helvetica Neue Light"/>
              </a:defRPr>
            </a:lvl1pPr>
          </a:lstStyle>
          <a:p>
            <a:fld id="{86CB4B4D-7CA3-9044-876B-883B54F8677D}" type="slidenum">
              <a:rPr lang="fr-FR" smtClean="0"/>
              <a:pPr/>
              <a:t>‹#›</a:t>
            </a:fld>
            <a:endParaRPr lang="fr-FR" dirty="0"/>
          </a:p>
        </p:txBody>
      </p:sp>
    </p:spTree>
    <p:extLst>
      <p:ext uri="{BB962C8B-B14F-4D97-AF65-F5344CB8AC3E}">
        <p14:creationId xmlns:p14="http://schemas.microsoft.com/office/powerpoint/2010/main" val="298726377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2019_1609Powerpoint16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2" y="1"/>
            <a:ext cx="12266719" cy="6986505"/>
          </a:xfrm>
          <a:prstGeom prst="rect">
            <a:avLst/>
          </a:prstGeom>
        </p:spPr>
      </p:pic>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pic>
        <p:nvPicPr>
          <p:cNvPr id="4" name="Picture 2" descr="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661" y="6219081"/>
            <a:ext cx="1742646" cy="604900"/>
          </a:xfrm>
          <a:prstGeom prst="rect">
            <a:avLst/>
          </a:prstGeom>
          <a:ln w="12700">
            <a:miter lim="400000"/>
          </a:ln>
        </p:spPr>
      </p:pic>
    </p:spTree>
    <p:extLst>
      <p:ext uri="{BB962C8B-B14F-4D97-AF65-F5344CB8AC3E}">
        <p14:creationId xmlns:p14="http://schemas.microsoft.com/office/powerpoint/2010/main" val="341346971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931E3-6285-419F-8A39-CD617253CF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E079E6E-D029-46FD-8471-25D32EAF63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F6C351E-5A2D-4CE6-BEBC-AB9183AB7B1D}"/>
              </a:ext>
            </a:extLst>
          </p:cNvPr>
          <p:cNvSpPr>
            <a:spLocks noGrp="1"/>
          </p:cNvSpPr>
          <p:nvPr>
            <p:ph type="dt" sz="half" idx="10"/>
          </p:nvPr>
        </p:nvSpPr>
        <p:spPr/>
        <p:txBody>
          <a:bodyPr/>
          <a:lstStyle/>
          <a:p>
            <a:fld id="{8EC7CB3E-BF13-40D2-BCB1-9AB4AB50A5F2}" type="datetimeFigureOut">
              <a:rPr lang="en-US" smtClean="0"/>
              <a:t>28-Mar-22</a:t>
            </a:fld>
            <a:endParaRPr lang="en-US"/>
          </a:p>
        </p:txBody>
      </p:sp>
      <p:sp>
        <p:nvSpPr>
          <p:cNvPr id="5" name="Footer Placeholder 4">
            <a:extLst>
              <a:ext uri="{FF2B5EF4-FFF2-40B4-BE49-F238E27FC236}">
                <a16:creationId xmlns:a16="http://schemas.microsoft.com/office/drawing/2014/main" xmlns="" id="{4EEDAD84-83DD-41A5-9351-7E279C4F2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8E10DE-3753-40BF-8D6D-A585BF8C3DCF}"/>
              </a:ext>
            </a:extLst>
          </p:cNvPr>
          <p:cNvSpPr>
            <a:spLocks noGrp="1"/>
          </p:cNvSpPr>
          <p:nvPr>
            <p:ph type="sldNum" sz="quarter" idx="12"/>
          </p:nvPr>
        </p:nvSpPr>
        <p:spPr/>
        <p:txBody>
          <a:bodyPr/>
          <a:lstStyle/>
          <a:p>
            <a:fld id="{5F08E5BF-30EA-44E6-BF6C-C102470C51C9}" type="slidenum">
              <a:rPr lang="en-US" smtClean="0"/>
              <a:t>‹#›</a:t>
            </a:fld>
            <a:endParaRPr lang="en-US"/>
          </a:p>
        </p:txBody>
      </p:sp>
    </p:spTree>
    <p:extLst>
      <p:ext uri="{BB962C8B-B14F-4D97-AF65-F5344CB8AC3E}">
        <p14:creationId xmlns:p14="http://schemas.microsoft.com/office/powerpoint/2010/main" val="551432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2019_1609Powerpoint169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70104"/>
            <a:ext cx="12342889" cy="7028104"/>
          </a:xfrm>
          <a:prstGeom prst="rect">
            <a:avLst/>
          </a:prstGeom>
        </p:spPr>
      </p:pic>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pic>
        <p:nvPicPr>
          <p:cNvPr id="6" name="Picture 2" descr="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661" y="6219081"/>
            <a:ext cx="1742646" cy="604900"/>
          </a:xfrm>
          <a:prstGeom prst="rect">
            <a:avLst/>
          </a:prstGeom>
          <a:ln w="12700">
            <a:miter lim="400000"/>
          </a:ln>
        </p:spPr>
      </p:pic>
    </p:spTree>
    <p:extLst>
      <p:ext uri="{BB962C8B-B14F-4D97-AF65-F5344CB8AC3E}">
        <p14:creationId xmlns:p14="http://schemas.microsoft.com/office/powerpoint/2010/main" val="356846936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pic>
        <p:nvPicPr>
          <p:cNvPr id="4" name="Picture 3" descr="2019_1609Powerpoint169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371" y="-616080"/>
            <a:ext cx="12338858" cy="7610163"/>
          </a:xfrm>
          <a:prstGeom prst="rect">
            <a:avLst/>
          </a:prstGeom>
        </p:spPr>
      </p:pic>
      <p:pic>
        <p:nvPicPr>
          <p:cNvPr id="5" name="Picture 2" descr="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661" y="6219081"/>
            <a:ext cx="1742646" cy="604900"/>
          </a:xfrm>
          <a:prstGeom prst="rect">
            <a:avLst/>
          </a:prstGeom>
          <a:ln w="12700">
            <a:miter lim="400000"/>
          </a:ln>
        </p:spPr>
      </p:pic>
    </p:spTree>
    <p:extLst>
      <p:ext uri="{BB962C8B-B14F-4D97-AF65-F5344CB8AC3E}">
        <p14:creationId xmlns:p14="http://schemas.microsoft.com/office/powerpoint/2010/main" val="255130219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pic>
        <p:nvPicPr>
          <p:cNvPr id="4" name="Picture 3" descr="2019_1609Powerpoint169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5384" y="-846909"/>
            <a:ext cx="12524154" cy="7724447"/>
          </a:xfrm>
          <a:prstGeom prst="rect">
            <a:avLst/>
          </a:prstGeom>
        </p:spPr>
      </p:pic>
      <p:pic>
        <p:nvPicPr>
          <p:cNvPr id="5" name="Picture 2" descr="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661" y="6219081"/>
            <a:ext cx="1742646" cy="604900"/>
          </a:xfrm>
          <a:prstGeom prst="rect">
            <a:avLst/>
          </a:prstGeom>
          <a:ln w="12700">
            <a:miter lim="400000"/>
          </a:ln>
        </p:spPr>
      </p:pic>
    </p:spTree>
    <p:extLst>
      <p:ext uri="{BB962C8B-B14F-4D97-AF65-F5344CB8AC3E}">
        <p14:creationId xmlns:p14="http://schemas.microsoft.com/office/powerpoint/2010/main" val="265728032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pic>
        <p:nvPicPr>
          <p:cNvPr id="4" name="Picture 3" descr="2019_1609Powerpoint169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6" y="-568410"/>
            <a:ext cx="12316726" cy="7596513"/>
          </a:xfrm>
          <a:prstGeom prst="rect">
            <a:avLst/>
          </a:prstGeom>
        </p:spPr>
      </p:pic>
      <p:pic>
        <p:nvPicPr>
          <p:cNvPr id="5" name="Picture 2" descr="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661" y="6219081"/>
            <a:ext cx="1742646" cy="604900"/>
          </a:xfrm>
          <a:prstGeom prst="rect">
            <a:avLst/>
          </a:prstGeom>
          <a:ln w="12700">
            <a:miter lim="400000"/>
          </a:ln>
        </p:spPr>
      </p:pic>
    </p:spTree>
    <p:extLst>
      <p:ext uri="{BB962C8B-B14F-4D97-AF65-F5344CB8AC3E}">
        <p14:creationId xmlns:p14="http://schemas.microsoft.com/office/powerpoint/2010/main" val="359528675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pic>
        <p:nvPicPr>
          <p:cNvPr id="4" name="Picture 3" descr="2019_1609Powerpoint169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6066" y="-254140"/>
            <a:ext cx="12469098" cy="7690491"/>
          </a:xfrm>
          <a:prstGeom prst="rect">
            <a:avLst/>
          </a:prstGeom>
        </p:spPr>
      </p:pic>
      <p:pic>
        <p:nvPicPr>
          <p:cNvPr id="6" name="Picture 2" descr="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661" y="6219081"/>
            <a:ext cx="1742646" cy="604900"/>
          </a:xfrm>
          <a:prstGeom prst="rect">
            <a:avLst/>
          </a:prstGeom>
          <a:ln w="12700">
            <a:miter lim="400000"/>
          </a:ln>
        </p:spPr>
      </p:pic>
    </p:spTree>
    <p:extLst>
      <p:ext uri="{BB962C8B-B14F-4D97-AF65-F5344CB8AC3E}">
        <p14:creationId xmlns:p14="http://schemas.microsoft.com/office/powerpoint/2010/main" val="201918150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pic>
        <p:nvPicPr>
          <p:cNvPr id="4" name="Picture 3" descr="2019_1609Powerpoint169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9232" y="-646393"/>
            <a:ext cx="12351232" cy="7617795"/>
          </a:xfrm>
          <a:prstGeom prst="rect">
            <a:avLst/>
          </a:prstGeom>
        </p:spPr>
      </p:pic>
      <p:pic>
        <p:nvPicPr>
          <p:cNvPr id="6" name="Picture 2" descr="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661" y="6219081"/>
            <a:ext cx="1742646" cy="604900"/>
          </a:xfrm>
          <a:prstGeom prst="rect">
            <a:avLst/>
          </a:prstGeom>
          <a:ln w="12700">
            <a:miter lim="400000"/>
          </a:ln>
        </p:spPr>
      </p:pic>
    </p:spTree>
    <p:extLst>
      <p:ext uri="{BB962C8B-B14F-4D97-AF65-F5344CB8AC3E}">
        <p14:creationId xmlns:p14="http://schemas.microsoft.com/office/powerpoint/2010/main" val="239256852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B0E095E-3B26-1E4C-A0DB-A2D59720C0A1}"/>
              </a:ext>
            </a:extLst>
          </p:cNvPr>
          <p:cNvPicPr>
            <a:picLocks noChangeAspect="1"/>
          </p:cNvPicPr>
          <p:nvPr userDrawn="1"/>
        </p:nvPicPr>
        <p:blipFill>
          <a:blip r:embed="rId2"/>
          <a:stretch>
            <a:fillRect/>
          </a:stretch>
        </p:blipFill>
        <p:spPr>
          <a:xfrm>
            <a:off x="-623043" y="-475488"/>
            <a:ext cx="12815044" cy="7333488"/>
          </a:xfrm>
          <a:prstGeom prst="rect">
            <a:avLst/>
          </a:prstGeom>
        </p:spPr>
      </p:pic>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pic>
        <p:nvPicPr>
          <p:cNvPr id="6" name="Picture 2" descr="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661" y="6219081"/>
            <a:ext cx="1742646" cy="604900"/>
          </a:xfrm>
          <a:prstGeom prst="rect">
            <a:avLst/>
          </a:prstGeom>
          <a:ln w="12700">
            <a:miter lim="400000"/>
          </a:ln>
        </p:spPr>
      </p:pic>
    </p:spTree>
    <p:extLst>
      <p:ext uri="{BB962C8B-B14F-4D97-AF65-F5344CB8AC3E}">
        <p14:creationId xmlns:p14="http://schemas.microsoft.com/office/powerpoint/2010/main" val="18009526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1">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xfrm>
            <a:off x="5945350" y="6540501"/>
            <a:ext cx="294954" cy="287258"/>
          </a:xfrm>
          <a:prstGeom prst="rect">
            <a:avLst/>
          </a:prstGeom>
        </p:spPr>
        <p:txBody>
          <a:bodyPr lIns="50800" tIns="50800" rIns="50800" bIns="50800" anchor="t"/>
          <a:lstStyle>
            <a:lvl1pPr algn="ctr" defTabSz="412795">
              <a:defRPr b="0" i="0">
                <a:solidFill>
                  <a:srgbClr val="000000"/>
                </a:solidFill>
                <a:latin typeface="Montserrat ExtraLight" pitchFamily="2" charset="77"/>
                <a:ea typeface="Helvetica Neue Light"/>
                <a:cs typeface="Montserrat ExtraLight" pitchFamily="2" charset="77"/>
                <a:sym typeface="Helvetica Neue Light"/>
              </a:defRPr>
            </a:lvl1pPr>
          </a:lstStyle>
          <a:p>
            <a:fld id="{86CB4B4D-7CA3-9044-876B-883B54F8677D}" type="slidenum">
              <a:rPr lang="fr-FR" smtClean="0"/>
              <a:pPr/>
              <a:t>‹#›</a:t>
            </a:fld>
            <a:endParaRPr lang="fr-FR" dirty="0"/>
          </a:p>
        </p:txBody>
      </p:sp>
      <p:pic>
        <p:nvPicPr>
          <p:cNvPr id="2" name="Picture 1">
            <a:extLst>
              <a:ext uri="{FF2B5EF4-FFF2-40B4-BE49-F238E27FC236}">
                <a16:creationId xmlns:a16="http://schemas.microsoft.com/office/drawing/2014/main" xmlns="" id="{B349F387-25B0-0344-82F7-CE6BE998A72D}"/>
              </a:ext>
            </a:extLst>
          </p:cNvPr>
          <p:cNvPicPr>
            <a:picLocks noChangeAspect="1"/>
          </p:cNvPicPr>
          <p:nvPr userDrawn="1"/>
        </p:nvPicPr>
        <p:blipFill>
          <a:blip r:embed="rId2"/>
          <a:stretch>
            <a:fillRect/>
          </a:stretch>
        </p:blipFill>
        <p:spPr>
          <a:xfrm>
            <a:off x="-128016" y="-35580"/>
            <a:ext cx="12454128" cy="6925770"/>
          </a:xfrm>
          <a:prstGeom prst="rect">
            <a:avLst/>
          </a:prstGeom>
        </p:spPr>
      </p:pic>
      <p:pic>
        <p:nvPicPr>
          <p:cNvPr id="5" name="Picture 2" descr="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661" y="6219081"/>
            <a:ext cx="1742646" cy="604900"/>
          </a:xfrm>
          <a:prstGeom prst="rect">
            <a:avLst/>
          </a:prstGeom>
          <a:ln w="12700">
            <a:miter lim="400000"/>
          </a:ln>
        </p:spPr>
      </p:pic>
    </p:spTree>
    <p:extLst>
      <p:ext uri="{BB962C8B-B14F-4D97-AF65-F5344CB8AC3E}">
        <p14:creationId xmlns:p14="http://schemas.microsoft.com/office/powerpoint/2010/main" val="21705214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2 cop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6ACB818-7917-0B4F-A889-45F9E5A5D54B}"/>
              </a:ext>
            </a:extLst>
          </p:cNvPr>
          <p:cNvPicPr>
            <a:picLocks noChangeAspect="1"/>
          </p:cNvPicPr>
          <p:nvPr userDrawn="1"/>
        </p:nvPicPr>
        <p:blipFill>
          <a:blip r:embed="rId2"/>
          <a:stretch>
            <a:fillRect/>
          </a:stretch>
        </p:blipFill>
        <p:spPr>
          <a:xfrm>
            <a:off x="-215111" y="-1554480"/>
            <a:ext cx="13282606" cy="8705088"/>
          </a:xfrm>
          <a:prstGeom prst="rect">
            <a:avLst/>
          </a:prstGeom>
        </p:spPr>
      </p:pic>
      <p:sp>
        <p:nvSpPr>
          <p:cNvPr id="61" name="Slide Number"/>
          <p:cNvSpPr txBox="1">
            <a:spLocks noGrp="1"/>
          </p:cNvSpPr>
          <p:nvPr>
            <p:ph type="sldNum" sz="quarter" idx="2"/>
          </p:nvPr>
        </p:nvSpPr>
        <p:spPr>
          <a:xfrm>
            <a:off x="5945350" y="6540501"/>
            <a:ext cx="294954" cy="287258"/>
          </a:xfrm>
          <a:prstGeom prst="rect">
            <a:avLst/>
          </a:prstGeom>
        </p:spPr>
        <p:txBody>
          <a:bodyPr lIns="50800" tIns="50800" rIns="50800" bIns="50800" anchor="t"/>
          <a:lstStyle>
            <a:lvl1pPr algn="ctr" defTabSz="412795">
              <a:defRPr b="0" i="0">
                <a:solidFill>
                  <a:srgbClr val="000000"/>
                </a:solidFill>
                <a:latin typeface="Montserrat ExtraLight" pitchFamily="2" charset="77"/>
                <a:ea typeface="Helvetica Neue Light"/>
                <a:cs typeface="Montserrat ExtraLight" pitchFamily="2" charset="77"/>
                <a:sym typeface="Helvetica Neue Light"/>
              </a:defRPr>
            </a:lvl1pPr>
          </a:lstStyle>
          <a:p>
            <a:fld id="{86CB4B4D-7CA3-9044-876B-883B54F8677D}" type="slidenum">
              <a:rPr lang="fr-FR" smtClean="0"/>
              <a:pPr/>
              <a:t>‹#›</a:t>
            </a:fld>
            <a:endParaRPr lang="fr-FR" dirty="0"/>
          </a:p>
        </p:txBody>
      </p:sp>
      <p:pic>
        <p:nvPicPr>
          <p:cNvPr id="6" name="Picture 2" descr="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661" y="6219081"/>
            <a:ext cx="1742646" cy="604900"/>
          </a:xfrm>
          <a:prstGeom prst="rect">
            <a:avLst/>
          </a:prstGeom>
          <a:ln w="12700">
            <a:miter lim="400000"/>
          </a:ln>
        </p:spPr>
      </p:pic>
    </p:spTree>
    <p:extLst>
      <p:ext uri="{BB962C8B-B14F-4D97-AF65-F5344CB8AC3E}">
        <p14:creationId xmlns:p14="http://schemas.microsoft.com/office/powerpoint/2010/main" val="310485472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le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sp>
        <p:nvSpPr>
          <p:cNvPr id="5" name="Slide Number"/>
          <p:cNvSpPr txBox="1">
            <a:spLocks/>
          </p:cNvSpPr>
          <p:nvPr userDrawn="1"/>
        </p:nvSpPr>
        <p:spPr>
          <a:xfrm>
            <a:off x="5970997" y="6540501"/>
            <a:ext cx="243658" cy="235964"/>
          </a:xfrm>
          <a:prstGeom prst="rect">
            <a:avLst/>
          </a:prstGeom>
          <a:ln w="12700">
            <a:miter lim="400000"/>
          </a:ln>
        </p:spPr>
        <p:txBody>
          <a:bodyPr wrap="none" lIns="25401" tIns="25401" rIns="25401" bIns="2540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fld id="{86CB4B4D-7CA3-9044-876B-883B54F8677D}" type="slidenum">
              <a:rPr lang="uk-UA" sz="1200" b="0" i="0" smtClean="0">
                <a:latin typeface="Montserrat ExtraLight" pitchFamily="2" charset="77"/>
              </a:rPr>
              <a:pPr/>
              <a:t>‹#›</a:t>
            </a:fld>
            <a:endParaRPr lang="uk-UA" sz="1200" b="0" i="0" dirty="0">
              <a:latin typeface="Montserrat ExtraLight" pitchFamily="2" charset="77"/>
            </a:endParaRPr>
          </a:p>
        </p:txBody>
      </p:sp>
      <p:pic>
        <p:nvPicPr>
          <p:cNvPr id="6" name="Picture 2" descr="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661" y="6219081"/>
            <a:ext cx="1742646" cy="604900"/>
          </a:xfrm>
          <a:prstGeom prst="rect">
            <a:avLst/>
          </a:prstGeom>
          <a:ln w="12700">
            <a:miter lim="400000"/>
          </a:ln>
        </p:spPr>
      </p:pic>
    </p:spTree>
    <p:extLst>
      <p:ext uri="{BB962C8B-B14F-4D97-AF65-F5344CB8AC3E}">
        <p14:creationId xmlns:p14="http://schemas.microsoft.com/office/powerpoint/2010/main" val="258386644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2A2E4-A850-42D6-8EFC-84B3FCE00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B8D078D-D097-4967-B3FB-F466E7020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3AAE63A-1F34-42D5-A291-D3A52498B8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68DE789-2AB3-4C9A-BDB3-D7F7B54901D4}"/>
              </a:ext>
            </a:extLst>
          </p:cNvPr>
          <p:cNvSpPr>
            <a:spLocks noGrp="1"/>
          </p:cNvSpPr>
          <p:nvPr>
            <p:ph type="dt" sz="half" idx="10"/>
          </p:nvPr>
        </p:nvSpPr>
        <p:spPr/>
        <p:txBody>
          <a:bodyPr/>
          <a:lstStyle/>
          <a:p>
            <a:fld id="{8EC7CB3E-BF13-40D2-BCB1-9AB4AB50A5F2}" type="datetimeFigureOut">
              <a:rPr lang="en-US" smtClean="0"/>
              <a:t>28-Mar-22</a:t>
            </a:fld>
            <a:endParaRPr lang="en-US"/>
          </a:p>
        </p:txBody>
      </p:sp>
      <p:sp>
        <p:nvSpPr>
          <p:cNvPr id="6" name="Footer Placeholder 5">
            <a:extLst>
              <a:ext uri="{FF2B5EF4-FFF2-40B4-BE49-F238E27FC236}">
                <a16:creationId xmlns:a16="http://schemas.microsoft.com/office/drawing/2014/main" xmlns="" id="{B2B66DF8-37AC-4075-A9AE-34C5ED3EA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688DDAE-C667-448D-9EED-92DA97170B52}"/>
              </a:ext>
            </a:extLst>
          </p:cNvPr>
          <p:cNvSpPr>
            <a:spLocks noGrp="1"/>
          </p:cNvSpPr>
          <p:nvPr>
            <p:ph type="sldNum" sz="quarter" idx="12"/>
          </p:nvPr>
        </p:nvSpPr>
        <p:spPr/>
        <p:txBody>
          <a:bodyPr/>
          <a:lstStyle/>
          <a:p>
            <a:fld id="{5F08E5BF-30EA-44E6-BF6C-C102470C51C9}" type="slidenum">
              <a:rPr lang="en-US" smtClean="0"/>
              <a:t>‹#›</a:t>
            </a:fld>
            <a:endParaRPr lang="en-US"/>
          </a:p>
        </p:txBody>
      </p:sp>
    </p:spTree>
    <p:extLst>
      <p:ext uri="{BB962C8B-B14F-4D97-AF65-F5344CB8AC3E}">
        <p14:creationId xmlns:p14="http://schemas.microsoft.com/office/powerpoint/2010/main" val="3757684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Slide: Texzt">
    <p:spTree>
      <p:nvGrpSpPr>
        <p:cNvPr id="1" name=""/>
        <p:cNvGrpSpPr/>
        <p:nvPr/>
      </p:nvGrpSpPr>
      <p:grpSpPr>
        <a:xfrm>
          <a:off x="0" y="0"/>
          <a:ext cx="0" cy="0"/>
          <a:chOff x="0" y="0"/>
          <a:chExt cx="0" cy="0"/>
        </a:xfrm>
      </p:grpSpPr>
      <p:sp>
        <p:nvSpPr>
          <p:cNvPr id="87" name="Slide: Text"/>
          <p:cNvSpPr txBox="1"/>
          <p:nvPr/>
        </p:nvSpPr>
        <p:spPr>
          <a:xfrm>
            <a:off x="505894" y="262195"/>
            <a:ext cx="11270742" cy="980640"/>
          </a:xfrm>
          <a:prstGeom prst="rect">
            <a:avLst/>
          </a:prstGeom>
          <a:ln w="12700">
            <a:miter lim="400000"/>
          </a:ln>
          <a:extLst>
            <a:ext uri="{C572A759-6A51-4108-AA02-DFA0A04FC94B}">
              <ma14:wrappingTextBoxFlag xmlns:ma14="http://schemas.microsoft.com/office/mac/drawingml/2011/main" xmlns="" val="1"/>
            </a:ext>
          </a:extLst>
        </p:spPr>
        <p:txBody>
          <a:bodyPr lIns="25401" tIns="25401" rIns="25401" bIns="25401" anchor="b">
            <a:normAutofit/>
          </a:bodyPr>
          <a:lstStyle>
            <a:lvl1pPr>
              <a:defRPr sz="10000" b="1">
                <a:solidFill>
                  <a:srgbClr val="103F40"/>
                </a:solidFill>
                <a:latin typeface="+mj-lt"/>
                <a:ea typeface="+mj-ea"/>
                <a:cs typeface="+mj-cs"/>
                <a:sym typeface="Helvetica"/>
              </a:defRPr>
            </a:lvl1pPr>
          </a:lstStyle>
          <a:p>
            <a:r>
              <a:rPr sz="5001"/>
              <a:t>Slide: Text</a:t>
            </a:r>
          </a:p>
        </p:txBody>
      </p:sp>
      <p:pic>
        <p:nvPicPr>
          <p:cNvPr id="88" name="Picture 5" descr="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662" y="5804129"/>
            <a:ext cx="2938078" cy="1019853"/>
          </a:xfrm>
          <a:prstGeom prst="rect">
            <a:avLst/>
          </a:prstGeom>
          <a:ln w="12700">
            <a:miter lim="400000"/>
          </a:ln>
        </p:spPr>
      </p:pic>
      <p:sp>
        <p:nvSpPr>
          <p:cNvPr id="89" name="Slide Number"/>
          <p:cNvSpPr txBox="1">
            <a:spLocks noGrp="1"/>
          </p:cNvSpPr>
          <p:nvPr>
            <p:ph type="sldNum" sz="quarter" idx="2"/>
          </p:nvPr>
        </p:nvSpPr>
        <p:spPr>
          <a:xfrm>
            <a:off x="5945350" y="6540501"/>
            <a:ext cx="294954" cy="287258"/>
          </a:xfrm>
          <a:prstGeom prst="rect">
            <a:avLst/>
          </a:prstGeom>
        </p:spPr>
        <p:txBody>
          <a:bodyPr lIns="50800" tIns="50800" rIns="50800" bIns="50800" anchor="t"/>
          <a:lstStyle>
            <a:lvl1pPr algn="ctr" defTabSz="412795">
              <a:defRPr b="0" i="0">
                <a:solidFill>
                  <a:srgbClr val="000000"/>
                </a:solidFill>
                <a:latin typeface="Montserrat ExtraLight" pitchFamily="2" charset="77"/>
                <a:ea typeface="Helvetica Neue Light"/>
                <a:cs typeface="Montserrat ExtraLight" pitchFamily="2" charset="77"/>
                <a:sym typeface="Helvetica Neue Light"/>
              </a:defRPr>
            </a:lvl1pPr>
          </a:lstStyle>
          <a:p>
            <a:fld id="{86CB4B4D-7CA3-9044-876B-883B54F8677D}" type="slidenum">
              <a:rPr lang="fr-FR" smtClean="0"/>
              <a:pPr/>
              <a:t>‹#›</a:t>
            </a:fld>
            <a:endParaRPr lang="fr-FR" dirty="0"/>
          </a:p>
        </p:txBody>
      </p:sp>
    </p:spTree>
    <p:extLst>
      <p:ext uri="{BB962C8B-B14F-4D97-AF65-F5344CB8AC3E}">
        <p14:creationId xmlns:p14="http://schemas.microsoft.com/office/powerpoint/2010/main" val="391561125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pic>
        <p:nvPicPr>
          <p:cNvPr id="4" name="Picture 3" descr="2019_1609Powerpoint1691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9701" y="-448987"/>
            <a:ext cx="12522201" cy="7497487"/>
          </a:xfrm>
          <a:prstGeom prst="rect">
            <a:avLst/>
          </a:prstGeom>
        </p:spPr>
      </p:pic>
      <p:pic>
        <p:nvPicPr>
          <p:cNvPr id="5" name="Picture 2" descr="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661" y="6219081"/>
            <a:ext cx="1742646" cy="604900"/>
          </a:xfrm>
          <a:prstGeom prst="rect">
            <a:avLst/>
          </a:prstGeom>
          <a:ln w="12700">
            <a:miter lim="400000"/>
          </a:ln>
        </p:spPr>
      </p:pic>
    </p:spTree>
    <p:extLst>
      <p:ext uri="{BB962C8B-B14F-4D97-AF65-F5344CB8AC3E}">
        <p14:creationId xmlns:p14="http://schemas.microsoft.com/office/powerpoint/2010/main" val="212757123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hank You!">
    <p:spTree>
      <p:nvGrpSpPr>
        <p:cNvPr id="1" name=""/>
        <p:cNvGrpSpPr/>
        <p:nvPr/>
      </p:nvGrpSpPr>
      <p:grpSpPr>
        <a:xfrm>
          <a:off x="0" y="0"/>
          <a:ext cx="0" cy="0"/>
          <a:chOff x="0" y="0"/>
          <a:chExt cx="0" cy="0"/>
        </a:xfrm>
      </p:grpSpPr>
      <p:pic>
        <p:nvPicPr>
          <p:cNvPr id="105" name="2019_Powerpoint169-05.jpg" descr="2019_Powerpoint169-0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42" y="-87108"/>
            <a:ext cx="12368035" cy="6984716"/>
          </a:xfrm>
          <a:prstGeom prst="rect">
            <a:avLst/>
          </a:prstGeom>
          <a:ln w="12700">
            <a:miter lim="400000"/>
          </a:ln>
        </p:spPr>
      </p:pic>
      <p:pic>
        <p:nvPicPr>
          <p:cNvPr id="106" name="Picture 6" descr="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662" y="5804129"/>
            <a:ext cx="2938078" cy="1019853"/>
          </a:xfrm>
          <a:prstGeom prst="rect">
            <a:avLst/>
          </a:prstGeom>
          <a:ln w="12700">
            <a:miter lim="400000"/>
          </a:ln>
        </p:spPr>
      </p:pic>
      <p:pic>
        <p:nvPicPr>
          <p:cNvPr id="107" name="Picture 1" descr="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661" y="2200004"/>
            <a:ext cx="4456648" cy="3002324"/>
          </a:xfrm>
          <a:prstGeom prst="rect">
            <a:avLst/>
          </a:prstGeom>
          <a:ln w="12700">
            <a:miter lim="400000"/>
          </a:ln>
        </p:spPr>
      </p:pic>
      <p:sp>
        <p:nvSpPr>
          <p:cNvPr id="108" name="Slide Number"/>
          <p:cNvSpPr txBox="1">
            <a:spLocks noGrp="1"/>
          </p:cNvSpPr>
          <p:nvPr>
            <p:ph type="sldNum" sz="quarter" idx="2"/>
          </p:nvPr>
        </p:nvSpPr>
        <p:spPr>
          <a:xfrm>
            <a:off x="5945350" y="6540501"/>
            <a:ext cx="294954" cy="287258"/>
          </a:xfrm>
          <a:prstGeom prst="rect">
            <a:avLst/>
          </a:prstGeom>
        </p:spPr>
        <p:txBody>
          <a:bodyPr lIns="50800" tIns="50800" rIns="50800" bIns="50800" anchor="t"/>
          <a:lstStyle>
            <a:lvl1pPr algn="ctr" defTabSz="412795">
              <a:defRPr b="0" i="0">
                <a:solidFill>
                  <a:srgbClr val="000000"/>
                </a:solidFill>
                <a:latin typeface="Montserrat ExtraLight" pitchFamily="2" charset="77"/>
                <a:ea typeface="Helvetica Neue Light"/>
                <a:cs typeface="Montserrat ExtraLight" pitchFamily="2" charset="77"/>
                <a:sym typeface="Helvetica Neue Light"/>
              </a:defRPr>
            </a:lvl1pPr>
          </a:lstStyle>
          <a:p>
            <a:fld id="{86CB4B4D-7CA3-9044-876B-883B54F8677D}" type="slidenum">
              <a:rPr lang="fr-FR" smtClean="0"/>
              <a:pPr/>
              <a:t>‹#›</a:t>
            </a:fld>
            <a:endParaRPr lang="fr-FR" dirty="0"/>
          </a:p>
        </p:txBody>
      </p:sp>
    </p:spTree>
    <p:extLst>
      <p:ext uri="{BB962C8B-B14F-4D97-AF65-F5344CB8AC3E}">
        <p14:creationId xmlns:p14="http://schemas.microsoft.com/office/powerpoint/2010/main" val="166286160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122" name="Title Text"/>
          <p:cNvSpPr txBox="1">
            <a:spLocks noGrp="1"/>
          </p:cNvSpPr>
          <p:nvPr>
            <p:ph type="title"/>
          </p:nvPr>
        </p:nvSpPr>
        <p:spPr>
          <a:prstGeom prst="rect">
            <a:avLst/>
          </a:prstGeom>
        </p:spPr>
        <p:txBody>
          <a:bodyPr/>
          <a:lstStyle/>
          <a:p>
            <a:r>
              <a:t>Title Text</a:t>
            </a:r>
          </a:p>
        </p:txBody>
      </p:sp>
      <p:sp>
        <p:nvSpPr>
          <p:cNvPr id="1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7201774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3. Body slide - 1 wide column">
    <p:spTree>
      <p:nvGrpSpPr>
        <p:cNvPr id="1" name=""/>
        <p:cNvGrpSpPr/>
        <p:nvPr/>
      </p:nvGrpSpPr>
      <p:grpSpPr>
        <a:xfrm>
          <a:off x="0" y="0"/>
          <a:ext cx="0" cy="0"/>
          <a:chOff x="0" y="0"/>
          <a:chExt cx="0" cy="0"/>
        </a:xfrm>
      </p:grpSpPr>
      <p:pic>
        <p:nvPicPr>
          <p:cNvPr id="131" name="Kuva 4" descr="Kuva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5712001"/>
            <a:ext cx="2736981" cy="1142984"/>
          </a:xfrm>
          <a:prstGeom prst="rect">
            <a:avLst/>
          </a:prstGeom>
          <a:ln w="12700">
            <a:miter lim="400000"/>
          </a:ln>
        </p:spPr>
      </p:pic>
      <p:sp>
        <p:nvSpPr>
          <p:cNvPr id="132" name="Body Level One…"/>
          <p:cNvSpPr txBox="1">
            <a:spLocks noGrp="1"/>
          </p:cNvSpPr>
          <p:nvPr>
            <p:ph type="body" sz="quarter" idx="1"/>
          </p:nvPr>
        </p:nvSpPr>
        <p:spPr>
          <a:xfrm>
            <a:off x="389772" y="167222"/>
            <a:ext cx="11323864" cy="1332766"/>
          </a:xfrm>
          <a:prstGeom prst="rect">
            <a:avLst/>
          </a:prstGeom>
        </p:spPr>
        <p:txBody>
          <a:bodyPr lIns="0" tIns="0" rIns="0" bIns="0"/>
          <a:lstStyle>
            <a:lvl1pPr marL="0" indent="0">
              <a:lnSpc>
                <a:spcPts val="5301"/>
              </a:lnSpc>
              <a:buClrTx/>
              <a:buSzTx/>
              <a:buFontTx/>
              <a:buNone/>
              <a:defRPr sz="5301" b="1"/>
            </a:lvl1pPr>
            <a:lvl2pPr marL="0" indent="228619">
              <a:lnSpc>
                <a:spcPts val="5301"/>
              </a:lnSpc>
              <a:buClrTx/>
              <a:buSzTx/>
              <a:buFontTx/>
              <a:buNone/>
              <a:defRPr sz="5301" b="1"/>
            </a:lvl2pPr>
            <a:lvl3pPr marL="0" indent="457237">
              <a:lnSpc>
                <a:spcPts val="5301"/>
              </a:lnSpc>
              <a:buClrTx/>
              <a:buSzTx/>
              <a:buFontTx/>
              <a:buNone/>
              <a:defRPr sz="5301" b="1"/>
            </a:lvl3pPr>
            <a:lvl4pPr marL="0" indent="685857">
              <a:lnSpc>
                <a:spcPts val="5301"/>
              </a:lnSpc>
              <a:buClrTx/>
              <a:buSzTx/>
              <a:buFontTx/>
              <a:buNone/>
              <a:defRPr sz="5301" b="1"/>
            </a:lvl4pPr>
            <a:lvl5pPr marL="0" indent="914476">
              <a:lnSpc>
                <a:spcPts val="5301"/>
              </a:lnSpc>
              <a:buClrTx/>
              <a:buSzTx/>
              <a:buFontTx/>
              <a:buNone/>
              <a:defRPr sz="5301" b="1"/>
            </a:lvl5pPr>
          </a:lstStyle>
          <a:p>
            <a:r>
              <a:t>Body Level One</a:t>
            </a:r>
          </a:p>
          <a:p>
            <a:pPr lvl="1"/>
            <a:r>
              <a:t>Body Level Two</a:t>
            </a:r>
          </a:p>
          <a:p>
            <a:pPr lvl="2"/>
            <a:r>
              <a:t>Body Level Three</a:t>
            </a:r>
          </a:p>
          <a:p>
            <a:pPr lvl="3"/>
            <a:r>
              <a:t>Body Level Four</a:t>
            </a:r>
          </a:p>
          <a:p>
            <a:pPr lvl="4"/>
            <a:r>
              <a:t>Body Level Five</a:t>
            </a:r>
          </a:p>
        </p:txBody>
      </p:sp>
      <p:sp>
        <p:nvSpPr>
          <p:cNvPr id="133" name="Text Placeholder 3"/>
          <p:cNvSpPr>
            <a:spLocks noGrp="1"/>
          </p:cNvSpPr>
          <p:nvPr>
            <p:ph type="body" idx="13"/>
          </p:nvPr>
        </p:nvSpPr>
        <p:spPr>
          <a:xfrm>
            <a:off x="389770" y="2699224"/>
            <a:ext cx="11323865" cy="3012776"/>
          </a:xfrm>
          <a:prstGeom prst="rect">
            <a:avLst/>
          </a:prstGeom>
        </p:spPr>
        <p:txBody>
          <a:bodyPr lIns="0" tIns="0" rIns="0" bIns="0"/>
          <a:lstStyle>
            <a:lvl1pPr marL="0" indent="0" defTabSz="914377">
              <a:lnSpc>
                <a:spcPts val="3400"/>
              </a:lnSpc>
              <a:spcBef>
                <a:spcPts val="1000"/>
              </a:spcBef>
              <a:buClrTx/>
              <a:buSzTx/>
              <a:buFontTx/>
              <a:buNone/>
              <a:defRPr sz="5600" b="1"/>
            </a:lvl1pPr>
          </a:lstStyle>
          <a:p>
            <a:pPr marL="0" indent="0" defTabSz="1828754">
              <a:lnSpc>
                <a:spcPts val="6800"/>
              </a:lnSpc>
              <a:spcBef>
                <a:spcPts val="2000"/>
              </a:spcBef>
              <a:buClrTx/>
              <a:buSzTx/>
              <a:buFontTx/>
              <a:buNone/>
              <a:defRPr sz="5600" b="1"/>
            </a:pPr>
            <a:endParaRPr/>
          </a:p>
        </p:txBody>
      </p:sp>
      <p:sp>
        <p:nvSpPr>
          <p:cNvPr id="134" name="Text Placeholder 3"/>
          <p:cNvSpPr>
            <a:spLocks noGrp="1"/>
          </p:cNvSpPr>
          <p:nvPr>
            <p:ph type="body" sz="quarter" idx="14"/>
          </p:nvPr>
        </p:nvSpPr>
        <p:spPr>
          <a:xfrm>
            <a:off x="389770" y="1646054"/>
            <a:ext cx="11323865" cy="865136"/>
          </a:xfrm>
          <a:prstGeom prst="rect">
            <a:avLst/>
          </a:prstGeom>
        </p:spPr>
        <p:txBody>
          <a:bodyPr lIns="0" tIns="0" rIns="0" bIns="0"/>
          <a:lstStyle>
            <a:lvl1pPr marL="0" indent="0" defTabSz="914377">
              <a:lnSpc>
                <a:spcPts val="3400"/>
              </a:lnSpc>
              <a:spcBef>
                <a:spcPts val="1000"/>
              </a:spcBef>
              <a:buClrTx/>
              <a:buSzTx/>
              <a:buFontTx/>
              <a:buNone/>
              <a:defRPr sz="7400" b="1"/>
            </a:lvl1pPr>
          </a:lstStyle>
          <a:p>
            <a:pPr marL="0" indent="0" defTabSz="1828754">
              <a:lnSpc>
                <a:spcPts val="6800"/>
              </a:lnSpc>
              <a:spcBef>
                <a:spcPts val="2000"/>
              </a:spcBef>
              <a:buClrTx/>
              <a:buSzTx/>
              <a:buFontTx/>
              <a:buNone/>
              <a:defRPr sz="7400" b="1"/>
            </a:pPr>
            <a:endParaRPr/>
          </a:p>
        </p:txBody>
      </p:sp>
      <p:sp>
        <p:nvSpPr>
          <p:cNvPr id="135" name="Slide Number"/>
          <p:cNvSpPr txBox="1">
            <a:spLocks noGrp="1"/>
          </p:cNvSpPr>
          <p:nvPr>
            <p:ph type="sldNum" sz="quarter" idx="2"/>
          </p:nvPr>
        </p:nvSpPr>
        <p:spPr>
          <a:xfrm>
            <a:off x="8370274" y="6171726"/>
            <a:ext cx="367326" cy="36924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554881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5. Body slide - Black text - Image">
    <p:spTree>
      <p:nvGrpSpPr>
        <p:cNvPr id="1" name=""/>
        <p:cNvGrpSpPr/>
        <p:nvPr/>
      </p:nvGrpSpPr>
      <p:grpSpPr>
        <a:xfrm>
          <a:off x="0" y="0"/>
          <a:ext cx="0" cy="0"/>
          <a:chOff x="0" y="0"/>
          <a:chExt cx="0" cy="0"/>
        </a:xfrm>
      </p:grpSpPr>
      <p:sp>
        <p:nvSpPr>
          <p:cNvPr id="142" name="Picture Placeholder 2"/>
          <p:cNvSpPr>
            <a:spLocks noGrp="1"/>
          </p:cNvSpPr>
          <p:nvPr>
            <p:ph type="pic" idx="13"/>
          </p:nvPr>
        </p:nvSpPr>
        <p:spPr>
          <a:xfrm>
            <a:off x="6281059" y="0"/>
            <a:ext cx="5910944" cy="6858000"/>
          </a:xfrm>
          <a:prstGeom prst="rect">
            <a:avLst/>
          </a:prstGeom>
        </p:spPr>
        <p:txBody>
          <a:bodyPr lIns="91439" tIns="45719" rIns="91439" bIns="45719">
            <a:noAutofit/>
          </a:bodyPr>
          <a:lstStyle/>
          <a:p>
            <a:endParaRPr/>
          </a:p>
        </p:txBody>
      </p:sp>
      <p:sp>
        <p:nvSpPr>
          <p:cNvPr id="143" name="Body Level One…"/>
          <p:cNvSpPr txBox="1">
            <a:spLocks noGrp="1"/>
          </p:cNvSpPr>
          <p:nvPr>
            <p:ph type="body" sz="half" idx="1"/>
          </p:nvPr>
        </p:nvSpPr>
        <p:spPr>
          <a:xfrm>
            <a:off x="383118" y="1811385"/>
            <a:ext cx="5402961" cy="3900617"/>
          </a:xfrm>
          <a:prstGeom prst="rect">
            <a:avLst/>
          </a:prstGeom>
        </p:spPr>
        <p:txBody>
          <a:bodyPr lIns="0" tIns="0" rIns="0" bIns="0"/>
          <a:lstStyle>
            <a:lvl1pPr marL="0" indent="0" defTabSz="914476">
              <a:lnSpc>
                <a:spcPts val="3401"/>
              </a:lnSpc>
              <a:spcBef>
                <a:spcPts val="1001"/>
              </a:spcBef>
              <a:buClrTx/>
              <a:buSzTx/>
              <a:buFontTx/>
              <a:buNone/>
              <a:defRPr sz="2800" b="1"/>
            </a:lvl1pPr>
            <a:lvl2pPr marL="609650" indent="-381031" defTabSz="914476">
              <a:lnSpc>
                <a:spcPts val="3401"/>
              </a:lnSpc>
              <a:spcBef>
                <a:spcPts val="1001"/>
              </a:spcBef>
              <a:buClrTx/>
              <a:buSzPts val="5600"/>
              <a:buFontTx/>
              <a:buChar char="•"/>
              <a:defRPr sz="2800" b="1"/>
            </a:lvl2pPr>
            <a:lvl3pPr marL="732428" indent="-313294" defTabSz="914476">
              <a:lnSpc>
                <a:spcPts val="3401"/>
              </a:lnSpc>
              <a:spcBef>
                <a:spcPts val="1001"/>
              </a:spcBef>
              <a:buClrTx/>
              <a:buSzPts val="5600"/>
              <a:buFontTx/>
              <a:defRPr sz="2800" b="1"/>
            </a:lvl3pPr>
            <a:lvl4pPr marL="0" indent="685857" defTabSz="914476">
              <a:lnSpc>
                <a:spcPts val="3401"/>
              </a:lnSpc>
              <a:spcBef>
                <a:spcPts val="1001"/>
              </a:spcBef>
              <a:buClrTx/>
              <a:buSzTx/>
              <a:buFontTx/>
              <a:buNone/>
              <a:defRPr sz="2800" b="1"/>
            </a:lvl4pPr>
            <a:lvl5pPr marL="0" indent="914476" defTabSz="914476">
              <a:lnSpc>
                <a:spcPts val="3401"/>
              </a:lnSpc>
              <a:spcBef>
                <a:spcPts val="1001"/>
              </a:spcBef>
              <a:buClrTx/>
              <a:buSzTx/>
              <a:buFontTx/>
              <a:buNone/>
              <a:defRPr sz="2800" b="1"/>
            </a:lvl5pPr>
          </a:lstStyle>
          <a:p>
            <a:r>
              <a:t>Body Level One</a:t>
            </a:r>
          </a:p>
          <a:p>
            <a:pPr lvl="1"/>
            <a:r>
              <a:t>Body Level Two</a:t>
            </a:r>
          </a:p>
          <a:p>
            <a:pPr lvl="2"/>
            <a:r>
              <a:t>Body Level Three</a:t>
            </a:r>
          </a:p>
          <a:p>
            <a:pPr lvl="3"/>
            <a:r>
              <a:t>Body Level Four</a:t>
            </a:r>
          </a:p>
          <a:p>
            <a:pPr lvl="4"/>
            <a:r>
              <a:t>Body Level Five</a:t>
            </a:r>
          </a:p>
        </p:txBody>
      </p:sp>
      <p:sp>
        <p:nvSpPr>
          <p:cNvPr id="144" name="Text Placeholder 3"/>
          <p:cNvSpPr>
            <a:spLocks noGrp="1"/>
          </p:cNvSpPr>
          <p:nvPr>
            <p:ph type="body" sz="quarter" idx="14"/>
          </p:nvPr>
        </p:nvSpPr>
        <p:spPr>
          <a:xfrm>
            <a:off x="383118" y="166469"/>
            <a:ext cx="5402961" cy="1388634"/>
          </a:xfrm>
          <a:prstGeom prst="rect">
            <a:avLst/>
          </a:prstGeom>
        </p:spPr>
        <p:txBody>
          <a:bodyPr lIns="0" tIns="0" rIns="0" bIns="0"/>
          <a:lstStyle>
            <a:lvl1pPr marL="0" indent="0">
              <a:lnSpc>
                <a:spcPts val="5300"/>
              </a:lnSpc>
              <a:buClrTx/>
              <a:buSzTx/>
              <a:buFontTx/>
              <a:buNone/>
              <a:defRPr sz="10600" b="1"/>
            </a:lvl1pPr>
          </a:lstStyle>
          <a:p>
            <a:pPr marL="0" indent="0">
              <a:lnSpc>
                <a:spcPts val="10600"/>
              </a:lnSpc>
              <a:buClrTx/>
              <a:buSzTx/>
              <a:buFontTx/>
              <a:buNone/>
              <a:defRPr sz="10600" b="1"/>
            </a:pPr>
            <a:endParaRPr/>
          </a:p>
        </p:txBody>
      </p:sp>
      <p:sp>
        <p:nvSpPr>
          <p:cNvPr id="145" name="Slide Number"/>
          <p:cNvSpPr txBox="1">
            <a:spLocks noGrp="1"/>
          </p:cNvSpPr>
          <p:nvPr>
            <p:ph type="sldNum" sz="quarter" idx="2"/>
          </p:nvPr>
        </p:nvSpPr>
        <p:spPr>
          <a:xfrm>
            <a:off x="8370274" y="6171726"/>
            <a:ext cx="367326" cy="36924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1663015"/>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92" name="Title Text"/>
          <p:cNvSpPr txBox="1">
            <a:spLocks noGrp="1"/>
          </p:cNvSpPr>
          <p:nvPr>
            <p:ph type="title"/>
          </p:nvPr>
        </p:nvSpPr>
        <p:spPr>
          <a:xfrm>
            <a:off x="914400" y="2130426"/>
            <a:ext cx="10363200" cy="1470023"/>
          </a:xfrm>
          <a:prstGeom prst="rect">
            <a:avLst/>
          </a:prstGeom>
        </p:spPr>
        <p:txBody>
          <a:bodyPr lIns="182847" tIns="182847" rIns="182847" bIns="182847"/>
          <a:lstStyle/>
          <a:p>
            <a:r>
              <a:t>Title Text</a:t>
            </a:r>
          </a:p>
        </p:txBody>
      </p:sp>
      <p:sp>
        <p:nvSpPr>
          <p:cNvPr id="193" name="Body Level One…"/>
          <p:cNvSpPr txBox="1">
            <a:spLocks noGrp="1"/>
          </p:cNvSpPr>
          <p:nvPr>
            <p:ph type="body" sz="quarter" idx="1"/>
          </p:nvPr>
        </p:nvSpPr>
        <p:spPr>
          <a:xfrm>
            <a:off x="1828800" y="3886200"/>
            <a:ext cx="8534400" cy="1752600"/>
          </a:xfrm>
          <a:prstGeom prst="rect">
            <a:avLst/>
          </a:prstGeom>
        </p:spPr>
        <p:txBody>
          <a:bodyPr lIns="182847" tIns="182847" rIns="182847" bIns="182847"/>
          <a:lstStyle>
            <a:lvl1pPr marL="0" indent="0" algn="ctr">
              <a:buClrTx/>
              <a:buSzTx/>
              <a:buFontTx/>
              <a:buNone/>
              <a:defRPr>
                <a:solidFill>
                  <a:srgbClr val="888888"/>
                </a:solidFill>
              </a:defRPr>
            </a:lvl1pPr>
            <a:lvl2pPr marL="0" indent="0" algn="ctr">
              <a:buClrTx/>
              <a:buSzTx/>
              <a:buFontTx/>
              <a:buNone/>
              <a:defRPr>
                <a:solidFill>
                  <a:srgbClr val="888888"/>
                </a:solidFill>
              </a:defRPr>
            </a:lvl2pPr>
            <a:lvl3pPr marL="0" indent="0" algn="ctr">
              <a:buClrTx/>
              <a:buSzTx/>
              <a:buFontTx/>
              <a:buNone/>
              <a:defRPr>
                <a:solidFill>
                  <a:srgbClr val="888888"/>
                </a:solidFill>
              </a:defRPr>
            </a:lvl3pPr>
            <a:lvl4pPr marL="0" indent="0" algn="ctr">
              <a:buClrTx/>
              <a:buSzTx/>
              <a:buFontTx/>
              <a:buNone/>
              <a:defRPr>
                <a:solidFill>
                  <a:srgbClr val="888888"/>
                </a:solidFill>
              </a:defRPr>
            </a:lvl4pPr>
            <a:lvl5pPr marL="0" indent="0" algn="ctr">
              <a:buClrTx/>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4" name="Slide Number"/>
          <p:cNvSpPr txBox="1">
            <a:spLocks noGrp="1"/>
          </p:cNvSpPr>
          <p:nvPr>
            <p:ph type="sldNum" sz="quarter" idx="2"/>
          </p:nvPr>
        </p:nvSpPr>
        <p:spPr>
          <a:xfrm>
            <a:off x="11215077" y="6354293"/>
            <a:ext cx="367324" cy="369247"/>
          </a:xfrm>
          <a:prstGeom prst="rect">
            <a:avLst/>
          </a:prstGeom>
        </p:spPr>
        <p:txBody>
          <a:bodyPr lIns="91398" tIns="91398" rIns="91398" bIns="91398"/>
          <a:lstStyle/>
          <a:p>
            <a:fld id="{86CB4B4D-7CA3-9044-876B-883B54F8677D}" type="slidenum">
              <a:t>‹#›</a:t>
            </a:fld>
            <a:endParaRPr/>
          </a:p>
        </p:txBody>
      </p:sp>
    </p:spTree>
    <p:extLst>
      <p:ext uri="{BB962C8B-B14F-4D97-AF65-F5344CB8AC3E}">
        <p14:creationId xmlns:p14="http://schemas.microsoft.com/office/powerpoint/2010/main" val="198161689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1_TITLE">
    <p:spTree>
      <p:nvGrpSpPr>
        <p:cNvPr id="1" name=""/>
        <p:cNvGrpSpPr/>
        <p:nvPr/>
      </p:nvGrpSpPr>
      <p:grpSpPr>
        <a:xfrm>
          <a:off x="0" y="0"/>
          <a:ext cx="0" cy="0"/>
          <a:chOff x="0" y="0"/>
          <a:chExt cx="0" cy="0"/>
        </a:xfrm>
      </p:grpSpPr>
      <p:sp>
        <p:nvSpPr>
          <p:cNvPr id="201" name="Title Text"/>
          <p:cNvSpPr txBox="1">
            <a:spLocks noGrp="1"/>
          </p:cNvSpPr>
          <p:nvPr>
            <p:ph type="title"/>
          </p:nvPr>
        </p:nvSpPr>
        <p:spPr>
          <a:xfrm>
            <a:off x="914400" y="2130426"/>
            <a:ext cx="10363200" cy="1470023"/>
          </a:xfrm>
          <a:prstGeom prst="rect">
            <a:avLst/>
          </a:prstGeom>
        </p:spPr>
        <p:txBody>
          <a:bodyPr/>
          <a:lstStyle/>
          <a:p>
            <a:r>
              <a:t>Title Text</a:t>
            </a:r>
          </a:p>
        </p:txBody>
      </p:sp>
      <p:sp>
        <p:nvSpPr>
          <p:cNvPr id="202" name="Body Level One…"/>
          <p:cNvSpPr txBox="1">
            <a:spLocks noGrp="1"/>
          </p:cNvSpPr>
          <p:nvPr>
            <p:ph type="body" sz="quarter" idx="1"/>
          </p:nvPr>
        </p:nvSpPr>
        <p:spPr>
          <a:xfrm>
            <a:off x="1828800" y="3886200"/>
            <a:ext cx="8534400" cy="1752600"/>
          </a:xfrm>
          <a:prstGeom prst="rect">
            <a:avLst/>
          </a:prstGeom>
        </p:spPr>
        <p:txBody>
          <a:bodyPr/>
          <a:lstStyle>
            <a:lvl1pPr marL="0" indent="0" algn="ctr">
              <a:buClrTx/>
              <a:buSzTx/>
              <a:buFontTx/>
              <a:buNone/>
              <a:defRPr>
                <a:solidFill>
                  <a:srgbClr val="888888"/>
                </a:solidFill>
              </a:defRPr>
            </a:lvl1pPr>
            <a:lvl2pPr marL="0" indent="228624" algn="ctr">
              <a:buClrTx/>
              <a:buSzTx/>
              <a:buFontTx/>
              <a:buNone/>
              <a:defRPr>
                <a:solidFill>
                  <a:srgbClr val="888888"/>
                </a:solidFill>
              </a:defRPr>
            </a:lvl2pPr>
            <a:lvl3pPr marL="0" indent="457250" algn="ctr">
              <a:buClrTx/>
              <a:buSzTx/>
              <a:buFontTx/>
              <a:buNone/>
              <a:defRPr>
                <a:solidFill>
                  <a:srgbClr val="888888"/>
                </a:solidFill>
              </a:defRPr>
            </a:lvl3pPr>
            <a:lvl4pPr marL="0" indent="685874" algn="ctr">
              <a:buClrTx/>
              <a:buSzTx/>
              <a:buFontTx/>
              <a:buNone/>
              <a:defRPr>
                <a:solidFill>
                  <a:srgbClr val="888888"/>
                </a:solidFill>
              </a:defRPr>
            </a:lvl4pPr>
            <a:lvl5pPr marL="0" indent="914498" algn="ctr">
              <a:buClrTx/>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73256159"/>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1" y="274637"/>
            <a:ext cx="10972799"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1"/>
            </a:lvl2pPr>
            <a:lvl3pPr lvl="2" indent="0">
              <a:spcBef>
                <a:spcPts val="0"/>
              </a:spcBef>
              <a:spcAft>
                <a:spcPts val="0"/>
              </a:spcAft>
              <a:buSzPts val="1400"/>
              <a:buFont typeface="Arial"/>
              <a:buNone/>
              <a:defRPr sz="1801"/>
            </a:lvl3pPr>
            <a:lvl4pPr lvl="3" indent="0">
              <a:spcBef>
                <a:spcPts val="0"/>
              </a:spcBef>
              <a:spcAft>
                <a:spcPts val="0"/>
              </a:spcAft>
              <a:buSzPts val="1400"/>
              <a:buFont typeface="Arial"/>
              <a:buNone/>
              <a:defRPr sz="1801"/>
            </a:lvl4pPr>
            <a:lvl5pPr lvl="4" indent="0">
              <a:spcBef>
                <a:spcPts val="0"/>
              </a:spcBef>
              <a:spcAft>
                <a:spcPts val="0"/>
              </a:spcAft>
              <a:buSzPts val="1400"/>
              <a:buFont typeface="Arial"/>
              <a:buNone/>
              <a:defRPr sz="1801"/>
            </a:lvl5pPr>
            <a:lvl6pPr lvl="5" indent="0">
              <a:spcBef>
                <a:spcPts val="0"/>
              </a:spcBef>
              <a:spcAft>
                <a:spcPts val="0"/>
              </a:spcAft>
              <a:buSzPts val="1400"/>
              <a:buFont typeface="Arial"/>
              <a:buNone/>
              <a:defRPr sz="1801"/>
            </a:lvl6pPr>
            <a:lvl7pPr lvl="6" indent="0">
              <a:spcBef>
                <a:spcPts val="0"/>
              </a:spcBef>
              <a:spcAft>
                <a:spcPts val="0"/>
              </a:spcAft>
              <a:buSzPts val="1400"/>
              <a:buFont typeface="Arial"/>
              <a:buNone/>
              <a:defRPr sz="1801"/>
            </a:lvl7pPr>
            <a:lvl8pPr lvl="7" indent="0">
              <a:spcBef>
                <a:spcPts val="0"/>
              </a:spcBef>
              <a:spcAft>
                <a:spcPts val="0"/>
              </a:spcAft>
              <a:buSzPts val="1400"/>
              <a:buFont typeface="Arial"/>
              <a:buNone/>
              <a:defRPr sz="1801"/>
            </a:lvl8pPr>
            <a:lvl9pPr lvl="8" indent="0">
              <a:spcBef>
                <a:spcPts val="0"/>
              </a:spcBef>
              <a:spcAft>
                <a:spcPts val="0"/>
              </a:spcAft>
              <a:buSzPts val="1400"/>
              <a:buFont typeface="Arial"/>
              <a:buNone/>
              <a:defRPr sz="1801"/>
            </a:lvl9pPr>
          </a:lstStyle>
          <a:p>
            <a:endParaRPr/>
          </a:p>
        </p:txBody>
      </p:sp>
      <p:sp>
        <p:nvSpPr>
          <p:cNvPr id="23" name="Shape 23"/>
          <p:cNvSpPr txBox="1">
            <a:spLocks noGrp="1"/>
          </p:cNvSpPr>
          <p:nvPr>
            <p:ph type="body" idx="1"/>
          </p:nvPr>
        </p:nvSpPr>
        <p:spPr>
          <a:xfrm>
            <a:off x="609601" y="1600202"/>
            <a:ext cx="10972799" cy="4525963"/>
          </a:xfrm>
          <a:prstGeom prst="rect">
            <a:avLst/>
          </a:prstGeom>
          <a:noFill/>
          <a:ln>
            <a:noFill/>
          </a:ln>
        </p:spPr>
        <p:txBody>
          <a:bodyPr spcFirstLastPara="1" wrap="square" lIns="91425" tIns="91425" rIns="91425" bIns="91425" anchor="t" anchorCtr="0"/>
          <a:lstStyle>
            <a:lvl1pPr marL="457250" marR="0" lvl="0" indent="-431847"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98" marR="0" lvl="1" indent="-406444"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747" marR="0" lvl="2" indent="-38104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997" marR="0" lvl="3" indent="-355639"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246" marR="0" lvl="4" indent="-355639"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495" marR="0" lvl="5" indent="-355639"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744" marR="0" lvl="6" indent="-355639"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994" marR="0" lvl="7" indent="-355639"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5242" marR="0" lvl="8" indent="-355639"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09600" y="6356353"/>
            <a:ext cx="2844798"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50" marR="0" lvl="1"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2pPr>
            <a:lvl3pPr marL="914498" marR="0" lvl="2"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3pPr>
            <a:lvl4pPr marL="1371747" marR="0" lvl="3"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4pPr>
            <a:lvl5pPr marL="1828997" marR="0" lvl="4"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5pPr>
            <a:lvl6pPr marL="2286246" marR="0" lvl="5"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6pPr>
            <a:lvl7pPr marL="2743495" marR="0" lvl="6"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7pPr>
            <a:lvl8pPr marL="3200744" marR="0" lvl="7"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8pPr>
            <a:lvl9pPr marL="3657994" marR="0" lvl="8"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165601" y="6356353"/>
            <a:ext cx="3860799"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50" marR="0" lvl="1"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2pPr>
            <a:lvl3pPr marL="914498" marR="0" lvl="2"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3pPr>
            <a:lvl4pPr marL="1371747" marR="0" lvl="3"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4pPr>
            <a:lvl5pPr marL="1828997" marR="0" lvl="4"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5pPr>
            <a:lvl6pPr marL="2286246" marR="0" lvl="5"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6pPr>
            <a:lvl7pPr marL="2743495" marR="0" lvl="6"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7pPr>
            <a:lvl8pPr marL="3200744" marR="0" lvl="7"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8pPr>
            <a:lvl9pPr marL="3657994" marR="0" lvl="8" indent="0" algn="l" rtl="0">
              <a:lnSpc>
                <a:spcPct val="100000"/>
              </a:lnSpc>
              <a:spcBef>
                <a:spcPts val="0"/>
              </a:spcBef>
              <a:spcAft>
                <a:spcPts val="0"/>
              </a:spcAft>
              <a:buClr>
                <a:schemeClr val="dk1"/>
              </a:buClr>
              <a:buSzPts val="1400"/>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0" y="6356353"/>
            <a:ext cx="28447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37966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01 ">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1403BF40-CADD-AC49-BDA3-D32C78706A13}"/>
              </a:ext>
            </a:extLst>
          </p:cNvPr>
          <p:cNvSpPr/>
          <p:nvPr userDrawn="1"/>
        </p:nvSpPr>
        <p:spPr>
          <a:xfrm>
            <a:off x="-180109" y="-235527"/>
            <a:ext cx="4585854" cy="74398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3001"/>
          </a:p>
        </p:txBody>
      </p:sp>
      <p:pic>
        <p:nvPicPr>
          <p:cNvPr id="13" name="Picture 12">
            <a:extLst>
              <a:ext uri="{FF2B5EF4-FFF2-40B4-BE49-F238E27FC236}">
                <a16:creationId xmlns:a16="http://schemas.microsoft.com/office/drawing/2014/main" xmlns="" id="{8AE804A5-B2FE-4B40-A586-438833E52ADE}"/>
              </a:ext>
            </a:extLst>
          </p:cNvPr>
          <p:cNvPicPr>
            <a:picLocks noChangeAspect="1"/>
          </p:cNvPicPr>
          <p:nvPr userDrawn="1"/>
        </p:nvPicPr>
        <p:blipFill>
          <a:blip r:embed="rId2"/>
          <a:stretch>
            <a:fillRect/>
          </a:stretch>
        </p:blipFill>
        <p:spPr>
          <a:xfrm>
            <a:off x="135103" y="1"/>
            <a:ext cx="5328724" cy="6858000"/>
          </a:xfrm>
          <a:prstGeom prst="rect">
            <a:avLst/>
          </a:prstGeom>
        </p:spPr>
      </p:pic>
      <p:sp>
        <p:nvSpPr>
          <p:cNvPr id="2" name="Title 1"/>
          <p:cNvSpPr>
            <a:spLocks noGrp="1"/>
          </p:cNvSpPr>
          <p:nvPr>
            <p:ph type="ctrTitle" hasCustomPrompt="1"/>
          </p:nvPr>
        </p:nvSpPr>
        <p:spPr>
          <a:xfrm>
            <a:off x="4696692" y="516835"/>
            <a:ext cx="7064819" cy="3141402"/>
          </a:xfrm>
        </p:spPr>
        <p:txBody>
          <a:bodyPr anchor="b"/>
          <a:lstStyle>
            <a:lvl1pPr algn="l">
              <a:defRPr sz="8001">
                <a:solidFill>
                  <a:schemeClr val="bg1"/>
                </a:solidFill>
              </a:defRPr>
            </a:lvl1pPr>
          </a:lstStyle>
          <a:p>
            <a:r>
              <a:rPr lang="en-GB" dirty="0"/>
              <a:t>Hey, what’s your title? </a:t>
            </a:r>
            <a:endParaRPr lang="en-US" dirty="0"/>
          </a:p>
        </p:txBody>
      </p:sp>
      <p:sp>
        <p:nvSpPr>
          <p:cNvPr id="3" name="Subtitle 2"/>
          <p:cNvSpPr>
            <a:spLocks noGrp="1"/>
          </p:cNvSpPr>
          <p:nvPr>
            <p:ph type="subTitle" idx="1" hasCustomPrompt="1"/>
          </p:nvPr>
        </p:nvSpPr>
        <p:spPr>
          <a:xfrm>
            <a:off x="5666510" y="3969764"/>
            <a:ext cx="6095001" cy="1389888"/>
          </a:xfrm>
        </p:spPr>
        <p:txBody>
          <a:bodyPr/>
          <a:lstStyle>
            <a:lvl1pPr marL="0" indent="0" algn="l">
              <a:buNone/>
              <a:defRPr sz="2400" i="1">
                <a:solidFill>
                  <a:schemeClr val="bg1"/>
                </a:solidFill>
                <a:latin typeface="+mj-lt"/>
              </a:defRPr>
            </a:lvl1pPr>
            <a:lvl2pPr marL="457250" indent="0" algn="ctr">
              <a:buNone/>
              <a:defRPr sz="2000"/>
            </a:lvl2pPr>
            <a:lvl3pPr marL="914498" indent="0" algn="ctr">
              <a:buNone/>
              <a:defRPr sz="1801"/>
            </a:lvl3pPr>
            <a:lvl4pPr marL="1371747" indent="0" algn="ctr">
              <a:buNone/>
              <a:defRPr sz="1600"/>
            </a:lvl4pPr>
            <a:lvl5pPr marL="1828997" indent="0" algn="ctr">
              <a:buNone/>
              <a:defRPr sz="1600"/>
            </a:lvl5pPr>
            <a:lvl6pPr marL="2286246" indent="0" algn="ctr">
              <a:buNone/>
              <a:defRPr sz="1600"/>
            </a:lvl6pPr>
            <a:lvl7pPr marL="2743495" indent="0" algn="ctr">
              <a:buNone/>
              <a:defRPr sz="1600"/>
            </a:lvl7pPr>
            <a:lvl8pPr marL="3200744" indent="0" algn="ctr">
              <a:buNone/>
              <a:defRPr sz="1600"/>
            </a:lvl8pPr>
            <a:lvl9pPr marL="3657994" indent="0" algn="ctr">
              <a:buNone/>
              <a:defRPr sz="1600"/>
            </a:lvl9pPr>
          </a:lstStyle>
          <a:p>
            <a:r>
              <a:rPr lang="en-GB" dirty="0"/>
              <a:t>Please tell us more about it </a:t>
            </a:r>
            <a:endParaRPr lang="en-US" dirty="0"/>
          </a:p>
        </p:txBody>
      </p:sp>
      <p:sp>
        <p:nvSpPr>
          <p:cNvPr id="5" name="Text Placeholder 4">
            <a:extLst>
              <a:ext uri="{FF2B5EF4-FFF2-40B4-BE49-F238E27FC236}">
                <a16:creationId xmlns:a16="http://schemas.microsoft.com/office/drawing/2014/main" xmlns="" id="{8416E4BF-285F-AE41-98AA-3C1BBAAF31BB}"/>
              </a:ext>
            </a:extLst>
          </p:cNvPr>
          <p:cNvSpPr>
            <a:spLocks noGrp="1"/>
          </p:cNvSpPr>
          <p:nvPr>
            <p:ph type="body" sz="quarter" idx="10" hasCustomPrompt="1"/>
          </p:nvPr>
        </p:nvSpPr>
        <p:spPr>
          <a:xfrm>
            <a:off x="5665789" y="5584825"/>
            <a:ext cx="4435475" cy="756340"/>
          </a:xfrm>
        </p:spPr>
        <p:txBody>
          <a:bodyPr/>
          <a:lstStyle>
            <a:lvl1pPr>
              <a:buNone/>
              <a:defRPr sz="1600" i="1">
                <a:solidFill>
                  <a:schemeClr val="bg1"/>
                </a:solidFill>
              </a:defRPr>
            </a:lvl1pPr>
          </a:lstStyle>
          <a:p>
            <a:pPr lvl="0"/>
            <a:r>
              <a:rPr lang="aa-ET" dirty="0"/>
              <a:t>Wanna share your name and contact info? You can do it here –</a:t>
            </a:r>
          </a:p>
        </p:txBody>
      </p:sp>
    </p:spTree>
    <p:extLst>
      <p:ext uri="{BB962C8B-B14F-4D97-AF65-F5344CB8AC3E}">
        <p14:creationId xmlns:p14="http://schemas.microsoft.com/office/powerpoint/2010/main" val="273432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7DEC41-30AD-47EE-97A2-6A722D0495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9B50C81-D31D-4C01-BA90-0778692E26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368718B-6255-49D8-B1DF-8F84B460DD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E8733D6-03E3-4289-91A8-2B09FE54F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DF1FDFF-BD05-4723-8B2A-A9ACF32365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A3452BD-9BB7-4051-82AC-A1B5A1C8DC5E}"/>
              </a:ext>
            </a:extLst>
          </p:cNvPr>
          <p:cNvSpPr>
            <a:spLocks noGrp="1"/>
          </p:cNvSpPr>
          <p:nvPr>
            <p:ph type="dt" sz="half" idx="10"/>
          </p:nvPr>
        </p:nvSpPr>
        <p:spPr/>
        <p:txBody>
          <a:bodyPr/>
          <a:lstStyle/>
          <a:p>
            <a:fld id="{8EC7CB3E-BF13-40D2-BCB1-9AB4AB50A5F2}" type="datetimeFigureOut">
              <a:rPr lang="en-US" smtClean="0"/>
              <a:t>28-Mar-22</a:t>
            </a:fld>
            <a:endParaRPr lang="en-US"/>
          </a:p>
        </p:txBody>
      </p:sp>
      <p:sp>
        <p:nvSpPr>
          <p:cNvPr id="8" name="Footer Placeholder 7">
            <a:extLst>
              <a:ext uri="{FF2B5EF4-FFF2-40B4-BE49-F238E27FC236}">
                <a16:creationId xmlns:a16="http://schemas.microsoft.com/office/drawing/2014/main" xmlns="" id="{537D1340-E969-4A21-BD11-6B708C1AA0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FC3E94C-17BC-45D5-811E-3A7C1BB45B1A}"/>
              </a:ext>
            </a:extLst>
          </p:cNvPr>
          <p:cNvSpPr>
            <a:spLocks noGrp="1"/>
          </p:cNvSpPr>
          <p:nvPr>
            <p:ph type="sldNum" sz="quarter" idx="12"/>
          </p:nvPr>
        </p:nvSpPr>
        <p:spPr/>
        <p:txBody>
          <a:bodyPr/>
          <a:lstStyle/>
          <a:p>
            <a:fld id="{5F08E5BF-30EA-44E6-BF6C-C102470C51C9}" type="slidenum">
              <a:rPr lang="en-US" smtClean="0"/>
              <a:t>‹#›</a:t>
            </a:fld>
            <a:endParaRPr lang="en-US"/>
          </a:p>
        </p:txBody>
      </p:sp>
    </p:spTree>
    <p:extLst>
      <p:ext uri="{BB962C8B-B14F-4D97-AF65-F5344CB8AC3E}">
        <p14:creationId xmlns:p14="http://schemas.microsoft.com/office/powerpoint/2010/main" val="38152927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AE87B51-27A5-AB49-B282-890D00A88BC7}"/>
              </a:ext>
            </a:extLst>
          </p:cNvPr>
          <p:cNvPicPr>
            <a:picLocks noChangeAspect="1"/>
          </p:cNvPicPr>
          <p:nvPr userDrawn="1"/>
        </p:nvPicPr>
        <p:blipFill>
          <a:blip r:embed="rId2"/>
          <a:stretch>
            <a:fillRect/>
          </a:stretch>
        </p:blipFill>
        <p:spPr>
          <a:xfrm>
            <a:off x="9880520" y="4299067"/>
            <a:ext cx="3387437" cy="4201235"/>
          </a:xfrm>
          <a:prstGeom prst="rect">
            <a:avLst/>
          </a:prstGeom>
        </p:spPr>
      </p:pic>
      <p:sp>
        <p:nvSpPr>
          <p:cNvPr id="2" name="Title 1"/>
          <p:cNvSpPr>
            <a:spLocks noGrp="1"/>
          </p:cNvSpPr>
          <p:nvPr>
            <p:ph type="ctrTitle" hasCustomPrompt="1"/>
          </p:nvPr>
        </p:nvSpPr>
        <p:spPr>
          <a:xfrm>
            <a:off x="3560619" y="482904"/>
            <a:ext cx="7064819" cy="3153677"/>
          </a:xfrm>
        </p:spPr>
        <p:txBody>
          <a:bodyPr anchor="b"/>
          <a:lstStyle>
            <a:lvl1pPr algn="l">
              <a:defRPr sz="8001">
                <a:solidFill>
                  <a:schemeClr val="tx2"/>
                </a:solidFill>
              </a:defRPr>
            </a:lvl1pPr>
          </a:lstStyle>
          <a:p>
            <a:r>
              <a:rPr lang="en-GB" dirty="0"/>
              <a:t>Hey, what’s your title? </a:t>
            </a:r>
            <a:endParaRPr lang="en-US" dirty="0"/>
          </a:p>
        </p:txBody>
      </p:sp>
      <p:sp>
        <p:nvSpPr>
          <p:cNvPr id="3" name="Subtitle 2"/>
          <p:cNvSpPr>
            <a:spLocks noGrp="1"/>
          </p:cNvSpPr>
          <p:nvPr>
            <p:ph type="subTitle" idx="1" hasCustomPrompt="1"/>
          </p:nvPr>
        </p:nvSpPr>
        <p:spPr>
          <a:xfrm>
            <a:off x="3560618" y="3973009"/>
            <a:ext cx="6095001" cy="1168546"/>
          </a:xfrm>
        </p:spPr>
        <p:txBody>
          <a:bodyPr/>
          <a:lstStyle>
            <a:lvl1pPr marL="0" indent="0" algn="l">
              <a:buNone/>
              <a:defRPr sz="2400" i="1">
                <a:solidFill>
                  <a:schemeClr val="tx2"/>
                </a:solidFill>
                <a:latin typeface="+mj-lt"/>
              </a:defRPr>
            </a:lvl1pPr>
            <a:lvl2pPr marL="457250" indent="0" algn="ctr">
              <a:buNone/>
              <a:defRPr sz="2000"/>
            </a:lvl2pPr>
            <a:lvl3pPr marL="914498" indent="0" algn="ctr">
              <a:buNone/>
              <a:defRPr sz="1801"/>
            </a:lvl3pPr>
            <a:lvl4pPr marL="1371747" indent="0" algn="ctr">
              <a:buNone/>
              <a:defRPr sz="1600"/>
            </a:lvl4pPr>
            <a:lvl5pPr marL="1828997" indent="0" algn="ctr">
              <a:buNone/>
              <a:defRPr sz="1600"/>
            </a:lvl5pPr>
            <a:lvl6pPr marL="2286246" indent="0" algn="ctr">
              <a:buNone/>
              <a:defRPr sz="1600"/>
            </a:lvl6pPr>
            <a:lvl7pPr marL="2743495" indent="0" algn="ctr">
              <a:buNone/>
              <a:defRPr sz="1600"/>
            </a:lvl7pPr>
            <a:lvl8pPr marL="3200744" indent="0" algn="ctr">
              <a:buNone/>
              <a:defRPr sz="1600"/>
            </a:lvl8pPr>
            <a:lvl9pPr marL="3657994" indent="0" algn="ctr">
              <a:buNone/>
              <a:defRPr sz="1600"/>
            </a:lvl9pPr>
          </a:lstStyle>
          <a:p>
            <a:r>
              <a:rPr lang="en-GB" dirty="0"/>
              <a:t>Please tell us more about it </a:t>
            </a:r>
            <a:endParaRPr lang="en-US" dirty="0"/>
          </a:p>
        </p:txBody>
      </p:sp>
      <p:pic>
        <p:nvPicPr>
          <p:cNvPr id="6" name="Picture 5">
            <a:extLst>
              <a:ext uri="{FF2B5EF4-FFF2-40B4-BE49-F238E27FC236}">
                <a16:creationId xmlns:a16="http://schemas.microsoft.com/office/drawing/2014/main" xmlns="" id="{357806E9-E26B-D149-AD4D-0F5FFCB31A4E}"/>
              </a:ext>
            </a:extLst>
          </p:cNvPr>
          <p:cNvPicPr>
            <a:picLocks noChangeAspect="1"/>
          </p:cNvPicPr>
          <p:nvPr userDrawn="1"/>
        </p:nvPicPr>
        <p:blipFill>
          <a:blip r:embed="rId3"/>
          <a:stretch>
            <a:fillRect/>
          </a:stretch>
        </p:blipFill>
        <p:spPr>
          <a:xfrm>
            <a:off x="-481999" y="146474"/>
            <a:ext cx="4042617" cy="6773869"/>
          </a:xfrm>
          <a:prstGeom prst="rect">
            <a:avLst/>
          </a:prstGeom>
        </p:spPr>
      </p:pic>
      <p:pic>
        <p:nvPicPr>
          <p:cNvPr id="9" name="Picture 8" descr="A close up of a logo&#10;&#10;Description automatically generated">
            <a:extLst>
              <a:ext uri="{FF2B5EF4-FFF2-40B4-BE49-F238E27FC236}">
                <a16:creationId xmlns:a16="http://schemas.microsoft.com/office/drawing/2014/main" xmlns="" id="{653383BC-0380-8D40-A6B5-1CFFB458062A}"/>
              </a:ext>
            </a:extLst>
          </p:cNvPr>
          <p:cNvPicPr>
            <a:picLocks noChangeAspect="1"/>
          </p:cNvPicPr>
          <p:nvPr userDrawn="1"/>
        </p:nvPicPr>
        <p:blipFill>
          <a:blip r:embed="rId4"/>
          <a:stretch>
            <a:fillRect/>
          </a:stretch>
        </p:blipFill>
        <p:spPr>
          <a:xfrm>
            <a:off x="10513623" y="6176963"/>
            <a:ext cx="1358900" cy="438150"/>
          </a:xfrm>
          <a:prstGeom prst="rect">
            <a:avLst/>
          </a:prstGeom>
        </p:spPr>
      </p:pic>
      <p:sp>
        <p:nvSpPr>
          <p:cNvPr id="7" name="Text Placeholder 4">
            <a:extLst>
              <a:ext uri="{FF2B5EF4-FFF2-40B4-BE49-F238E27FC236}">
                <a16:creationId xmlns:a16="http://schemas.microsoft.com/office/drawing/2014/main" xmlns="" id="{1F4E6E77-25B3-7E48-8D49-920D26C180A8}"/>
              </a:ext>
            </a:extLst>
          </p:cNvPr>
          <p:cNvSpPr>
            <a:spLocks noGrp="1"/>
          </p:cNvSpPr>
          <p:nvPr>
            <p:ph type="body" sz="quarter" idx="10" hasCustomPrompt="1"/>
          </p:nvPr>
        </p:nvSpPr>
        <p:spPr>
          <a:xfrm>
            <a:off x="5220144" y="5391453"/>
            <a:ext cx="4435475" cy="785510"/>
          </a:xfrm>
        </p:spPr>
        <p:txBody>
          <a:bodyPr/>
          <a:lstStyle>
            <a:lvl1pPr algn="r">
              <a:buNone/>
              <a:defRPr sz="1600" i="1">
                <a:solidFill>
                  <a:schemeClr val="accent1"/>
                </a:solidFill>
              </a:defRPr>
            </a:lvl1pPr>
          </a:lstStyle>
          <a:p>
            <a:pPr lvl="0"/>
            <a:r>
              <a:rPr lang="aa-ET" dirty="0"/>
              <a:t>Wanna share your name and contact info? You can do it here –</a:t>
            </a:r>
          </a:p>
        </p:txBody>
      </p:sp>
    </p:spTree>
    <p:extLst>
      <p:ext uri="{BB962C8B-B14F-4D97-AF65-F5344CB8AC3E}">
        <p14:creationId xmlns:p14="http://schemas.microsoft.com/office/powerpoint/2010/main" val="339997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1"/>
            </a:lvl1pPr>
          </a:lstStyle>
          <a:p>
            <a:r>
              <a:rPr lang="en-US"/>
              <a:t>Click to edit Master title style</a:t>
            </a:r>
            <a:endParaRPr lang="ru-RU"/>
          </a:p>
        </p:txBody>
      </p:sp>
      <p:sp>
        <p:nvSpPr>
          <p:cNvPr id="3" name="Subtitle 2"/>
          <p:cNvSpPr>
            <a:spLocks noGrp="1"/>
          </p:cNvSpPr>
          <p:nvPr>
            <p:ph type="subTitle" idx="1"/>
          </p:nvPr>
        </p:nvSpPr>
        <p:spPr>
          <a:xfrm>
            <a:off x="1524000" y="3602039"/>
            <a:ext cx="9144000" cy="1655763"/>
          </a:xfrm>
        </p:spPr>
        <p:txBody>
          <a:bodyPr/>
          <a:lstStyle>
            <a:lvl1pPr marL="0" indent="0" algn="ctr">
              <a:buNone/>
              <a:defRPr sz="2400"/>
            </a:lvl1pPr>
            <a:lvl2pPr marL="457255" indent="0" algn="ctr">
              <a:buNone/>
              <a:defRPr sz="2000"/>
            </a:lvl2pPr>
            <a:lvl3pPr marL="914510" indent="0" algn="ctr">
              <a:buNone/>
              <a:defRPr sz="1801"/>
            </a:lvl3pPr>
            <a:lvl4pPr marL="1371765" indent="0" algn="ctr">
              <a:buNone/>
              <a:defRPr sz="1600"/>
            </a:lvl4pPr>
            <a:lvl5pPr marL="1829020" indent="0" algn="ctr">
              <a:buNone/>
              <a:defRPr sz="1600"/>
            </a:lvl5pPr>
            <a:lvl6pPr marL="2286275" indent="0" algn="ctr">
              <a:buNone/>
              <a:defRPr sz="1600"/>
            </a:lvl6pPr>
            <a:lvl7pPr marL="2743529" indent="0" algn="ctr">
              <a:buNone/>
              <a:defRPr sz="1600"/>
            </a:lvl7pPr>
            <a:lvl8pPr marL="3200785" indent="0" algn="ctr">
              <a:buNone/>
              <a:defRPr sz="1600"/>
            </a:lvl8pPr>
            <a:lvl9pPr marL="3658039"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a:xfrm>
            <a:off x="838201" y="6356351"/>
            <a:ext cx="2743200" cy="365126"/>
          </a:xfrm>
          <a:prstGeom prst="rect">
            <a:avLst/>
          </a:prstGeom>
        </p:spPr>
        <p:txBody>
          <a:bodyPr/>
          <a:lstStyle/>
          <a:p>
            <a:fld id="{4B203F95-6E0A-4ACC-9AA5-4A8A41D11E80}" type="datetimeFigureOut">
              <a:rPr lang="ru-RU" smtClean="0"/>
              <a:t>28.03.2022</a:t>
            </a:fld>
            <a:endParaRPr lang="ru-RU"/>
          </a:p>
        </p:txBody>
      </p:sp>
      <p:sp>
        <p:nvSpPr>
          <p:cNvPr id="5" name="Footer Placeholder 4"/>
          <p:cNvSpPr>
            <a:spLocks noGrp="1"/>
          </p:cNvSpPr>
          <p:nvPr>
            <p:ph type="ftr" sz="quarter" idx="11"/>
          </p:nvPr>
        </p:nvSpPr>
        <p:spPr>
          <a:xfrm>
            <a:off x="4038601" y="6356351"/>
            <a:ext cx="4114800" cy="365126"/>
          </a:xfrm>
          <a:prstGeom prst="rect">
            <a:avLst/>
          </a:prstGeom>
        </p:spPr>
        <p:txBody>
          <a:bodyPr/>
          <a:lstStyle/>
          <a:p>
            <a:endParaRPr lang="ru-RU"/>
          </a:p>
        </p:txBody>
      </p:sp>
      <p:sp>
        <p:nvSpPr>
          <p:cNvPr id="6" name="Slide Number Placeholder 5"/>
          <p:cNvSpPr>
            <a:spLocks noGrp="1"/>
          </p:cNvSpPr>
          <p:nvPr>
            <p:ph type="sldNum" sz="quarter" idx="12"/>
          </p:nvPr>
        </p:nvSpPr>
        <p:spPr>
          <a:xfrm>
            <a:off x="11215074" y="6354291"/>
            <a:ext cx="367326" cy="369249"/>
          </a:xfrm>
        </p:spPr>
        <p:txBody>
          <a:bodyPr/>
          <a:lstStyle/>
          <a:p>
            <a:fld id="{58820878-AE71-4362-A860-2DEBC5C69762}" type="slidenum">
              <a:rPr lang="ru-RU" smtClean="0"/>
              <a:t>‹#›</a:t>
            </a:fld>
            <a:endParaRPr lang="ru-RU"/>
          </a:p>
        </p:txBody>
      </p:sp>
    </p:spTree>
    <p:extLst>
      <p:ext uri="{BB962C8B-B14F-4D97-AF65-F5344CB8AC3E}">
        <p14:creationId xmlns:p14="http://schemas.microsoft.com/office/powerpoint/2010/main" val="26455890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lank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140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0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10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6416-0AFF-41E0-B35B-6D365BEAA1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F30E9F1D-E630-4E91-9923-380EDFD226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0F92B507-252D-47F5-A39D-060469D04683}"/>
              </a:ext>
            </a:extLst>
          </p:cNvPr>
          <p:cNvSpPr>
            <a:spLocks noGrp="1"/>
          </p:cNvSpPr>
          <p:nvPr>
            <p:ph type="dt" sz="half" idx="10"/>
          </p:nvPr>
        </p:nvSpPr>
        <p:spPr/>
        <p:txBody>
          <a:bodyPr/>
          <a:lstStyle/>
          <a:p>
            <a:fld id="{259AD91A-837B-44CD-AC57-6E470B44D1CC}" type="datetimeFigureOut">
              <a:rPr lang="en-GB" smtClean="0"/>
              <a:t>28/03/2022</a:t>
            </a:fld>
            <a:endParaRPr lang="en-GB"/>
          </a:p>
        </p:txBody>
      </p:sp>
      <p:sp>
        <p:nvSpPr>
          <p:cNvPr id="5" name="Footer Placeholder 4">
            <a:extLst>
              <a:ext uri="{FF2B5EF4-FFF2-40B4-BE49-F238E27FC236}">
                <a16:creationId xmlns:a16="http://schemas.microsoft.com/office/drawing/2014/main" xmlns="" id="{F7362101-7DEC-4DC5-BAF3-68FD0C52F0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540451F-8CAE-42B0-B761-918CF1DBFE32}"/>
              </a:ext>
            </a:extLst>
          </p:cNvPr>
          <p:cNvSpPr>
            <a:spLocks noGrp="1"/>
          </p:cNvSpPr>
          <p:nvPr>
            <p:ph type="sldNum" sz="quarter" idx="12"/>
          </p:nvPr>
        </p:nvSpPr>
        <p:spPr/>
        <p:txBody>
          <a:bodyPr/>
          <a:lstStyle/>
          <a:p>
            <a:fld id="{979BA407-8FDD-4ADC-BCCC-50D99D9BE02A}" type="slidenum">
              <a:rPr lang="en-GB" smtClean="0"/>
              <a:t>‹#›</a:t>
            </a:fld>
            <a:endParaRPr lang="en-GB"/>
          </a:p>
        </p:txBody>
      </p:sp>
    </p:spTree>
    <p:extLst>
      <p:ext uri="{BB962C8B-B14F-4D97-AF65-F5344CB8AC3E}">
        <p14:creationId xmlns:p14="http://schemas.microsoft.com/office/powerpoint/2010/main" val="1056646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B1B414-BEAA-481A-A30D-B675A75468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A85C951-6DC5-427C-94B5-14023B91F9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F311D51-AC57-416E-B456-C1F5BFC75BD1}"/>
              </a:ext>
            </a:extLst>
          </p:cNvPr>
          <p:cNvSpPr>
            <a:spLocks noGrp="1"/>
          </p:cNvSpPr>
          <p:nvPr>
            <p:ph type="dt" sz="half" idx="10"/>
          </p:nvPr>
        </p:nvSpPr>
        <p:spPr/>
        <p:txBody>
          <a:bodyPr/>
          <a:lstStyle/>
          <a:p>
            <a:fld id="{259AD91A-837B-44CD-AC57-6E470B44D1CC}" type="datetimeFigureOut">
              <a:rPr lang="en-GB" smtClean="0"/>
              <a:t>28/03/2022</a:t>
            </a:fld>
            <a:endParaRPr lang="en-GB"/>
          </a:p>
        </p:txBody>
      </p:sp>
      <p:sp>
        <p:nvSpPr>
          <p:cNvPr id="5" name="Footer Placeholder 4">
            <a:extLst>
              <a:ext uri="{FF2B5EF4-FFF2-40B4-BE49-F238E27FC236}">
                <a16:creationId xmlns:a16="http://schemas.microsoft.com/office/drawing/2014/main" xmlns="" id="{D1A4EFBE-989F-4DEA-A73E-8E2E41F425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1BAC946-D8F6-43DF-B848-E51B64E7252E}"/>
              </a:ext>
            </a:extLst>
          </p:cNvPr>
          <p:cNvSpPr>
            <a:spLocks noGrp="1"/>
          </p:cNvSpPr>
          <p:nvPr>
            <p:ph type="sldNum" sz="quarter" idx="12"/>
          </p:nvPr>
        </p:nvSpPr>
        <p:spPr/>
        <p:txBody>
          <a:bodyPr/>
          <a:lstStyle/>
          <a:p>
            <a:fld id="{979BA407-8FDD-4ADC-BCCC-50D99D9BE02A}" type="slidenum">
              <a:rPr lang="en-GB" smtClean="0"/>
              <a:t>‹#›</a:t>
            </a:fld>
            <a:endParaRPr lang="en-GB"/>
          </a:p>
        </p:txBody>
      </p:sp>
    </p:spTree>
    <p:extLst>
      <p:ext uri="{BB962C8B-B14F-4D97-AF65-F5344CB8AC3E}">
        <p14:creationId xmlns:p14="http://schemas.microsoft.com/office/powerpoint/2010/main" val="18553694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B0A0C3-0B4E-49F5-A56E-24E6C791EA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1BCF7B6-2B69-4144-A214-C26DABC1F6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6B3AADE-2042-4B13-AD4D-F1ECEF699740}"/>
              </a:ext>
            </a:extLst>
          </p:cNvPr>
          <p:cNvSpPr>
            <a:spLocks noGrp="1"/>
          </p:cNvSpPr>
          <p:nvPr>
            <p:ph type="dt" sz="half" idx="10"/>
          </p:nvPr>
        </p:nvSpPr>
        <p:spPr/>
        <p:txBody>
          <a:bodyPr/>
          <a:lstStyle/>
          <a:p>
            <a:fld id="{259AD91A-837B-44CD-AC57-6E470B44D1CC}" type="datetimeFigureOut">
              <a:rPr lang="en-GB" smtClean="0"/>
              <a:t>28/03/2022</a:t>
            </a:fld>
            <a:endParaRPr lang="en-GB"/>
          </a:p>
        </p:txBody>
      </p:sp>
      <p:sp>
        <p:nvSpPr>
          <p:cNvPr id="5" name="Footer Placeholder 4">
            <a:extLst>
              <a:ext uri="{FF2B5EF4-FFF2-40B4-BE49-F238E27FC236}">
                <a16:creationId xmlns:a16="http://schemas.microsoft.com/office/drawing/2014/main" xmlns="" id="{D5AE9713-5700-42FE-9FF3-639A9204FA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C7C271F-EF85-4465-A505-6B9091EF234F}"/>
              </a:ext>
            </a:extLst>
          </p:cNvPr>
          <p:cNvSpPr>
            <a:spLocks noGrp="1"/>
          </p:cNvSpPr>
          <p:nvPr>
            <p:ph type="sldNum" sz="quarter" idx="12"/>
          </p:nvPr>
        </p:nvSpPr>
        <p:spPr/>
        <p:txBody>
          <a:bodyPr/>
          <a:lstStyle/>
          <a:p>
            <a:fld id="{979BA407-8FDD-4ADC-BCCC-50D99D9BE02A}" type="slidenum">
              <a:rPr lang="en-GB" smtClean="0"/>
              <a:t>‹#›</a:t>
            </a:fld>
            <a:endParaRPr lang="en-GB"/>
          </a:p>
        </p:txBody>
      </p:sp>
    </p:spTree>
    <p:extLst>
      <p:ext uri="{BB962C8B-B14F-4D97-AF65-F5344CB8AC3E}">
        <p14:creationId xmlns:p14="http://schemas.microsoft.com/office/powerpoint/2010/main" val="26430329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226107-435B-44F4-9D3E-242A99A40C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E833535-1DD6-46FC-9C6C-613259617A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C51D927-AC86-49F1-ABF5-6F165AEA8F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AD620C0-B813-40D7-906A-7548322B63B6}"/>
              </a:ext>
            </a:extLst>
          </p:cNvPr>
          <p:cNvSpPr>
            <a:spLocks noGrp="1"/>
          </p:cNvSpPr>
          <p:nvPr>
            <p:ph type="dt" sz="half" idx="10"/>
          </p:nvPr>
        </p:nvSpPr>
        <p:spPr/>
        <p:txBody>
          <a:bodyPr/>
          <a:lstStyle/>
          <a:p>
            <a:fld id="{259AD91A-837B-44CD-AC57-6E470B44D1CC}" type="datetimeFigureOut">
              <a:rPr lang="en-GB" smtClean="0"/>
              <a:t>28/03/2022</a:t>
            </a:fld>
            <a:endParaRPr lang="en-GB"/>
          </a:p>
        </p:txBody>
      </p:sp>
      <p:sp>
        <p:nvSpPr>
          <p:cNvPr id="6" name="Footer Placeholder 5">
            <a:extLst>
              <a:ext uri="{FF2B5EF4-FFF2-40B4-BE49-F238E27FC236}">
                <a16:creationId xmlns:a16="http://schemas.microsoft.com/office/drawing/2014/main" xmlns="" id="{9D930151-E368-458B-930B-C7DED7B362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04CD084-F933-4CE6-8F88-A9C13AAEE609}"/>
              </a:ext>
            </a:extLst>
          </p:cNvPr>
          <p:cNvSpPr>
            <a:spLocks noGrp="1"/>
          </p:cNvSpPr>
          <p:nvPr>
            <p:ph type="sldNum" sz="quarter" idx="12"/>
          </p:nvPr>
        </p:nvSpPr>
        <p:spPr/>
        <p:txBody>
          <a:bodyPr/>
          <a:lstStyle/>
          <a:p>
            <a:fld id="{979BA407-8FDD-4ADC-BCCC-50D99D9BE02A}" type="slidenum">
              <a:rPr lang="en-GB" smtClean="0"/>
              <a:t>‹#›</a:t>
            </a:fld>
            <a:endParaRPr lang="en-GB"/>
          </a:p>
        </p:txBody>
      </p:sp>
    </p:spTree>
    <p:extLst>
      <p:ext uri="{BB962C8B-B14F-4D97-AF65-F5344CB8AC3E}">
        <p14:creationId xmlns:p14="http://schemas.microsoft.com/office/powerpoint/2010/main" val="471560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392756-DE96-49B9-9489-C042557154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04549F4-F86B-4B96-83F5-3169CAAFD2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2272BEA-576C-4EB2-BBB5-BA9E7C4199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3385A9FB-35BD-46F5-8FE0-DA5A733BF0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0BC8238-6872-4D3E-915B-8DA6105A68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0F114843-C167-4312-9F92-EF19F7B5F577}"/>
              </a:ext>
            </a:extLst>
          </p:cNvPr>
          <p:cNvSpPr>
            <a:spLocks noGrp="1"/>
          </p:cNvSpPr>
          <p:nvPr>
            <p:ph type="dt" sz="half" idx="10"/>
          </p:nvPr>
        </p:nvSpPr>
        <p:spPr/>
        <p:txBody>
          <a:bodyPr/>
          <a:lstStyle/>
          <a:p>
            <a:fld id="{259AD91A-837B-44CD-AC57-6E470B44D1CC}" type="datetimeFigureOut">
              <a:rPr lang="en-GB" smtClean="0"/>
              <a:t>28/03/2022</a:t>
            </a:fld>
            <a:endParaRPr lang="en-GB"/>
          </a:p>
        </p:txBody>
      </p:sp>
      <p:sp>
        <p:nvSpPr>
          <p:cNvPr id="8" name="Footer Placeholder 7">
            <a:extLst>
              <a:ext uri="{FF2B5EF4-FFF2-40B4-BE49-F238E27FC236}">
                <a16:creationId xmlns:a16="http://schemas.microsoft.com/office/drawing/2014/main" xmlns="" id="{08B5CBFF-5C52-4BEA-94BB-FC4502ADA1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D2DF7397-C804-4AC0-B478-5937BB7ED566}"/>
              </a:ext>
            </a:extLst>
          </p:cNvPr>
          <p:cNvSpPr>
            <a:spLocks noGrp="1"/>
          </p:cNvSpPr>
          <p:nvPr>
            <p:ph type="sldNum" sz="quarter" idx="12"/>
          </p:nvPr>
        </p:nvSpPr>
        <p:spPr/>
        <p:txBody>
          <a:bodyPr/>
          <a:lstStyle/>
          <a:p>
            <a:fld id="{979BA407-8FDD-4ADC-BCCC-50D99D9BE02A}" type="slidenum">
              <a:rPr lang="en-GB" smtClean="0"/>
              <a:t>‹#›</a:t>
            </a:fld>
            <a:endParaRPr lang="en-GB"/>
          </a:p>
        </p:txBody>
      </p:sp>
    </p:spTree>
    <p:extLst>
      <p:ext uri="{BB962C8B-B14F-4D97-AF65-F5344CB8AC3E}">
        <p14:creationId xmlns:p14="http://schemas.microsoft.com/office/powerpoint/2010/main" val="33196725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21539D-1A80-4121-B75F-0C9A253400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D241633-31CB-4BAA-8612-A2CE15DA2A32}"/>
              </a:ext>
            </a:extLst>
          </p:cNvPr>
          <p:cNvSpPr>
            <a:spLocks noGrp="1"/>
          </p:cNvSpPr>
          <p:nvPr>
            <p:ph type="dt" sz="half" idx="10"/>
          </p:nvPr>
        </p:nvSpPr>
        <p:spPr/>
        <p:txBody>
          <a:bodyPr/>
          <a:lstStyle/>
          <a:p>
            <a:fld id="{259AD91A-837B-44CD-AC57-6E470B44D1CC}" type="datetimeFigureOut">
              <a:rPr lang="en-GB" smtClean="0"/>
              <a:t>28/03/2022</a:t>
            </a:fld>
            <a:endParaRPr lang="en-GB"/>
          </a:p>
        </p:txBody>
      </p:sp>
      <p:sp>
        <p:nvSpPr>
          <p:cNvPr id="4" name="Footer Placeholder 3">
            <a:extLst>
              <a:ext uri="{FF2B5EF4-FFF2-40B4-BE49-F238E27FC236}">
                <a16:creationId xmlns:a16="http://schemas.microsoft.com/office/drawing/2014/main" xmlns="" id="{B3B50903-F222-4293-81AE-BEF8FEF4C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44F50C04-44C8-4AFA-84F7-71FEB9A63AD6}"/>
              </a:ext>
            </a:extLst>
          </p:cNvPr>
          <p:cNvSpPr>
            <a:spLocks noGrp="1"/>
          </p:cNvSpPr>
          <p:nvPr>
            <p:ph type="sldNum" sz="quarter" idx="12"/>
          </p:nvPr>
        </p:nvSpPr>
        <p:spPr/>
        <p:txBody>
          <a:bodyPr/>
          <a:lstStyle/>
          <a:p>
            <a:fld id="{979BA407-8FDD-4ADC-BCCC-50D99D9BE02A}" type="slidenum">
              <a:rPr lang="en-GB" smtClean="0"/>
              <a:t>‹#›</a:t>
            </a:fld>
            <a:endParaRPr lang="en-GB"/>
          </a:p>
        </p:txBody>
      </p:sp>
    </p:spTree>
    <p:extLst>
      <p:ext uri="{BB962C8B-B14F-4D97-AF65-F5344CB8AC3E}">
        <p14:creationId xmlns:p14="http://schemas.microsoft.com/office/powerpoint/2010/main" val="120666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1F6171-F9F3-462B-9023-1835298C4E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DDC9D10-CBB5-41E3-8793-EE2D8C6C9608}"/>
              </a:ext>
            </a:extLst>
          </p:cNvPr>
          <p:cNvSpPr>
            <a:spLocks noGrp="1"/>
          </p:cNvSpPr>
          <p:nvPr>
            <p:ph type="dt" sz="half" idx="10"/>
          </p:nvPr>
        </p:nvSpPr>
        <p:spPr/>
        <p:txBody>
          <a:bodyPr/>
          <a:lstStyle/>
          <a:p>
            <a:fld id="{8EC7CB3E-BF13-40D2-BCB1-9AB4AB50A5F2}" type="datetimeFigureOut">
              <a:rPr lang="en-US" smtClean="0"/>
              <a:t>28-Mar-22</a:t>
            </a:fld>
            <a:endParaRPr lang="en-US"/>
          </a:p>
        </p:txBody>
      </p:sp>
      <p:sp>
        <p:nvSpPr>
          <p:cNvPr id="4" name="Footer Placeholder 3">
            <a:extLst>
              <a:ext uri="{FF2B5EF4-FFF2-40B4-BE49-F238E27FC236}">
                <a16:creationId xmlns:a16="http://schemas.microsoft.com/office/drawing/2014/main" xmlns="" id="{E64F99A2-B0A0-49F1-BD0B-9E82466E6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A143B67-5603-4E4E-8BCD-B51475185D50}"/>
              </a:ext>
            </a:extLst>
          </p:cNvPr>
          <p:cNvSpPr>
            <a:spLocks noGrp="1"/>
          </p:cNvSpPr>
          <p:nvPr>
            <p:ph type="sldNum" sz="quarter" idx="12"/>
          </p:nvPr>
        </p:nvSpPr>
        <p:spPr/>
        <p:txBody>
          <a:bodyPr/>
          <a:lstStyle/>
          <a:p>
            <a:fld id="{5F08E5BF-30EA-44E6-BF6C-C102470C51C9}" type="slidenum">
              <a:rPr lang="en-US" smtClean="0"/>
              <a:t>‹#›</a:t>
            </a:fld>
            <a:endParaRPr lang="en-US"/>
          </a:p>
        </p:txBody>
      </p:sp>
    </p:spTree>
    <p:extLst>
      <p:ext uri="{BB962C8B-B14F-4D97-AF65-F5344CB8AC3E}">
        <p14:creationId xmlns:p14="http://schemas.microsoft.com/office/powerpoint/2010/main" val="11360892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E8C4291-0553-4040-B7E5-B331C42407D6}"/>
              </a:ext>
            </a:extLst>
          </p:cNvPr>
          <p:cNvSpPr>
            <a:spLocks noGrp="1"/>
          </p:cNvSpPr>
          <p:nvPr>
            <p:ph type="dt" sz="half" idx="10"/>
          </p:nvPr>
        </p:nvSpPr>
        <p:spPr/>
        <p:txBody>
          <a:bodyPr/>
          <a:lstStyle/>
          <a:p>
            <a:fld id="{259AD91A-837B-44CD-AC57-6E470B44D1CC}" type="datetimeFigureOut">
              <a:rPr lang="en-GB" smtClean="0"/>
              <a:t>28/03/2022</a:t>
            </a:fld>
            <a:endParaRPr lang="en-GB"/>
          </a:p>
        </p:txBody>
      </p:sp>
      <p:sp>
        <p:nvSpPr>
          <p:cNvPr id="3" name="Footer Placeholder 2">
            <a:extLst>
              <a:ext uri="{FF2B5EF4-FFF2-40B4-BE49-F238E27FC236}">
                <a16:creationId xmlns:a16="http://schemas.microsoft.com/office/drawing/2014/main" xmlns="" id="{C785CBA5-E10A-4C6A-AB40-AC6EFA3F96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888E416D-EC88-4A67-B8AF-0973111E86FC}"/>
              </a:ext>
            </a:extLst>
          </p:cNvPr>
          <p:cNvSpPr>
            <a:spLocks noGrp="1"/>
          </p:cNvSpPr>
          <p:nvPr>
            <p:ph type="sldNum" sz="quarter" idx="12"/>
          </p:nvPr>
        </p:nvSpPr>
        <p:spPr/>
        <p:txBody>
          <a:bodyPr/>
          <a:lstStyle/>
          <a:p>
            <a:fld id="{979BA407-8FDD-4ADC-BCCC-50D99D9BE02A}" type="slidenum">
              <a:rPr lang="en-GB" smtClean="0"/>
              <a:t>‹#›</a:t>
            </a:fld>
            <a:endParaRPr lang="en-GB"/>
          </a:p>
        </p:txBody>
      </p:sp>
    </p:spTree>
    <p:extLst>
      <p:ext uri="{BB962C8B-B14F-4D97-AF65-F5344CB8AC3E}">
        <p14:creationId xmlns:p14="http://schemas.microsoft.com/office/powerpoint/2010/main" val="33459722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1FC9E-1A80-4577-84E0-C5B97A33C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59D482C-1AE2-4FBF-AA55-4F4E7932B1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724EA55-CB50-416A-AD2B-6BE3EC86C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844AD95-B9DA-4787-BB46-12E21EF0486B}"/>
              </a:ext>
            </a:extLst>
          </p:cNvPr>
          <p:cNvSpPr>
            <a:spLocks noGrp="1"/>
          </p:cNvSpPr>
          <p:nvPr>
            <p:ph type="dt" sz="half" idx="10"/>
          </p:nvPr>
        </p:nvSpPr>
        <p:spPr/>
        <p:txBody>
          <a:bodyPr/>
          <a:lstStyle/>
          <a:p>
            <a:fld id="{259AD91A-837B-44CD-AC57-6E470B44D1CC}" type="datetimeFigureOut">
              <a:rPr lang="en-GB" smtClean="0"/>
              <a:t>28/03/2022</a:t>
            </a:fld>
            <a:endParaRPr lang="en-GB"/>
          </a:p>
        </p:txBody>
      </p:sp>
      <p:sp>
        <p:nvSpPr>
          <p:cNvPr id="6" name="Footer Placeholder 5">
            <a:extLst>
              <a:ext uri="{FF2B5EF4-FFF2-40B4-BE49-F238E27FC236}">
                <a16:creationId xmlns:a16="http://schemas.microsoft.com/office/drawing/2014/main" xmlns="" id="{9474C20E-F147-49D4-9BAE-75ECFFFBAE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61903D6-851C-4F67-8C4C-04A979FCAB61}"/>
              </a:ext>
            </a:extLst>
          </p:cNvPr>
          <p:cNvSpPr>
            <a:spLocks noGrp="1"/>
          </p:cNvSpPr>
          <p:nvPr>
            <p:ph type="sldNum" sz="quarter" idx="12"/>
          </p:nvPr>
        </p:nvSpPr>
        <p:spPr/>
        <p:txBody>
          <a:bodyPr/>
          <a:lstStyle/>
          <a:p>
            <a:fld id="{979BA407-8FDD-4ADC-BCCC-50D99D9BE02A}" type="slidenum">
              <a:rPr lang="en-GB" smtClean="0"/>
              <a:t>‹#›</a:t>
            </a:fld>
            <a:endParaRPr lang="en-GB"/>
          </a:p>
        </p:txBody>
      </p:sp>
    </p:spTree>
    <p:extLst>
      <p:ext uri="{BB962C8B-B14F-4D97-AF65-F5344CB8AC3E}">
        <p14:creationId xmlns:p14="http://schemas.microsoft.com/office/powerpoint/2010/main" val="5261390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4EB045-AF7C-4F61-A42E-64F81DEF3D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574E5C16-7DAA-4022-8237-88276AF8BD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76EA48F3-610E-4088-A3C4-ACFC35F9C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837B2C5-F28D-4320-9CAD-03EFABBEC07D}"/>
              </a:ext>
            </a:extLst>
          </p:cNvPr>
          <p:cNvSpPr>
            <a:spLocks noGrp="1"/>
          </p:cNvSpPr>
          <p:nvPr>
            <p:ph type="dt" sz="half" idx="10"/>
          </p:nvPr>
        </p:nvSpPr>
        <p:spPr/>
        <p:txBody>
          <a:bodyPr/>
          <a:lstStyle/>
          <a:p>
            <a:fld id="{259AD91A-837B-44CD-AC57-6E470B44D1CC}" type="datetimeFigureOut">
              <a:rPr lang="en-GB" smtClean="0"/>
              <a:t>28/03/2022</a:t>
            </a:fld>
            <a:endParaRPr lang="en-GB"/>
          </a:p>
        </p:txBody>
      </p:sp>
      <p:sp>
        <p:nvSpPr>
          <p:cNvPr id="6" name="Footer Placeholder 5">
            <a:extLst>
              <a:ext uri="{FF2B5EF4-FFF2-40B4-BE49-F238E27FC236}">
                <a16:creationId xmlns:a16="http://schemas.microsoft.com/office/drawing/2014/main" xmlns="" id="{5139B9D2-98A7-4FC2-93D8-A3EAFEF28E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7338D2E-6A02-4732-9409-272CFC77CFAD}"/>
              </a:ext>
            </a:extLst>
          </p:cNvPr>
          <p:cNvSpPr>
            <a:spLocks noGrp="1"/>
          </p:cNvSpPr>
          <p:nvPr>
            <p:ph type="sldNum" sz="quarter" idx="12"/>
          </p:nvPr>
        </p:nvSpPr>
        <p:spPr/>
        <p:txBody>
          <a:bodyPr/>
          <a:lstStyle/>
          <a:p>
            <a:fld id="{979BA407-8FDD-4ADC-BCCC-50D99D9BE02A}" type="slidenum">
              <a:rPr lang="en-GB" smtClean="0"/>
              <a:t>‹#›</a:t>
            </a:fld>
            <a:endParaRPr lang="en-GB"/>
          </a:p>
        </p:txBody>
      </p:sp>
    </p:spTree>
    <p:extLst>
      <p:ext uri="{BB962C8B-B14F-4D97-AF65-F5344CB8AC3E}">
        <p14:creationId xmlns:p14="http://schemas.microsoft.com/office/powerpoint/2010/main" val="2506409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80F565-E73A-4034-A473-6BABCC4E7F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3AE4947-2931-43EA-AC90-703CC21013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7FF9A0A-1967-479F-B508-FCD8B10E4222}"/>
              </a:ext>
            </a:extLst>
          </p:cNvPr>
          <p:cNvSpPr>
            <a:spLocks noGrp="1"/>
          </p:cNvSpPr>
          <p:nvPr>
            <p:ph type="dt" sz="half" idx="10"/>
          </p:nvPr>
        </p:nvSpPr>
        <p:spPr/>
        <p:txBody>
          <a:bodyPr/>
          <a:lstStyle/>
          <a:p>
            <a:fld id="{259AD91A-837B-44CD-AC57-6E470B44D1CC}" type="datetimeFigureOut">
              <a:rPr lang="en-GB" smtClean="0"/>
              <a:t>28/03/2022</a:t>
            </a:fld>
            <a:endParaRPr lang="en-GB"/>
          </a:p>
        </p:txBody>
      </p:sp>
      <p:sp>
        <p:nvSpPr>
          <p:cNvPr id="5" name="Footer Placeholder 4">
            <a:extLst>
              <a:ext uri="{FF2B5EF4-FFF2-40B4-BE49-F238E27FC236}">
                <a16:creationId xmlns:a16="http://schemas.microsoft.com/office/drawing/2014/main" xmlns="" id="{F9988154-EC9C-4F95-BD3E-39F747D9B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4D3A76D-893E-4067-A5AF-C374724F8FE7}"/>
              </a:ext>
            </a:extLst>
          </p:cNvPr>
          <p:cNvSpPr>
            <a:spLocks noGrp="1"/>
          </p:cNvSpPr>
          <p:nvPr>
            <p:ph type="sldNum" sz="quarter" idx="12"/>
          </p:nvPr>
        </p:nvSpPr>
        <p:spPr/>
        <p:txBody>
          <a:bodyPr/>
          <a:lstStyle/>
          <a:p>
            <a:fld id="{979BA407-8FDD-4ADC-BCCC-50D99D9BE02A}" type="slidenum">
              <a:rPr lang="en-GB" smtClean="0"/>
              <a:t>‹#›</a:t>
            </a:fld>
            <a:endParaRPr lang="en-GB"/>
          </a:p>
        </p:txBody>
      </p:sp>
    </p:spTree>
    <p:extLst>
      <p:ext uri="{BB962C8B-B14F-4D97-AF65-F5344CB8AC3E}">
        <p14:creationId xmlns:p14="http://schemas.microsoft.com/office/powerpoint/2010/main" val="341508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01618E0-0402-4E97-A0A2-9A49E925AB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A7F9864-0F81-48CC-BC03-F7AA054457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32B41F8-BBB2-4FD1-A093-CC42B45EB95A}"/>
              </a:ext>
            </a:extLst>
          </p:cNvPr>
          <p:cNvSpPr>
            <a:spLocks noGrp="1"/>
          </p:cNvSpPr>
          <p:nvPr>
            <p:ph type="dt" sz="half" idx="10"/>
          </p:nvPr>
        </p:nvSpPr>
        <p:spPr/>
        <p:txBody>
          <a:bodyPr/>
          <a:lstStyle/>
          <a:p>
            <a:fld id="{259AD91A-837B-44CD-AC57-6E470B44D1CC}" type="datetimeFigureOut">
              <a:rPr lang="en-GB" smtClean="0"/>
              <a:t>28/03/2022</a:t>
            </a:fld>
            <a:endParaRPr lang="en-GB"/>
          </a:p>
        </p:txBody>
      </p:sp>
      <p:sp>
        <p:nvSpPr>
          <p:cNvPr id="5" name="Footer Placeholder 4">
            <a:extLst>
              <a:ext uri="{FF2B5EF4-FFF2-40B4-BE49-F238E27FC236}">
                <a16:creationId xmlns:a16="http://schemas.microsoft.com/office/drawing/2014/main" xmlns="" id="{C834F679-517C-424E-8551-9208D92163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3B6FB38-B6AE-4CEF-8833-D7D43E424B26}"/>
              </a:ext>
            </a:extLst>
          </p:cNvPr>
          <p:cNvSpPr>
            <a:spLocks noGrp="1"/>
          </p:cNvSpPr>
          <p:nvPr>
            <p:ph type="sldNum" sz="quarter" idx="12"/>
          </p:nvPr>
        </p:nvSpPr>
        <p:spPr/>
        <p:txBody>
          <a:bodyPr/>
          <a:lstStyle/>
          <a:p>
            <a:fld id="{979BA407-8FDD-4ADC-BCCC-50D99D9BE02A}" type="slidenum">
              <a:rPr lang="en-GB" smtClean="0"/>
              <a:t>‹#›</a:t>
            </a:fld>
            <a:endParaRPr lang="en-GB"/>
          </a:p>
        </p:txBody>
      </p:sp>
    </p:spTree>
    <p:extLst>
      <p:ext uri="{BB962C8B-B14F-4D97-AF65-F5344CB8AC3E}">
        <p14:creationId xmlns:p14="http://schemas.microsoft.com/office/powerpoint/2010/main" val="34641778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6112A-3DA4-45B2-AEF7-9F282C6207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xmlns="" id="{17FC7646-137B-4E39-A59E-AE914F71BA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xmlns="" id="{646FBFFD-0B5A-4BCA-8F83-85A55E82AFD1}"/>
              </a:ext>
            </a:extLst>
          </p:cNvPr>
          <p:cNvSpPr>
            <a:spLocks noGrp="1"/>
          </p:cNvSpPr>
          <p:nvPr>
            <p:ph type="dt" sz="half" idx="10"/>
          </p:nvPr>
        </p:nvSpPr>
        <p:spPr/>
        <p:txBody>
          <a:bodyPr/>
          <a:lstStyle/>
          <a:p>
            <a:fld id="{240CF2C4-0ABB-4E5B-925B-4AAE9BDAD5F7}" type="datetimeFigureOut">
              <a:rPr lang="fi-FI" smtClean="0"/>
              <a:t>28.3.2022</a:t>
            </a:fld>
            <a:endParaRPr lang="fi-FI"/>
          </a:p>
        </p:txBody>
      </p:sp>
      <p:sp>
        <p:nvSpPr>
          <p:cNvPr id="5" name="Footer Placeholder 4">
            <a:extLst>
              <a:ext uri="{FF2B5EF4-FFF2-40B4-BE49-F238E27FC236}">
                <a16:creationId xmlns:a16="http://schemas.microsoft.com/office/drawing/2014/main" xmlns="" id="{A28E657A-ECA8-415B-AED1-FD881C7B4EAE}"/>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xmlns="" id="{3C8678BC-0513-4536-8BE1-FFA16EED1AD4}"/>
              </a:ext>
            </a:extLst>
          </p:cNvPr>
          <p:cNvSpPr>
            <a:spLocks noGrp="1"/>
          </p:cNvSpPr>
          <p:nvPr>
            <p:ph type="sldNum" sz="quarter" idx="12"/>
          </p:nvPr>
        </p:nvSpPr>
        <p:spPr/>
        <p:txBody>
          <a:bodyPr/>
          <a:lstStyle/>
          <a:p>
            <a:fld id="{92413EA6-8C63-4E7A-BEAC-DBE6F3EAEB50}" type="slidenum">
              <a:rPr lang="fi-FI" smtClean="0"/>
              <a:t>‹#›</a:t>
            </a:fld>
            <a:endParaRPr lang="fi-FI"/>
          </a:p>
        </p:txBody>
      </p:sp>
    </p:spTree>
    <p:extLst>
      <p:ext uri="{BB962C8B-B14F-4D97-AF65-F5344CB8AC3E}">
        <p14:creationId xmlns:p14="http://schemas.microsoft.com/office/powerpoint/2010/main" val="39676332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C9AD3A-7367-4B7F-B9F9-26CC0678900D}"/>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xmlns="" id="{10DC2A91-309C-40C3-82F5-5434A91B85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xmlns="" id="{80FB64A0-322C-4ED6-AFCF-64A30EBD5143}"/>
              </a:ext>
            </a:extLst>
          </p:cNvPr>
          <p:cNvSpPr>
            <a:spLocks noGrp="1"/>
          </p:cNvSpPr>
          <p:nvPr>
            <p:ph type="dt" sz="half" idx="10"/>
          </p:nvPr>
        </p:nvSpPr>
        <p:spPr/>
        <p:txBody>
          <a:bodyPr/>
          <a:lstStyle/>
          <a:p>
            <a:fld id="{240CF2C4-0ABB-4E5B-925B-4AAE9BDAD5F7}" type="datetimeFigureOut">
              <a:rPr lang="fi-FI" smtClean="0"/>
              <a:t>28.3.2022</a:t>
            </a:fld>
            <a:endParaRPr lang="fi-FI"/>
          </a:p>
        </p:txBody>
      </p:sp>
      <p:sp>
        <p:nvSpPr>
          <p:cNvPr id="5" name="Footer Placeholder 4">
            <a:extLst>
              <a:ext uri="{FF2B5EF4-FFF2-40B4-BE49-F238E27FC236}">
                <a16:creationId xmlns:a16="http://schemas.microsoft.com/office/drawing/2014/main" xmlns="" id="{EE2305FF-3589-4A33-9E67-19D404F51827}"/>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xmlns="" id="{C4EA9F30-F02E-42FD-A3AE-76D36C176745}"/>
              </a:ext>
            </a:extLst>
          </p:cNvPr>
          <p:cNvSpPr>
            <a:spLocks noGrp="1"/>
          </p:cNvSpPr>
          <p:nvPr>
            <p:ph type="sldNum" sz="quarter" idx="12"/>
          </p:nvPr>
        </p:nvSpPr>
        <p:spPr/>
        <p:txBody>
          <a:bodyPr/>
          <a:lstStyle/>
          <a:p>
            <a:fld id="{92413EA6-8C63-4E7A-BEAC-DBE6F3EAEB50}" type="slidenum">
              <a:rPr lang="fi-FI" smtClean="0"/>
              <a:t>‹#›</a:t>
            </a:fld>
            <a:endParaRPr lang="fi-FI"/>
          </a:p>
        </p:txBody>
      </p:sp>
    </p:spTree>
    <p:extLst>
      <p:ext uri="{BB962C8B-B14F-4D97-AF65-F5344CB8AC3E}">
        <p14:creationId xmlns:p14="http://schemas.microsoft.com/office/powerpoint/2010/main" val="12707534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A735A6-BE53-4942-A4CF-1DF1FDB4BE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xmlns="" id="{CF21686A-A479-4FC9-BA05-986E0F46E6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A87977D-5420-44E2-AB12-A774DEBF9D4A}"/>
              </a:ext>
            </a:extLst>
          </p:cNvPr>
          <p:cNvSpPr>
            <a:spLocks noGrp="1"/>
          </p:cNvSpPr>
          <p:nvPr>
            <p:ph type="dt" sz="half" idx="10"/>
          </p:nvPr>
        </p:nvSpPr>
        <p:spPr/>
        <p:txBody>
          <a:bodyPr/>
          <a:lstStyle/>
          <a:p>
            <a:fld id="{240CF2C4-0ABB-4E5B-925B-4AAE9BDAD5F7}" type="datetimeFigureOut">
              <a:rPr lang="fi-FI" smtClean="0"/>
              <a:t>28.3.2022</a:t>
            </a:fld>
            <a:endParaRPr lang="fi-FI"/>
          </a:p>
        </p:txBody>
      </p:sp>
      <p:sp>
        <p:nvSpPr>
          <p:cNvPr id="5" name="Footer Placeholder 4">
            <a:extLst>
              <a:ext uri="{FF2B5EF4-FFF2-40B4-BE49-F238E27FC236}">
                <a16:creationId xmlns:a16="http://schemas.microsoft.com/office/drawing/2014/main" xmlns="" id="{F8EA6CB2-95DE-40FB-8945-AD181FB4CA9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xmlns="" id="{9F76FB2C-EB8D-4599-A944-BB85F65222A8}"/>
              </a:ext>
            </a:extLst>
          </p:cNvPr>
          <p:cNvSpPr>
            <a:spLocks noGrp="1"/>
          </p:cNvSpPr>
          <p:nvPr>
            <p:ph type="sldNum" sz="quarter" idx="12"/>
          </p:nvPr>
        </p:nvSpPr>
        <p:spPr/>
        <p:txBody>
          <a:bodyPr/>
          <a:lstStyle/>
          <a:p>
            <a:fld id="{92413EA6-8C63-4E7A-BEAC-DBE6F3EAEB50}" type="slidenum">
              <a:rPr lang="fi-FI" smtClean="0"/>
              <a:t>‹#›</a:t>
            </a:fld>
            <a:endParaRPr lang="fi-FI"/>
          </a:p>
        </p:txBody>
      </p:sp>
    </p:spTree>
    <p:extLst>
      <p:ext uri="{BB962C8B-B14F-4D97-AF65-F5344CB8AC3E}">
        <p14:creationId xmlns:p14="http://schemas.microsoft.com/office/powerpoint/2010/main" val="26240307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839B3-BB31-4F10-A6AA-30A8B79DE669}"/>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xmlns="" id="{BBF528F3-6900-47ED-9D6C-1D966C4D92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xmlns="" id="{E279E3E9-B792-449F-890A-A53FC1B2A4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xmlns="" id="{DAE968B9-465A-45CA-A304-D3BDD39F497B}"/>
              </a:ext>
            </a:extLst>
          </p:cNvPr>
          <p:cNvSpPr>
            <a:spLocks noGrp="1"/>
          </p:cNvSpPr>
          <p:nvPr>
            <p:ph type="dt" sz="half" idx="10"/>
          </p:nvPr>
        </p:nvSpPr>
        <p:spPr/>
        <p:txBody>
          <a:bodyPr/>
          <a:lstStyle/>
          <a:p>
            <a:fld id="{240CF2C4-0ABB-4E5B-925B-4AAE9BDAD5F7}" type="datetimeFigureOut">
              <a:rPr lang="fi-FI" smtClean="0"/>
              <a:t>28.3.2022</a:t>
            </a:fld>
            <a:endParaRPr lang="fi-FI"/>
          </a:p>
        </p:txBody>
      </p:sp>
      <p:sp>
        <p:nvSpPr>
          <p:cNvPr id="6" name="Footer Placeholder 5">
            <a:extLst>
              <a:ext uri="{FF2B5EF4-FFF2-40B4-BE49-F238E27FC236}">
                <a16:creationId xmlns:a16="http://schemas.microsoft.com/office/drawing/2014/main" xmlns="" id="{590B7AEE-B69B-4CA4-8FCE-141FC3CC8571}"/>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xmlns="" id="{0234BE37-8420-4988-BA5D-8CE702F37895}"/>
              </a:ext>
            </a:extLst>
          </p:cNvPr>
          <p:cNvSpPr>
            <a:spLocks noGrp="1"/>
          </p:cNvSpPr>
          <p:nvPr>
            <p:ph type="sldNum" sz="quarter" idx="12"/>
          </p:nvPr>
        </p:nvSpPr>
        <p:spPr/>
        <p:txBody>
          <a:bodyPr/>
          <a:lstStyle/>
          <a:p>
            <a:fld id="{92413EA6-8C63-4E7A-BEAC-DBE6F3EAEB50}" type="slidenum">
              <a:rPr lang="fi-FI" smtClean="0"/>
              <a:t>‹#›</a:t>
            </a:fld>
            <a:endParaRPr lang="fi-FI"/>
          </a:p>
        </p:txBody>
      </p:sp>
    </p:spTree>
    <p:extLst>
      <p:ext uri="{BB962C8B-B14F-4D97-AF65-F5344CB8AC3E}">
        <p14:creationId xmlns:p14="http://schemas.microsoft.com/office/powerpoint/2010/main" val="4102205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9AF7E-C626-4144-ABB3-ECA1D7906B56}"/>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xmlns="" id="{AA5BE938-FC00-4C72-A9E3-265D9977C1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6C800C8-4245-4F89-BCFE-719892C83B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xmlns="" id="{4E16D9B4-E36A-48A4-B963-8120FA21A5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9C80B81-9C03-4EF5-90F6-EF94B68E35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xmlns="" id="{F162FD12-53CA-49AF-8C74-0041E36DF7D5}"/>
              </a:ext>
            </a:extLst>
          </p:cNvPr>
          <p:cNvSpPr>
            <a:spLocks noGrp="1"/>
          </p:cNvSpPr>
          <p:nvPr>
            <p:ph type="dt" sz="half" idx="10"/>
          </p:nvPr>
        </p:nvSpPr>
        <p:spPr/>
        <p:txBody>
          <a:bodyPr/>
          <a:lstStyle/>
          <a:p>
            <a:fld id="{240CF2C4-0ABB-4E5B-925B-4AAE9BDAD5F7}" type="datetimeFigureOut">
              <a:rPr lang="fi-FI" smtClean="0"/>
              <a:t>28.3.2022</a:t>
            </a:fld>
            <a:endParaRPr lang="fi-FI"/>
          </a:p>
        </p:txBody>
      </p:sp>
      <p:sp>
        <p:nvSpPr>
          <p:cNvPr id="8" name="Footer Placeholder 7">
            <a:extLst>
              <a:ext uri="{FF2B5EF4-FFF2-40B4-BE49-F238E27FC236}">
                <a16:creationId xmlns:a16="http://schemas.microsoft.com/office/drawing/2014/main" xmlns="" id="{03C19D9B-88F0-4103-9778-F08A004065CF}"/>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xmlns="" id="{4D669E91-9E37-4803-883B-4A0171769FEC}"/>
              </a:ext>
            </a:extLst>
          </p:cNvPr>
          <p:cNvSpPr>
            <a:spLocks noGrp="1"/>
          </p:cNvSpPr>
          <p:nvPr>
            <p:ph type="sldNum" sz="quarter" idx="12"/>
          </p:nvPr>
        </p:nvSpPr>
        <p:spPr/>
        <p:txBody>
          <a:bodyPr/>
          <a:lstStyle/>
          <a:p>
            <a:fld id="{92413EA6-8C63-4E7A-BEAC-DBE6F3EAEB50}" type="slidenum">
              <a:rPr lang="fi-FI" smtClean="0"/>
              <a:t>‹#›</a:t>
            </a:fld>
            <a:endParaRPr lang="fi-FI"/>
          </a:p>
        </p:txBody>
      </p:sp>
    </p:spTree>
    <p:extLst>
      <p:ext uri="{BB962C8B-B14F-4D97-AF65-F5344CB8AC3E}">
        <p14:creationId xmlns:p14="http://schemas.microsoft.com/office/powerpoint/2010/main" val="360538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0225ED-6381-4496-A5A0-09138E353160}"/>
              </a:ext>
            </a:extLst>
          </p:cNvPr>
          <p:cNvSpPr>
            <a:spLocks noGrp="1"/>
          </p:cNvSpPr>
          <p:nvPr>
            <p:ph type="dt" sz="half" idx="10"/>
          </p:nvPr>
        </p:nvSpPr>
        <p:spPr/>
        <p:txBody>
          <a:bodyPr/>
          <a:lstStyle/>
          <a:p>
            <a:fld id="{8EC7CB3E-BF13-40D2-BCB1-9AB4AB50A5F2}" type="datetimeFigureOut">
              <a:rPr lang="en-US" smtClean="0"/>
              <a:t>28-Mar-22</a:t>
            </a:fld>
            <a:endParaRPr lang="en-US"/>
          </a:p>
        </p:txBody>
      </p:sp>
      <p:sp>
        <p:nvSpPr>
          <p:cNvPr id="3" name="Footer Placeholder 2">
            <a:extLst>
              <a:ext uri="{FF2B5EF4-FFF2-40B4-BE49-F238E27FC236}">
                <a16:creationId xmlns:a16="http://schemas.microsoft.com/office/drawing/2014/main" xmlns="" id="{D55B261F-AB14-4FE8-BC28-512FFE716F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02B44A7-66B1-47CD-9AD2-A588C4DA8DFE}"/>
              </a:ext>
            </a:extLst>
          </p:cNvPr>
          <p:cNvSpPr>
            <a:spLocks noGrp="1"/>
          </p:cNvSpPr>
          <p:nvPr>
            <p:ph type="sldNum" sz="quarter" idx="12"/>
          </p:nvPr>
        </p:nvSpPr>
        <p:spPr/>
        <p:txBody>
          <a:bodyPr/>
          <a:lstStyle/>
          <a:p>
            <a:fld id="{5F08E5BF-30EA-44E6-BF6C-C102470C51C9}" type="slidenum">
              <a:rPr lang="en-US" smtClean="0"/>
              <a:t>‹#›</a:t>
            </a:fld>
            <a:endParaRPr lang="en-US"/>
          </a:p>
        </p:txBody>
      </p:sp>
    </p:spTree>
    <p:extLst>
      <p:ext uri="{BB962C8B-B14F-4D97-AF65-F5344CB8AC3E}">
        <p14:creationId xmlns:p14="http://schemas.microsoft.com/office/powerpoint/2010/main" val="32879651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D8A98E-3039-471A-8C42-B7CEA70386A4}"/>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xmlns="" id="{B1D75297-B17D-48F9-8BF5-782483B0E404}"/>
              </a:ext>
            </a:extLst>
          </p:cNvPr>
          <p:cNvSpPr>
            <a:spLocks noGrp="1"/>
          </p:cNvSpPr>
          <p:nvPr>
            <p:ph type="dt" sz="half" idx="10"/>
          </p:nvPr>
        </p:nvSpPr>
        <p:spPr/>
        <p:txBody>
          <a:bodyPr/>
          <a:lstStyle/>
          <a:p>
            <a:fld id="{240CF2C4-0ABB-4E5B-925B-4AAE9BDAD5F7}" type="datetimeFigureOut">
              <a:rPr lang="fi-FI" smtClean="0"/>
              <a:t>28.3.2022</a:t>
            </a:fld>
            <a:endParaRPr lang="fi-FI"/>
          </a:p>
        </p:txBody>
      </p:sp>
      <p:sp>
        <p:nvSpPr>
          <p:cNvPr id="4" name="Footer Placeholder 3">
            <a:extLst>
              <a:ext uri="{FF2B5EF4-FFF2-40B4-BE49-F238E27FC236}">
                <a16:creationId xmlns:a16="http://schemas.microsoft.com/office/drawing/2014/main" xmlns="" id="{791BA95B-96C5-4CBF-9AD1-0AAFB1B106E9}"/>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xmlns="" id="{51C32424-4393-4951-BAC5-6ABCFB987030}"/>
              </a:ext>
            </a:extLst>
          </p:cNvPr>
          <p:cNvSpPr>
            <a:spLocks noGrp="1"/>
          </p:cNvSpPr>
          <p:nvPr>
            <p:ph type="sldNum" sz="quarter" idx="12"/>
          </p:nvPr>
        </p:nvSpPr>
        <p:spPr/>
        <p:txBody>
          <a:bodyPr/>
          <a:lstStyle/>
          <a:p>
            <a:fld id="{92413EA6-8C63-4E7A-BEAC-DBE6F3EAEB50}" type="slidenum">
              <a:rPr lang="fi-FI" smtClean="0"/>
              <a:t>‹#›</a:t>
            </a:fld>
            <a:endParaRPr lang="fi-FI"/>
          </a:p>
        </p:txBody>
      </p:sp>
    </p:spTree>
    <p:extLst>
      <p:ext uri="{BB962C8B-B14F-4D97-AF65-F5344CB8AC3E}">
        <p14:creationId xmlns:p14="http://schemas.microsoft.com/office/powerpoint/2010/main" val="25844452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8EF1009-49E8-41C7-A858-F4A74AAC70DA}"/>
              </a:ext>
            </a:extLst>
          </p:cNvPr>
          <p:cNvSpPr>
            <a:spLocks noGrp="1"/>
          </p:cNvSpPr>
          <p:nvPr>
            <p:ph type="dt" sz="half" idx="10"/>
          </p:nvPr>
        </p:nvSpPr>
        <p:spPr/>
        <p:txBody>
          <a:bodyPr/>
          <a:lstStyle/>
          <a:p>
            <a:fld id="{240CF2C4-0ABB-4E5B-925B-4AAE9BDAD5F7}" type="datetimeFigureOut">
              <a:rPr lang="fi-FI" smtClean="0"/>
              <a:t>28.3.2022</a:t>
            </a:fld>
            <a:endParaRPr lang="fi-FI"/>
          </a:p>
        </p:txBody>
      </p:sp>
      <p:sp>
        <p:nvSpPr>
          <p:cNvPr id="3" name="Footer Placeholder 2">
            <a:extLst>
              <a:ext uri="{FF2B5EF4-FFF2-40B4-BE49-F238E27FC236}">
                <a16:creationId xmlns:a16="http://schemas.microsoft.com/office/drawing/2014/main" xmlns="" id="{DABDAE8C-86BB-462C-94CA-FAAFA789F832}"/>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xmlns="" id="{C4CECF33-02EA-4F5C-8BBF-2BAD5B356B2A}"/>
              </a:ext>
            </a:extLst>
          </p:cNvPr>
          <p:cNvSpPr>
            <a:spLocks noGrp="1"/>
          </p:cNvSpPr>
          <p:nvPr>
            <p:ph type="sldNum" sz="quarter" idx="12"/>
          </p:nvPr>
        </p:nvSpPr>
        <p:spPr/>
        <p:txBody>
          <a:bodyPr/>
          <a:lstStyle/>
          <a:p>
            <a:fld id="{92413EA6-8C63-4E7A-BEAC-DBE6F3EAEB50}" type="slidenum">
              <a:rPr lang="fi-FI" smtClean="0"/>
              <a:t>‹#›</a:t>
            </a:fld>
            <a:endParaRPr lang="fi-FI"/>
          </a:p>
        </p:txBody>
      </p:sp>
    </p:spTree>
    <p:extLst>
      <p:ext uri="{BB962C8B-B14F-4D97-AF65-F5344CB8AC3E}">
        <p14:creationId xmlns:p14="http://schemas.microsoft.com/office/powerpoint/2010/main" val="32833552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A434AD-B6BF-4148-A532-C4DE859A8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xmlns="" id="{39768C74-B2B4-4633-B082-985D6CDB7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xmlns="" id="{573B420F-8739-413C-A65E-C8D83DBB7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89962DF-ED9D-49AF-ABFA-1F3D1AA909E5}"/>
              </a:ext>
            </a:extLst>
          </p:cNvPr>
          <p:cNvSpPr>
            <a:spLocks noGrp="1"/>
          </p:cNvSpPr>
          <p:nvPr>
            <p:ph type="dt" sz="half" idx="10"/>
          </p:nvPr>
        </p:nvSpPr>
        <p:spPr/>
        <p:txBody>
          <a:bodyPr/>
          <a:lstStyle/>
          <a:p>
            <a:fld id="{240CF2C4-0ABB-4E5B-925B-4AAE9BDAD5F7}" type="datetimeFigureOut">
              <a:rPr lang="fi-FI" smtClean="0"/>
              <a:t>28.3.2022</a:t>
            </a:fld>
            <a:endParaRPr lang="fi-FI"/>
          </a:p>
        </p:txBody>
      </p:sp>
      <p:sp>
        <p:nvSpPr>
          <p:cNvPr id="6" name="Footer Placeholder 5">
            <a:extLst>
              <a:ext uri="{FF2B5EF4-FFF2-40B4-BE49-F238E27FC236}">
                <a16:creationId xmlns:a16="http://schemas.microsoft.com/office/drawing/2014/main" xmlns="" id="{197E4433-809A-4A47-8D37-50A2EF23BADF}"/>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xmlns="" id="{20A8017B-24B6-4400-B0E7-2E02804AB996}"/>
              </a:ext>
            </a:extLst>
          </p:cNvPr>
          <p:cNvSpPr>
            <a:spLocks noGrp="1"/>
          </p:cNvSpPr>
          <p:nvPr>
            <p:ph type="sldNum" sz="quarter" idx="12"/>
          </p:nvPr>
        </p:nvSpPr>
        <p:spPr/>
        <p:txBody>
          <a:bodyPr/>
          <a:lstStyle/>
          <a:p>
            <a:fld id="{92413EA6-8C63-4E7A-BEAC-DBE6F3EAEB50}" type="slidenum">
              <a:rPr lang="fi-FI" smtClean="0"/>
              <a:t>‹#›</a:t>
            </a:fld>
            <a:endParaRPr lang="fi-FI"/>
          </a:p>
        </p:txBody>
      </p:sp>
    </p:spTree>
    <p:extLst>
      <p:ext uri="{BB962C8B-B14F-4D97-AF65-F5344CB8AC3E}">
        <p14:creationId xmlns:p14="http://schemas.microsoft.com/office/powerpoint/2010/main" val="7904505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DFF62A-4871-4B15-950D-166BDD723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xmlns="" id="{8DADA243-9D80-470C-A97F-5D15769018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xmlns="" id="{2BAC01B9-2FE0-47CF-9000-4A4EB31D3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0B471CC-D084-40BD-9AF2-C97612725D8F}"/>
              </a:ext>
            </a:extLst>
          </p:cNvPr>
          <p:cNvSpPr>
            <a:spLocks noGrp="1"/>
          </p:cNvSpPr>
          <p:nvPr>
            <p:ph type="dt" sz="half" idx="10"/>
          </p:nvPr>
        </p:nvSpPr>
        <p:spPr/>
        <p:txBody>
          <a:bodyPr/>
          <a:lstStyle/>
          <a:p>
            <a:fld id="{240CF2C4-0ABB-4E5B-925B-4AAE9BDAD5F7}" type="datetimeFigureOut">
              <a:rPr lang="fi-FI" smtClean="0"/>
              <a:t>28.3.2022</a:t>
            </a:fld>
            <a:endParaRPr lang="fi-FI"/>
          </a:p>
        </p:txBody>
      </p:sp>
      <p:sp>
        <p:nvSpPr>
          <p:cNvPr id="6" name="Footer Placeholder 5">
            <a:extLst>
              <a:ext uri="{FF2B5EF4-FFF2-40B4-BE49-F238E27FC236}">
                <a16:creationId xmlns:a16="http://schemas.microsoft.com/office/drawing/2014/main" xmlns="" id="{5DB8F663-6A54-4544-BC58-DD584303239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xmlns="" id="{6FC406AC-F305-4FB6-887E-43C5C5A97EEF}"/>
              </a:ext>
            </a:extLst>
          </p:cNvPr>
          <p:cNvSpPr>
            <a:spLocks noGrp="1"/>
          </p:cNvSpPr>
          <p:nvPr>
            <p:ph type="sldNum" sz="quarter" idx="12"/>
          </p:nvPr>
        </p:nvSpPr>
        <p:spPr/>
        <p:txBody>
          <a:bodyPr/>
          <a:lstStyle/>
          <a:p>
            <a:fld id="{92413EA6-8C63-4E7A-BEAC-DBE6F3EAEB50}" type="slidenum">
              <a:rPr lang="fi-FI" smtClean="0"/>
              <a:t>‹#›</a:t>
            </a:fld>
            <a:endParaRPr lang="fi-FI"/>
          </a:p>
        </p:txBody>
      </p:sp>
    </p:spTree>
    <p:extLst>
      <p:ext uri="{BB962C8B-B14F-4D97-AF65-F5344CB8AC3E}">
        <p14:creationId xmlns:p14="http://schemas.microsoft.com/office/powerpoint/2010/main" val="3017966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4A722-92E1-4EF1-8ACD-ADD5ADAC22EA}"/>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xmlns="" id="{C4812E41-490B-436B-A2A3-983E01CA4E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xmlns="" id="{C4D7E246-0DEB-4562-B06D-1EE5B6CE7A51}"/>
              </a:ext>
            </a:extLst>
          </p:cNvPr>
          <p:cNvSpPr>
            <a:spLocks noGrp="1"/>
          </p:cNvSpPr>
          <p:nvPr>
            <p:ph type="dt" sz="half" idx="10"/>
          </p:nvPr>
        </p:nvSpPr>
        <p:spPr/>
        <p:txBody>
          <a:bodyPr/>
          <a:lstStyle/>
          <a:p>
            <a:fld id="{240CF2C4-0ABB-4E5B-925B-4AAE9BDAD5F7}" type="datetimeFigureOut">
              <a:rPr lang="fi-FI" smtClean="0"/>
              <a:t>28.3.2022</a:t>
            </a:fld>
            <a:endParaRPr lang="fi-FI"/>
          </a:p>
        </p:txBody>
      </p:sp>
      <p:sp>
        <p:nvSpPr>
          <p:cNvPr id="5" name="Footer Placeholder 4">
            <a:extLst>
              <a:ext uri="{FF2B5EF4-FFF2-40B4-BE49-F238E27FC236}">
                <a16:creationId xmlns:a16="http://schemas.microsoft.com/office/drawing/2014/main" xmlns="" id="{CFFBE4CA-2E1B-4D84-81F3-4EA14B000B20}"/>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xmlns="" id="{B1457A14-3A4A-4ED9-9AC3-378CC3F71E12}"/>
              </a:ext>
            </a:extLst>
          </p:cNvPr>
          <p:cNvSpPr>
            <a:spLocks noGrp="1"/>
          </p:cNvSpPr>
          <p:nvPr>
            <p:ph type="sldNum" sz="quarter" idx="12"/>
          </p:nvPr>
        </p:nvSpPr>
        <p:spPr/>
        <p:txBody>
          <a:bodyPr/>
          <a:lstStyle/>
          <a:p>
            <a:fld id="{92413EA6-8C63-4E7A-BEAC-DBE6F3EAEB50}" type="slidenum">
              <a:rPr lang="fi-FI" smtClean="0"/>
              <a:t>‹#›</a:t>
            </a:fld>
            <a:endParaRPr lang="fi-FI"/>
          </a:p>
        </p:txBody>
      </p:sp>
    </p:spTree>
    <p:extLst>
      <p:ext uri="{BB962C8B-B14F-4D97-AF65-F5344CB8AC3E}">
        <p14:creationId xmlns:p14="http://schemas.microsoft.com/office/powerpoint/2010/main" val="33343014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A339F46-78AA-4387-81CB-D7BF45E652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xmlns="" id="{BF0B4AC8-B19F-4D1A-97A4-D81C814D35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xmlns="" id="{BA3905D1-DB03-434B-A3A5-439569ACAD00}"/>
              </a:ext>
            </a:extLst>
          </p:cNvPr>
          <p:cNvSpPr>
            <a:spLocks noGrp="1"/>
          </p:cNvSpPr>
          <p:nvPr>
            <p:ph type="dt" sz="half" idx="10"/>
          </p:nvPr>
        </p:nvSpPr>
        <p:spPr/>
        <p:txBody>
          <a:bodyPr/>
          <a:lstStyle/>
          <a:p>
            <a:fld id="{240CF2C4-0ABB-4E5B-925B-4AAE9BDAD5F7}" type="datetimeFigureOut">
              <a:rPr lang="fi-FI" smtClean="0"/>
              <a:t>28.3.2022</a:t>
            </a:fld>
            <a:endParaRPr lang="fi-FI"/>
          </a:p>
        </p:txBody>
      </p:sp>
      <p:sp>
        <p:nvSpPr>
          <p:cNvPr id="5" name="Footer Placeholder 4">
            <a:extLst>
              <a:ext uri="{FF2B5EF4-FFF2-40B4-BE49-F238E27FC236}">
                <a16:creationId xmlns:a16="http://schemas.microsoft.com/office/drawing/2014/main" xmlns="" id="{C81E14BD-95F9-41A4-A222-CBDC162611C0}"/>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xmlns="" id="{764745A8-D39A-411A-BDFA-2A130CA36F2D}"/>
              </a:ext>
            </a:extLst>
          </p:cNvPr>
          <p:cNvSpPr>
            <a:spLocks noGrp="1"/>
          </p:cNvSpPr>
          <p:nvPr>
            <p:ph type="sldNum" sz="quarter" idx="12"/>
          </p:nvPr>
        </p:nvSpPr>
        <p:spPr/>
        <p:txBody>
          <a:bodyPr/>
          <a:lstStyle/>
          <a:p>
            <a:fld id="{92413EA6-8C63-4E7A-BEAC-DBE6F3EAEB50}" type="slidenum">
              <a:rPr lang="fi-FI" smtClean="0"/>
              <a:t>‹#›</a:t>
            </a:fld>
            <a:endParaRPr lang="fi-FI"/>
          </a:p>
        </p:txBody>
      </p:sp>
    </p:spTree>
    <p:extLst>
      <p:ext uri="{BB962C8B-B14F-4D97-AF65-F5344CB8AC3E}">
        <p14:creationId xmlns:p14="http://schemas.microsoft.com/office/powerpoint/2010/main" val="190627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1CC2C5-6364-48D5-8692-7BE42DCC9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EB10F42-BA72-4FFC-AAC8-CFA5ACA14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36033BB-A3B2-493C-A160-E015B8ADF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74F2060-755E-4366-92D0-241B8FC9C462}"/>
              </a:ext>
            </a:extLst>
          </p:cNvPr>
          <p:cNvSpPr>
            <a:spLocks noGrp="1"/>
          </p:cNvSpPr>
          <p:nvPr>
            <p:ph type="dt" sz="half" idx="10"/>
          </p:nvPr>
        </p:nvSpPr>
        <p:spPr/>
        <p:txBody>
          <a:bodyPr/>
          <a:lstStyle/>
          <a:p>
            <a:fld id="{8EC7CB3E-BF13-40D2-BCB1-9AB4AB50A5F2}" type="datetimeFigureOut">
              <a:rPr lang="en-US" smtClean="0"/>
              <a:t>28-Mar-22</a:t>
            </a:fld>
            <a:endParaRPr lang="en-US"/>
          </a:p>
        </p:txBody>
      </p:sp>
      <p:sp>
        <p:nvSpPr>
          <p:cNvPr id="6" name="Footer Placeholder 5">
            <a:extLst>
              <a:ext uri="{FF2B5EF4-FFF2-40B4-BE49-F238E27FC236}">
                <a16:creationId xmlns:a16="http://schemas.microsoft.com/office/drawing/2014/main" xmlns="" id="{09DBE7D6-CFD2-4A72-9659-12C567FF2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6B7FFB2-FAF9-4908-B407-227B52872DBF}"/>
              </a:ext>
            </a:extLst>
          </p:cNvPr>
          <p:cNvSpPr>
            <a:spLocks noGrp="1"/>
          </p:cNvSpPr>
          <p:nvPr>
            <p:ph type="sldNum" sz="quarter" idx="12"/>
          </p:nvPr>
        </p:nvSpPr>
        <p:spPr/>
        <p:txBody>
          <a:bodyPr/>
          <a:lstStyle/>
          <a:p>
            <a:fld id="{5F08E5BF-30EA-44E6-BF6C-C102470C51C9}" type="slidenum">
              <a:rPr lang="en-US" smtClean="0"/>
              <a:t>‹#›</a:t>
            </a:fld>
            <a:endParaRPr lang="en-US"/>
          </a:p>
        </p:txBody>
      </p:sp>
    </p:spTree>
    <p:extLst>
      <p:ext uri="{BB962C8B-B14F-4D97-AF65-F5344CB8AC3E}">
        <p14:creationId xmlns:p14="http://schemas.microsoft.com/office/powerpoint/2010/main" val="301159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07EF71-83B7-41AC-B248-8CE6E433B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6BDE3E3-0A8A-4251-AFDB-2EC4B032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AD16C22-4DF5-4672-8531-752C8A160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DF802EC-219E-4216-9497-3F89EBCBFED6}"/>
              </a:ext>
            </a:extLst>
          </p:cNvPr>
          <p:cNvSpPr>
            <a:spLocks noGrp="1"/>
          </p:cNvSpPr>
          <p:nvPr>
            <p:ph type="dt" sz="half" idx="10"/>
          </p:nvPr>
        </p:nvSpPr>
        <p:spPr/>
        <p:txBody>
          <a:bodyPr/>
          <a:lstStyle/>
          <a:p>
            <a:fld id="{8EC7CB3E-BF13-40D2-BCB1-9AB4AB50A5F2}" type="datetimeFigureOut">
              <a:rPr lang="en-US" smtClean="0"/>
              <a:t>28-Mar-22</a:t>
            </a:fld>
            <a:endParaRPr lang="en-US"/>
          </a:p>
        </p:txBody>
      </p:sp>
      <p:sp>
        <p:nvSpPr>
          <p:cNvPr id="6" name="Footer Placeholder 5">
            <a:extLst>
              <a:ext uri="{FF2B5EF4-FFF2-40B4-BE49-F238E27FC236}">
                <a16:creationId xmlns:a16="http://schemas.microsoft.com/office/drawing/2014/main" xmlns="" id="{A57BC9B1-CA26-4C57-8B51-C09CEEA3D2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67D135F-F5BF-46B1-AE1B-712C26941B98}"/>
              </a:ext>
            </a:extLst>
          </p:cNvPr>
          <p:cNvSpPr>
            <a:spLocks noGrp="1"/>
          </p:cNvSpPr>
          <p:nvPr>
            <p:ph type="sldNum" sz="quarter" idx="12"/>
          </p:nvPr>
        </p:nvSpPr>
        <p:spPr/>
        <p:txBody>
          <a:bodyPr/>
          <a:lstStyle/>
          <a:p>
            <a:fld id="{5F08E5BF-30EA-44E6-BF6C-C102470C51C9}" type="slidenum">
              <a:rPr lang="en-US" smtClean="0"/>
              <a:t>‹#›</a:t>
            </a:fld>
            <a:endParaRPr lang="en-US"/>
          </a:p>
        </p:txBody>
      </p:sp>
    </p:spTree>
    <p:extLst>
      <p:ext uri="{BB962C8B-B14F-4D97-AF65-F5344CB8AC3E}">
        <p14:creationId xmlns:p14="http://schemas.microsoft.com/office/powerpoint/2010/main" val="20106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6055DA-9FE1-4810-A039-2F69F27CB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9190EA3-481C-4B75-89D3-04B48A6010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1F7270-1640-4AF0-93B0-0ABCEEE12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7CB3E-BF13-40D2-BCB1-9AB4AB50A5F2}" type="datetimeFigureOut">
              <a:rPr lang="en-US" smtClean="0"/>
              <a:t>28-Mar-22</a:t>
            </a:fld>
            <a:endParaRPr lang="en-US"/>
          </a:p>
        </p:txBody>
      </p:sp>
      <p:sp>
        <p:nvSpPr>
          <p:cNvPr id="5" name="Footer Placeholder 4">
            <a:extLst>
              <a:ext uri="{FF2B5EF4-FFF2-40B4-BE49-F238E27FC236}">
                <a16:creationId xmlns:a16="http://schemas.microsoft.com/office/drawing/2014/main" xmlns="" id="{B08B3674-A25B-4046-8B44-B50364E194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06D19F3-281B-4983-813F-FDDF458476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8E5BF-30EA-44E6-BF6C-C102470C51C9}" type="slidenum">
              <a:rPr lang="en-US" smtClean="0"/>
              <a:t>‹#›</a:t>
            </a:fld>
            <a:endParaRPr lang="en-US"/>
          </a:p>
        </p:txBody>
      </p:sp>
    </p:spTree>
    <p:extLst>
      <p:ext uri="{BB962C8B-B14F-4D97-AF65-F5344CB8AC3E}">
        <p14:creationId xmlns:p14="http://schemas.microsoft.com/office/powerpoint/2010/main" val="2047146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7D7304C-1DA6-4A64-B54E-9AB3BB469C6A}"/>
              </a:ext>
            </a:extLst>
          </p:cNvPr>
          <p:cNvSpPr>
            <a:spLocks noGrp="1"/>
          </p:cNvSpPr>
          <p:nvPr>
            <p:ph type="title"/>
          </p:nvPr>
        </p:nvSpPr>
        <p:spPr>
          <a:xfrm>
            <a:off x="571500" y="365125"/>
            <a:ext cx="110109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xmlns="" id="{731620ED-6AC4-4FED-9823-BCFF43267BA9}"/>
              </a:ext>
            </a:extLst>
          </p:cNvPr>
          <p:cNvSpPr>
            <a:spLocks noGrp="1"/>
          </p:cNvSpPr>
          <p:nvPr>
            <p:ph type="body" idx="1"/>
          </p:nvPr>
        </p:nvSpPr>
        <p:spPr>
          <a:xfrm>
            <a:off x="571500" y="1825625"/>
            <a:ext cx="110109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Slide Number Placeholder 5">
            <a:extLst>
              <a:ext uri="{FF2B5EF4-FFF2-40B4-BE49-F238E27FC236}">
                <a16:creationId xmlns:a16="http://schemas.microsoft.com/office/drawing/2014/main" xmlns="" id="{555DBF89-AF5D-4B43-953A-B4EE417E7092}"/>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CEAA4FE9-F3CC-4B8B-B31B-4638115A153D}" type="slidenum">
              <a:rPr lang="fi-FI" smtClean="0"/>
              <a:pPr/>
              <a:t>‹#›</a:t>
            </a:fld>
            <a:endParaRPr lang="fi-FI"/>
          </a:p>
        </p:txBody>
      </p:sp>
    </p:spTree>
    <p:extLst>
      <p:ext uri="{BB962C8B-B14F-4D97-AF65-F5344CB8AC3E}">
        <p14:creationId xmlns:p14="http://schemas.microsoft.com/office/powerpoint/2010/main" val="208766694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Roboto" pitchFamily="2" charset="0"/>
          <a:ea typeface="Roboto" pitchFamily="2" charset="0"/>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venir LT Std 45 Book" panose="020B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LT Std 45 Book" panose="020B0502020203020204" pitchFamily="34" charset="0"/>
          <a:ea typeface="+mn-ea"/>
          <a:cs typeface="+mn-cs"/>
        </a:defRPr>
      </a:lvl3pPr>
      <a:lvl4pPr marL="1600200" indent="-228600" algn="l" defTabSz="914400" rtl="0" eaLnBrk="1" latinLnBrk="0" hangingPunct="1">
        <a:lnSpc>
          <a:spcPct val="90000"/>
        </a:lnSpc>
        <a:spcBef>
          <a:spcPts val="500"/>
        </a:spcBef>
        <a:buClr>
          <a:schemeClr val="accent5">
            <a:lumMod val="40000"/>
            <a:lumOff val="60000"/>
          </a:schemeClr>
        </a:buClr>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4pPr>
      <a:lvl5pPr marL="2057400" indent="-228600" algn="l" defTabSz="914400" rtl="0" eaLnBrk="1" latinLnBrk="0" hangingPunct="1">
        <a:lnSpc>
          <a:spcPct val="90000"/>
        </a:lnSpc>
        <a:spcBef>
          <a:spcPts val="500"/>
        </a:spcBef>
        <a:buClr>
          <a:schemeClr val="accent6">
            <a:lumMod val="50000"/>
            <a:lumOff val="50000"/>
          </a:schemeClr>
        </a:buClr>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74638"/>
            <a:ext cx="10972800" cy="1143001"/>
          </a:xfrm>
          <a:prstGeom prst="rect">
            <a:avLst/>
          </a:prstGeom>
          <a:ln w="12700">
            <a:miter lim="400000"/>
          </a:ln>
          <a:extLst>
            <a:ext uri="{C572A759-6A51-4108-AA02-DFA0A04FC94B}">
              <ma14:wrappingTextBoxFlag xmlns:ma14="http://schemas.microsoft.com/office/mac/drawingml/2011/main" xmlns="" val="1"/>
            </a:ext>
          </a:extLst>
        </p:spPr>
        <p:txBody>
          <a:bodyPr lIns="182849" tIns="182849" rIns="182849" bIns="182849" anchor="ctr">
            <a:normAutofit/>
          </a:bodyPr>
          <a:lstStyle/>
          <a:p>
            <a:r>
              <a:t>Title Text</a:t>
            </a:r>
          </a:p>
        </p:txBody>
      </p:sp>
      <p:sp>
        <p:nvSpPr>
          <p:cNvPr id="3" name="Body Level One…"/>
          <p:cNvSpPr txBox="1">
            <a:spLocks noGrp="1"/>
          </p:cNvSpPr>
          <p:nvPr>
            <p:ph type="body" idx="1"/>
          </p:nvPr>
        </p:nvSpPr>
        <p:spPr>
          <a:xfrm>
            <a:off x="609600" y="1600201"/>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182849" tIns="182849" rIns="182849" bIns="18284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215074" y="6354291"/>
            <a:ext cx="367326" cy="369249"/>
          </a:xfrm>
          <a:prstGeom prst="rect">
            <a:avLst/>
          </a:prstGeom>
          <a:ln w="12700">
            <a:miter lim="400000"/>
          </a:ln>
        </p:spPr>
        <p:txBody>
          <a:bodyPr wrap="none" lIns="91399" tIns="91399" rIns="91399" bIns="91399" anchor="ctr">
            <a:spAutoFit/>
          </a:bodyPr>
          <a:lstStyle>
            <a:lvl1pPr algn="r" defTabSz="914498">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790173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ransition spd="med"/>
  <p:txStyles>
    <p:titleStyle>
      <a:lvl1pPr marL="0" marR="0" indent="0" algn="ctr" defTabSz="914498"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ctr" defTabSz="914498"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ctr" defTabSz="914498"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ctr" defTabSz="914498"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ctr" defTabSz="914498"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ctr" defTabSz="914498"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ctr" defTabSz="914498"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ctr" defTabSz="914498"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ctr" defTabSz="914498"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444548" marR="0" indent="-431847" algn="l" defTabSz="914498" latinLnBrk="0">
        <a:lnSpc>
          <a:spcPct val="100000"/>
        </a:lnSpc>
        <a:spcBef>
          <a:spcPts val="601"/>
        </a:spcBef>
        <a:spcAft>
          <a:spcPts val="0"/>
        </a:spcAft>
        <a:buClr>
          <a:srgbClr val="000000"/>
        </a:buClr>
        <a:buSzPts val="6400"/>
        <a:buFont typeface="Arial"/>
        <a:buChar char="•"/>
        <a:tabLst/>
        <a:defRPr sz="3200" b="0" i="0" u="none" strike="noStrike" cap="none" spc="0" baseline="0">
          <a:solidFill>
            <a:srgbClr val="000000"/>
          </a:solidFill>
          <a:uFillTx/>
          <a:latin typeface="Calibri"/>
          <a:ea typeface="Calibri"/>
          <a:cs typeface="Calibri"/>
          <a:sym typeface="Calibri"/>
        </a:defRPr>
      </a:lvl1pPr>
      <a:lvl2pPr marL="718534" marR="0" indent="-464507" algn="l" defTabSz="914498" latinLnBrk="0">
        <a:lnSpc>
          <a:spcPct val="100000"/>
        </a:lnSpc>
        <a:spcBef>
          <a:spcPts val="601"/>
        </a:spcBef>
        <a:spcAft>
          <a:spcPts val="0"/>
        </a:spcAft>
        <a:buClr>
          <a:srgbClr val="000000"/>
        </a:buClr>
        <a:buSzPts val="6400"/>
        <a:buFont typeface="Arial"/>
        <a:buChar char="–"/>
        <a:tabLst/>
        <a:defRPr sz="3200" b="0" i="0" u="none" strike="noStrike" cap="none" spc="0" baseline="0">
          <a:solidFill>
            <a:srgbClr val="000000"/>
          </a:solidFill>
          <a:uFillTx/>
          <a:latin typeface="Calibri"/>
          <a:ea typeface="Calibri"/>
          <a:cs typeface="Calibri"/>
          <a:sym typeface="Calibri"/>
        </a:defRPr>
      </a:lvl2pPr>
      <a:lvl3pPr marL="1003409" marR="0" indent="-508055" algn="l" defTabSz="914498" latinLnBrk="0">
        <a:lnSpc>
          <a:spcPct val="100000"/>
        </a:lnSpc>
        <a:spcBef>
          <a:spcPts val="601"/>
        </a:spcBef>
        <a:spcAft>
          <a:spcPts val="0"/>
        </a:spcAft>
        <a:buClr>
          <a:srgbClr val="000000"/>
        </a:buClr>
        <a:buSzPts val="6400"/>
        <a:buFont typeface="Arial"/>
        <a:buChar char="•"/>
        <a:tabLst/>
        <a:defRPr sz="3200" b="0" i="0" u="none" strike="noStrike" cap="none" spc="0" baseline="0">
          <a:solidFill>
            <a:srgbClr val="000000"/>
          </a:solidFill>
          <a:uFillTx/>
          <a:latin typeface="Calibri"/>
          <a:ea typeface="Calibri"/>
          <a:cs typeface="Calibri"/>
          <a:sym typeface="Calibri"/>
        </a:defRPr>
      </a:lvl3pPr>
      <a:lvl4pPr marL="1305700" marR="0" indent="-569022" algn="l" defTabSz="914498" latinLnBrk="0">
        <a:lnSpc>
          <a:spcPct val="100000"/>
        </a:lnSpc>
        <a:spcBef>
          <a:spcPts val="601"/>
        </a:spcBef>
        <a:spcAft>
          <a:spcPts val="0"/>
        </a:spcAft>
        <a:buClr>
          <a:srgbClr val="000000"/>
        </a:buClr>
        <a:buSzPts val="6400"/>
        <a:buFont typeface="Arial"/>
        <a:buChar char="–"/>
        <a:tabLst/>
        <a:defRPr sz="3200" b="0" i="0" u="none" strike="noStrike" cap="none" spc="0" baseline="0">
          <a:solidFill>
            <a:srgbClr val="000000"/>
          </a:solidFill>
          <a:uFillTx/>
          <a:latin typeface="Calibri"/>
          <a:ea typeface="Calibri"/>
          <a:cs typeface="Calibri"/>
          <a:sym typeface="Calibri"/>
        </a:defRPr>
      </a:lvl4pPr>
      <a:lvl5pPr marL="1534325" marR="0" indent="-569022" algn="l" defTabSz="914498" latinLnBrk="0">
        <a:lnSpc>
          <a:spcPct val="100000"/>
        </a:lnSpc>
        <a:spcBef>
          <a:spcPts val="601"/>
        </a:spcBef>
        <a:spcAft>
          <a:spcPts val="0"/>
        </a:spcAft>
        <a:buClr>
          <a:srgbClr val="000000"/>
        </a:buClr>
        <a:buSzPts val="6400"/>
        <a:buFont typeface="Arial"/>
        <a:buChar char="»"/>
        <a:tabLst/>
        <a:defRPr sz="3200" b="0" i="0" u="none" strike="noStrike" cap="none" spc="0" baseline="0">
          <a:solidFill>
            <a:srgbClr val="000000"/>
          </a:solidFill>
          <a:uFillTx/>
          <a:latin typeface="Calibri"/>
          <a:ea typeface="Calibri"/>
          <a:cs typeface="Calibri"/>
          <a:sym typeface="Calibri"/>
        </a:defRPr>
      </a:lvl5pPr>
      <a:lvl6pPr marL="1762950" marR="0" indent="-569022" algn="l" defTabSz="914498" latinLnBrk="0">
        <a:lnSpc>
          <a:spcPct val="100000"/>
        </a:lnSpc>
        <a:spcBef>
          <a:spcPts val="601"/>
        </a:spcBef>
        <a:spcAft>
          <a:spcPts val="0"/>
        </a:spcAft>
        <a:buClr>
          <a:srgbClr val="000000"/>
        </a:buClr>
        <a:buSzPts val="6400"/>
        <a:buFont typeface="Arial"/>
        <a:buChar char="•"/>
        <a:tabLst/>
        <a:defRPr sz="3200" b="0" i="0" u="none" strike="noStrike" cap="none" spc="0" baseline="0">
          <a:solidFill>
            <a:srgbClr val="000000"/>
          </a:solidFill>
          <a:uFillTx/>
          <a:latin typeface="Calibri"/>
          <a:ea typeface="Calibri"/>
          <a:cs typeface="Calibri"/>
          <a:sym typeface="Calibri"/>
        </a:defRPr>
      </a:lvl6pPr>
      <a:lvl7pPr marL="1991574" marR="0" indent="-569022" algn="l" defTabSz="914498" latinLnBrk="0">
        <a:lnSpc>
          <a:spcPct val="100000"/>
        </a:lnSpc>
        <a:spcBef>
          <a:spcPts val="601"/>
        </a:spcBef>
        <a:spcAft>
          <a:spcPts val="0"/>
        </a:spcAft>
        <a:buClr>
          <a:srgbClr val="000000"/>
        </a:buClr>
        <a:buSzPts val="6400"/>
        <a:buFont typeface="Arial"/>
        <a:buChar char="•"/>
        <a:tabLst/>
        <a:defRPr sz="3200" b="0" i="0" u="none" strike="noStrike" cap="none" spc="0" baseline="0">
          <a:solidFill>
            <a:srgbClr val="000000"/>
          </a:solidFill>
          <a:uFillTx/>
          <a:latin typeface="Calibri"/>
          <a:ea typeface="Calibri"/>
          <a:cs typeface="Calibri"/>
          <a:sym typeface="Calibri"/>
        </a:defRPr>
      </a:lvl7pPr>
      <a:lvl8pPr marL="2220198" marR="0" indent="-569022" algn="l" defTabSz="914498" latinLnBrk="0">
        <a:lnSpc>
          <a:spcPct val="100000"/>
        </a:lnSpc>
        <a:spcBef>
          <a:spcPts val="601"/>
        </a:spcBef>
        <a:spcAft>
          <a:spcPts val="0"/>
        </a:spcAft>
        <a:buClr>
          <a:srgbClr val="000000"/>
        </a:buClr>
        <a:buSzPts val="6400"/>
        <a:buFont typeface="Arial"/>
        <a:buChar char="•"/>
        <a:tabLst/>
        <a:defRPr sz="3200" b="0" i="0" u="none" strike="noStrike" cap="none" spc="0" baseline="0">
          <a:solidFill>
            <a:srgbClr val="000000"/>
          </a:solidFill>
          <a:uFillTx/>
          <a:latin typeface="Calibri"/>
          <a:ea typeface="Calibri"/>
          <a:cs typeface="Calibri"/>
          <a:sym typeface="Calibri"/>
        </a:defRPr>
      </a:lvl8pPr>
      <a:lvl9pPr marL="2448824" marR="0" indent="-569022" algn="l" defTabSz="914498" latinLnBrk="0">
        <a:lnSpc>
          <a:spcPct val="100000"/>
        </a:lnSpc>
        <a:spcBef>
          <a:spcPts val="601"/>
        </a:spcBef>
        <a:spcAft>
          <a:spcPts val="0"/>
        </a:spcAft>
        <a:buClr>
          <a:srgbClr val="000000"/>
        </a:buClr>
        <a:buSzPts val="6400"/>
        <a:buFont typeface="Arial"/>
        <a:buChar char="•"/>
        <a:tabLst/>
        <a:defRPr sz="3200" b="0" i="0" u="none" strike="noStrike" cap="none" spc="0" baseline="0">
          <a:solidFill>
            <a:srgbClr val="000000"/>
          </a:solidFill>
          <a:uFillTx/>
          <a:latin typeface="Calibri"/>
          <a:ea typeface="Calibri"/>
          <a:cs typeface="Calibri"/>
          <a:sym typeface="Calibri"/>
        </a:defRPr>
      </a:lvl9pPr>
    </p:bodyStyle>
    <p:otherStyle>
      <a:lvl1pPr marL="0" marR="0" indent="0" algn="r" defTabSz="914498"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98"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98"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98"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98"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98"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98"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98"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98"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478" y="281005"/>
            <a:ext cx="11553044" cy="2004995"/>
          </a:xfrm>
          <a:prstGeom prst="rect">
            <a:avLst/>
          </a:prstGeom>
        </p:spPr>
        <p:txBody>
          <a:bodyPr vert="horz" lIns="91440" tIns="45720" rIns="91440" bIns="45720" rtlCol="0" anchor="ctr">
            <a:noAutofit/>
          </a:bodyPr>
          <a:lstStyle/>
          <a:p>
            <a:r>
              <a:rPr lang="en-GB"/>
              <a:t>Hey, what’s your title?</a:t>
            </a:r>
            <a:endParaRPr lang="en-US"/>
          </a:p>
        </p:txBody>
      </p:sp>
      <p:sp>
        <p:nvSpPr>
          <p:cNvPr id="3" name="Text Placeholder 2"/>
          <p:cNvSpPr>
            <a:spLocks noGrp="1"/>
          </p:cNvSpPr>
          <p:nvPr>
            <p:ph type="body" idx="1"/>
          </p:nvPr>
        </p:nvSpPr>
        <p:spPr>
          <a:xfrm>
            <a:off x="319478" y="2571612"/>
            <a:ext cx="11553044" cy="4005383"/>
          </a:xfrm>
          <a:prstGeom prst="rect">
            <a:avLst/>
          </a:prstGeom>
        </p:spPr>
        <p:txBody>
          <a:bodyPr vert="horz" lIns="91440" tIns="45720" rIns="91440" bIns="45720" rtlCol="0">
            <a:normAutofit/>
          </a:bodyPr>
          <a:lstStyle/>
          <a:p>
            <a:pPr lvl="0"/>
            <a:r>
              <a:rPr lang="en-GB"/>
              <a:t>Cool, and what is this about?</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43576848"/>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8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B194668-3B1B-4275-820D-BCA39ADAA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A0C446A-CFC7-434E-8542-49AD21D1DB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0807BFB-DDFC-4F13-A19F-8AECC5A428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AD91A-837B-44CD-AC57-6E470B44D1CC}" type="datetimeFigureOut">
              <a:rPr lang="en-GB" smtClean="0"/>
              <a:t>28/03/2022</a:t>
            </a:fld>
            <a:endParaRPr lang="en-GB"/>
          </a:p>
        </p:txBody>
      </p:sp>
      <p:sp>
        <p:nvSpPr>
          <p:cNvPr id="5" name="Footer Placeholder 4">
            <a:extLst>
              <a:ext uri="{FF2B5EF4-FFF2-40B4-BE49-F238E27FC236}">
                <a16:creationId xmlns:a16="http://schemas.microsoft.com/office/drawing/2014/main" xmlns="" id="{56CDEAE3-50F6-4755-A3DC-6FF66F616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96DF81B6-5ED0-4913-8C77-C42172F088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BA407-8FDD-4ADC-BCCC-50D99D9BE02A}" type="slidenum">
              <a:rPr lang="en-GB" smtClean="0"/>
              <a:t>‹#›</a:t>
            </a:fld>
            <a:endParaRPr lang="en-GB"/>
          </a:p>
        </p:txBody>
      </p:sp>
    </p:spTree>
    <p:extLst>
      <p:ext uri="{BB962C8B-B14F-4D97-AF65-F5344CB8AC3E}">
        <p14:creationId xmlns:p14="http://schemas.microsoft.com/office/powerpoint/2010/main" val="327331637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643304D-7335-4029-A189-7F0437FA69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xmlns="" id="{C35A36D4-686D-40DE-A7C5-95475AF72D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xmlns="" id="{9A50EEED-7538-452D-B53A-FFFAA95DB8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CF2C4-0ABB-4E5B-925B-4AAE9BDAD5F7}" type="datetimeFigureOut">
              <a:rPr lang="fi-FI" smtClean="0"/>
              <a:t>28.3.2022</a:t>
            </a:fld>
            <a:endParaRPr lang="fi-FI"/>
          </a:p>
        </p:txBody>
      </p:sp>
      <p:sp>
        <p:nvSpPr>
          <p:cNvPr id="5" name="Footer Placeholder 4">
            <a:extLst>
              <a:ext uri="{FF2B5EF4-FFF2-40B4-BE49-F238E27FC236}">
                <a16:creationId xmlns:a16="http://schemas.microsoft.com/office/drawing/2014/main" xmlns="" id="{8E615FE3-05E7-45A3-BC98-E51CF1181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xmlns="" id="{C376A6FC-6C1A-4E7E-A56A-1D7541BD5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13EA6-8C63-4E7A-BEAC-DBE6F3EAEB50}" type="slidenum">
              <a:rPr lang="fi-FI" smtClean="0"/>
              <a:t>‹#›</a:t>
            </a:fld>
            <a:endParaRPr lang="fi-FI"/>
          </a:p>
        </p:txBody>
      </p:sp>
    </p:spTree>
    <p:extLst>
      <p:ext uri="{BB962C8B-B14F-4D97-AF65-F5344CB8AC3E}">
        <p14:creationId xmlns:p14="http://schemas.microsoft.com/office/powerpoint/2010/main" val="10079750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9.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microsoft.com/office/2007/relationships/hdphoto" Target="../media/hdphoto1.wdp"/><Relationship Id="rId9" Type="http://schemas.openxmlformats.org/officeDocument/2006/relationships/image" Target="../media/image64.png"/><Relationship Id="rId1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DAF4BCC-4C0A-4338-9F51-7BD2F736E404}"/>
              </a:ext>
            </a:extLst>
          </p:cNvPr>
          <p:cNvSpPr txBox="1"/>
          <p:nvPr/>
        </p:nvSpPr>
        <p:spPr>
          <a:xfrm>
            <a:off x="5419493" y="1224842"/>
            <a:ext cx="5999355" cy="4555093"/>
          </a:xfrm>
          <a:prstGeom prst="rect">
            <a:avLst/>
          </a:prstGeom>
          <a:noFill/>
        </p:spPr>
        <p:txBody>
          <a:bodyPr wrap="square" rtlCol="0">
            <a:spAutoFit/>
          </a:bodyPr>
          <a:lstStyle/>
          <a:p>
            <a:pPr algn="ctr"/>
            <a:r>
              <a:rPr lang="en-GB" sz="5400" b="1" dirty="0">
                <a:latin typeface="Arial" panose="020B0604020202020204" pitchFamily="34" charset="0"/>
                <a:cs typeface="Arial" panose="020B0604020202020204" pitchFamily="34" charset="0"/>
              </a:rPr>
              <a:t>Entrepreneurial </a:t>
            </a:r>
          </a:p>
          <a:p>
            <a:pPr algn="ctr"/>
            <a:r>
              <a:rPr lang="en-GB" sz="5400" b="1" dirty="0">
                <a:latin typeface="Arial" panose="020B0604020202020204" pitchFamily="34" charset="0"/>
                <a:cs typeface="Arial" panose="020B0604020202020204" pitchFamily="34" charset="0"/>
              </a:rPr>
              <a:t>Mindset</a:t>
            </a:r>
          </a:p>
          <a:p>
            <a:pPr algn="ctr"/>
            <a:endParaRPr lang="en-GB" sz="5400" dirty="0">
              <a:latin typeface="Arial" panose="020B0604020202020204" pitchFamily="34" charset="0"/>
              <a:cs typeface="Arial" panose="020B0604020202020204" pitchFamily="34" charset="0"/>
            </a:endParaRPr>
          </a:p>
          <a:p>
            <a:pPr algn="ctr"/>
            <a:r>
              <a:rPr lang="en-GB" sz="4400" dirty="0">
                <a:latin typeface="Arial" panose="020B0604020202020204" pitchFamily="34" charset="0"/>
                <a:cs typeface="Arial" panose="020B0604020202020204" pitchFamily="34" charset="0"/>
              </a:rPr>
              <a:t>Session 2</a:t>
            </a:r>
          </a:p>
          <a:p>
            <a:pPr algn="ctr"/>
            <a:endParaRPr lang="en-GB" sz="28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March 28, 2022</a:t>
            </a:r>
          </a:p>
          <a:p>
            <a:pPr algn="ctr"/>
            <a:r>
              <a:rPr lang="fi-FI" sz="1600" dirty="0">
                <a:latin typeface="Arial" panose="020B0604020202020204" pitchFamily="34" charset="0"/>
                <a:cs typeface="Arial" panose="020B0604020202020204" pitchFamily="34" charset="0"/>
              </a:rPr>
              <a:t>Sonja Hilavuo, Milja Hannu-Kuure, Lidia Borisova &amp; Kyösti Ruuttunen</a:t>
            </a:r>
            <a:endParaRPr lang="en-US" sz="1600" dirty="0">
              <a:latin typeface="Arial" panose="020B0604020202020204" pitchFamily="34" charset="0"/>
              <a:cs typeface="Arial" panose="020B0604020202020204" pitchFamily="34" charset="0"/>
            </a:endParaRPr>
          </a:p>
        </p:txBody>
      </p:sp>
      <p:pic>
        <p:nvPicPr>
          <p:cNvPr id="4" name="Picture 3" descr="A group of trees in a field&#10;&#10;Description automatically generated with medium confidence">
            <a:extLst>
              <a:ext uri="{FF2B5EF4-FFF2-40B4-BE49-F238E27FC236}">
                <a16:creationId xmlns:a16="http://schemas.microsoft.com/office/drawing/2014/main" xmlns="" id="{9141F33A-ECF3-4F25-A4DD-0644675ED8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4567535" cy="6858000"/>
          </a:xfrm>
          <a:prstGeom prst="rect">
            <a:avLst/>
          </a:prstGeom>
        </p:spPr>
      </p:pic>
      <p:pic>
        <p:nvPicPr>
          <p:cNvPr id="5" name="Picture 4" descr="A close up of a logo&#10;&#10;Description automatically generated">
            <a:extLst>
              <a:ext uri="{FF2B5EF4-FFF2-40B4-BE49-F238E27FC236}">
                <a16:creationId xmlns:a16="http://schemas.microsoft.com/office/drawing/2014/main" xmlns="" id="{8BBEC58D-7F39-4281-B7B5-4963F71175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8766" y="5949696"/>
            <a:ext cx="2063757" cy="665417"/>
          </a:xfrm>
          <a:prstGeom prst="rect">
            <a:avLst/>
          </a:prstGeom>
        </p:spPr>
      </p:pic>
    </p:spTree>
    <p:extLst>
      <p:ext uri="{BB962C8B-B14F-4D97-AF65-F5344CB8AC3E}">
        <p14:creationId xmlns:p14="http://schemas.microsoft.com/office/powerpoint/2010/main" val="795903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91CA1-18C9-4F8F-AB33-4C74D647D8DB}"/>
              </a:ext>
            </a:extLst>
          </p:cNvPr>
          <p:cNvSpPr>
            <a:spLocks noGrp="1"/>
          </p:cNvSpPr>
          <p:nvPr>
            <p:ph type="title"/>
          </p:nvPr>
        </p:nvSpPr>
        <p:spPr>
          <a:xfrm>
            <a:off x="5872883" y="546608"/>
            <a:ext cx="5709518" cy="1325563"/>
          </a:xfrm>
        </p:spPr>
        <p:txBody>
          <a:bodyPr>
            <a:normAutofit/>
          </a:bodyPr>
          <a:lstStyle/>
          <a:p>
            <a:pPr algn="ctr"/>
            <a:r>
              <a:rPr lang="fi-FI" sz="3600">
                <a:solidFill>
                  <a:schemeClr val="accent4"/>
                </a:solidFill>
              </a:rPr>
              <a:t>Building carbon neutrality</a:t>
            </a:r>
          </a:p>
        </p:txBody>
      </p:sp>
      <p:sp>
        <p:nvSpPr>
          <p:cNvPr id="4" name="Slide Number Placeholder 3">
            <a:extLst>
              <a:ext uri="{FF2B5EF4-FFF2-40B4-BE49-F238E27FC236}">
                <a16:creationId xmlns:a16="http://schemas.microsoft.com/office/drawing/2014/main" xmlns="" id="{9BD49F7E-F39F-4C47-B59A-9C633DF62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A4FE9-F3CC-4B8B-B31B-4638115A153D}" type="slidenum">
              <a:rPr kumimoji="0" lang="fi-FI"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DB70A2FC-0A38-4735-964A-5607E694A9C8}"/>
              </a:ext>
            </a:extLst>
          </p:cNvPr>
          <p:cNvSpPr txBox="1"/>
          <p:nvPr/>
        </p:nvSpPr>
        <p:spPr>
          <a:xfrm>
            <a:off x="6831143" y="4767604"/>
            <a:ext cx="469455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venir LT Std 45 Book" panose="020B0502020203020204" pitchFamily="34" charset="0"/>
                <a:ea typeface="Roboto" pitchFamily="2" charset="0"/>
                <a:cs typeface="+mn-cs"/>
              </a:rPr>
              <a:t>We reduce the circularity gap. 30 % of our products contain industrial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venir LT Std 45 Book" panose="020B0502020203020204" pitchFamily="34" charset="0"/>
                <a:ea typeface="Roboto" pitchFamily="2" charset="0"/>
                <a:cs typeface="+mn-cs"/>
              </a:rPr>
              <a:t>side-streams such as bio ash. </a:t>
            </a:r>
          </a:p>
        </p:txBody>
      </p:sp>
      <p:sp>
        <p:nvSpPr>
          <p:cNvPr id="8" name="TextBox 7">
            <a:extLst>
              <a:ext uri="{FF2B5EF4-FFF2-40B4-BE49-F238E27FC236}">
                <a16:creationId xmlns:a16="http://schemas.microsoft.com/office/drawing/2014/main" xmlns="" id="{D0B6AEEE-9A32-4736-B459-D15AED0C639C}"/>
              </a:ext>
            </a:extLst>
          </p:cNvPr>
          <p:cNvSpPr txBox="1"/>
          <p:nvPr/>
        </p:nvSpPr>
        <p:spPr>
          <a:xfrm>
            <a:off x="6831143" y="3471317"/>
            <a:ext cx="48150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venir LT Std 45 Book" panose="020B0502020203020204" pitchFamily="34" charset="0"/>
                <a:ea typeface="Roboto" pitchFamily="2" charset="0"/>
                <a:cs typeface="+mn-cs"/>
              </a:rPr>
              <a:t>Majority of our granulates have over </a:t>
            </a:r>
            <a:br>
              <a:rPr kumimoji="0" lang="en-US" sz="2000" b="0" i="0" u="none" strike="noStrike" kern="1200" cap="none" spc="0" normalizeH="0" baseline="0" noProof="0">
                <a:ln>
                  <a:noFill/>
                </a:ln>
                <a:solidFill>
                  <a:srgbClr val="000000"/>
                </a:solidFill>
                <a:effectLst/>
                <a:uLnTx/>
                <a:uFillTx/>
                <a:latin typeface="Avenir LT Std 45 Book" panose="020B0502020203020204" pitchFamily="34" charset="0"/>
                <a:ea typeface="Roboto" pitchFamily="2" charset="0"/>
                <a:cs typeface="+mn-cs"/>
              </a:rPr>
            </a:br>
            <a:r>
              <a:rPr kumimoji="0" lang="en-US" sz="2000" b="0" i="0" u="none" strike="noStrike" kern="1200" cap="none" spc="0" normalizeH="0" baseline="0" noProof="0">
                <a:ln>
                  <a:noFill/>
                </a:ln>
                <a:solidFill>
                  <a:srgbClr val="000000"/>
                </a:solidFill>
                <a:effectLst/>
                <a:uLnTx/>
                <a:uFillTx/>
                <a:latin typeface="Avenir LT Std 45 Book" panose="020B0502020203020204" pitchFamily="34" charset="0"/>
                <a:ea typeface="Roboto" pitchFamily="2" charset="0"/>
                <a:cs typeface="+mn-cs"/>
              </a:rPr>
              <a:t>50 % renewable or recycled content.</a:t>
            </a:r>
          </a:p>
        </p:txBody>
      </p:sp>
      <p:sp>
        <p:nvSpPr>
          <p:cNvPr id="9" name="TextBox 8">
            <a:extLst>
              <a:ext uri="{FF2B5EF4-FFF2-40B4-BE49-F238E27FC236}">
                <a16:creationId xmlns:a16="http://schemas.microsoft.com/office/drawing/2014/main" xmlns="" id="{7221D324-22C6-417D-AA3F-BEAC7AA6C1A9}"/>
              </a:ext>
            </a:extLst>
          </p:cNvPr>
          <p:cNvSpPr txBox="1"/>
          <p:nvPr/>
        </p:nvSpPr>
        <p:spPr>
          <a:xfrm>
            <a:off x="6831143" y="2194371"/>
            <a:ext cx="48150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venir LT Std 45 Book" panose="020B0502020203020204" pitchFamily="34" charset="0"/>
                <a:ea typeface="Roboto" pitchFamily="2" charset="0"/>
                <a:cs typeface="Arial" panose="020B0604020202020204" pitchFamily="34" charset="0"/>
              </a:rPr>
              <a:t>Our portfolio includes products with </a:t>
            </a:r>
            <a:br>
              <a:rPr kumimoji="0" lang="en-US" sz="2000" b="0" i="0" u="none" strike="noStrike" kern="1200" cap="none" spc="0" normalizeH="0" baseline="0" noProof="0">
                <a:ln>
                  <a:noFill/>
                </a:ln>
                <a:solidFill>
                  <a:srgbClr val="000000"/>
                </a:solidFill>
                <a:effectLst/>
                <a:uLnTx/>
                <a:uFillTx/>
                <a:latin typeface="Avenir LT Std 45 Book" panose="020B0502020203020204" pitchFamily="34" charset="0"/>
                <a:ea typeface="Roboto" pitchFamily="2" charset="0"/>
                <a:cs typeface="Arial" panose="020B0604020202020204" pitchFamily="34" charset="0"/>
              </a:rPr>
            </a:br>
            <a:r>
              <a:rPr kumimoji="0" lang="en-US" sz="2000" b="0" i="0" u="none" strike="noStrike" kern="1200" cap="none" spc="0" normalizeH="0" baseline="0" noProof="0">
                <a:ln>
                  <a:noFill/>
                </a:ln>
                <a:solidFill>
                  <a:srgbClr val="000000"/>
                </a:solidFill>
                <a:effectLst/>
                <a:uLnTx/>
                <a:uFillTx/>
                <a:latin typeface="Avenir LT Std 45 Book" panose="020B0502020203020204" pitchFamily="34" charset="0"/>
                <a:ea typeface="Roboto" pitchFamily="2" charset="0"/>
                <a:cs typeface="Arial" panose="020B0604020202020204" pitchFamily="34" charset="0"/>
              </a:rPr>
              <a:t>renewable content as high as 99.5 %. </a:t>
            </a:r>
          </a:p>
        </p:txBody>
      </p:sp>
      <p:sp>
        <p:nvSpPr>
          <p:cNvPr id="10" name="Oval 9">
            <a:extLst>
              <a:ext uri="{FF2B5EF4-FFF2-40B4-BE49-F238E27FC236}">
                <a16:creationId xmlns:a16="http://schemas.microsoft.com/office/drawing/2014/main" xmlns="" id="{5864F5A7-018D-41E4-B90D-2D30A413E716}"/>
              </a:ext>
            </a:extLst>
          </p:cNvPr>
          <p:cNvSpPr/>
          <p:nvPr/>
        </p:nvSpPr>
        <p:spPr>
          <a:xfrm>
            <a:off x="5949809" y="2197745"/>
            <a:ext cx="713123" cy="721095"/>
          </a:xfrm>
          <a:prstGeom prst="ellipse">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latin typeface="Avenir LT Std 45 Book"/>
              <a:ea typeface="Avenir LT Std 45 Book"/>
              <a:cs typeface="Avenir LT Std 45 Book"/>
              <a:sym typeface="Avenir LT Std 45 Book"/>
            </a:endParaRPr>
          </a:p>
        </p:txBody>
      </p:sp>
      <p:pic>
        <p:nvPicPr>
          <p:cNvPr id="11" name="Picture 10" descr="Icon&#10;&#10;Description automatically generated">
            <a:extLst>
              <a:ext uri="{FF2B5EF4-FFF2-40B4-BE49-F238E27FC236}">
                <a16:creationId xmlns:a16="http://schemas.microsoft.com/office/drawing/2014/main" xmlns="" id="{D67AA288-2E16-4930-9BAD-BEAD076676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2882" y="3507241"/>
            <a:ext cx="392066" cy="392066"/>
          </a:xfrm>
          <a:prstGeom prst="rect">
            <a:avLst/>
          </a:prstGeom>
        </p:spPr>
      </p:pic>
      <p:pic>
        <p:nvPicPr>
          <p:cNvPr id="12" name="Picture 11" descr="A picture containing ax, vector graphics&#10;&#10;Description automatically generated">
            <a:extLst>
              <a:ext uri="{FF2B5EF4-FFF2-40B4-BE49-F238E27FC236}">
                <a16:creationId xmlns:a16="http://schemas.microsoft.com/office/drawing/2014/main" xmlns="" id="{6244AD31-41A7-4A64-AEB2-DAD2E49783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9434" y="2330099"/>
            <a:ext cx="436431" cy="436431"/>
          </a:xfrm>
          <a:prstGeom prst="rect">
            <a:avLst/>
          </a:prstGeom>
        </p:spPr>
      </p:pic>
      <p:sp>
        <p:nvSpPr>
          <p:cNvPr id="13" name="Oval 12">
            <a:extLst>
              <a:ext uri="{FF2B5EF4-FFF2-40B4-BE49-F238E27FC236}">
                <a16:creationId xmlns:a16="http://schemas.microsoft.com/office/drawing/2014/main" xmlns="" id="{6258D76B-35B2-4240-B6B6-97674ECABB7C}"/>
              </a:ext>
            </a:extLst>
          </p:cNvPr>
          <p:cNvSpPr/>
          <p:nvPr/>
        </p:nvSpPr>
        <p:spPr>
          <a:xfrm>
            <a:off x="5949809" y="4793004"/>
            <a:ext cx="713123" cy="721095"/>
          </a:xfrm>
          <a:prstGeom prst="ellipse">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latin typeface="Avenir LT Std 45 Book"/>
              <a:ea typeface="Avenir LT Std 45 Book"/>
              <a:cs typeface="Avenir LT Std 45 Book"/>
              <a:sym typeface="Avenir LT Std 45 Book"/>
            </a:endParaRPr>
          </a:p>
        </p:txBody>
      </p:sp>
      <p:sp>
        <p:nvSpPr>
          <p:cNvPr id="15" name="Oval 14">
            <a:extLst>
              <a:ext uri="{FF2B5EF4-FFF2-40B4-BE49-F238E27FC236}">
                <a16:creationId xmlns:a16="http://schemas.microsoft.com/office/drawing/2014/main" xmlns="" id="{518A6A09-E06B-42BA-8D5F-945F27E40C52}"/>
              </a:ext>
            </a:extLst>
          </p:cNvPr>
          <p:cNvSpPr/>
          <p:nvPr/>
        </p:nvSpPr>
        <p:spPr>
          <a:xfrm>
            <a:off x="5949810" y="3458108"/>
            <a:ext cx="713123" cy="721095"/>
          </a:xfrm>
          <a:prstGeom prst="ellipse">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latin typeface="Avenir LT Std 45 Book"/>
              <a:ea typeface="Avenir LT Std 45 Book"/>
              <a:cs typeface="Avenir LT Std 45 Book"/>
              <a:sym typeface="Avenir LT Std 45 Book"/>
            </a:endParaRPr>
          </a:p>
        </p:txBody>
      </p:sp>
      <p:pic>
        <p:nvPicPr>
          <p:cNvPr id="16" name="Picture 15" descr="Icon&#10;&#10;Description automatically generated">
            <a:extLst>
              <a:ext uri="{FF2B5EF4-FFF2-40B4-BE49-F238E27FC236}">
                <a16:creationId xmlns:a16="http://schemas.microsoft.com/office/drawing/2014/main" xmlns="" id="{2A1E7D57-CF52-4439-B714-FA816191CC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2447" y="3549826"/>
            <a:ext cx="494753" cy="494753"/>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xmlns="" id="{9ACA9BCC-CDD3-4FE3-986A-1D4743F236F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956" y="0"/>
            <a:ext cx="5398814" cy="6858000"/>
          </a:xfrm>
          <a:prstGeom prst="rect">
            <a:avLst/>
          </a:prstGeom>
        </p:spPr>
      </p:pic>
      <p:pic>
        <p:nvPicPr>
          <p:cNvPr id="17" name="Picture 16" descr="Icon, arrow&#10;&#10;Description automatically generated">
            <a:extLst>
              <a:ext uri="{FF2B5EF4-FFF2-40B4-BE49-F238E27FC236}">
                <a16:creationId xmlns:a16="http://schemas.microsoft.com/office/drawing/2014/main" xmlns="" id="{A1DB23FC-017A-4752-A999-9B50F292B135}"/>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5932253" y="4809295"/>
            <a:ext cx="777654" cy="714964"/>
          </a:xfrm>
          <a:prstGeom prst="rect">
            <a:avLst/>
          </a:prstGeom>
        </p:spPr>
      </p:pic>
    </p:spTree>
    <p:extLst>
      <p:ext uri="{BB962C8B-B14F-4D97-AF65-F5344CB8AC3E}">
        <p14:creationId xmlns:p14="http://schemas.microsoft.com/office/powerpoint/2010/main" val="217501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DAF4BCC-4C0A-4338-9F51-7BD2F736E404}"/>
              </a:ext>
            </a:extLst>
          </p:cNvPr>
          <p:cNvSpPr txBox="1"/>
          <p:nvPr/>
        </p:nvSpPr>
        <p:spPr>
          <a:xfrm>
            <a:off x="455472" y="442621"/>
            <a:ext cx="11541455" cy="923330"/>
          </a:xfrm>
          <a:prstGeom prst="rect">
            <a:avLst/>
          </a:prstGeom>
          <a:noFill/>
        </p:spPr>
        <p:txBody>
          <a:bodyPr wrap="square" rtlCol="0">
            <a:spAutoFit/>
          </a:bodyPr>
          <a:lstStyle/>
          <a:p>
            <a:r>
              <a:rPr lang="en-GB" sz="5400" b="1" dirty="0">
                <a:solidFill>
                  <a:schemeClr val="bg1"/>
                </a:solidFill>
                <a:latin typeface="Arial" panose="020B0604020202020204" pitchFamily="34" charset="0"/>
                <a:cs typeface="Arial" panose="020B0604020202020204" pitchFamily="34" charset="0"/>
              </a:rPr>
              <a:t>Buzz groups in breakout rooms</a:t>
            </a:r>
            <a:endParaRPr lang="en-US" sz="54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6678EB7F-F6A1-443A-8E9B-833B2E08C5FC}"/>
              </a:ext>
            </a:extLst>
          </p:cNvPr>
          <p:cNvSpPr txBox="1"/>
          <p:nvPr/>
        </p:nvSpPr>
        <p:spPr>
          <a:xfrm>
            <a:off x="553008" y="1891064"/>
            <a:ext cx="4665168" cy="4678204"/>
          </a:xfrm>
          <a:prstGeom prst="rect">
            <a:avLst/>
          </a:prstGeom>
          <a:solidFill>
            <a:schemeClr val="bg1"/>
          </a:solidFill>
        </p:spPr>
        <p:txBody>
          <a:bodyPr wrap="square" rtlCol="0">
            <a:spAutoFit/>
          </a:bodyPr>
          <a:lstStyle/>
          <a:p>
            <a:pPr marL="342900" indent="-342900">
              <a:buFont typeface="+mj-lt"/>
              <a:buAutoNum type="arabicPeriod"/>
            </a:pPr>
            <a:endParaRPr lang="en-US" sz="2800" b="1" dirty="0">
              <a:latin typeface="Arial" panose="020B0604020202020204" pitchFamily="34" charset="0"/>
              <a:cs typeface="Arial" panose="020B0604020202020204" pitchFamily="34" charset="0"/>
            </a:endParaRPr>
          </a:p>
          <a:p>
            <a:pPr marL="342900" indent="-342900">
              <a:buFont typeface="+mj-lt"/>
              <a:buAutoNum type="arabicPeriod"/>
            </a:pPr>
            <a:r>
              <a:rPr lang="en-US" sz="2800" b="1" dirty="0">
                <a:latin typeface="Arial" panose="020B0604020202020204" pitchFamily="34" charset="0"/>
                <a:cs typeface="Arial" panose="020B0604020202020204" pitchFamily="34" charset="0"/>
              </a:rPr>
              <a:t>What was interesting ?</a:t>
            </a:r>
          </a:p>
          <a:p>
            <a:pPr marL="342900" indent="-342900">
              <a:buFont typeface="+mj-lt"/>
              <a:buAutoNum type="arabicPeriod"/>
            </a:pPr>
            <a:endParaRPr lang="en-US" sz="2800" b="1" dirty="0">
              <a:latin typeface="Arial" panose="020B0604020202020204" pitchFamily="34" charset="0"/>
              <a:cs typeface="Arial" panose="020B0604020202020204" pitchFamily="34" charset="0"/>
            </a:endParaRPr>
          </a:p>
          <a:p>
            <a:pPr marL="342900" indent="-342900">
              <a:buFont typeface="+mj-lt"/>
              <a:buAutoNum type="arabicPeriod"/>
            </a:pPr>
            <a:r>
              <a:rPr lang="en-US" sz="2800" b="1" dirty="0">
                <a:latin typeface="Arial" panose="020B0604020202020204" pitchFamily="34" charset="0"/>
                <a:cs typeface="Arial" panose="020B0604020202020204" pitchFamily="34" charset="0"/>
              </a:rPr>
              <a:t>What entrepreneurial ways of working can you see in </a:t>
            </a:r>
            <a:r>
              <a:rPr lang="en-US" sz="2800" b="1" dirty="0" err="1">
                <a:latin typeface="Arial" panose="020B0604020202020204" pitchFamily="34" charset="0"/>
                <a:cs typeface="Arial" panose="020B0604020202020204" pitchFamily="34" charset="0"/>
              </a:rPr>
              <a:t>Brightplus</a:t>
            </a:r>
            <a:r>
              <a:rPr lang="en-US" sz="2800" b="1" dirty="0">
                <a:latin typeface="Arial" panose="020B0604020202020204" pitchFamily="34" charset="0"/>
                <a:cs typeface="Arial" panose="020B0604020202020204" pitchFamily="34" charset="0"/>
              </a:rPr>
              <a:t> and Valmet stories?</a:t>
            </a:r>
          </a:p>
          <a:p>
            <a:pPr marL="342900" indent="-342900">
              <a:buFont typeface="+mj-lt"/>
              <a:buAutoNum type="arabicPeriod"/>
            </a:pPr>
            <a:endParaRPr lang="en-US" sz="2800" b="1" dirty="0">
              <a:latin typeface="Arial" panose="020B0604020202020204" pitchFamily="34" charset="0"/>
              <a:cs typeface="Arial" panose="020B0604020202020204" pitchFamily="34" charset="0"/>
            </a:endParaRPr>
          </a:p>
          <a:p>
            <a:pPr marL="342900" indent="-342900">
              <a:buFont typeface="+mj-lt"/>
              <a:buAutoNum type="arabicPeriod"/>
            </a:pPr>
            <a:r>
              <a:rPr lang="en-US" sz="2800" b="1" dirty="0">
                <a:latin typeface="Arial" panose="020B0604020202020204" pitchFamily="34" charset="0"/>
                <a:cs typeface="Arial" panose="020B0604020202020204" pitchFamily="34" charset="0"/>
              </a:rPr>
              <a:t> How to foster growth mindset?</a:t>
            </a: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AEAA3DD7-7D99-4622-955F-4704BC268174}"/>
              </a:ext>
            </a:extLst>
          </p:cNvPr>
          <p:cNvSpPr txBox="1"/>
          <p:nvPr/>
        </p:nvSpPr>
        <p:spPr>
          <a:xfrm>
            <a:off x="9422688" y="3429000"/>
            <a:ext cx="2427936" cy="523220"/>
          </a:xfrm>
          <a:prstGeom prst="rect">
            <a:avLst/>
          </a:prstGeom>
          <a:solidFill>
            <a:schemeClr val="bg1"/>
          </a:solidFill>
        </p:spPr>
        <p:txBody>
          <a:bodyPr wrap="square" rtlCol="0">
            <a:spAutoFit/>
          </a:bodyPr>
          <a:lstStyle/>
          <a:p>
            <a:r>
              <a:rPr lang="en-US" sz="2800" b="1" dirty="0">
                <a:latin typeface="Arial" panose="020B0604020202020204" pitchFamily="34" charset="0"/>
                <a:cs typeface="Arial" panose="020B0604020202020204" pitchFamily="34" charset="0"/>
              </a:rPr>
              <a:t>15 minutes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96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DAF4BCC-4C0A-4338-9F51-7BD2F736E404}"/>
              </a:ext>
            </a:extLst>
          </p:cNvPr>
          <p:cNvSpPr txBox="1"/>
          <p:nvPr/>
        </p:nvSpPr>
        <p:spPr>
          <a:xfrm>
            <a:off x="328507" y="455727"/>
            <a:ext cx="11534985" cy="707886"/>
          </a:xfrm>
          <a:prstGeom prst="rect">
            <a:avLst/>
          </a:prstGeom>
          <a:noFill/>
        </p:spPr>
        <p:txBody>
          <a:bodyPr wrap="square" rtlCol="0">
            <a:spAutoFit/>
          </a:bodyPr>
          <a:lstStyle/>
          <a:p>
            <a:pPr algn="l"/>
            <a:r>
              <a:rPr lang="en-GB" sz="4000" b="1" dirty="0">
                <a:latin typeface="Arial" panose="020B0604020202020204" pitchFamily="34" charset="0"/>
                <a:cs typeface="Arial" panose="020B0604020202020204" pitchFamily="34" charset="0"/>
              </a:rPr>
              <a:t>Conclusions from the company cases </a:t>
            </a:r>
            <a:endParaRPr lang="en-GB" sz="4000" b="1" dirty="0">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xmlns="" id="{61DCC64E-48D9-4FD5-A367-8AA92E9AB1A0}"/>
              </a:ext>
            </a:extLst>
          </p:cNvPr>
          <p:cNvSpPr/>
          <p:nvPr/>
        </p:nvSpPr>
        <p:spPr>
          <a:xfrm>
            <a:off x="4853904" y="1550349"/>
            <a:ext cx="2245894" cy="1151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err="1"/>
              <a:t>Ideas</a:t>
            </a:r>
            <a:endParaRPr lang="en-US" sz="2800" b="1" dirty="0"/>
          </a:p>
        </p:txBody>
      </p:sp>
      <p:sp>
        <p:nvSpPr>
          <p:cNvPr id="40" name="Oval 39">
            <a:extLst>
              <a:ext uri="{FF2B5EF4-FFF2-40B4-BE49-F238E27FC236}">
                <a16:creationId xmlns:a16="http://schemas.microsoft.com/office/drawing/2014/main" xmlns="" id="{A0E361A2-3C2F-4B76-85AB-94BAA1B08960}"/>
              </a:ext>
            </a:extLst>
          </p:cNvPr>
          <p:cNvSpPr/>
          <p:nvPr/>
        </p:nvSpPr>
        <p:spPr>
          <a:xfrm>
            <a:off x="6809994" y="3989943"/>
            <a:ext cx="2245894" cy="1151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t>Minimun</a:t>
            </a:r>
            <a:r>
              <a:rPr lang="fi-FI" dirty="0"/>
              <a:t> </a:t>
            </a:r>
            <a:r>
              <a:rPr lang="fi-FI" dirty="0" err="1"/>
              <a:t>Viable</a:t>
            </a:r>
            <a:r>
              <a:rPr lang="fi-FI" dirty="0"/>
              <a:t> Product</a:t>
            </a:r>
          </a:p>
          <a:p>
            <a:pPr algn="ctr"/>
            <a:r>
              <a:rPr lang="fi-FI" sz="2400" b="1" dirty="0"/>
              <a:t>(MVP)</a:t>
            </a:r>
            <a:endParaRPr lang="en-US" sz="2400" b="1" dirty="0"/>
          </a:p>
        </p:txBody>
      </p:sp>
      <p:sp>
        <p:nvSpPr>
          <p:cNvPr id="41" name="Oval 40">
            <a:extLst>
              <a:ext uri="{FF2B5EF4-FFF2-40B4-BE49-F238E27FC236}">
                <a16:creationId xmlns:a16="http://schemas.microsoft.com/office/drawing/2014/main" xmlns="" id="{780323AD-6F1D-4D08-88DE-1D4192D7FB63}"/>
              </a:ext>
            </a:extLst>
          </p:cNvPr>
          <p:cNvSpPr/>
          <p:nvPr/>
        </p:nvSpPr>
        <p:spPr>
          <a:xfrm>
            <a:off x="2765587" y="3889955"/>
            <a:ext cx="2245894" cy="1151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t>Data</a:t>
            </a:r>
            <a:endParaRPr lang="en-US" sz="2800" b="1" dirty="0"/>
          </a:p>
        </p:txBody>
      </p:sp>
      <p:sp>
        <p:nvSpPr>
          <p:cNvPr id="42" name="Arrow: Curved Down 41">
            <a:extLst>
              <a:ext uri="{FF2B5EF4-FFF2-40B4-BE49-F238E27FC236}">
                <a16:creationId xmlns:a16="http://schemas.microsoft.com/office/drawing/2014/main" xmlns="" id="{19A2EFD5-A0C4-47C0-B517-D221122CCCC1}"/>
              </a:ext>
            </a:extLst>
          </p:cNvPr>
          <p:cNvSpPr/>
          <p:nvPr/>
        </p:nvSpPr>
        <p:spPr>
          <a:xfrm rot="3490584">
            <a:off x="7087724" y="2566866"/>
            <a:ext cx="1498102" cy="805006"/>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ectangle 42">
            <a:extLst>
              <a:ext uri="{FF2B5EF4-FFF2-40B4-BE49-F238E27FC236}">
                <a16:creationId xmlns:a16="http://schemas.microsoft.com/office/drawing/2014/main" xmlns="" id="{DCAC4E97-0CCA-48EB-995C-A93F4146D447}"/>
              </a:ext>
            </a:extLst>
          </p:cNvPr>
          <p:cNvSpPr/>
          <p:nvPr/>
        </p:nvSpPr>
        <p:spPr>
          <a:xfrm>
            <a:off x="8268233" y="6456214"/>
            <a:ext cx="4299285" cy="338554"/>
          </a:xfrm>
          <a:prstGeom prst="rect">
            <a:avLst/>
          </a:prstGeom>
        </p:spPr>
        <p:txBody>
          <a:bodyPr wrap="square">
            <a:spAutoFit/>
          </a:bodyPr>
          <a:lstStyle/>
          <a:p>
            <a:pPr defTabSz="825490" hangingPunct="0"/>
            <a:r>
              <a:rPr lang="en-US" sz="1600" kern="0" dirty="0">
                <a:solidFill>
                  <a:srgbClr val="000000"/>
                </a:solidFill>
                <a:latin typeface="Helvetica Neue Medium"/>
                <a:sym typeface="Helvetica Neue Medium"/>
              </a:rPr>
              <a:t>Eric </a:t>
            </a:r>
            <a:r>
              <a:rPr lang="en-US" sz="1600" kern="0" dirty="0" err="1">
                <a:solidFill>
                  <a:srgbClr val="000000"/>
                </a:solidFill>
                <a:latin typeface="Helvetica Neue Medium"/>
                <a:sym typeface="Helvetica Neue Medium"/>
              </a:rPr>
              <a:t>Ries</a:t>
            </a:r>
            <a:r>
              <a:rPr lang="en-US" sz="1600" kern="0" dirty="0">
                <a:solidFill>
                  <a:srgbClr val="000000"/>
                </a:solidFill>
                <a:latin typeface="Helvetica Neue Medium"/>
                <a:sym typeface="Helvetica Neue Medium"/>
              </a:rPr>
              <a:t>, book “The Lean Startup”,  2008</a:t>
            </a:r>
          </a:p>
        </p:txBody>
      </p:sp>
      <p:sp>
        <p:nvSpPr>
          <p:cNvPr id="44" name="TextBox 43">
            <a:extLst>
              <a:ext uri="{FF2B5EF4-FFF2-40B4-BE49-F238E27FC236}">
                <a16:creationId xmlns:a16="http://schemas.microsoft.com/office/drawing/2014/main" xmlns="" id="{0C21C9AE-935B-444C-80FC-CFD2EE9145CA}"/>
              </a:ext>
            </a:extLst>
          </p:cNvPr>
          <p:cNvSpPr txBox="1"/>
          <p:nvPr/>
        </p:nvSpPr>
        <p:spPr>
          <a:xfrm>
            <a:off x="4669088" y="2996340"/>
            <a:ext cx="2514599" cy="1077218"/>
          </a:xfrm>
          <a:prstGeom prst="rect">
            <a:avLst/>
          </a:prstGeom>
          <a:noFill/>
        </p:spPr>
        <p:txBody>
          <a:bodyPr wrap="none" rtlCol="0">
            <a:spAutoFit/>
          </a:bodyPr>
          <a:lstStyle/>
          <a:p>
            <a:pPr algn="ctr"/>
            <a:r>
              <a:rPr lang="fi-FI" sz="3200" b="1" dirty="0"/>
              <a:t>Lean </a:t>
            </a:r>
            <a:r>
              <a:rPr lang="fi-FI" sz="3200" b="1" dirty="0" err="1"/>
              <a:t>Start-Up</a:t>
            </a:r>
            <a:endParaRPr lang="fi-FI" sz="3200" b="1" dirty="0"/>
          </a:p>
          <a:p>
            <a:pPr algn="ctr"/>
            <a:r>
              <a:rPr lang="fi-FI" sz="3200" b="1" dirty="0"/>
              <a:t>THE LOOP</a:t>
            </a:r>
            <a:endParaRPr lang="en-US" sz="3200" b="1" dirty="0"/>
          </a:p>
        </p:txBody>
      </p:sp>
      <p:sp>
        <p:nvSpPr>
          <p:cNvPr id="45" name="Arrow: Curved Down 44">
            <a:extLst>
              <a:ext uri="{FF2B5EF4-FFF2-40B4-BE49-F238E27FC236}">
                <a16:creationId xmlns:a16="http://schemas.microsoft.com/office/drawing/2014/main" xmlns="" id="{BA3BE456-D5A4-421F-A0DD-9F5531987C82}"/>
              </a:ext>
            </a:extLst>
          </p:cNvPr>
          <p:cNvSpPr/>
          <p:nvPr/>
        </p:nvSpPr>
        <p:spPr>
          <a:xfrm rot="18395644">
            <a:off x="3513223" y="2535421"/>
            <a:ext cx="1382346" cy="591548"/>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Arrow: Curved Down 45">
            <a:extLst>
              <a:ext uri="{FF2B5EF4-FFF2-40B4-BE49-F238E27FC236}">
                <a16:creationId xmlns:a16="http://schemas.microsoft.com/office/drawing/2014/main" xmlns="" id="{14653773-6734-47E4-8F47-97536E625A6D}"/>
              </a:ext>
            </a:extLst>
          </p:cNvPr>
          <p:cNvSpPr/>
          <p:nvPr/>
        </p:nvSpPr>
        <p:spPr>
          <a:xfrm rot="11013420">
            <a:off x="5034824" y="4357654"/>
            <a:ext cx="1690319" cy="805006"/>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a:extLst>
              <a:ext uri="{FF2B5EF4-FFF2-40B4-BE49-F238E27FC236}">
                <a16:creationId xmlns:a16="http://schemas.microsoft.com/office/drawing/2014/main" xmlns="" id="{01282D7A-8E4C-4E65-A3A0-807F1CAD9D6A}"/>
              </a:ext>
            </a:extLst>
          </p:cNvPr>
          <p:cNvSpPr/>
          <p:nvPr/>
        </p:nvSpPr>
        <p:spPr>
          <a:xfrm>
            <a:off x="8643371" y="2072322"/>
            <a:ext cx="2245894" cy="1151021"/>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tx1"/>
                </a:solidFill>
              </a:rPr>
              <a:t>BUILD</a:t>
            </a:r>
            <a:endParaRPr lang="en-US" sz="2800" b="1" dirty="0">
              <a:solidFill>
                <a:schemeClr val="tx1"/>
              </a:solidFill>
            </a:endParaRPr>
          </a:p>
        </p:txBody>
      </p:sp>
      <p:sp>
        <p:nvSpPr>
          <p:cNvPr id="48" name="Oval 47">
            <a:extLst>
              <a:ext uri="{FF2B5EF4-FFF2-40B4-BE49-F238E27FC236}">
                <a16:creationId xmlns:a16="http://schemas.microsoft.com/office/drawing/2014/main" xmlns="" id="{75C3B9F3-A115-4E0B-85BE-12046ADAA465}"/>
              </a:ext>
            </a:extLst>
          </p:cNvPr>
          <p:cNvSpPr/>
          <p:nvPr/>
        </p:nvSpPr>
        <p:spPr>
          <a:xfrm>
            <a:off x="861609" y="2125859"/>
            <a:ext cx="2245894" cy="1151021"/>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tx1"/>
                </a:solidFill>
              </a:rPr>
              <a:t>LEARN</a:t>
            </a:r>
            <a:endParaRPr lang="en-US" sz="2800" b="1" dirty="0">
              <a:solidFill>
                <a:schemeClr val="tx1"/>
              </a:solidFill>
            </a:endParaRPr>
          </a:p>
        </p:txBody>
      </p:sp>
      <p:sp>
        <p:nvSpPr>
          <p:cNvPr id="49" name="Oval 48">
            <a:extLst>
              <a:ext uri="{FF2B5EF4-FFF2-40B4-BE49-F238E27FC236}">
                <a16:creationId xmlns:a16="http://schemas.microsoft.com/office/drawing/2014/main" xmlns="" id="{98426D7A-EF9C-400C-9686-D1156FB7C74E}"/>
              </a:ext>
            </a:extLst>
          </p:cNvPr>
          <p:cNvSpPr/>
          <p:nvPr/>
        </p:nvSpPr>
        <p:spPr>
          <a:xfrm>
            <a:off x="4792494" y="5527700"/>
            <a:ext cx="2368713" cy="1151021"/>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tx1"/>
                </a:solidFill>
              </a:rPr>
              <a:t>MEASURE</a:t>
            </a:r>
            <a:endParaRPr lang="en-US" sz="2800" b="1" dirty="0">
              <a:solidFill>
                <a:schemeClr val="tx1"/>
              </a:solidFill>
            </a:endParaRPr>
          </a:p>
        </p:txBody>
      </p:sp>
    </p:spTree>
    <p:extLst>
      <p:ext uri="{BB962C8B-B14F-4D97-AF65-F5344CB8AC3E}">
        <p14:creationId xmlns:p14="http://schemas.microsoft.com/office/powerpoint/2010/main" val="351030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3583237-DD39-46A1-A949-BB01FFABD5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211" b="4519"/>
          <a:stretch/>
        </p:blipFill>
        <p:spPr>
          <a:xfrm>
            <a:off x="20" y="10"/>
            <a:ext cx="12191980" cy="6857990"/>
          </a:xfrm>
          <a:prstGeom prst="rect">
            <a:avLst/>
          </a:prstGeom>
        </p:spPr>
      </p:pic>
      <p:sp>
        <p:nvSpPr>
          <p:cNvPr id="9"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A1A28C4-EF59-4BC2-8584-C54113AC5A4B}"/>
              </a:ext>
            </a:extLst>
          </p:cNvPr>
          <p:cNvSpPr>
            <a:spLocks noGrp="1"/>
          </p:cNvSpPr>
          <p:nvPr>
            <p:ph type="ctrTitle"/>
          </p:nvPr>
        </p:nvSpPr>
        <p:spPr>
          <a:xfrm>
            <a:off x="8022021" y="3231931"/>
            <a:ext cx="3852041" cy="1834056"/>
          </a:xfrm>
        </p:spPr>
        <p:txBody>
          <a:bodyPr>
            <a:normAutofit/>
          </a:bodyPr>
          <a:lstStyle/>
          <a:p>
            <a:r>
              <a:rPr lang="fi-FI" sz="4800" b="1" dirty="0">
                <a:latin typeface="Arial" panose="020B0604020202020204" pitchFamily="34" charset="0"/>
                <a:cs typeface="Arial" panose="020B0604020202020204" pitchFamily="34" charset="0"/>
              </a:rPr>
              <a:t>LESSONS LEARNED</a:t>
            </a:r>
          </a:p>
        </p:txBody>
      </p:sp>
      <p:sp>
        <p:nvSpPr>
          <p:cNvPr id="3" name="Subtitle 2">
            <a:extLst>
              <a:ext uri="{FF2B5EF4-FFF2-40B4-BE49-F238E27FC236}">
                <a16:creationId xmlns:a16="http://schemas.microsoft.com/office/drawing/2014/main" xmlns="" id="{D525E4EC-E1C5-41AE-9FAB-977B0FBC89D4}"/>
              </a:ext>
            </a:extLst>
          </p:cNvPr>
          <p:cNvSpPr>
            <a:spLocks noGrp="1"/>
          </p:cNvSpPr>
          <p:nvPr>
            <p:ph type="subTitle" idx="1"/>
          </p:nvPr>
        </p:nvSpPr>
        <p:spPr>
          <a:xfrm>
            <a:off x="7782910" y="5242675"/>
            <a:ext cx="4330262" cy="683284"/>
          </a:xfrm>
        </p:spPr>
        <p:txBody>
          <a:bodyPr>
            <a:normAutofit/>
          </a:bodyPr>
          <a:lstStyle/>
          <a:p>
            <a:r>
              <a:rPr lang="fi-FI" sz="3200" dirty="0" err="1"/>
              <a:t>Stories</a:t>
            </a:r>
            <a:r>
              <a:rPr lang="fi-FI" sz="3200" dirty="0"/>
              <a:t> </a:t>
            </a:r>
            <a:r>
              <a:rPr lang="fi-FI" sz="3200" dirty="0" err="1"/>
              <a:t>from</a:t>
            </a:r>
            <a:r>
              <a:rPr lang="fi-FI" sz="3200" dirty="0"/>
              <a:t> </a:t>
            </a:r>
            <a:r>
              <a:rPr lang="fi-FI" sz="3200" dirty="0" err="1"/>
              <a:t>the</a:t>
            </a:r>
            <a:r>
              <a:rPr lang="fi-FI" sz="3200" dirty="0"/>
              <a:t> </a:t>
            </a:r>
            <a:r>
              <a:rPr lang="fi-FI" sz="3200" dirty="0" err="1"/>
              <a:t>road</a:t>
            </a:r>
            <a:endParaRPr lang="fi-FI" sz="3200" dirty="0"/>
          </a:p>
        </p:txBody>
      </p:sp>
      <p:cxnSp>
        <p:nvCxnSpPr>
          <p:cNvPr id="11" name="Straight Connector 10">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25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t="19200" b="1092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t>RESPECT -  Ethics &amp; Integrity</a:t>
            </a: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973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75D68C2B-AB41-4CE6-A30D-0DFF03665A9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42"/>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48027B4-2939-4541-82B9-C11278DF2DB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000" dirty="0">
                <a:solidFill>
                  <a:schemeClr val="tx1">
                    <a:lumMod val="85000"/>
                    <a:lumOff val="15000"/>
                  </a:schemeClr>
                </a:solidFill>
                <a:latin typeface="Arial" panose="020B0604020202020204" pitchFamily="34" charset="0"/>
                <a:cs typeface="Arial" panose="020B0604020202020204" pitchFamily="34" charset="0"/>
              </a:rPr>
              <a:t>Maintain solution mindset</a:t>
            </a:r>
          </a:p>
        </p:txBody>
      </p:sp>
      <p:cxnSp>
        <p:nvCxnSpPr>
          <p:cNvPr id="16" name="Straight Connector 15">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65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Placeholder 8" descr="A picture containing object that represents mission, goal&#10;">
            <a:extLst>
              <a:ext uri="{FF2B5EF4-FFF2-40B4-BE49-F238E27FC236}">
                <a16:creationId xmlns:a16="http://schemas.microsoft.com/office/drawing/2014/main" xmlns="" id="{0D885372-B539-47DA-B009-A89898040F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1914" r="1" b="13508"/>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xmlns="" id="{CE848B07-DF9F-43AC-8CBB-2CEA0B358A56}"/>
              </a:ext>
            </a:extLst>
          </p:cNvPr>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t>Rigorous attention to detail</a:t>
            </a: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209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054" b="12677"/>
          <a:stretch/>
        </p:blipFill>
        <p:spPr>
          <a:xfrm>
            <a:off x="20" y="10"/>
            <a:ext cx="12191980" cy="6857990"/>
          </a:xfrm>
          <a:prstGeom prst="rect">
            <a:avLst/>
          </a:prstGeom>
        </p:spPr>
      </p:pic>
      <p:sp>
        <p:nvSpPr>
          <p:cNvPr id="195" name="Rectangle 194">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Title 1"/>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t>SIMPLIFY !</a:t>
            </a:r>
          </a:p>
        </p:txBody>
      </p:sp>
      <p:cxnSp>
        <p:nvCxnSpPr>
          <p:cNvPr id="197" name="Straight Connector 196">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27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xmlns="" id="{7B62C34D-FA95-4841-B967-B3FFC485A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806" y="1047363"/>
            <a:ext cx="6889315" cy="4970211"/>
          </a:xfrm>
          <a:prstGeom prst="rect">
            <a:avLst/>
          </a:prstGeom>
          <a:ln w="228600" cap="sq" cmpd="thickThin">
            <a:solidFill>
              <a:srgbClr val="000000"/>
            </a:solidFill>
            <a:prstDash val="solid"/>
            <a:miter lim="800000"/>
          </a:ln>
          <a:effectLst>
            <a:innerShdw blurRad="76200">
              <a:srgbClr val="000000"/>
            </a:innerShdw>
          </a:effectLst>
        </p:spPr>
      </p:pic>
      <p:grpSp>
        <p:nvGrpSpPr>
          <p:cNvPr id="10" name="Group 9">
            <a:extLst>
              <a:ext uri="{FF2B5EF4-FFF2-40B4-BE49-F238E27FC236}">
                <a16:creationId xmlns:a16="http://schemas.microsoft.com/office/drawing/2014/main" xmlns="" id="{3ABC9EFE-5AF1-46F6-B173-9D3532BF507A}"/>
              </a:ext>
            </a:extLst>
          </p:cNvPr>
          <p:cNvGrpSpPr/>
          <p:nvPr/>
        </p:nvGrpSpPr>
        <p:grpSpPr>
          <a:xfrm>
            <a:off x="417535" y="1287705"/>
            <a:ext cx="3691002" cy="4282590"/>
            <a:chOff x="643003" y="1991638"/>
            <a:chExt cx="3064701" cy="2630466"/>
          </a:xfrm>
        </p:grpSpPr>
        <p:sp>
          <p:nvSpPr>
            <p:cNvPr id="8" name="Isosceles Triangle 7">
              <a:extLst>
                <a:ext uri="{FF2B5EF4-FFF2-40B4-BE49-F238E27FC236}">
                  <a16:creationId xmlns:a16="http://schemas.microsoft.com/office/drawing/2014/main" xmlns="" id="{C34F2F9C-6298-43E2-9F33-76552AFCA27A}"/>
                </a:ext>
              </a:extLst>
            </p:cNvPr>
            <p:cNvSpPr/>
            <p:nvPr/>
          </p:nvSpPr>
          <p:spPr>
            <a:xfrm rot="5400000">
              <a:off x="1916482" y="2830882"/>
              <a:ext cx="2630466" cy="95197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906A17A5-74E9-4448-BC1A-CF3B8311EB7C}"/>
                </a:ext>
              </a:extLst>
            </p:cNvPr>
            <p:cNvSpPr/>
            <p:nvPr/>
          </p:nvSpPr>
          <p:spPr>
            <a:xfrm>
              <a:off x="643003" y="1991638"/>
              <a:ext cx="2112723" cy="26304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itle 1">
            <a:extLst>
              <a:ext uri="{FF2B5EF4-FFF2-40B4-BE49-F238E27FC236}">
                <a16:creationId xmlns:a16="http://schemas.microsoft.com/office/drawing/2014/main" xmlns="" id="{BBBD535B-1698-45AE-88FA-70B9AAF574EA}"/>
              </a:ext>
            </a:extLst>
          </p:cNvPr>
          <p:cNvSpPr txBox="1">
            <a:spLocks/>
          </p:cNvSpPr>
          <p:nvPr/>
        </p:nvSpPr>
        <p:spPr>
          <a:xfrm>
            <a:off x="775700" y="2297490"/>
            <a:ext cx="3145078" cy="7361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Never miss the fun of being in the customer interface</a:t>
            </a:r>
            <a:endParaRPr kumimoji="0" lang="en-US" sz="36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499524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DAF4BCC-4C0A-4338-9F51-7BD2F736E404}"/>
              </a:ext>
            </a:extLst>
          </p:cNvPr>
          <p:cNvSpPr txBox="1"/>
          <p:nvPr/>
        </p:nvSpPr>
        <p:spPr>
          <a:xfrm>
            <a:off x="633663" y="588925"/>
            <a:ext cx="10924674" cy="646331"/>
          </a:xfrm>
          <a:prstGeom prst="rect">
            <a:avLst/>
          </a:prstGeom>
          <a:noFill/>
        </p:spPr>
        <p:txBody>
          <a:bodyPr wrap="square" rtlCol="0">
            <a:spAutoFit/>
          </a:bodyPr>
          <a:lstStyle/>
          <a:p>
            <a:pPr algn="l"/>
            <a:r>
              <a:rPr lang="en-GB" sz="3600" b="1" dirty="0">
                <a:effectLst/>
                <a:latin typeface="Arial" panose="020B0604020202020204" pitchFamily="34" charset="0"/>
                <a:cs typeface="Arial" panose="020B0604020202020204" pitchFamily="34" charset="0"/>
              </a:rPr>
              <a:t>Final Essay on entrepreneurial mindset</a:t>
            </a:r>
          </a:p>
        </p:txBody>
      </p:sp>
      <p:sp>
        <p:nvSpPr>
          <p:cNvPr id="3" name="Rectangle 2">
            <a:extLst>
              <a:ext uri="{FF2B5EF4-FFF2-40B4-BE49-F238E27FC236}">
                <a16:creationId xmlns:a16="http://schemas.microsoft.com/office/drawing/2014/main" xmlns="" id="{132BB400-EE4C-4A51-A9EB-3DA7BF9270FF}"/>
              </a:ext>
            </a:extLst>
          </p:cNvPr>
          <p:cNvSpPr/>
          <p:nvPr/>
        </p:nvSpPr>
        <p:spPr>
          <a:xfrm>
            <a:off x="657726" y="1684420"/>
            <a:ext cx="10924674" cy="4797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63D4E6C2-4245-451C-A074-206E2FBA3129}"/>
              </a:ext>
            </a:extLst>
          </p:cNvPr>
          <p:cNvSpPr/>
          <p:nvPr/>
        </p:nvSpPr>
        <p:spPr>
          <a:xfrm>
            <a:off x="1265868" y="1969925"/>
            <a:ext cx="9402131" cy="4226798"/>
          </a:xfrm>
          <a:prstGeom prst="rect">
            <a:avLst/>
          </a:prstGeom>
        </p:spPr>
        <p:txBody>
          <a:bodyPr wrap="square">
            <a:spAutoFit/>
          </a:bodyPr>
          <a:lstStyle/>
          <a:p>
            <a:pPr algn="l">
              <a:spcBef>
                <a:spcPts val="1600"/>
              </a:spcBef>
              <a:spcAft>
                <a:spcPts val="1600"/>
              </a:spcAft>
            </a:pPr>
            <a:r>
              <a:rPr lang="en-US" sz="3200" dirty="0">
                <a:solidFill>
                  <a:schemeClr val="bg1"/>
                </a:solidFill>
                <a:latin typeface="Arial" panose="020B0604020202020204" pitchFamily="34" charset="0"/>
                <a:cs typeface="Arial" panose="020B0604020202020204" pitchFamily="34" charset="0"/>
              </a:rPr>
              <a:t>Write an essay as an answer to the following questions:</a:t>
            </a:r>
          </a:p>
          <a:p>
            <a:pPr marL="685800" lvl="0" indent="-685800" algn="l">
              <a:spcBef>
                <a:spcPts val="1200"/>
              </a:spcBef>
              <a:spcAft>
                <a:spcPts val="12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Please, provide your definition of entrepreneurship? What entrepreneurship means for you and why it is important?</a:t>
            </a:r>
          </a:p>
          <a:p>
            <a:pPr marL="685800" lvl="0" indent="-685800" algn="l">
              <a:spcBef>
                <a:spcPts val="1200"/>
              </a:spcBef>
              <a:spcAft>
                <a:spcPts val="12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Provide your understanding of the skills that entrepreneurs have. What kind of entrepreneurship skills you already have and which skills you are missing? Probably you had some entrepreneurial experience. Could you briefly describe what you learn out of this experience?</a:t>
            </a:r>
          </a:p>
          <a:p>
            <a:pPr algn="l">
              <a:spcBef>
                <a:spcPts val="1600"/>
              </a:spcBef>
              <a:spcAft>
                <a:spcPts val="1600"/>
              </a:spcAft>
            </a:pPr>
            <a:r>
              <a:rPr lang="en-US" sz="2000" dirty="0">
                <a:solidFill>
                  <a:schemeClr val="bg1"/>
                </a:solidFill>
                <a:latin typeface="Arial" panose="020B0604020202020204" pitchFamily="34" charset="0"/>
                <a:cs typeface="Arial" panose="020B0604020202020204" pitchFamily="34" charset="0"/>
              </a:rPr>
              <a:t>Provide feedback on 2 of your peers essays (criteria for feedback in MyCourses)</a:t>
            </a:r>
          </a:p>
        </p:txBody>
      </p:sp>
    </p:spTree>
    <p:extLst>
      <p:ext uri="{BB962C8B-B14F-4D97-AF65-F5344CB8AC3E}">
        <p14:creationId xmlns:p14="http://schemas.microsoft.com/office/powerpoint/2010/main" val="250876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F1A859-78D3-48EB-92E2-CE9A6A0DF81D}"/>
              </a:ext>
            </a:extLst>
          </p:cNvPr>
          <p:cNvSpPr>
            <a:spLocks noGrp="1"/>
          </p:cNvSpPr>
          <p:nvPr>
            <p:ph type="title"/>
          </p:nvPr>
        </p:nvSpPr>
        <p:spPr>
          <a:xfrm>
            <a:off x="399586" y="221752"/>
            <a:ext cx="10515600" cy="1325563"/>
          </a:xfrm>
        </p:spPr>
        <p:txBody>
          <a:bodyPr/>
          <a:lstStyle/>
          <a:p>
            <a:r>
              <a:rPr lang="en-US" b="1" dirty="0">
                <a:latin typeface="Arial" panose="020B0604020202020204" pitchFamily="34" charset="0"/>
                <a:cs typeface="Arial" panose="020B0604020202020204" pitchFamily="34" charset="0"/>
              </a:rPr>
              <a:t>Our Starting Point</a:t>
            </a:r>
          </a:p>
        </p:txBody>
      </p:sp>
      <p:pic>
        <p:nvPicPr>
          <p:cNvPr id="3" name="Picture 2">
            <a:extLst>
              <a:ext uri="{FF2B5EF4-FFF2-40B4-BE49-F238E27FC236}">
                <a16:creationId xmlns:a16="http://schemas.microsoft.com/office/drawing/2014/main" xmlns="" id="{8AADB161-3B07-4806-A6A6-EEFAE9058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891" y="2109884"/>
            <a:ext cx="4663532" cy="3200801"/>
          </a:xfrm>
          <a:prstGeom prst="rect">
            <a:avLst/>
          </a:prstGeom>
        </p:spPr>
      </p:pic>
      <p:pic>
        <p:nvPicPr>
          <p:cNvPr id="4" name="Picture 3">
            <a:extLst>
              <a:ext uri="{FF2B5EF4-FFF2-40B4-BE49-F238E27FC236}">
                <a16:creationId xmlns:a16="http://schemas.microsoft.com/office/drawing/2014/main" xmlns="" id="{44531630-5D6A-4FDD-A7EE-EAB8529B1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544" y="1547315"/>
            <a:ext cx="4816779" cy="4013982"/>
          </a:xfrm>
          <a:prstGeom prst="rect">
            <a:avLst/>
          </a:prstGeom>
        </p:spPr>
      </p:pic>
      <p:sp>
        <p:nvSpPr>
          <p:cNvPr id="5" name="Arrow: Right 4">
            <a:extLst>
              <a:ext uri="{FF2B5EF4-FFF2-40B4-BE49-F238E27FC236}">
                <a16:creationId xmlns:a16="http://schemas.microsoft.com/office/drawing/2014/main" xmlns="" id="{88B2BF0A-448F-4540-ACA1-41148BE724EA}"/>
              </a:ext>
            </a:extLst>
          </p:cNvPr>
          <p:cNvSpPr/>
          <p:nvPr/>
        </p:nvSpPr>
        <p:spPr>
          <a:xfrm>
            <a:off x="5509500" y="3425927"/>
            <a:ext cx="802089" cy="56871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866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p:nvPr/>
        </p:nvSpPr>
        <p:spPr>
          <a:xfrm>
            <a:off x="1524000" y="92291"/>
            <a:ext cx="9144000" cy="1446601"/>
          </a:xfrm>
          <a:prstGeom prst="rect">
            <a:avLst/>
          </a:prstGeom>
          <a:noFill/>
          <a:ln>
            <a:noFill/>
          </a:ln>
        </p:spPr>
        <p:txBody>
          <a:bodyPr spcFirstLastPara="1" wrap="square" lIns="91425" tIns="45700" rIns="91425" bIns="45700" anchor="t" anchorCtr="0">
            <a:noAutofit/>
          </a:bodyPr>
          <a:lstStyle/>
          <a:p>
            <a:pPr algn="ctr" defTabSz="412745" hangingPunct="0">
              <a:buClr>
                <a:srgbClr val="E6642F"/>
              </a:buClr>
            </a:pPr>
            <a:r>
              <a:rPr lang="en-US" sz="4400" i="1" kern="0" dirty="0">
                <a:solidFill>
                  <a:srgbClr val="E6642F"/>
                </a:solidFill>
                <a:latin typeface="Georgia"/>
                <a:ea typeface="Georgia"/>
                <a:cs typeface="Georgia"/>
                <a:sym typeface="Georgia"/>
              </a:rPr>
              <a:t>Aalto Entrepreneurial Ecosystem</a:t>
            </a:r>
            <a:endParaRPr sz="3001" kern="0" dirty="0">
              <a:solidFill>
                <a:srgbClr val="000000"/>
              </a:solidFill>
              <a:latin typeface="Montserrat" pitchFamily="2" charset="77"/>
              <a:sym typeface="Helvetica Neue Medium"/>
            </a:endParaRPr>
          </a:p>
          <a:p>
            <a:pPr algn="ctr" defTabSz="412745" hangingPunct="0">
              <a:buClr>
                <a:srgbClr val="000000"/>
              </a:buClr>
            </a:pPr>
            <a:endParaRPr sz="4400" i="1" kern="0" dirty="0">
              <a:solidFill>
                <a:srgbClr val="E6642F"/>
              </a:solidFill>
              <a:latin typeface="Georgia"/>
              <a:ea typeface="Georgia"/>
              <a:cs typeface="Georgia"/>
              <a:sym typeface="Georgia"/>
            </a:endParaRPr>
          </a:p>
        </p:txBody>
      </p:sp>
      <p:pic>
        <p:nvPicPr>
          <p:cNvPr id="9" name="Picture 8" descr="ecosystem-may-2017.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47579"/>
            <a:ext cx="9330612" cy="6858000"/>
          </a:xfrm>
          <a:prstGeom prst="rect">
            <a:avLst/>
          </a:prstGeom>
        </p:spPr>
      </p:pic>
    </p:spTree>
    <p:extLst>
      <p:ext uri="{BB962C8B-B14F-4D97-AF65-F5344CB8AC3E}">
        <p14:creationId xmlns:p14="http://schemas.microsoft.com/office/powerpoint/2010/main" val="3666781441"/>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E847D7-682E-3343-82A1-DBC344B188AB}"/>
              </a:ext>
            </a:extLst>
          </p:cNvPr>
          <p:cNvSpPr/>
          <p:nvPr/>
        </p:nvSpPr>
        <p:spPr>
          <a:xfrm>
            <a:off x="1" y="-1"/>
            <a:ext cx="6096000"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srgbClr val="EFEEEE"/>
              </a:solidFill>
              <a:effectLst/>
              <a:uLnTx/>
              <a:uFillTx/>
              <a:latin typeface="Arial" panose="020B0604020202020204"/>
              <a:ea typeface="+mn-ea"/>
              <a:cs typeface="+mn-cs"/>
            </a:endParaRPr>
          </a:p>
        </p:txBody>
      </p:sp>
      <p:pic>
        <p:nvPicPr>
          <p:cNvPr id="54" name="Picture 53" descr="Logo&#10;&#10;Description automatically generated">
            <a:extLst>
              <a:ext uri="{FF2B5EF4-FFF2-40B4-BE49-F238E27FC236}">
                <a16:creationId xmlns:a16="http://schemas.microsoft.com/office/drawing/2014/main" xmlns="" id="{0D7E6813-C4EC-A54A-94EC-EBBAF4034967}"/>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676"/>
                    </a14:imgEffect>
                  </a14:imgLayer>
                </a14:imgProps>
              </a:ext>
              <a:ext uri="{28A0092B-C50C-407E-A947-70E740481C1C}">
                <a14:useLocalDpi xmlns:a14="http://schemas.microsoft.com/office/drawing/2010/main"/>
              </a:ext>
            </a:extLst>
          </a:blip>
          <a:stretch>
            <a:fillRect/>
          </a:stretch>
        </p:blipFill>
        <p:spPr>
          <a:xfrm>
            <a:off x="4317999" y="1670049"/>
            <a:ext cx="3556000" cy="3517900"/>
          </a:xfrm>
          <a:prstGeom prst="rect">
            <a:avLst/>
          </a:prstGeom>
        </p:spPr>
      </p:pic>
      <p:sp>
        <p:nvSpPr>
          <p:cNvPr id="2" name="TextBox 1">
            <a:extLst>
              <a:ext uri="{FF2B5EF4-FFF2-40B4-BE49-F238E27FC236}">
                <a16:creationId xmlns:a16="http://schemas.microsoft.com/office/drawing/2014/main" xmlns="" id="{77495D4A-59FA-9C4B-93A3-078499A8DADE}"/>
              </a:ext>
            </a:extLst>
          </p:cNvPr>
          <p:cNvSpPr txBox="1"/>
          <p:nvPr/>
        </p:nvSpPr>
        <p:spPr>
          <a:xfrm>
            <a:off x="2790270" y="2705724"/>
            <a:ext cx="6611459"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0000"/>
                </a:solidFill>
                <a:effectLst/>
                <a:uLnTx/>
                <a:uFillTx/>
                <a:latin typeface="Arial" panose="020B0604020202020204"/>
                <a:ea typeface="+mn-ea"/>
                <a:cs typeface="+mn-cs"/>
              </a:rPr>
              <a:t>Sustainability </a:t>
            </a:r>
            <a:r>
              <a:rPr kumimoji="0" lang="en-GB" sz="4400" b="1" i="1" u="none" strike="noStrike" kern="1200" cap="none" spc="0" normalizeH="0" baseline="0" noProof="0" dirty="0">
                <a:ln>
                  <a:noFill/>
                </a:ln>
                <a:solidFill>
                  <a:srgbClr val="000000"/>
                </a:solidFill>
                <a:effectLst/>
                <a:uLnTx/>
                <a:uFillTx/>
                <a:latin typeface="Arial" panose="020B0604020202020204"/>
                <a:ea typeface="+mn-ea"/>
                <a:cs typeface="+mn-cs"/>
              </a:rPr>
              <a:t>through</a:t>
            </a:r>
            <a:r>
              <a:rPr kumimoji="0" lang="en-GB" sz="4400" b="1" i="0" u="none" strike="noStrike" kern="1200" cap="none" spc="0" normalizeH="0" baseline="0" noProof="0" dirty="0">
                <a:ln>
                  <a:noFill/>
                </a:ln>
                <a:solidFill>
                  <a:srgbClr val="000000"/>
                </a:solidFill>
                <a:effectLst/>
                <a:uLnTx/>
                <a:uFillTx/>
                <a:latin typeface="Arial" panose="020B0604020202020204"/>
                <a:ea typeface="+mn-ea"/>
                <a:cs typeface="+mn-cs"/>
              </a:rPr>
              <a:t> entrepreneurship.</a:t>
            </a:r>
            <a:endParaRPr kumimoji="0" lang="aa-ET" sz="4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xmlns="" id="{9AE60383-D9DE-1F4C-A1A9-8ADEE2093C93}"/>
              </a:ext>
            </a:extLst>
          </p:cNvPr>
          <p:cNvSpPr/>
          <p:nvPr/>
        </p:nvSpPr>
        <p:spPr>
          <a:xfrm>
            <a:off x="321586" y="317579"/>
            <a:ext cx="4820019" cy="113877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FEEEE"/>
                </a:solidFill>
                <a:effectLst/>
                <a:uLnTx/>
                <a:uFillTx/>
                <a:latin typeface="Arial" panose="020B0604020202020204" pitchFamily="34" charset="0"/>
                <a:ea typeface="+mn-ea"/>
                <a:cs typeface="Arial" panose="020B0604020202020204" pitchFamily="34" charset="0"/>
              </a:rPr>
              <a:t>Learn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FEEEE"/>
                </a:solidFill>
                <a:effectLst/>
                <a:uLnTx/>
                <a:uFillTx/>
                <a:latin typeface="Arial" panose="020B0604020202020204" pitchFamily="34" charset="0"/>
                <a:ea typeface="+mn-ea"/>
                <a:cs typeface="Arial" panose="020B0604020202020204" pitchFamily="34" charset="0"/>
              </a:rPr>
              <a:t>Entrepreneurship education for the whole Aalto community</a:t>
            </a:r>
            <a:endParaRPr kumimoji="0" lang="aa-ET" sz="1800" b="0" i="0" u="none" strike="noStrike" kern="1200" cap="none" spc="0" normalizeH="0" baseline="0" noProof="0" dirty="0">
              <a:ln>
                <a:noFill/>
              </a:ln>
              <a:solidFill>
                <a:srgbClr val="EFEEEE"/>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xmlns="" id="{6A32ECD0-7047-4546-9BF8-D670DC1602C1}"/>
              </a:ext>
            </a:extLst>
          </p:cNvPr>
          <p:cNvSpPr/>
          <p:nvPr/>
        </p:nvSpPr>
        <p:spPr>
          <a:xfrm>
            <a:off x="6819152" y="352502"/>
            <a:ext cx="4774736" cy="113877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05151"/>
                </a:solidFill>
                <a:effectLst/>
                <a:uLnTx/>
                <a:uFillTx/>
                <a:latin typeface="Arial" panose="020B0604020202020204" pitchFamily="34" charset="0"/>
                <a:ea typeface="+mn-ea"/>
                <a:cs typeface="Arial" panose="020B0604020202020204" pitchFamily="34" charset="0"/>
              </a:rPr>
              <a:t>Build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05151"/>
                </a:solidFill>
                <a:effectLst/>
                <a:uLnTx/>
                <a:uFillTx/>
                <a:latin typeface="Arial" panose="020B0604020202020204" pitchFamily="34" charset="0"/>
                <a:ea typeface="+mn-ea"/>
                <a:cs typeface="Arial" panose="020B0604020202020204" pitchFamily="34" charset="0"/>
              </a:rPr>
              <a:t>Opportunities and support for putting what you've learnt into practice </a:t>
            </a:r>
            <a:endParaRPr kumimoji="0" lang="aa-ET" sz="1800" b="0" i="0" u="none" strike="noStrike" kern="1200" cap="none" spc="0" normalizeH="0" baseline="0" noProof="0" dirty="0">
              <a:ln>
                <a:noFill/>
              </a:ln>
              <a:solidFill>
                <a:srgbClr val="105151"/>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xmlns="" id="{03573F26-AD25-C948-9A45-72F7DC5E14B7}"/>
              </a:ext>
            </a:extLst>
          </p:cNvPr>
          <p:cNvSpPr/>
          <p:nvPr/>
        </p:nvSpPr>
        <p:spPr>
          <a:xfrm>
            <a:off x="328373" y="1518677"/>
            <a:ext cx="240322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FEEEE"/>
                </a:solidFill>
                <a:effectLst/>
                <a:uLnTx/>
                <a:uFillTx/>
                <a:latin typeface="Arial" panose="020B0604020202020204"/>
                <a:ea typeface="+mn-ea"/>
                <a:cs typeface="+mn-cs"/>
              </a:rPr>
              <a:t>Hands-on education</a:t>
            </a:r>
            <a:endParaRPr kumimoji="0" lang="aa-ET" sz="1800" b="1" i="0" u="none" strike="noStrike" kern="1200" cap="none" spc="0" normalizeH="0" baseline="0" noProof="0" dirty="0">
              <a:ln>
                <a:noFill/>
              </a:ln>
              <a:solidFill>
                <a:srgbClr val="EFEEEE"/>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xmlns="" id="{A574458C-9688-434B-B26C-F7AA0E17B673}"/>
              </a:ext>
            </a:extLst>
          </p:cNvPr>
          <p:cNvSpPr/>
          <p:nvPr/>
        </p:nvSpPr>
        <p:spPr>
          <a:xfrm>
            <a:off x="380260" y="4751168"/>
            <a:ext cx="156966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FEEEE"/>
                </a:solidFill>
                <a:effectLst/>
                <a:uLnTx/>
                <a:uFillTx/>
                <a:latin typeface="Arial" panose="020B0604020202020204"/>
                <a:ea typeface="+mn-ea"/>
                <a:cs typeface="+mn-cs"/>
              </a:rPr>
              <a:t>Open events</a:t>
            </a:r>
            <a:endParaRPr kumimoji="0" lang="aa-ET" sz="1800" b="1" i="0" u="none" strike="noStrike" kern="1200" cap="none" spc="0" normalizeH="0" baseline="0" noProof="0" dirty="0">
              <a:ln>
                <a:noFill/>
              </a:ln>
              <a:solidFill>
                <a:srgbClr val="EFEEEE"/>
              </a:solidFill>
              <a:effectLst/>
              <a:uLnTx/>
              <a:uFillTx/>
              <a:latin typeface="Arial" panose="020B0604020202020204"/>
              <a:ea typeface="+mn-ea"/>
              <a:cs typeface="+mn-cs"/>
            </a:endParaRPr>
          </a:p>
        </p:txBody>
      </p:sp>
      <p:pic>
        <p:nvPicPr>
          <p:cNvPr id="22" name="Picture 21" descr="Logo&#10;&#10;Description automatically generated">
            <a:extLst>
              <a:ext uri="{FF2B5EF4-FFF2-40B4-BE49-F238E27FC236}">
                <a16:creationId xmlns:a16="http://schemas.microsoft.com/office/drawing/2014/main" xmlns="" id="{99C4AD8F-ACCA-AD40-9F1D-F20EAB8E37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05051">
            <a:off x="10191291" y="3755102"/>
            <a:ext cx="1261496" cy="1261496"/>
          </a:xfrm>
          <a:prstGeom prst="rect">
            <a:avLst/>
          </a:prstGeom>
        </p:spPr>
      </p:pic>
      <p:pic>
        <p:nvPicPr>
          <p:cNvPr id="24" name="Picture 23" descr="A picture containing logo&#10;&#10;Description automatically generated">
            <a:extLst>
              <a:ext uri="{FF2B5EF4-FFF2-40B4-BE49-F238E27FC236}">
                <a16:creationId xmlns:a16="http://schemas.microsoft.com/office/drawing/2014/main" xmlns="" id="{5F3E855C-FE4A-CA4D-904E-48F466AE2A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29800" y="4530140"/>
            <a:ext cx="2611621" cy="2577483"/>
          </a:xfrm>
          <a:prstGeom prst="rect">
            <a:avLst/>
          </a:prstGeom>
        </p:spPr>
      </p:pic>
      <p:pic>
        <p:nvPicPr>
          <p:cNvPr id="26" name="Picture 25" descr="Logo&#10;&#10;Description automatically generated">
            <a:extLst>
              <a:ext uri="{FF2B5EF4-FFF2-40B4-BE49-F238E27FC236}">
                <a16:creationId xmlns:a16="http://schemas.microsoft.com/office/drawing/2014/main" xmlns="" id="{0223EB45-22C0-354F-80AD-93EDBC561F0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8152985" y="1248600"/>
            <a:ext cx="2904635" cy="1976104"/>
          </a:xfrm>
          <a:prstGeom prst="rect">
            <a:avLst/>
          </a:prstGeom>
        </p:spPr>
      </p:pic>
      <p:pic>
        <p:nvPicPr>
          <p:cNvPr id="34" name="Picture 33" descr="A picture containing text&#10;&#10;Description automatically generated">
            <a:extLst>
              <a:ext uri="{FF2B5EF4-FFF2-40B4-BE49-F238E27FC236}">
                <a16:creationId xmlns:a16="http://schemas.microsoft.com/office/drawing/2014/main" xmlns="" id="{8EF8E3EE-75D0-7648-881C-DAF2737C90E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1482" y="1955599"/>
            <a:ext cx="2658955" cy="2175508"/>
          </a:xfrm>
          <a:prstGeom prst="rect">
            <a:avLst/>
          </a:prstGeom>
        </p:spPr>
      </p:pic>
      <p:pic>
        <p:nvPicPr>
          <p:cNvPr id="36" name="Picture 35" descr="A picture containing text, clock&#10;&#10;Description automatically generated">
            <a:extLst>
              <a:ext uri="{FF2B5EF4-FFF2-40B4-BE49-F238E27FC236}">
                <a16:creationId xmlns:a16="http://schemas.microsoft.com/office/drawing/2014/main" xmlns="" id="{593FCADB-2C92-8F48-847F-CDEFC7B585E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73835" y="5447929"/>
            <a:ext cx="1748883" cy="1082642"/>
          </a:xfrm>
          <a:prstGeom prst="rect">
            <a:avLst/>
          </a:prstGeom>
        </p:spPr>
      </p:pic>
      <p:pic>
        <p:nvPicPr>
          <p:cNvPr id="38" name="Picture 37" descr="A picture containing diagram&#10;&#10;Description automatically generated">
            <a:extLst>
              <a:ext uri="{FF2B5EF4-FFF2-40B4-BE49-F238E27FC236}">
                <a16:creationId xmlns:a16="http://schemas.microsoft.com/office/drawing/2014/main" xmlns="" id="{BCFD059E-6DE8-F44F-BE6B-75655ED15FC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11381" y="1388092"/>
            <a:ext cx="1515151" cy="1301055"/>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xmlns="" id="{19940913-3E1A-1340-B7A1-9140F3EB74D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34791" y="3727047"/>
            <a:ext cx="1821587" cy="1082642"/>
          </a:xfrm>
          <a:prstGeom prst="rect">
            <a:avLst/>
          </a:prstGeom>
        </p:spPr>
      </p:pic>
      <p:pic>
        <p:nvPicPr>
          <p:cNvPr id="42" name="Picture 41" descr="A picture containing clipart&#10;&#10;Description automatically generated">
            <a:extLst>
              <a:ext uri="{FF2B5EF4-FFF2-40B4-BE49-F238E27FC236}">
                <a16:creationId xmlns:a16="http://schemas.microsoft.com/office/drawing/2014/main" xmlns="" id="{A11A2AB8-10C2-F940-B325-3D25DAEEF8C5}"/>
              </a:ext>
            </a:extLst>
          </p:cNvPr>
          <p:cNvPicPr>
            <a:picLocks noChangeAspect="1"/>
          </p:cNvPicPr>
          <p:nvPr/>
        </p:nvPicPr>
        <p:blipFill>
          <a:blip r:embed="rId12"/>
          <a:stretch>
            <a:fillRect/>
          </a:stretch>
        </p:blipFill>
        <p:spPr>
          <a:xfrm>
            <a:off x="1464325" y="312109"/>
            <a:ext cx="325761" cy="325761"/>
          </a:xfrm>
          <a:prstGeom prst="rect">
            <a:avLst/>
          </a:prstGeom>
        </p:spPr>
      </p:pic>
      <p:pic>
        <p:nvPicPr>
          <p:cNvPr id="44" name="Picture 43" descr="Logo&#10;&#10;Description automatically generated">
            <a:extLst>
              <a:ext uri="{FF2B5EF4-FFF2-40B4-BE49-F238E27FC236}">
                <a16:creationId xmlns:a16="http://schemas.microsoft.com/office/drawing/2014/main" xmlns="" id="{4C71D78C-B6E1-1D48-9F48-BA54189AF65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660261">
            <a:off x="7092225" y="5540587"/>
            <a:ext cx="1099808" cy="1338897"/>
          </a:xfrm>
          <a:prstGeom prst="rect">
            <a:avLst/>
          </a:prstGeom>
        </p:spPr>
      </p:pic>
      <p:pic>
        <p:nvPicPr>
          <p:cNvPr id="45" name="Picture 44" descr="A picture containing clipart&#10;&#10;Description automatically generated">
            <a:extLst>
              <a:ext uri="{FF2B5EF4-FFF2-40B4-BE49-F238E27FC236}">
                <a16:creationId xmlns:a16="http://schemas.microsoft.com/office/drawing/2014/main" xmlns="" id="{01BA19E8-2CF4-634D-B1BE-D1949C44543F}"/>
              </a:ext>
            </a:extLst>
          </p:cNvPr>
          <p:cNvPicPr>
            <a:picLocks noChangeAspect="1"/>
          </p:cNvPicPr>
          <p:nvPr/>
        </p:nvPicPr>
        <p:blipFill>
          <a:blip r:embed="rId12"/>
          <a:stretch>
            <a:fillRect/>
          </a:stretch>
        </p:blipFill>
        <p:spPr>
          <a:xfrm rot="18215432">
            <a:off x="7925393" y="266983"/>
            <a:ext cx="325761" cy="325761"/>
          </a:xfrm>
          <a:prstGeom prst="rect">
            <a:avLst/>
          </a:prstGeom>
        </p:spPr>
      </p:pic>
      <p:sp>
        <p:nvSpPr>
          <p:cNvPr id="55" name="Rectangle 54">
            <a:extLst>
              <a:ext uri="{FF2B5EF4-FFF2-40B4-BE49-F238E27FC236}">
                <a16:creationId xmlns:a16="http://schemas.microsoft.com/office/drawing/2014/main" xmlns="" id="{640E46E5-B9A9-9B41-946F-8AAFF8BC9863}"/>
              </a:ext>
            </a:extLst>
          </p:cNvPr>
          <p:cNvSpPr/>
          <p:nvPr/>
        </p:nvSpPr>
        <p:spPr>
          <a:xfrm>
            <a:off x="8739519" y="5120500"/>
            <a:ext cx="2904635" cy="646331"/>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05151"/>
                </a:solidFill>
                <a:effectLst/>
                <a:uLnTx/>
                <a:uFillTx/>
                <a:latin typeface="Arial" panose="020B0604020202020204" pitchFamily="34" charset="0"/>
                <a:ea typeface="+mn-ea"/>
                <a:cs typeface="Arial" panose="020B0604020202020204" pitchFamily="34" charset="0"/>
              </a:rPr>
              <a:t>Hackathon in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05151"/>
                </a:solidFill>
                <a:effectLst/>
                <a:uLnTx/>
                <a:uFillTx/>
                <a:latin typeface="Arial" panose="020B0604020202020204" pitchFamily="34" charset="0"/>
                <a:ea typeface="+mn-ea"/>
                <a:cs typeface="Arial" panose="020B0604020202020204" pitchFamily="34" charset="0"/>
              </a:rPr>
              <a:t>April 22-24.4. 2022</a:t>
            </a:r>
            <a:endParaRPr kumimoji="0" lang="aa-ET" sz="1800" b="1" i="1" u="none" strike="noStrike" kern="1200" cap="none" spc="0" normalizeH="0" baseline="0" noProof="0" dirty="0">
              <a:ln>
                <a:noFill/>
              </a:ln>
              <a:solidFill>
                <a:srgbClr val="105151"/>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xmlns="" id="{15EA544D-34DA-A040-871A-025F948B646B}"/>
              </a:ext>
            </a:extLst>
          </p:cNvPr>
          <p:cNvSpPr/>
          <p:nvPr/>
        </p:nvSpPr>
        <p:spPr>
          <a:xfrm>
            <a:off x="8221202" y="6156128"/>
            <a:ext cx="1970636"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avp.aalto.fi</a:t>
            </a: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aa-ET"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63" name="Straight Connector 62">
            <a:extLst>
              <a:ext uri="{FF2B5EF4-FFF2-40B4-BE49-F238E27FC236}">
                <a16:creationId xmlns:a16="http://schemas.microsoft.com/office/drawing/2014/main" xmlns="" id="{84AC0940-19C8-654B-8F4C-EA833EA8C805}"/>
              </a:ext>
            </a:extLst>
          </p:cNvPr>
          <p:cNvCxnSpPr/>
          <p:nvPr/>
        </p:nvCxnSpPr>
        <p:spPr>
          <a:xfrm>
            <a:off x="1790086" y="637870"/>
            <a:ext cx="4963028" cy="0"/>
          </a:xfrm>
          <a:prstGeom prst="line">
            <a:avLst/>
          </a:prstGeom>
          <a:ln w="12700"/>
        </p:spPr>
        <p:style>
          <a:lnRef idx="1">
            <a:schemeClr val="accent4"/>
          </a:lnRef>
          <a:fillRef idx="0">
            <a:schemeClr val="accent4"/>
          </a:fillRef>
          <a:effectRef idx="0">
            <a:schemeClr val="accent4"/>
          </a:effectRef>
          <a:fontRef idx="minor">
            <a:schemeClr val="tx1"/>
          </a:fontRef>
        </p:style>
      </p:cxnSp>
      <p:pic>
        <p:nvPicPr>
          <p:cNvPr id="25" name="Picture 24" descr="A close up of a logo&#10;&#10;Description automatically generated">
            <a:extLst>
              <a:ext uri="{FF2B5EF4-FFF2-40B4-BE49-F238E27FC236}">
                <a16:creationId xmlns:a16="http://schemas.microsoft.com/office/drawing/2014/main" xmlns="" id="{28654130-DC8A-49A7-99E8-5D1357154CE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13622" y="6176963"/>
            <a:ext cx="1358900" cy="438150"/>
          </a:xfrm>
          <a:prstGeom prst="rect">
            <a:avLst/>
          </a:prstGeom>
        </p:spPr>
      </p:pic>
    </p:spTree>
    <p:extLst>
      <p:ext uri="{BB962C8B-B14F-4D97-AF65-F5344CB8AC3E}">
        <p14:creationId xmlns:p14="http://schemas.microsoft.com/office/powerpoint/2010/main" val="2998496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D189E31-C7EB-4A1A-941D-BDD9CCDAB59F}"/>
              </a:ext>
            </a:extLst>
          </p:cNvPr>
          <p:cNvSpPr txBox="1"/>
          <p:nvPr/>
        </p:nvSpPr>
        <p:spPr>
          <a:xfrm>
            <a:off x="536916" y="3956752"/>
            <a:ext cx="10122074" cy="1477328"/>
          </a:xfrm>
          <a:prstGeom prst="rect">
            <a:avLst/>
          </a:prstGeom>
          <a:noFill/>
        </p:spPr>
        <p:txBody>
          <a:bodyPr wrap="square" rtlCol="0">
            <a:spAutoFit/>
          </a:bodyPr>
          <a:lstStyle/>
          <a:p>
            <a:r>
              <a:rPr lang="en-GB" sz="4400" b="1" i="1" dirty="0"/>
              <a:t>“Fortune favours the prepared mind.”</a:t>
            </a:r>
          </a:p>
          <a:p>
            <a:endParaRPr lang="en-GB" sz="1000" dirty="0"/>
          </a:p>
          <a:p>
            <a:r>
              <a:rPr lang="en-GB" sz="3600" dirty="0"/>
              <a:t>Louis Pasteur </a:t>
            </a:r>
          </a:p>
        </p:txBody>
      </p:sp>
      <p:pic>
        <p:nvPicPr>
          <p:cNvPr id="3" name="Picture 2" descr="A close up of a logo&#10;&#10;Description automatically generated">
            <a:extLst>
              <a:ext uri="{FF2B5EF4-FFF2-40B4-BE49-F238E27FC236}">
                <a16:creationId xmlns:a16="http://schemas.microsoft.com/office/drawing/2014/main" xmlns="" id="{BC289620-B564-4EDD-8321-6C79C77ACF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984" y="5841130"/>
            <a:ext cx="2063757" cy="665417"/>
          </a:xfrm>
          <a:prstGeom prst="rect">
            <a:avLst/>
          </a:prstGeom>
        </p:spPr>
      </p:pic>
    </p:spTree>
    <p:extLst>
      <p:ext uri="{BB962C8B-B14F-4D97-AF65-F5344CB8AC3E}">
        <p14:creationId xmlns:p14="http://schemas.microsoft.com/office/powerpoint/2010/main" val="201344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E1B44136-0E23-48EC-BF23-2B874734ED3E}"/>
              </a:ext>
            </a:extLst>
          </p:cNvPr>
          <p:cNvSpPr/>
          <p:nvPr/>
        </p:nvSpPr>
        <p:spPr>
          <a:xfrm>
            <a:off x="6546128" y="1312223"/>
            <a:ext cx="3489970" cy="420763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B25A3970-25E0-4843-947D-C60905BE5551}"/>
              </a:ext>
            </a:extLst>
          </p:cNvPr>
          <p:cNvSpPr txBox="1"/>
          <p:nvPr/>
        </p:nvSpPr>
        <p:spPr>
          <a:xfrm>
            <a:off x="352068" y="315346"/>
            <a:ext cx="11315918"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Discussing entrepreneurship and intrapreneurship</a:t>
            </a:r>
          </a:p>
        </p:txBody>
      </p:sp>
      <p:sp>
        <p:nvSpPr>
          <p:cNvPr id="11" name="TextBox 10">
            <a:extLst>
              <a:ext uri="{FF2B5EF4-FFF2-40B4-BE49-F238E27FC236}">
                <a16:creationId xmlns:a16="http://schemas.microsoft.com/office/drawing/2014/main" xmlns="" id="{4BC0BD77-A65A-452E-950B-C9391718880D}"/>
              </a:ext>
            </a:extLst>
          </p:cNvPr>
          <p:cNvSpPr txBox="1"/>
          <p:nvPr/>
        </p:nvSpPr>
        <p:spPr>
          <a:xfrm>
            <a:off x="6693158" y="6033780"/>
            <a:ext cx="2985946" cy="646331"/>
          </a:xfrm>
          <a:prstGeom prst="rect">
            <a:avLst/>
          </a:prstGeom>
          <a:noFill/>
        </p:spPr>
        <p:txBody>
          <a:bodyPr wrap="none" rtlCol="0">
            <a:spAutoFit/>
          </a:bodyPr>
          <a:lstStyle/>
          <a:p>
            <a:pPr algn="ctr"/>
            <a:r>
              <a:rPr lang="en-US"/>
              <a:t>Sonja Hilavuo</a:t>
            </a:r>
          </a:p>
          <a:p>
            <a:pPr algn="ctr"/>
            <a:r>
              <a:rPr lang="en-US"/>
              <a:t>Board Executive, Intrapreneur</a:t>
            </a:r>
          </a:p>
        </p:txBody>
      </p:sp>
      <p:sp>
        <p:nvSpPr>
          <p:cNvPr id="12" name="TextBox 11">
            <a:extLst>
              <a:ext uri="{FF2B5EF4-FFF2-40B4-BE49-F238E27FC236}">
                <a16:creationId xmlns:a16="http://schemas.microsoft.com/office/drawing/2014/main" xmlns="" id="{0A4C9396-BCE7-4F06-BBBF-2A054466D041}"/>
              </a:ext>
            </a:extLst>
          </p:cNvPr>
          <p:cNvSpPr txBox="1"/>
          <p:nvPr/>
        </p:nvSpPr>
        <p:spPr>
          <a:xfrm>
            <a:off x="2106451" y="6033780"/>
            <a:ext cx="2316019" cy="646331"/>
          </a:xfrm>
          <a:prstGeom prst="rect">
            <a:avLst/>
          </a:prstGeom>
          <a:noFill/>
        </p:spPr>
        <p:txBody>
          <a:bodyPr wrap="none" rtlCol="0">
            <a:spAutoFit/>
          </a:bodyPr>
          <a:lstStyle/>
          <a:p>
            <a:pPr algn="ctr"/>
            <a:r>
              <a:rPr lang="en-US" dirty="0"/>
              <a:t>Milja Hannu-Kuure</a:t>
            </a:r>
          </a:p>
          <a:p>
            <a:pPr algn="ctr"/>
            <a:r>
              <a:rPr lang="en-US" dirty="0"/>
              <a:t>Founder, Entrepreneur</a:t>
            </a:r>
          </a:p>
        </p:txBody>
      </p:sp>
      <p:pic>
        <p:nvPicPr>
          <p:cNvPr id="10" name="Picture 9" descr="A person standing on a hill&#10;&#10;Description automatically generated with low confidence">
            <a:extLst>
              <a:ext uri="{FF2B5EF4-FFF2-40B4-BE49-F238E27FC236}">
                <a16:creationId xmlns:a16="http://schemas.microsoft.com/office/drawing/2014/main" xmlns="" id="{835EC1EE-C526-414A-9A74-ABD4F065FE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93158" y="1504451"/>
            <a:ext cx="3509538" cy="4207631"/>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descr="A picture containing dog, grass, outdoor, black&#10;&#10;Description automatically generated">
            <a:extLst>
              <a:ext uri="{FF2B5EF4-FFF2-40B4-BE49-F238E27FC236}">
                <a16:creationId xmlns:a16="http://schemas.microsoft.com/office/drawing/2014/main" xmlns="" id="{85F9F6BD-3DDF-4CC0-8868-C11A59BE47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5874" y="1504451"/>
            <a:ext cx="3886458" cy="420763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97564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C1A2A-6A14-4E34-B6B1-3A581727B9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1"/>
            <a:ext cx="12192000" cy="6857879"/>
          </a:xfrm>
          <a:prstGeom prst="rect">
            <a:avLst/>
          </a:prstGeom>
        </p:spPr>
      </p:pic>
      <p:sp>
        <p:nvSpPr>
          <p:cNvPr id="7" name="Rectangle 6">
            <a:extLst>
              <a:ext uri="{FF2B5EF4-FFF2-40B4-BE49-F238E27FC236}">
                <a16:creationId xmlns:a16="http://schemas.microsoft.com/office/drawing/2014/main" xmlns="" id="{F4831679-5B04-49F9-9D4A-6688BDA813BD}"/>
              </a:ext>
            </a:extLst>
          </p:cNvPr>
          <p:cNvSpPr/>
          <p:nvPr/>
        </p:nvSpPr>
        <p:spPr>
          <a:xfrm>
            <a:off x="0" y="4314085"/>
            <a:ext cx="12192000" cy="2543793"/>
          </a:xfrm>
          <a:prstGeom prst="rect">
            <a:avLst/>
          </a:prstGeom>
          <a:solidFill>
            <a:schemeClr val="accent4">
              <a:alpha val="70000"/>
            </a:schemeClr>
          </a:solidFill>
          <a:ln>
            <a:solidFill>
              <a:schemeClr val="accent4">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5">
            <a:extLst>
              <a:ext uri="{FF2B5EF4-FFF2-40B4-BE49-F238E27FC236}">
                <a16:creationId xmlns:a16="http://schemas.microsoft.com/office/drawing/2014/main" xmlns="" id="{A7887D0B-ADAE-449C-8AFE-D405ED38A204}"/>
              </a:ext>
            </a:extLst>
          </p:cNvPr>
          <p:cNvSpPr txBox="1">
            <a:spLocks/>
          </p:cNvSpPr>
          <p:nvPr/>
        </p:nvSpPr>
        <p:spPr>
          <a:xfrm>
            <a:off x="618062" y="4731177"/>
            <a:ext cx="9265771" cy="6228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accent1"/>
                </a:solidFill>
                <a:latin typeface="Roboto" pitchFamily="2" charset="0"/>
                <a:ea typeface="Roboto"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Roboto" pitchFamily="2" charset="0"/>
                <a:ea typeface="Roboto" pitchFamily="2" charset="0"/>
                <a:cs typeface="+mj-cs"/>
              </a:rPr>
              <a:t>Brightplus</a:t>
            </a:r>
            <a:r>
              <a:rPr lang="en-US" sz="3600" dirty="0">
                <a:solidFill>
                  <a:prstClr val="white"/>
                </a:solidFill>
              </a:rPr>
              <a:t>: </a:t>
            </a:r>
            <a:r>
              <a:rPr kumimoji="0" lang="en-US" sz="3600" b="1" i="0" u="none" strike="noStrike" kern="1200" cap="none" spc="0" normalizeH="0" baseline="0" noProof="0" dirty="0">
                <a:ln>
                  <a:noFill/>
                </a:ln>
                <a:solidFill>
                  <a:prstClr val="white"/>
                </a:solidFill>
                <a:effectLst/>
                <a:uLnTx/>
                <a:uFillTx/>
                <a:latin typeface="Roboto" pitchFamily="2" charset="0"/>
                <a:ea typeface="Roboto" pitchFamily="2" charset="0"/>
                <a:cs typeface="+mj-cs"/>
              </a:rPr>
              <a:t>3,85 M€ Growth funding received</a:t>
            </a:r>
            <a:endParaRPr kumimoji="0" lang="fi-FI" sz="3600" b="1" i="0" u="none" strike="noStrike" kern="1200" cap="none" spc="0" normalizeH="0" baseline="0" noProof="0" dirty="0">
              <a:ln>
                <a:noFill/>
              </a:ln>
              <a:solidFill>
                <a:prstClr val="white"/>
              </a:solidFill>
              <a:effectLst/>
              <a:uLnTx/>
              <a:uFillTx/>
              <a:latin typeface="Roboto" pitchFamily="2" charset="0"/>
              <a:ea typeface="Roboto" pitchFamily="2" charset="0"/>
              <a:cs typeface="+mj-cs"/>
            </a:endParaRPr>
          </a:p>
        </p:txBody>
      </p:sp>
      <p:sp>
        <p:nvSpPr>
          <p:cNvPr id="12" name="Content Placeholder 6">
            <a:extLst>
              <a:ext uri="{FF2B5EF4-FFF2-40B4-BE49-F238E27FC236}">
                <a16:creationId xmlns:a16="http://schemas.microsoft.com/office/drawing/2014/main" xmlns="" id="{CC808DF3-086D-46F3-9D81-55483E2DF15F}"/>
              </a:ext>
            </a:extLst>
          </p:cNvPr>
          <p:cNvSpPr>
            <a:spLocks noGrp="1"/>
          </p:cNvSpPr>
          <p:nvPr>
            <p:ph idx="1"/>
          </p:nvPr>
        </p:nvSpPr>
        <p:spPr>
          <a:xfrm>
            <a:off x="618063" y="5354014"/>
            <a:ext cx="10868084" cy="1283026"/>
          </a:xfrm>
        </p:spPr>
        <p:txBody>
          <a:bodyPr>
            <a:normAutofit/>
          </a:bodyPr>
          <a:lstStyle/>
          <a:p>
            <a:pPr marL="0" indent="0">
              <a:buNone/>
            </a:pPr>
            <a:r>
              <a:rPr lang="en-US" sz="1600" dirty="0">
                <a:solidFill>
                  <a:schemeClr val="bg1"/>
                </a:solidFill>
              </a:rPr>
              <a:t>”The talented team in Brightplus has developed and patented a technology that is able to meet growing biomaterial needs of multiple industries in terms of performance and functionality. The company’s growth potential is significant, as a large number of manufacturers are looking to substitute fossil-based materials. </a:t>
            </a:r>
          </a:p>
          <a:p>
            <a:pPr marL="0" indent="0">
              <a:buNone/>
            </a:pPr>
            <a:r>
              <a:rPr lang="en-US" sz="1600" dirty="0">
                <a:solidFill>
                  <a:schemeClr val="bg1"/>
                </a:solidFill>
              </a:rPr>
              <a:t>Jaakko Lampela, CEO Nordic Option</a:t>
            </a:r>
            <a:endParaRPr lang="fi-FI" sz="1600" dirty="0">
              <a:solidFill>
                <a:schemeClr val="bg1"/>
              </a:solidFill>
            </a:endParaRPr>
          </a:p>
        </p:txBody>
      </p:sp>
      <p:sp>
        <p:nvSpPr>
          <p:cNvPr id="2" name="Slide Number Placeholder 1">
            <a:extLst>
              <a:ext uri="{FF2B5EF4-FFF2-40B4-BE49-F238E27FC236}">
                <a16:creationId xmlns:a16="http://schemas.microsoft.com/office/drawing/2014/main" xmlns="" id="{F7F0A68B-E596-4A45-84DC-F62FB0A049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A4FE9-F3CC-4B8B-B31B-4638115A153D}" type="slidenum">
              <a:rPr kumimoji="0" lang="fi-FI"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27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4339AFF-EAF9-4501-B78B-0BF37DF0BE0B}"/>
              </a:ext>
            </a:extLst>
          </p:cNvPr>
          <p:cNvSpPr txBox="1"/>
          <p:nvPr/>
        </p:nvSpPr>
        <p:spPr>
          <a:xfrm>
            <a:off x="6627727" y="2563108"/>
            <a:ext cx="4986757" cy="4001095"/>
          </a:xfrm>
          <a:prstGeom prst="rect">
            <a:avLst/>
          </a:prstGeom>
          <a:noFill/>
        </p:spPr>
        <p:txBody>
          <a:bodyPr wrap="square" rtlCol="0">
            <a:spAutoFit/>
          </a:bodyPr>
          <a:lstStyle/>
          <a:p>
            <a:pPr marL="685800" indent="-685800">
              <a:buFont typeface="Arial" panose="020B0604020202020204" pitchFamily="34" charset="0"/>
              <a:buChar char="•"/>
            </a:pPr>
            <a:r>
              <a:rPr lang="en-GB" sz="3600" i="1" dirty="0">
                <a:latin typeface="Arial" panose="020B0604020202020204" pitchFamily="34" charset="0"/>
                <a:cs typeface="Arial" panose="020B0604020202020204" pitchFamily="34" charset="0"/>
              </a:rPr>
              <a:t>Childhood</a:t>
            </a:r>
          </a:p>
          <a:p>
            <a:pPr marL="685800" indent="-685800">
              <a:buFont typeface="Arial" panose="020B0604020202020204" pitchFamily="34" charset="0"/>
              <a:buChar char="•"/>
            </a:pPr>
            <a:endParaRPr lang="en-GB" sz="1400" i="1" dirty="0">
              <a:latin typeface="Arial" panose="020B0604020202020204" pitchFamily="34" charset="0"/>
              <a:cs typeface="Arial" panose="020B0604020202020204" pitchFamily="34" charset="0"/>
            </a:endParaRPr>
          </a:p>
          <a:p>
            <a:pPr marL="685800" indent="-685800">
              <a:buFont typeface="Arial" panose="020B0604020202020204" pitchFamily="34" charset="0"/>
              <a:buChar char="•"/>
            </a:pPr>
            <a:r>
              <a:rPr lang="en-GB" sz="3600" i="1" dirty="0">
                <a:latin typeface="Arial" panose="020B0604020202020204" pitchFamily="34" charset="0"/>
                <a:cs typeface="Arial" panose="020B0604020202020204" pitchFamily="34" charset="0"/>
              </a:rPr>
              <a:t>Studies</a:t>
            </a:r>
          </a:p>
          <a:p>
            <a:pPr marL="342900" indent="-342900">
              <a:buFont typeface="Arial" panose="020B0604020202020204" pitchFamily="34" charset="0"/>
              <a:buChar char="•"/>
            </a:pPr>
            <a:endParaRPr lang="en-GB" sz="1400" i="1" dirty="0">
              <a:latin typeface="Arial" panose="020B0604020202020204" pitchFamily="34" charset="0"/>
              <a:cs typeface="Arial" panose="020B0604020202020204" pitchFamily="34" charset="0"/>
            </a:endParaRPr>
          </a:p>
          <a:p>
            <a:pPr marL="685800" indent="-685800">
              <a:buFont typeface="Arial" panose="020B0604020202020204" pitchFamily="34" charset="0"/>
              <a:buChar char="•"/>
            </a:pPr>
            <a:r>
              <a:rPr lang="en-GB" sz="3600" i="1" dirty="0">
                <a:latin typeface="Arial" panose="020B0604020202020204" pitchFamily="34" charset="0"/>
                <a:cs typeface="Arial" panose="020B0604020202020204" pitchFamily="34" charset="0"/>
              </a:rPr>
              <a:t>Start-ups</a:t>
            </a:r>
          </a:p>
          <a:p>
            <a:pPr marL="342900" indent="-342900">
              <a:buFont typeface="Arial" panose="020B0604020202020204" pitchFamily="34" charset="0"/>
              <a:buChar char="•"/>
            </a:pPr>
            <a:endParaRPr lang="en-GB" sz="1400" i="1" dirty="0">
              <a:latin typeface="Arial" panose="020B0604020202020204" pitchFamily="34" charset="0"/>
              <a:cs typeface="Arial" panose="020B0604020202020204" pitchFamily="34" charset="0"/>
            </a:endParaRPr>
          </a:p>
          <a:p>
            <a:pPr marL="685800" indent="-685800">
              <a:buFont typeface="Arial" panose="020B0604020202020204" pitchFamily="34" charset="0"/>
              <a:buChar char="•"/>
            </a:pPr>
            <a:r>
              <a:rPr lang="en-GB" sz="3600" i="1" dirty="0">
                <a:latin typeface="Arial" panose="020B0604020202020204" pitchFamily="34" charset="0"/>
                <a:cs typeface="Arial" panose="020B0604020202020204" pitchFamily="34" charset="0"/>
              </a:rPr>
              <a:t>Founder of </a:t>
            </a:r>
            <a:r>
              <a:rPr lang="en-GB" sz="3600" i="1" dirty="0" err="1">
                <a:latin typeface="Arial" panose="020B0604020202020204" pitchFamily="34" charset="0"/>
                <a:cs typeface="Arial" panose="020B0604020202020204" pitchFamily="34" charset="0"/>
              </a:rPr>
              <a:t>Brightplus</a:t>
            </a:r>
            <a:r>
              <a:rPr lang="en-GB" sz="3600" i="1" dirty="0">
                <a:latin typeface="Arial" panose="020B0604020202020204" pitchFamily="34" charset="0"/>
                <a:cs typeface="Arial" panose="020B0604020202020204" pitchFamily="34" charset="0"/>
              </a:rPr>
              <a:t>, CEO</a:t>
            </a:r>
          </a:p>
          <a:p>
            <a:endParaRPr lang="en-GB" sz="3200" dirty="0"/>
          </a:p>
        </p:txBody>
      </p:sp>
      <p:sp>
        <p:nvSpPr>
          <p:cNvPr id="4" name="TextBox 3">
            <a:extLst>
              <a:ext uri="{FF2B5EF4-FFF2-40B4-BE49-F238E27FC236}">
                <a16:creationId xmlns:a16="http://schemas.microsoft.com/office/drawing/2014/main" xmlns="" id="{337B743B-CCFB-4959-9ACC-8CAEA6DCB701}"/>
              </a:ext>
            </a:extLst>
          </p:cNvPr>
          <p:cNvSpPr txBox="1"/>
          <p:nvPr/>
        </p:nvSpPr>
        <p:spPr>
          <a:xfrm>
            <a:off x="6627727" y="433893"/>
            <a:ext cx="4262705" cy="1077218"/>
          </a:xfrm>
          <a:prstGeom prst="rect">
            <a:avLst/>
          </a:prstGeom>
          <a:noFill/>
        </p:spPr>
        <p:txBody>
          <a:bodyPr wrap="none" rtlCol="0">
            <a:spAutoFit/>
          </a:bodyPr>
          <a:lstStyle/>
          <a:p>
            <a:r>
              <a:rPr lang="fi-FI" sz="2800" b="1" dirty="0" err="1">
                <a:solidFill>
                  <a:schemeClr val="accent2"/>
                </a:solidFill>
                <a:latin typeface="Arial" panose="020B0604020202020204" pitchFamily="34" charset="0"/>
                <a:cs typeface="Arial" panose="020B0604020202020204" pitchFamily="34" charset="0"/>
              </a:rPr>
              <a:t>Career</a:t>
            </a:r>
            <a:r>
              <a:rPr lang="fi-FI" sz="2800" b="1" dirty="0">
                <a:solidFill>
                  <a:schemeClr val="accent2"/>
                </a:solidFill>
                <a:latin typeface="Arial" panose="020B0604020202020204" pitchFamily="34" charset="0"/>
                <a:cs typeface="Arial" panose="020B0604020202020204" pitchFamily="34" charset="0"/>
              </a:rPr>
              <a:t> </a:t>
            </a:r>
            <a:r>
              <a:rPr lang="fi-FI" sz="2800" b="1" dirty="0" err="1">
                <a:solidFill>
                  <a:schemeClr val="accent2"/>
                </a:solidFill>
                <a:latin typeface="Arial" panose="020B0604020202020204" pitchFamily="34" charset="0"/>
                <a:cs typeface="Arial" panose="020B0604020202020204" pitchFamily="34" charset="0"/>
              </a:rPr>
              <a:t>Journey</a:t>
            </a:r>
            <a:endParaRPr lang="fi-FI" sz="2800" b="1" dirty="0">
              <a:solidFill>
                <a:schemeClr val="accent2"/>
              </a:solidFill>
              <a:latin typeface="Arial" panose="020B0604020202020204" pitchFamily="34" charset="0"/>
              <a:cs typeface="Arial" panose="020B0604020202020204" pitchFamily="34" charset="0"/>
            </a:endParaRPr>
          </a:p>
          <a:p>
            <a:r>
              <a:rPr lang="fi-FI" sz="3600" b="1" dirty="0">
                <a:latin typeface="Arial" panose="020B0604020202020204" pitchFamily="34" charset="0"/>
                <a:cs typeface="Arial" panose="020B0604020202020204" pitchFamily="34" charset="0"/>
              </a:rPr>
              <a:t>Milja Hannu-Kuure</a:t>
            </a:r>
            <a:endParaRPr lang="en-US" sz="36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35FE6209-9A8E-44E9-9084-8E7AFF29C375}"/>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b="-70"/>
          <a:stretch/>
        </p:blipFill>
        <p:spPr>
          <a:xfrm>
            <a:off x="0" y="0"/>
            <a:ext cx="5996176" cy="6860985"/>
          </a:xfrm>
          <a:prstGeom prst="rect">
            <a:avLst/>
          </a:prstGeom>
        </p:spPr>
      </p:pic>
    </p:spTree>
    <p:extLst>
      <p:ext uri="{BB962C8B-B14F-4D97-AF65-F5344CB8AC3E}">
        <p14:creationId xmlns:p14="http://schemas.microsoft.com/office/powerpoint/2010/main" val="1273809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952F78A-CFCB-43EC-8801-9F91374A4E51}"/>
              </a:ext>
            </a:extLst>
          </p:cNvPr>
          <p:cNvSpPr txBox="1"/>
          <p:nvPr/>
        </p:nvSpPr>
        <p:spPr>
          <a:xfrm>
            <a:off x="443884" y="410316"/>
            <a:ext cx="4994390" cy="6063198"/>
          </a:xfrm>
          <a:prstGeom prst="rect">
            <a:avLst/>
          </a:prstGeom>
          <a:noFill/>
        </p:spPr>
        <p:txBody>
          <a:bodyPr wrap="square" rtlCol="0">
            <a:spAutoFit/>
          </a:bodyPr>
          <a:lstStyle/>
          <a:p>
            <a:r>
              <a:rPr lang="en-US" sz="4800" b="1" dirty="0">
                <a:latin typeface="Arial" panose="020B0604020202020204" pitchFamily="34" charset="0"/>
                <a:cs typeface="Arial" panose="020B0604020202020204" pitchFamily="34" charset="0"/>
              </a:rPr>
              <a:t>Practitioners’ perspectives</a:t>
            </a:r>
          </a:p>
          <a:p>
            <a:pPr>
              <a:lnSpc>
                <a:spcPct val="150000"/>
              </a:lnSpc>
            </a:pPr>
            <a:endParaRPr lang="en-US" dirty="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r>
              <a:rPr lang="en-US" sz="3600" dirty="0">
                <a:latin typeface="Arial" panose="020B0604020202020204" pitchFamily="34" charset="0"/>
                <a:cs typeface="Arial" panose="020B0604020202020204" pitchFamily="34" charset="0"/>
              </a:rPr>
              <a:t>Transition from scientist/expert to a business leader</a:t>
            </a:r>
          </a:p>
          <a:p>
            <a:pPr marL="571500" indent="-5715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r>
              <a:rPr lang="en-US" sz="3600" dirty="0">
                <a:latin typeface="Arial" panose="020B0604020202020204" pitchFamily="34" charset="0"/>
                <a:cs typeface="Arial" panose="020B0604020202020204" pitchFamily="34" charset="0"/>
              </a:rPr>
              <a:t>Entrepreneurial ways of working</a:t>
            </a:r>
          </a:p>
          <a:p>
            <a:pPr marL="571500" indent="-5715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r>
              <a:rPr lang="en-US" sz="3600" dirty="0">
                <a:latin typeface="Arial" panose="020B0604020202020204" pitchFamily="34" charset="0"/>
                <a:cs typeface="Arial" panose="020B0604020202020204" pitchFamily="34" charset="0"/>
              </a:rPr>
              <a:t>Growth mindset</a:t>
            </a:r>
          </a:p>
        </p:txBody>
      </p:sp>
      <p:pic>
        <p:nvPicPr>
          <p:cNvPr id="8" name="Picture 7" descr="A picture containing outdoor, flower, drink&#10;&#10;Description automatically generated">
            <a:extLst>
              <a:ext uri="{FF2B5EF4-FFF2-40B4-BE49-F238E27FC236}">
                <a16:creationId xmlns:a16="http://schemas.microsoft.com/office/drawing/2014/main" xmlns="" id="{B526F1CA-BE95-4AB2-B735-DF26E1DF4C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0"/>
            <a:ext cx="6096000" cy="6858000"/>
          </a:xfrm>
          <a:prstGeom prst="rect">
            <a:avLst/>
          </a:prstGeom>
          <a:effectLst/>
        </p:spPr>
      </p:pic>
    </p:spTree>
    <p:extLst>
      <p:ext uri="{BB962C8B-B14F-4D97-AF65-F5344CB8AC3E}">
        <p14:creationId xmlns:p14="http://schemas.microsoft.com/office/powerpoint/2010/main" val="23174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114E9-4156-4463-B4C3-C5BCD21FE87C}"/>
              </a:ext>
            </a:extLst>
          </p:cNvPr>
          <p:cNvSpPr>
            <a:spLocks noGrp="1"/>
          </p:cNvSpPr>
          <p:nvPr>
            <p:ph type="title"/>
          </p:nvPr>
        </p:nvSpPr>
        <p:spPr>
          <a:xfrm>
            <a:off x="517334" y="236859"/>
            <a:ext cx="10515600" cy="1325563"/>
          </a:xfrm>
        </p:spPr>
        <p:txBody>
          <a:bodyPr>
            <a:normAutofit/>
          </a:bodyPr>
          <a:lstStyle/>
          <a:p>
            <a:r>
              <a:rPr lang="en-US" b="1" dirty="0">
                <a:latin typeface="Arial" panose="020B0604020202020204" pitchFamily="34" charset="0"/>
                <a:cs typeface="Arial" panose="020B0604020202020204" pitchFamily="34" charset="0"/>
              </a:rPr>
              <a:t>Building growth with customers</a:t>
            </a:r>
            <a:endParaRPr lang="en-US" b="1"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26F356CC-17CA-4F09-9305-107B3C732B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A4FE9-F3CC-4B8B-B31B-4638115A153D}" type="slidenum">
              <a:rPr kumimoji="0" lang="fi-FI"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xmlns="" id="{1BEC8634-74DA-4DF4-BE3C-B886854DF2D5}"/>
              </a:ext>
            </a:extLst>
          </p:cNvPr>
          <p:cNvSpPr>
            <a:spLocks noGrp="1"/>
          </p:cNvSpPr>
          <p:nvPr>
            <p:ph type="body" idx="1"/>
          </p:nvPr>
        </p:nvSpPr>
        <p:spPr>
          <a:xfrm>
            <a:off x="4371038" y="1651225"/>
            <a:ext cx="2920695" cy="679746"/>
          </a:xfrm>
        </p:spPr>
        <p:txBody>
          <a:bodyPr>
            <a:normAutofit/>
          </a:bodyPr>
          <a:lstStyle/>
          <a:p>
            <a:r>
              <a:rPr lang="fi-FI" dirty="0">
                <a:solidFill>
                  <a:schemeClr val="tx1"/>
                </a:solidFill>
                <a:latin typeface="Arial" panose="020B0604020202020204" pitchFamily="34" charset="0"/>
                <a:cs typeface="Arial" panose="020B0604020202020204" pitchFamily="34" charset="0"/>
              </a:rPr>
              <a:t>Biomaterial toys </a:t>
            </a:r>
            <a:br>
              <a:rPr lang="fi-FI" dirty="0">
                <a:solidFill>
                  <a:schemeClr val="tx1"/>
                </a:solidFill>
                <a:latin typeface="Arial" panose="020B0604020202020204" pitchFamily="34" charset="0"/>
                <a:cs typeface="Arial" panose="020B0604020202020204" pitchFamily="34" charset="0"/>
              </a:rPr>
            </a:br>
            <a:r>
              <a:rPr lang="fi-FI" dirty="0">
                <a:solidFill>
                  <a:schemeClr val="tx1"/>
                </a:solidFill>
                <a:latin typeface="Arial" panose="020B0604020202020204" pitchFamily="34" charset="0"/>
                <a:cs typeface="Arial" panose="020B0604020202020204" pitchFamily="34" charset="0"/>
              </a:rPr>
              <a:t>with Wiitta</a:t>
            </a:r>
          </a:p>
        </p:txBody>
      </p:sp>
      <p:sp>
        <p:nvSpPr>
          <p:cNvPr id="5" name="Text Placeholder 4">
            <a:extLst>
              <a:ext uri="{FF2B5EF4-FFF2-40B4-BE49-F238E27FC236}">
                <a16:creationId xmlns:a16="http://schemas.microsoft.com/office/drawing/2014/main" xmlns="" id="{68EBE916-EDD1-411F-B192-4E4827EC4E78}"/>
              </a:ext>
            </a:extLst>
          </p:cNvPr>
          <p:cNvSpPr>
            <a:spLocks noGrp="1"/>
          </p:cNvSpPr>
          <p:nvPr>
            <p:ph type="body" sz="quarter" idx="3"/>
          </p:nvPr>
        </p:nvSpPr>
        <p:spPr>
          <a:xfrm>
            <a:off x="8057908" y="1651225"/>
            <a:ext cx="2920695" cy="679746"/>
          </a:xfrm>
        </p:spPr>
        <p:txBody>
          <a:bodyPr>
            <a:noAutofit/>
          </a:bodyPr>
          <a:lstStyle/>
          <a:p>
            <a:r>
              <a:rPr lang="en-US" dirty="0">
                <a:solidFill>
                  <a:schemeClr val="tx1"/>
                </a:solidFill>
                <a:latin typeface="Arial" panose="020B0604020202020204" pitchFamily="34" charset="0"/>
                <a:cs typeface="Arial" panose="020B0604020202020204" pitchFamily="34" charset="0"/>
              </a:rPr>
              <a:t>Sustainable filaments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with Maker3D </a:t>
            </a:r>
            <a:br>
              <a:rPr lang="en-US" dirty="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xmlns="" id="{C1F4BA4E-E59F-4116-BF07-54DD82DB7DEF}"/>
              </a:ext>
            </a:extLst>
          </p:cNvPr>
          <p:cNvSpPr>
            <a:spLocks noGrp="1"/>
          </p:cNvSpPr>
          <p:nvPr>
            <p:ph type="body" sz="quarter" idx="13"/>
          </p:nvPr>
        </p:nvSpPr>
        <p:spPr>
          <a:xfrm>
            <a:off x="722071" y="1587346"/>
            <a:ext cx="2920695" cy="679746"/>
          </a:xfrm>
        </p:spPr>
        <p:txBody>
          <a:bodyPr/>
          <a:lstStyle/>
          <a:p>
            <a:r>
              <a:rPr lang="en-US" dirty="0">
                <a:solidFill>
                  <a:schemeClr val="tx1"/>
                </a:solidFill>
                <a:latin typeface="Arial" panose="020B0604020202020204" pitchFamily="34" charset="0"/>
                <a:cs typeface="Arial" panose="020B0604020202020204" pitchFamily="34" charset="0"/>
              </a:rPr>
              <a:t>B</a:t>
            </a:r>
            <a:r>
              <a:rPr lang="en-US" sz="1800" dirty="0">
                <a:solidFill>
                  <a:schemeClr val="tx1"/>
                </a:solidFill>
                <a:latin typeface="Arial" panose="020B0604020202020204" pitchFamily="34" charset="0"/>
                <a:cs typeface="Arial" panose="020B0604020202020204" pitchFamily="34" charset="0"/>
              </a:rPr>
              <a:t>iodegradable pet urn</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with Pek-Pohjantähti</a:t>
            </a:r>
            <a:endParaRPr lang="fi-FI" sz="1800" dirty="0">
              <a:solidFill>
                <a:schemeClr val="tx1"/>
              </a:solidFill>
              <a:latin typeface="Arial" panose="020B0604020202020204" pitchFamily="34" charset="0"/>
              <a:cs typeface="Arial" panose="020B0604020202020204" pitchFamily="34" charset="0"/>
            </a:endParaRPr>
          </a:p>
        </p:txBody>
      </p:sp>
      <p:pic>
        <p:nvPicPr>
          <p:cNvPr id="11" name="Picture 2" descr="Wiitta | Rakkaudesta muoviin">
            <a:extLst>
              <a:ext uri="{FF2B5EF4-FFF2-40B4-BE49-F238E27FC236}">
                <a16:creationId xmlns:a16="http://schemas.microsoft.com/office/drawing/2014/main" xmlns="" id="{637B1A17-4E18-42BD-8B21-C1F61CB1821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15306" y="5757845"/>
            <a:ext cx="1832157" cy="5985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Maker3D-logo-black-white - Etelä-Suomen Media Oy">
            <a:extLst>
              <a:ext uri="{FF2B5EF4-FFF2-40B4-BE49-F238E27FC236}">
                <a16:creationId xmlns:a16="http://schemas.microsoft.com/office/drawing/2014/main" xmlns="" id="{1C3B6ADA-D4BA-4696-A764-EADF64E8784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3577" y="5724223"/>
            <a:ext cx="1677386" cy="598504"/>
          </a:xfrm>
          <a:prstGeom prst="rect">
            <a:avLst/>
          </a:prstGeom>
          <a:noFill/>
          <a:ln>
            <a:noFill/>
          </a:ln>
        </p:spPr>
      </p:pic>
      <p:pic>
        <p:nvPicPr>
          <p:cNvPr id="15" name="Picture 2" descr="yhteys - pek-pohjantahti.fi">
            <a:extLst>
              <a:ext uri="{FF2B5EF4-FFF2-40B4-BE49-F238E27FC236}">
                <a16:creationId xmlns:a16="http://schemas.microsoft.com/office/drawing/2014/main" xmlns="" id="{ED91C190-C53C-477A-9D24-510769D7B06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2537" y="5632264"/>
            <a:ext cx="1677386" cy="816328"/>
          </a:xfrm>
          <a:prstGeom prst="rect">
            <a:avLst/>
          </a:prstGeom>
          <a:noFill/>
          <a:extLst>
            <a:ext uri="{909E8E84-426E-40DD-AFC4-6F175D3DCCD1}">
              <a14:hiddenFill xmlns:a14="http://schemas.microsoft.com/office/drawing/2010/main">
                <a:solidFill>
                  <a:srgbClr val="FFFFFF"/>
                </a:solidFill>
              </a14:hiddenFill>
            </a:ext>
          </a:extLst>
        </p:spPr>
      </p:pic>
      <p:pic>
        <p:nvPicPr>
          <p:cNvPr id="24" name="Content Placeholder 19" descr="A group of people lying in the snow&#10;&#10;Description automatically generated with low confidence">
            <a:extLst>
              <a:ext uri="{FF2B5EF4-FFF2-40B4-BE49-F238E27FC236}">
                <a16:creationId xmlns:a16="http://schemas.microsoft.com/office/drawing/2014/main" xmlns="" id="{B81B83D3-DEAA-424B-9D76-E09DD77007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15760" y="2508576"/>
            <a:ext cx="2920695" cy="2920695"/>
          </a:xfrm>
          <a:prstGeom prst="rect">
            <a:avLst/>
          </a:prstGeom>
        </p:spPr>
      </p:pic>
      <p:pic>
        <p:nvPicPr>
          <p:cNvPr id="25" name="Content Placeholder 5" descr="A picture containing indoor, thread, camera lens&#10;&#10;Description automatically generated">
            <a:extLst>
              <a:ext uri="{FF2B5EF4-FFF2-40B4-BE49-F238E27FC236}">
                <a16:creationId xmlns:a16="http://schemas.microsoft.com/office/drawing/2014/main" xmlns="" id="{53510EBB-9958-4D9F-8FF4-6A44A85716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57908" y="2469113"/>
            <a:ext cx="2920695" cy="2920695"/>
          </a:xfrm>
          <a:prstGeom prst="rect">
            <a:avLst/>
          </a:prstGeom>
        </p:spPr>
      </p:pic>
      <p:pic>
        <p:nvPicPr>
          <p:cNvPr id="26" name="Content Placeholder 9" descr="A picture containing cup, rock, close&#10;&#10;Description automatically generated">
            <a:extLst>
              <a:ext uri="{FF2B5EF4-FFF2-40B4-BE49-F238E27FC236}">
                <a16:creationId xmlns:a16="http://schemas.microsoft.com/office/drawing/2014/main" xmlns="" id="{9909AD59-DC90-4C35-A069-08583B78E9E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2072" y="2503166"/>
            <a:ext cx="2920695" cy="2920695"/>
          </a:xfrm>
          <a:prstGeom prst="rect">
            <a:avLst/>
          </a:prstGeom>
        </p:spPr>
      </p:pic>
    </p:spTree>
    <p:extLst>
      <p:ext uri="{BB962C8B-B14F-4D97-AF65-F5344CB8AC3E}">
        <p14:creationId xmlns:p14="http://schemas.microsoft.com/office/powerpoint/2010/main" val="262024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65FE51E-B2F5-4843-A378-803A607D4523}"/>
              </a:ext>
            </a:extLst>
          </p:cNvPr>
          <p:cNvSpPr>
            <a:spLocks noGrp="1"/>
          </p:cNvSpPr>
          <p:nvPr>
            <p:ph type="body" idx="1"/>
          </p:nvPr>
        </p:nvSpPr>
        <p:spPr>
          <a:xfrm>
            <a:off x="214275" y="1744235"/>
            <a:ext cx="4168539" cy="679746"/>
          </a:xfrm>
        </p:spPr>
        <p:txBody>
          <a:bodyPr>
            <a:normAutofit/>
          </a:bodyPr>
          <a:lstStyle/>
          <a:p>
            <a:r>
              <a:rPr lang="en-GB" sz="1800" dirty="0">
                <a:solidFill>
                  <a:schemeClr val="tx1"/>
                </a:solidFill>
                <a:latin typeface="Roboto"/>
                <a:ea typeface="Roboto"/>
              </a:rPr>
              <a:t>Biomaterials from </a:t>
            </a:r>
            <a:r>
              <a:rPr lang="en-GB" dirty="0">
                <a:solidFill>
                  <a:schemeClr val="tx1"/>
                </a:solidFill>
                <a:latin typeface="Roboto"/>
                <a:ea typeface="Roboto"/>
              </a:rPr>
              <a:t>feed </a:t>
            </a:r>
            <a:br>
              <a:rPr lang="en-GB" dirty="0">
                <a:solidFill>
                  <a:schemeClr val="tx1"/>
                </a:solidFill>
                <a:latin typeface="Roboto"/>
                <a:ea typeface="Roboto"/>
              </a:rPr>
            </a:br>
            <a:r>
              <a:rPr lang="en-GB" sz="1800" dirty="0">
                <a:solidFill>
                  <a:schemeClr val="tx1"/>
                </a:solidFill>
                <a:latin typeface="Roboto"/>
                <a:ea typeface="Roboto"/>
              </a:rPr>
              <a:t>produ</a:t>
            </a:r>
            <a:r>
              <a:rPr lang="en-GB" dirty="0">
                <a:solidFill>
                  <a:schemeClr val="tx1"/>
                </a:solidFill>
                <a:latin typeface="Roboto"/>
                <a:ea typeface="Roboto"/>
              </a:rPr>
              <a:t>ction side-streams</a:t>
            </a:r>
            <a:endParaRPr lang="en-GB" sz="1800" dirty="0">
              <a:solidFill>
                <a:schemeClr val="tx1"/>
              </a:solidFill>
              <a:latin typeface="Roboto"/>
              <a:ea typeface="Roboto"/>
            </a:endParaRPr>
          </a:p>
        </p:txBody>
      </p:sp>
      <p:sp>
        <p:nvSpPr>
          <p:cNvPr id="5" name="Text Placeholder 4">
            <a:extLst>
              <a:ext uri="{FF2B5EF4-FFF2-40B4-BE49-F238E27FC236}">
                <a16:creationId xmlns:a16="http://schemas.microsoft.com/office/drawing/2014/main" xmlns="" id="{672884E2-0B0D-4FAF-80B0-691FD7CEA085}"/>
              </a:ext>
            </a:extLst>
          </p:cNvPr>
          <p:cNvSpPr>
            <a:spLocks noGrp="1"/>
          </p:cNvSpPr>
          <p:nvPr>
            <p:ph type="body" sz="quarter" idx="3"/>
          </p:nvPr>
        </p:nvSpPr>
        <p:spPr>
          <a:xfrm>
            <a:off x="4635654" y="1761611"/>
            <a:ext cx="2920695" cy="679746"/>
          </a:xfrm>
        </p:spPr>
        <p:txBody>
          <a:bodyPr/>
          <a:lstStyle/>
          <a:p>
            <a:r>
              <a:rPr kumimoji="0" lang="en-GB" sz="1800" i="0" u="none" strike="noStrike" kern="0" cap="none" spc="0" normalizeH="0" baseline="0" noProof="0" dirty="0">
                <a:ln>
                  <a:noFill/>
                </a:ln>
                <a:solidFill>
                  <a:schemeClr val="tx1"/>
                </a:solidFill>
                <a:effectLst/>
                <a:uLnTx/>
                <a:uFillTx/>
                <a:latin typeface="Roboto"/>
                <a:ea typeface="Roboto"/>
                <a:sym typeface="Avenir LT Std 45 Book"/>
              </a:rPr>
              <a:t>Sustainable decorative natural colours</a:t>
            </a:r>
            <a:endParaRPr lang="fi-FI" sz="1800" dirty="0">
              <a:solidFill>
                <a:schemeClr val="tx1"/>
              </a:solidFill>
              <a:latin typeface="Roboto"/>
              <a:ea typeface="Roboto"/>
            </a:endParaRPr>
          </a:p>
        </p:txBody>
      </p:sp>
      <p:sp>
        <p:nvSpPr>
          <p:cNvPr id="7" name="Text Placeholder 6">
            <a:extLst>
              <a:ext uri="{FF2B5EF4-FFF2-40B4-BE49-F238E27FC236}">
                <a16:creationId xmlns:a16="http://schemas.microsoft.com/office/drawing/2014/main" xmlns="" id="{AE086296-598C-4E40-8031-48DB25579090}"/>
              </a:ext>
            </a:extLst>
          </p:cNvPr>
          <p:cNvSpPr>
            <a:spLocks noGrp="1"/>
          </p:cNvSpPr>
          <p:nvPr>
            <p:ph type="body" sz="quarter" idx="13"/>
          </p:nvPr>
        </p:nvSpPr>
        <p:spPr>
          <a:xfrm>
            <a:off x="8534114" y="1761611"/>
            <a:ext cx="2920695" cy="679746"/>
          </a:xfrm>
        </p:spPr>
        <p:txBody>
          <a:bodyPr/>
          <a:lstStyle/>
          <a:p>
            <a:r>
              <a:rPr lang="en-US" dirty="0">
                <a:solidFill>
                  <a:schemeClr val="tx1"/>
                </a:solidFill>
              </a:rPr>
              <a:t>Recyclable construction materials with Finnfoam</a:t>
            </a:r>
          </a:p>
        </p:txBody>
      </p:sp>
      <p:pic>
        <p:nvPicPr>
          <p:cNvPr id="9" name="Picture Placeholder 25">
            <a:extLst>
              <a:ext uri="{FF2B5EF4-FFF2-40B4-BE49-F238E27FC236}">
                <a16:creationId xmlns:a16="http://schemas.microsoft.com/office/drawing/2014/main" xmlns="" id="{4E77554A-E161-45B3-B51E-FA094EB1CE1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838199" y="2575998"/>
            <a:ext cx="2920695" cy="2920694"/>
          </a:xfrm>
        </p:spPr>
      </p:pic>
      <p:pic>
        <p:nvPicPr>
          <p:cNvPr id="10" name="Picture 9" descr="Logo, company name&#10;&#10;Description automatically generated">
            <a:extLst>
              <a:ext uri="{FF2B5EF4-FFF2-40B4-BE49-F238E27FC236}">
                <a16:creationId xmlns:a16="http://schemas.microsoft.com/office/drawing/2014/main" xmlns="" id="{F78BF15B-7C71-4D60-A9CC-9555BF798857}"/>
              </a:ext>
            </a:extLst>
          </p:cNvPr>
          <p:cNvPicPr>
            <a:picLocks noChangeAspect="1"/>
          </p:cNvPicPr>
          <p:nvPr/>
        </p:nvPicPr>
        <p:blipFill rotWithShape="1">
          <a:blip r:embed="rId4">
            <a:extLst>
              <a:ext uri="{28A0092B-C50C-407E-A947-70E740481C1C}">
                <a14:useLocalDpi xmlns:a14="http://schemas.microsoft.com/office/drawing/2010/main"/>
              </a:ext>
            </a:extLst>
          </a:blip>
          <a:srcRect t="8978" b="14387"/>
          <a:stretch/>
        </p:blipFill>
        <p:spPr>
          <a:xfrm>
            <a:off x="5456301" y="5622322"/>
            <a:ext cx="1241296" cy="870553"/>
          </a:xfrm>
          <a:prstGeom prst="rect">
            <a:avLst/>
          </a:prstGeom>
        </p:spPr>
      </p:pic>
      <p:sp>
        <p:nvSpPr>
          <p:cNvPr id="12" name="Slide Number Placeholder 11">
            <a:extLst>
              <a:ext uri="{FF2B5EF4-FFF2-40B4-BE49-F238E27FC236}">
                <a16:creationId xmlns:a16="http://schemas.microsoft.com/office/drawing/2014/main" xmlns="" id="{FA8B3BE8-FBBF-4E61-9A31-2F0174774341}"/>
              </a:ext>
            </a:extLst>
          </p:cNvPr>
          <p:cNvSpPr>
            <a:spLocks noGrp="1"/>
          </p:cNvSpPr>
          <p:nvPr>
            <p:ph type="sldNum" sz="quarter" idx="12"/>
          </p:nvPr>
        </p:nvSpPr>
        <p:spPr/>
        <p:txBody>
          <a:bodyPr/>
          <a:lstStyle/>
          <a:p>
            <a:fld id="{CEAA4FE9-F3CC-4B8B-B31B-4638115A153D}" type="slidenum">
              <a:rPr lang="fi-FI" smtClean="0"/>
              <a:t>8</a:t>
            </a:fld>
            <a:endParaRPr lang="fi-FI" dirty="0"/>
          </a:p>
        </p:txBody>
      </p:sp>
      <p:pic>
        <p:nvPicPr>
          <p:cNvPr id="14" name="Picture 13" descr="A picture containing text, container, box&#10;&#10;Description automatically generated">
            <a:extLst>
              <a:ext uri="{FF2B5EF4-FFF2-40B4-BE49-F238E27FC236}">
                <a16:creationId xmlns:a16="http://schemas.microsoft.com/office/drawing/2014/main" xmlns="" id="{971198FD-92EF-4F8C-8654-048614B546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34114" y="2558531"/>
            <a:ext cx="2929975" cy="2929975"/>
          </a:xfrm>
          <a:prstGeom prst="rect">
            <a:avLst/>
          </a:prstGeom>
          <a:ln>
            <a:noFill/>
          </a:ln>
        </p:spPr>
      </p:pic>
      <p:pic>
        <p:nvPicPr>
          <p:cNvPr id="15" name="Picture 6" descr="Finnfoam Oy - Business Finland">
            <a:extLst>
              <a:ext uri="{FF2B5EF4-FFF2-40B4-BE49-F238E27FC236}">
                <a16:creationId xmlns:a16="http://schemas.microsoft.com/office/drawing/2014/main" xmlns="" id="{B9AF840B-88CF-4C40-9930-F3047BD8EBF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34599" y="5962947"/>
            <a:ext cx="2129004" cy="2195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text, clipart&#10;&#10;Description automatically generated">
            <a:extLst>
              <a:ext uri="{FF2B5EF4-FFF2-40B4-BE49-F238E27FC236}">
                <a16:creationId xmlns:a16="http://schemas.microsoft.com/office/drawing/2014/main" xmlns="" id="{7ACA20CA-CD86-4EBA-8BB6-77AD31DA20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3917" y="5870821"/>
            <a:ext cx="2029258" cy="403807"/>
          </a:xfrm>
          <a:prstGeom prst="rect">
            <a:avLst/>
          </a:prstGeom>
        </p:spPr>
      </p:pic>
      <p:pic>
        <p:nvPicPr>
          <p:cNvPr id="21" name="Content Placeholder 16" descr="A picture containing indoor, open, cooking, cluttered&#10;&#10;Description automatically generated">
            <a:extLst>
              <a:ext uri="{FF2B5EF4-FFF2-40B4-BE49-F238E27FC236}">
                <a16:creationId xmlns:a16="http://schemas.microsoft.com/office/drawing/2014/main" xmlns="" id="{BF5C24D7-7BAE-43BD-9D1A-9E330B31232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70104" y="2587006"/>
            <a:ext cx="2856883" cy="2920694"/>
          </a:xfrm>
          <a:prstGeom prst="rect">
            <a:avLst/>
          </a:prstGeom>
        </p:spPr>
      </p:pic>
      <p:pic>
        <p:nvPicPr>
          <p:cNvPr id="27" name="Picture 26">
            <a:extLst>
              <a:ext uri="{FF2B5EF4-FFF2-40B4-BE49-F238E27FC236}">
                <a16:creationId xmlns:a16="http://schemas.microsoft.com/office/drawing/2014/main" xmlns="" id="{3E3EDDA9-DF98-45AB-9077-461C77F0F51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610373" y="2574547"/>
            <a:ext cx="2933153" cy="2933153"/>
          </a:xfrm>
          <a:prstGeom prst="rect">
            <a:avLst/>
          </a:prstGeom>
        </p:spPr>
      </p:pic>
      <p:sp>
        <p:nvSpPr>
          <p:cNvPr id="18" name="Title 1">
            <a:extLst>
              <a:ext uri="{FF2B5EF4-FFF2-40B4-BE49-F238E27FC236}">
                <a16:creationId xmlns:a16="http://schemas.microsoft.com/office/drawing/2014/main" xmlns="" id="{F11CAC33-E353-47B9-AB38-D741FAAAD343}"/>
              </a:ext>
            </a:extLst>
          </p:cNvPr>
          <p:cNvSpPr>
            <a:spLocks noGrp="1"/>
          </p:cNvSpPr>
          <p:nvPr>
            <p:ph type="title"/>
          </p:nvPr>
        </p:nvSpPr>
        <p:spPr>
          <a:xfrm>
            <a:off x="517334" y="236859"/>
            <a:ext cx="10515600" cy="1325563"/>
          </a:xfrm>
        </p:spPr>
        <p:txBody>
          <a:bodyPr>
            <a:normAutofit/>
          </a:bodyPr>
          <a:lstStyle/>
          <a:p>
            <a:r>
              <a:rPr lang="en-US" b="1" dirty="0">
                <a:latin typeface="Arial" panose="020B0604020202020204" pitchFamily="34" charset="0"/>
                <a:cs typeface="Arial" panose="020B0604020202020204" pitchFamily="34" charset="0"/>
              </a:rPr>
              <a:t>Building growth with partners</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189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p:nvPr/>
        </p:nvSpPr>
        <p:spPr>
          <a:xfrm>
            <a:off x="0" y="0"/>
            <a:ext cx="12192000" cy="6858000"/>
          </a:xfrm>
          <a:prstGeom prst="rect">
            <a:avLst/>
          </a:prstGeom>
          <a:solidFill>
            <a:srgbClr val="0253E5"/>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4000"/>
          </a:p>
        </p:txBody>
      </p:sp>
      <p:sp>
        <p:nvSpPr>
          <p:cNvPr id="19" name="Shape 116"/>
          <p:cNvSpPr/>
          <p:nvPr/>
        </p:nvSpPr>
        <p:spPr>
          <a:xfrm>
            <a:off x="74332" y="71720"/>
            <a:ext cx="12030635" cy="6714564"/>
          </a:xfrm>
          <a:prstGeom prst="rect">
            <a:avLst/>
          </a:prstGeom>
          <a:solidFill>
            <a:srgbClr val="FFFFF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4" name="Shape 171"/>
          <p:cNvSpPr txBox="1"/>
          <p:nvPr/>
        </p:nvSpPr>
        <p:spPr>
          <a:xfrm>
            <a:off x="158462" y="605424"/>
            <a:ext cx="11032778" cy="779891"/>
          </a:xfrm>
          <a:prstGeom prst="rect">
            <a:avLst/>
          </a:prstGeom>
          <a:noFill/>
          <a:ln>
            <a:noFill/>
          </a:ln>
        </p:spPr>
        <p:txBody>
          <a:bodyPr wrap="square" lIns="121900" tIns="121900" rIns="121900" bIns="121900" anchor="b" anchorCtr="0">
            <a:noAutofit/>
          </a:bodyPr>
          <a:lstStyle/>
          <a:p>
            <a:pPr marL="152402">
              <a:lnSpc>
                <a:spcPct val="150000"/>
              </a:lnSpc>
              <a:spcBef>
                <a:spcPts val="800"/>
              </a:spcBef>
              <a:buClr>
                <a:srgbClr val="FFC200"/>
              </a:buClr>
              <a:buSzPct val="100000"/>
            </a:pPr>
            <a:r>
              <a:rPr lang="en-US" sz="2000" dirty="0">
                <a:solidFill>
                  <a:srgbClr val="002060"/>
                </a:solidFill>
                <a:latin typeface="Arial" panose="020B0604020202020204" pitchFamily="34" charset="0"/>
                <a:ea typeface="Open Sans" panose="020B0606030504020204" pitchFamily="34" charset="0"/>
                <a:cs typeface="Arial" panose="020B0604020202020204" pitchFamily="34" charset="0"/>
                <a:sym typeface="Open Sans"/>
              </a:rPr>
              <a:t>Perspectives on the Design thinking process. Double-diamond model</a:t>
            </a:r>
            <a:r>
              <a:rPr lang="ru-RU" sz="2000" dirty="0">
                <a:solidFill>
                  <a:srgbClr val="002060"/>
                </a:solidFill>
                <a:latin typeface="Arial" panose="020B0604020202020204" pitchFamily="34" charset="0"/>
                <a:ea typeface="Open Sans" panose="020B0606030504020204" pitchFamily="34" charset="0"/>
                <a:cs typeface="Arial" panose="020B0604020202020204" pitchFamily="34" charset="0"/>
                <a:sym typeface="Open Sans"/>
              </a:rPr>
              <a:t>. </a:t>
            </a:r>
            <a:endParaRPr lang="en" sz="2000" dirty="0">
              <a:solidFill>
                <a:srgbClr val="002060"/>
              </a:solidFill>
              <a:latin typeface="Arial" panose="020B0604020202020204" pitchFamily="34" charset="0"/>
              <a:ea typeface="Open Sans" panose="020B0606030504020204" pitchFamily="34" charset="0"/>
              <a:cs typeface="Arial" panose="020B0604020202020204" pitchFamily="34" charset="0"/>
              <a:sym typeface="Open Sans"/>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18397" y="2042982"/>
            <a:ext cx="9723119" cy="4104640"/>
          </a:xfrm>
          <a:prstGeom prst="rect">
            <a:avLst/>
          </a:prstGeom>
        </p:spPr>
      </p:pic>
      <p:sp>
        <p:nvSpPr>
          <p:cNvPr id="12" name="Rectangle 11"/>
          <p:cNvSpPr/>
          <p:nvPr/>
        </p:nvSpPr>
        <p:spPr>
          <a:xfrm>
            <a:off x="4535074" y="6340062"/>
            <a:ext cx="7429111" cy="297646"/>
          </a:xfrm>
          <a:prstGeom prst="rect">
            <a:avLst/>
          </a:prstGeom>
        </p:spPr>
        <p:txBody>
          <a:bodyPr wrap="square">
            <a:spAutoFit/>
          </a:bodyPr>
          <a:lstStyle/>
          <a:p>
            <a:pPr algn="r"/>
            <a:r>
              <a:rPr lang="en-US" sz="1334" dirty="0">
                <a:latin typeface="Arvo" panose="02000000000000000000" pitchFamily="2" charset="0"/>
              </a:rPr>
              <a:t>http://www.designcouncil.org.uk/news-opinion/design-process-what-double-diamond</a:t>
            </a:r>
          </a:p>
        </p:txBody>
      </p:sp>
      <p:cxnSp>
        <p:nvCxnSpPr>
          <p:cNvPr id="13" name="Straight Arrow Connector 12"/>
          <p:cNvCxnSpPr/>
          <p:nvPr/>
        </p:nvCxnSpPr>
        <p:spPr>
          <a:xfrm>
            <a:off x="1000760" y="1940382"/>
            <a:ext cx="10190480" cy="10160"/>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00760" y="1571050"/>
            <a:ext cx="1871355" cy="338554"/>
          </a:xfrm>
          <a:prstGeom prst="rect">
            <a:avLst/>
          </a:prstGeom>
          <a:noFill/>
        </p:spPr>
        <p:txBody>
          <a:bodyPr wrap="square" rtlCol="0">
            <a:spAutoFit/>
          </a:bodyPr>
          <a:lstStyle/>
          <a:p>
            <a:r>
              <a:rPr lang="en-US" sz="1600" b="1" dirty="0">
                <a:solidFill>
                  <a:srgbClr val="002060"/>
                </a:solidFill>
              </a:rPr>
              <a:t>t</a:t>
            </a:r>
            <a:endParaRPr lang="en-US" sz="1600" b="1" dirty="0">
              <a:solidFill>
                <a:srgbClr val="002060"/>
              </a:solidFill>
              <a:latin typeface="Arvo" panose="02000000000000000000" pitchFamily="2" charset="0"/>
            </a:endParaRPr>
          </a:p>
        </p:txBody>
      </p:sp>
      <p:sp>
        <p:nvSpPr>
          <p:cNvPr id="15" name="TextBox 14"/>
          <p:cNvSpPr txBox="1"/>
          <p:nvPr/>
        </p:nvSpPr>
        <p:spPr>
          <a:xfrm>
            <a:off x="1420340" y="4177199"/>
            <a:ext cx="2583108" cy="502766"/>
          </a:xfrm>
          <a:prstGeom prst="rect">
            <a:avLst/>
          </a:prstGeom>
          <a:noFill/>
        </p:spPr>
        <p:txBody>
          <a:bodyPr wrap="square" rtlCol="0">
            <a:spAutoFit/>
          </a:bodyPr>
          <a:lstStyle/>
          <a:p>
            <a:r>
              <a:rPr lang="en-US" sz="2667" b="1" dirty="0">
                <a:solidFill>
                  <a:srgbClr val="002060"/>
                </a:solidFill>
                <a:effectLst>
                  <a:outerShdw blurRad="38100" dist="38100" dir="2700000" algn="tl">
                    <a:srgbClr val="000000">
                      <a:alpha val="43137"/>
                    </a:srgbClr>
                  </a:outerShdw>
                </a:effectLst>
                <a:latin typeface="Arvo" panose="02000000000000000000" pitchFamily="2" charset="0"/>
              </a:rPr>
              <a:t>Discover</a:t>
            </a:r>
          </a:p>
        </p:txBody>
      </p:sp>
      <p:sp>
        <p:nvSpPr>
          <p:cNvPr id="16" name="TextBox 15"/>
          <p:cNvSpPr txBox="1"/>
          <p:nvPr/>
        </p:nvSpPr>
        <p:spPr>
          <a:xfrm>
            <a:off x="3297030" y="4199156"/>
            <a:ext cx="2583108" cy="502766"/>
          </a:xfrm>
          <a:prstGeom prst="rect">
            <a:avLst/>
          </a:prstGeom>
          <a:noFill/>
        </p:spPr>
        <p:txBody>
          <a:bodyPr wrap="square" rtlCol="0">
            <a:spAutoFit/>
          </a:bodyPr>
          <a:lstStyle/>
          <a:p>
            <a:r>
              <a:rPr lang="en-US" sz="2667" b="1" dirty="0">
                <a:solidFill>
                  <a:srgbClr val="002060"/>
                </a:solidFill>
                <a:effectLst>
                  <a:outerShdw blurRad="38100" dist="38100" dir="2700000" algn="tl">
                    <a:srgbClr val="000000">
                      <a:alpha val="43137"/>
                    </a:srgbClr>
                  </a:outerShdw>
                </a:effectLst>
                <a:latin typeface="Arvo" panose="02000000000000000000" pitchFamily="2" charset="0"/>
              </a:rPr>
              <a:t>Define</a:t>
            </a:r>
          </a:p>
        </p:txBody>
      </p:sp>
      <p:sp>
        <p:nvSpPr>
          <p:cNvPr id="17" name="TextBox 16"/>
          <p:cNvSpPr txBox="1"/>
          <p:nvPr/>
        </p:nvSpPr>
        <p:spPr>
          <a:xfrm>
            <a:off x="6279108" y="4184311"/>
            <a:ext cx="2583108" cy="502766"/>
          </a:xfrm>
          <a:prstGeom prst="rect">
            <a:avLst/>
          </a:prstGeom>
          <a:noFill/>
        </p:spPr>
        <p:txBody>
          <a:bodyPr wrap="square" rtlCol="0">
            <a:spAutoFit/>
          </a:bodyPr>
          <a:lstStyle/>
          <a:p>
            <a:r>
              <a:rPr lang="en-US" sz="2667" b="1" dirty="0">
                <a:solidFill>
                  <a:srgbClr val="002060"/>
                </a:solidFill>
                <a:effectLst>
                  <a:outerShdw blurRad="38100" dist="38100" dir="2700000" algn="tl">
                    <a:srgbClr val="000000">
                      <a:alpha val="43137"/>
                    </a:srgbClr>
                  </a:outerShdw>
                </a:effectLst>
                <a:latin typeface="Arvo" panose="02000000000000000000" pitchFamily="2" charset="0"/>
              </a:rPr>
              <a:t>Develop</a:t>
            </a:r>
          </a:p>
        </p:txBody>
      </p:sp>
      <p:sp>
        <p:nvSpPr>
          <p:cNvPr id="18" name="TextBox 17"/>
          <p:cNvSpPr txBox="1"/>
          <p:nvPr/>
        </p:nvSpPr>
        <p:spPr>
          <a:xfrm>
            <a:off x="8064277" y="4199156"/>
            <a:ext cx="2583108" cy="502766"/>
          </a:xfrm>
          <a:prstGeom prst="rect">
            <a:avLst/>
          </a:prstGeom>
          <a:noFill/>
        </p:spPr>
        <p:txBody>
          <a:bodyPr wrap="square" rtlCol="0">
            <a:spAutoFit/>
          </a:bodyPr>
          <a:lstStyle/>
          <a:p>
            <a:r>
              <a:rPr lang="en-US" sz="2667" b="1" dirty="0">
                <a:solidFill>
                  <a:srgbClr val="002060"/>
                </a:solidFill>
                <a:effectLst>
                  <a:outerShdw blurRad="38100" dist="38100" dir="2700000" algn="tl">
                    <a:srgbClr val="000000">
                      <a:alpha val="43137"/>
                    </a:srgbClr>
                  </a:outerShdw>
                </a:effectLst>
                <a:latin typeface="Arvo" panose="02000000000000000000" pitchFamily="2" charset="0"/>
              </a:rPr>
              <a:t>Deliver</a:t>
            </a:r>
          </a:p>
        </p:txBody>
      </p:sp>
      <p:grpSp>
        <p:nvGrpSpPr>
          <p:cNvPr id="10" name="Group 9"/>
          <p:cNvGrpSpPr/>
          <p:nvPr/>
        </p:nvGrpSpPr>
        <p:grpSpPr>
          <a:xfrm>
            <a:off x="1131364" y="2188892"/>
            <a:ext cx="2042559" cy="1586264"/>
            <a:chOff x="716615" y="1560048"/>
            <a:chExt cx="1531919" cy="1189698"/>
          </a:xfrm>
        </p:grpSpPr>
        <p:sp>
          <p:nvSpPr>
            <p:cNvPr id="20" name="TextBox 19"/>
            <p:cNvSpPr txBox="1"/>
            <p:nvPr/>
          </p:nvSpPr>
          <p:spPr>
            <a:xfrm rot="19184721">
              <a:off x="716615" y="1921027"/>
              <a:ext cx="1403516" cy="276999"/>
            </a:xfrm>
            <a:prstGeom prst="rect">
              <a:avLst/>
            </a:prstGeom>
            <a:noFill/>
          </p:spPr>
          <p:txBody>
            <a:bodyPr wrap="square" rtlCol="0">
              <a:spAutoFit/>
            </a:bodyPr>
            <a:lstStyle/>
            <a:p>
              <a:r>
                <a:rPr lang="en-US" b="1" i="1" dirty="0">
                  <a:solidFill>
                    <a:srgbClr val="0253E5"/>
                  </a:solidFill>
                </a:rPr>
                <a:t>divergence</a:t>
              </a:r>
              <a:endParaRPr lang="en-US" b="1" i="1" dirty="0">
                <a:solidFill>
                  <a:srgbClr val="0253E5"/>
                </a:solidFill>
                <a:latin typeface="Arvo" panose="02000000000000000000" pitchFamily="2" charset="0"/>
              </a:endParaRPr>
            </a:p>
          </p:txBody>
        </p:sp>
        <p:cxnSp>
          <p:nvCxnSpPr>
            <p:cNvPr id="8" name="Straight Arrow Connector 7"/>
            <p:cNvCxnSpPr/>
            <p:nvPr/>
          </p:nvCxnSpPr>
          <p:spPr>
            <a:xfrm flipV="1">
              <a:off x="848522" y="1560048"/>
              <a:ext cx="1400012" cy="1189698"/>
            </a:xfrm>
            <a:prstGeom prst="straightConnector1">
              <a:avLst/>
            </a:prstGeom>
            <a:ln w="38100">
              <a:solidFill>
                <a:srgbClr val="0253E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6058953" y="2042980"/>
            <a:ext cx="2042559" cy="1586264"/>
            <a:chOff x="716615" y="1560048"/>
            <a:chExt cx="1531919" cy="1189698"/>
          </a:xfrm>
        </p:grpSpPr>
        <p:sp>
          <p:nvSpPr>
            <p:cNvPr id="25" name="TextBox 24"/>
            <p:cNvSpPr txBox="1"/>
            <p:nvPr/>
          </p:nvSpPr>
          <p:spPr>
            <a:xfrm rot="19184721">
              <a:off x="716615" y="1921027"/>
              <a:ext cx="1403516" cy="276999"/>
            </a:xfrm>
            <a:prstGeom prst="rect">
              <a:avLst/>
            </a:prstGeom>
            <a:noFill/>
          </p:spPr>
          <p:txBody>
            <a:bodyPr wrap="square" rtlCol="0">
              <a:spAutoFit/>
            </a:bodyPr>
            <a:lstStyle/>
            <a:p>
              <a:r>
                <a:rPr lang="en-US" b="1" i="1" dirty="0">
                  <a:solidFill>
                    <a:srgbClr val="0253E5"/>
                  </a:solidFill>
                </a:rPr>
                <a:t>divergence</a:t>
              </a:r>
              <a:endParaRPr lang="en-US" b="1" i="1" dirty="0">
                <a:solidFill>
                  <a:srgbClr val="0253E5"/>
                </a:solidFill>
                <a:latin typeface="Arvo" panose="02000000000000000000" pitchFamily="2" charset="0"/>
              </a:endParaRPr>
            </a:p>
          </p:txBody>
        </p:sp>
        <p:cxnSp>
          <p:nvCxnSpPr>
            <p:cNvPr id="26" name="Straight Arrow Connector 25"/>
            <p:cNvCxnSpPr/>
            <p:nvPr/>
          </p:nvCxnSpPr>
          <p:spPr>
            <a:xfrm flipV="1">
              <a:off x="848522" y="1560048"/>
              <a:ext cx="1400012" cy="1189698"/>
            </a:xfrm>
            <a:prstGeom prst="straightConnector1">
              <a:avLst/>
            </a:prstGeom>
            <a:ln w="38100">
              <a:solidFill>
                <a:srgbClr val="0253E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4189073" y="2162091"/>
            <a:ext cx="2087556" cy="1531580"/>
            <a:chOff x="3141804" y="1621568"/>
            <a:chExt cx="1565667" cy="1148685"/>
          </a:xfrm>
        </p:grpSpPr>
        <p:sp>
          <p:nvSpPr>
            <p:cNvPr id="22" name="TextBox 21"/>
            <p:cNvSpPr txBox="1"/>
            <p:nvPr/>
          </p:nvSpPr>
          <p:spPr>
            <a:xfrm rot="2396573">
              <a:off x="3303955" y="1962266"/>
              <a:ext cx="1403516" cy="276999"/>
            </a:xfrm>
            <a:prstGeom prst="rect">
              <a:avLst/>
            </a:prstGeom>
            <a:noFill/>
          </p:spPr>
          <p:txBody>
            <a:bodyPr wrap="square" rtlCol="0">
              <a:spAutoFit/>
            </a:bodyPr>
            <a:lstStyle/>
            <a:p>
              <a:r>
                <a:rPr lang="en-US" b="1" i="1" dirty="0">
                  <a:solidFill>
                    <a:srgbClr val="0253E5"/>
                  </a:solidFill>
                </a:rPr>
                <a:t>convergence</a:t>
              </a:r>
              <a:endParaRPr lang="en-US" b="1" i="1" dirty="0">
                <a:solidFill>
                  <a:srgbClr val="0253E5"/>
                </a:solidFill>
                <a:latin typeface="Arvo" panose="02000000000000000000" pitchFamily="2" charset="0"/>
              </a:endParaRPr>
            </a:p>
          </p:txBody>
        </p:sp>
        <p:cxnSp>
          <p:nvCxnSpPr>
            <p:cNvPr id="21" name="Straight Arrow Connector 20"/>
            <p:cNvCxnSpPr/>
            <p:nvPr/>
          </p:nvCxnSpPr>
          <p:spPr>
            <a:xfrm>
              <a:off x="3141804" y="1621568"/>
              <a:ext cx="1396706" cy="1148685"/>
            </a:xfrm>
            <a:prstGeom prst="straightConnector1">
              <a:avLst/>
            </a:prstGeom>
            <a:ln w="38100">
              <a:solidFill>
                <a:srgbClr val="0253E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950564" y="2210016"/>
            <a:ext cx="2087556" cy="1531580"/>
            <a:chOff x="3141804" y="1621568"/>
            <a:chExt cx="1565667" cy="1148685"/>
          </a:xfrm>
        </p:grpSpPr>
        <p:sp>
          <p:nvSpPr>
            <p:cNvPr id="32" name="TextBox 31"/>
            <p:cNvSpPr txBox="1"/>
            <p:nvPr/>
          </p:nvSpPr>
          <p:spPr>
            <a:xfrm rot="2396573">
              <a:off x="3303955" y="1962266"/>
              <a:ext cx="1403516" cy="276999"/>
            </a:xfrm>
            <a:prstGeom prst="rect">
              <a:avLst/>
            </a:prstGeom>
            <a:noFill/>
          </p:spPr>
          <p:txBody>
            <a:bodyPr wrap="square" rtlCol="0">
              <a:spAutoFit/>
            </a:bodyPr>
            <a:lstStyle/>
            <a:p>
              <a:r>
                <a:rPr lang="en-US" b="1" i="1" dirty="0">
                  <a:solidFill>
                    <a:srgbClr val="0253E5"/>
                  </a:solidFill>
                </a:rPr>
                <a:t>convergence</a:t>
              </a:r>
              <a:endParaRPr lang="en-US" b="1" i="1" dirty="0">
                <a:solidFill>
                  <a:srgbClr val="0253E5"/>
                </a:solidFill>
                <a:latin typeface="Arvo" panose="02000000000000000000" pitchFamily="2" charset="0"/>
              </a:endParaRPr>
            </a:p>
          </p:txBody>
        </p:sp>
        <p:cxnSp>
          <p:nvCxnSpPr>
            <p:cNvPr id="33" name="Straight Arrow Connector 32"/>
            <p:cNvCxnSpPr/>
            <p:nvPr/>
          </p:nvCxnSpPr>
          <p:spPr>
            <a:xfrm>
              <a:off x="3141804" y="1621568"/>
              <a:ext cx="1396706" cy="1148685"/>
            </a:xfrm>
            <a:prstGeom prst="straightConnector1">
              <a:avLst/>
            </a:prstGeom>
            <a:ln w="38100">
              <a:solidFill>
                <a:srgbClr val="0253E5"/>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153147" y="3035460"/>
            <a:ext cx="2986915" cy="830997"/>
          </a:xfrm>
          <a:prstGeom prst="rect">
            <a:avLst/>
          </a:prstGeom>
          <a:solidFill>
            <a:srgbClr val="00A2FF"/>
          </a:solidFill>
        </p:spPr>
        <p:txBody>
          <a:bodyPr wrap="square" rtlCol="0">
            <a:spAutoFit/>
          </a:bodyPr>
          <a:lstStyle/>
          <a:p>
            <a:pPr algn="ctr"/>
            <a:r>
              <a:rPr lang="en-US" sz="2400" b="1" dirty="0"/>
              <a:t>The focus is on the problem</a:t>
            </a:r>
          </a:p>
        </p:txBody>
      </p:sp>
      <p:sp>
        <p:nvSpPr>
          <p:cNvPr id="27" name="TextBox 26"/>
          <p:cNvSpPr txBox="1"/>
          <p:nvPr/>
        </p:nvSpPr>
        <p:spPr>
          <a:xfrm>
            <a:off x="7208564" y="3064541"/>
            <a:ext cx="2621624" cy="830997"/>
          </a:xfrm>
          <a:prstGeom prst="rect">
            <a:avLst/>
          </a:prstGeom>
          <a:solidFill>
            <a:srgbClr val="00A2FF"/>
          </a:solidFill>
        </p:spPr>
        <p:txBody>
          <a:bodyPr wrap="square" rtlCol="0">
            <a:spAutoFit/>
          </a:bodyPr>
          <a:lstStyle/>
          <a:p>
            <a:pPr algn="ctr"/>
            <a:r>
              <a:rPr lang="en-US" sz="2400" b="1" dirty="0"/>
              <a:t>The focus is on the solution</a:t>
            </a:r>
          </a:p>
        </p:txBody>
      </p:sp>
      <p:sp>
        <p:nvSpPr>
          <p:cNvPr id="28" name="TextBox 27">
            <a:extLst>
              <a:ext uri="{FF2B5EF4-FFF2-40B4-BE49-F238E27FC236}">
                <a16:creationId xmlns:a16="http://schemas.microsoft.com/office/drawing/2014/main" xmlns="" id="{5989EF61-851E-4CE3-B73F-E6D0C7710830}"/>
              </a:ext>
            </a:extLst>
          </p:cNvPr>
          <p:cNvSpPr txBox="1"/>
          <p:nvPr/>
        </p:nvSpPr>
        <p:spPr>
          <a:xfrm>
            <a:off x="341703" y="265718"/>
            <a:ext cx="9502922"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How to foster innovations in practice?</a:t>
            </a:r>
          </a:p>
        </p:txBody>
      </p:sp>
    </p:spTree>
    <p:extLst>
      <p:ext uri="{BB962C8B-B14F-4D97-AF65-F5344CB8AC3E}">
        <p14:creationId xmlns:p14="http://schemas.microsoft.com/office/powerpoint/2010/main" val="1968962241"/>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ghtplus Theme">
  <a:themeElements>
    <a:clrScheme name="Brightplus_Theme">
      <a:dk1>
        <a:srgbClr val="000000"/>
      </a:dk1>
      <a:lt1>
        <a:sysClr val="window" lastClr="FFFFFF"/>
      </a:lt1>
      <a:dk2>
        <a:srgbClr val="898A89"/>
      </a:dk2>
      <a:lt2>
        <a:srgbClr val="E2E2E1"/>
      </a:lt2>
      <a:accent1>
        <a:srgbClr val="4F9D3A"/>
      </a:accent1>
      <a:accent2>
        <a:srgbClr val="1B839D"/>
      </a:accent2>
      <a:accent3>
        <a:srgbClr val="3F7E2E"/>
      </a:accent3>
      <a:accent4>
        <a:srgbClr val="18697D"/>
      </a:accent4>
      <a:accent5>
        <a:srgbClr val="284E1D"/>
      </a:accent5>
      <a:accent6>
        <a:srgbClr val="10414E"/>
      </a:accent6>
      <a:hlink>
        <a:srgbClr val="4F9D3A"/>
      </a:hlink>
      <a:folHlink>
        <a:srgbClr val="1B83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Office Theme">
  <a:themeElements>
    <a:clrScheme name="AVP_colours">
      <a:dk1>
        <a:srgbClr val="000000"/>
      </a:dk1>
      <a:lt1>
        <a:srgbClr val="EFEEEE"/>
      </a:lt1>
      <a:dk2>
        <a:srgbClr val="105151"/>
      </a:dk2>
      <a:lt2>
        <a:srgbClr val="BAE3EE"/>
      </a:lt2>
      <a:accent1>
        <a:srgbClr val="FF6D2C"/>
      </a:accent1>
      <a:accent2>
        <a:srgbClr val="F9DA19"/>
      </a:accent2>
      <a:accent3>
        <a:srgbClr val="1FB583"/>
      </a:accent3>
      <a:accent4>
        <a:srgbClr val="FFFFFF"/>
      </a:accent4>
      <a:accent5>
        <a:srgbClr val="000000"/>
      </a:accent5>
      <a:accent6>
        <a:srgbClr val="3E007A"/>
      </a:accent6>
      <a:hlink>
        <a:srgbClr val="FF6D2C"/>
      </a:hlink>
      <a:folHlink>
        <a:srgbClr val="F9DA1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P_offerings" id="{2FCEAF91-57A8-2A4C-B2FE-A72A5F8A34BC}" vid="{D390F5B2-EEC9-4A40-9828-B4ED3F314984}"/>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860</Words>
  <Application>Microsoft Office PowerPoint</Application>
  <PresentationFormat>Widescreen</PresentationFormat>
  <Paragraphs>172</Paragraphs>
  <Slides>22</Slides>
  <Notes>12</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22</vt:i4>
      </vt:variant>
    </vt:vector>
  </HeadingPairs>
  <TitlesOfParts>
    <vt:vector size="44" baseType="lpstr">
      <vt:lpstr>Arial</vt:lpstr>
      <vt:lpstr>Arial Black</vt:lpstr>
      <vt:lpstr>Arvo</vt:lpstr>
      <vt:lpstr>Avenir LT Std 45 Book</vt:lpstr>
      <vt:lpstr>Calibri</vt:lpstr>
      <vt:lpstr>Calibri Light</vt:lpstr>
      <vt:lpstr>Georgia</vt:lpstr>
      <vt:lpstr>Helvetica</vt:lpstr>
      <vt:lpstr>Helvetica Neue</vt:lpstr>
      <vt:lpstr>Helvetica Neue Light</vt:lpstr>
      <vt:lpstr>Helvetica Neue Medium</vt:lpstr>
      <vt:lpstr>Montserrat</vt:lpstr>
      <vt:lpstr>Montserrat ExtraLight</vt:lpstr>
      <vt:lpstr>Open Sans</vt:lpstr>
      <vt:lpstr>Roboto</vt:lpstr>
      <vt:lpstr>Wingdings</vt:lpstr>
      <vt:lpstr>Office Theme</vt:lpstr>
      <vt:lpstr>Brightplus Theme</vt:lpstr>
      <vt:lpstr>White</vt:lpstr>
      <vt:lpstr>1_Office Theme</vt:lpstr>
      <vt:lpstr>2_Office Theme</vt:lpstr>
      <vt:lpstr>3_Office Theme</vt:lpstr>
      <vt:lpstr>PowerPoint Presentation</vt:lpstr>
      <vt:lpstr>Our Starting Point</vt:lpstr>
      <vt:lpstr>PowerPoint Presentation</vt:lpstr>
      <vt:lpstr>PowerPoint Presentation</vt:lpstr>
      <vt:lpstr>PowerPoint Presentation</vt:lpstr>
      <vt:lpstr>PowerPoint Presentation</vt:lpstr>
      <vt:lpstr>Building growth with customers</vt:lpstr>
      <vt:lpstr>Building growth with partners</vt:lpstr>
      <vt:lpstr>PowerPoint Presentation</vt:lpstr>
      <vt:lpstr>Building carbon neutrality</vt:lpstr>
      <vt:lpstr>PowerPoint Presentation</vt:lpstr>
      <vt:lpstr>PowerPoint Presentation</vt:lpstr>
      <vt:lpstr>LESSONS LEARNED</vt:lpstr>
      <vt:lpstr>PowerPoint Presentation</vt:lpstr>
      <vt:lpstr>Maintain solution mindset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Hilavuo Sonja</dc:creator>
  <cp:lastModifiedBy>Lidia Borisova</cp:lastModifiedBy>
  <cp:revision>64</cp:revision>
  <dcterms:created xsi:type="dcterms:W3CDTF">2022-03-07T18:02:55Z</dcterms:created>
  <dcterms:modified xsi:type="dcterms:W3CDTF">2022-03-28T05:29:25Z</dcterms:modified>
</cp:coreProperties>
</file>