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705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57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168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231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4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228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267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359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010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236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685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F42AD-26AA-443B-90DC-44AF03F0745E}" type="datetimeFigureOut">
              <a:rPr lang="fi-FI" smtClean="0"/>
              <a:t>20.8.2021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335F-BA09-4D86-8E9A-EFD0D4AD00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65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792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368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472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945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771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046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466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328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305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2" y="226423"/>
            <a:ext cx="539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674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Sevon Sofia</dc:creator>
  <cp:lastModifiedBy>Sevon Sofia</cp:lastModifiedBy>
  <cp:revision>1</cp:revision>
  <dcterms:created xsi:type="dcterms:W3CDTF">2019-11-27T18:06:25Z</dcterms:created>
  <dcterms:modified xsi:type="dcterms:W3CDTF">2021-08-20T08:43:30Z</dcterms:modified>
</cp:coreProperties>
</file>