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59" r:id="rId3"/>
    <p:sldId id="265" r:id="rId4"/>
    <p:sldId id="263" r:id="rId5"/>
    <p:sldId id="268" r:id="rId6"/>
    <p:sldId id="266" r:id="rId7"/>
    <p:sldId id="260" r:id="rId8"/>
    <p:sldId id="264" r:id="rId9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80" d="100"/>
          <a:sy n="80" d="100"/>
        </p:scale>
        <p:origin x="22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0E58B-DEE2-4DBE-8FBC-00E22DB23EDA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A264B-BD74-496E-8D9A-AC155A00A1D3}">
      <dgm:prSet/>
      <dgm:spPr/>
      <dgm:t>
        <a:bodyPr/>
        <a:lstStyle/>
        <a:p>
          <a:r>
            <a:rPr lang="en-US" dirty="0"/>
            <a:t>Teaching </a:t>
          </a:r>
        </a:p>
      </dgm:t>
    </dgm:pt>
    <dgm:pt modelId="{C2BFDC79-F183-4B89-84CE-AC507E3EBF0D}" type="parTrans" cxnId="{44324523-634A-48C8-98A0-10843318962E}">
      <dgm:prSet/>
      <dgm:spPr/>
      <dgm:t>
        <a:bodyPr/>
        <a:lstStyle/>
        <a:p>
          <a:endParaRPr lang="en-US"/>
        </a:p>
      </dgm:t>
    </dgm:pt>
    <dgm:pt modelId="{96A5FDAE-F85D-4E6C-864C-924F042FA195}" type="sibTrans" cxnId="{44324523-634A-48C8-98A0-10843318962E}">
      <dgm:prSet/>
      <dgm:spPr/>
      <dgm:t>
        <a:bodyPr/>
        <a:lstStyle/>
        <a:p>
          <a:endParaRPr lang="en-US"/>
        </a:p>
      </dgm:t>
    </dgm:pt>
    <dgm:pt modelId="{BEE32EB9-DAE5-486C-8AD7-E1983FD43B6E}">
      <dgm:prSet/>
      <dgm:spPr/>
      <dgm:t>
        <a:bodyPr/>
        <a:lstStyle/>
        <a:p>
          <a:r>
            <a:rPr lang="en-US"/>
            <a:t>Most of the teaching is online in I period. </a:t>
          </a:r>
        </a:p>
      </dgm:t>
    </dgm:pt>
    <dgm:pt modelId="{0D374D5A-4584-474E-B3E9-3E1D629C0956}" type="parTrans" cxnId="{05243DD7-D5E2-49F1-81B0-EC345C221076}">
      <dgm:prSet/>
      <dgm:spPr/>
      <dgm:t>
        <a:bodyPr/>
        <a:lstStyle/>
        <a:p>
          <a:endParaRPr lang="en-US"/>
        </a:p>
      </dgm:t>
    </dgm:pt>
    <dgm:pt modelId="{2AD7663E-96C8-412B-A6B6-40EA60FB52D2}" type="sibTrans" cxnId="{05243DD7-D5E2-49F1-81B0-EC345C221076}">
      <dgm:prSet/>
      <dgm:spPr/>
      <dgm:t>
        <a:bodyPr/>
        <a:lstStyle/>
        <a:p>
          <a:endParaRPr lang="en-US"/>
        </a:p>
      </dgm:t>
    </dgm:pt>
    <dgm:pt modelId="{9175D7AB-C074-4FCA-AB6E-CD6F095A2A67}">
      <dgm:prSet/>
      <dgm:spPr/>
      <dgm:t>
        <a:bodyPr/>
        <a:lstStyle/>
        <a:p>
          <a:r>
            <a:rPr lang="en-US" dirty="0"/>
            <a:t>Some courses have teaching on campus such as laboratory work and first and second year courses. -&gt; Check your course information in </a:t>
          </a:r>
          <a:r>
            <a:rPr lang="en-US" dirty="0" err="1"/>
            <a:t>Sisu</a:t>
          </a:r>
          <a:r>
            <a:rPr lang="en-US" dirty="0"/>
            <a:t> and MyCourses. </a:t>
          </a:r>
        </a:p>
      </dgm:t>
    </dgm:pt>
    <dgm:pt modelId="{2ECF8163-4396-40F7-96EE-0F95BCDA1F6F}" type="parTrans" cxnId="{63525280-1E55-44C8-A304-A102CDA78CE4}">
      <dgm:prSet/>
      <dgm:spPr/>
      <dgm:t>
        <a:bodyPr/>
        <a:lstStyle/>
        <a:p>
          <a:endParaRPr lang="en-US"/>
        </a:p>
      </dgm:t>
    </dgm:pt>
    <dgm:pt modelId="{B2336B6F-0856-4F33-88CE-F46CDB2B768B}" type="sibTrans" cxnId="{63525280-1E55-44C8-A304-A102CDA78CE4}">
      <dgm:prSet/>
      <dgm:spPr/>
      <dgm:t>
        <a:bodyPr/>
        <a:lstStyle/>
        <a:p>
          <a:endParaRPr lang="en-US"/>
        </a:p>
      </dgm:t>
    </dgm:pt>
    <dgm:pt modelId="{CD43B769-F45D-4CC8-AC84-2D76A2CB4E12}">
      <dgm:prSet/>
      <dgm:spPr/>
      <dgm:t>
        <a:bodyPr/>
        <a:lstStyle/>
        <a:p>
          <a:r>
            <a:rPr lang="fi-FI"/>
            <a:t>Safety guidelines </a:t>
          </a:r>
          <a:endParaRPr lang="en-US"/>
        </a:p>
      </dgm:t>
    </dgm:pt>
    <dgm:pt modelId="{696A8291-A843-4182-B8C3-6960F3B19DAD}" type="parTrans" cxnId="{1C94BC41-C1A7-4E52-A764-18B332873752}">
      <dgm:prSet/>
      <dgm:spPr/>
      <dgm:t>
        <a:bodyPr/>
        <a:lstStyle/>
        <a:p>
          <a:endParaRPr lang="en-US"/>
        </a:p>
      </dgm:t>
    </dgm:pt>
    <dgm:pt modelId="{1B3F794D-D583-40E9-9557-327A98EB1DED}" type="sibTrans" cxnId="{1C94BC41-C1A7-4E52-A764-18B332873752}">
      <dgm:prSet/>
      <dgm:spPr/>
      <dgm:t>
        <a:bodyPr/>
        <a:lstStyle/>
        <a:p>
          <a:endParaRPr lang="en-US"/>
        </a:p>
      </dgm:t>
    </dgm:pt>
    <dgm:pt modelId="{4FE4A71C-10A0-4878-A5F7-E31DBC6BCB29}">
      <dgm:prSet/>
      <dgm:spPr/>
      <dgm:t>
        <a:bodyPr/>
        <a:lstStyle/>
        <a:p>
          <a:r>
            <a:rPr lang="en-US" dirty="0"/>
            <a:t>Maintain a distance of 1-2 m from each other at all times.</a:t>
          </a:r>
        </a:p>
      </dgm:t>
    </dgm:pt>
    <dgm:pt modelId="{3F813C14-8256-4612-BB77-24BA52F90BCA}" type="parTrans" cxnId="{B1757ABB-D64A-4D27-8D8E-52654665D676}">
      <dgm:prSet/>
      <dgm:spPr/>
      <dgm:t>
        <a:bodyPr/>
        <a:lstStyle/>
        <a:p>
          <a:endParaRPr lang="en-US"/>
        </a:p>
      </dgm:t>
    </dgm:pt>
    <dgm:pt modelId="{381F4F14-BACB-4F33-AA38-2530964C776E}" type="sibTrans" cxnId="{B1757ABB-D64A-4D27-8D8E-52654665D676}">
      <dgm:prSet/>
      <dgm:spPr/>
      <dgm:t>
        <a:bodyPr/>
        <a:lstStyle/>
        <a:p>
          <a:endParaRPr lang="en-US"/>
        </a:p>
      </dgm:t>
    </dgm:pt>
    <dgm:pt modelId="{860B74BD-E89D-4D1D-9456-7598462C4CA7}">
      <dgm:prSet/>
      <dgm:spPr/>
      <dgm:t>
        <a:bodyPr/>
        <a:lstStyle/>
        <a:p>
          <a:r>
            <a:rPr lang="en-US" dirty="0"/>
            <a:t>Remember to wash your hands and use hand disinfectant</a:t>
          </a:r>
        </a:p>
      </dgm:t>
    </dgm:pt>
    <dgm:pt modelId="{35A5FF1F-3523-46FB-8BE2-83CCD255DC82}" type="parTrans" cxnId="{453FBF95-7BE5-4DA8-BDF7-0C08D0050B29}">
      <dgm:prSet/>
      <dgm:spPr/>
      <dgm:t>
        <a:bodyPr/>
        <a:lstStyle/>
        <a:p>
          <a:endParaRPr lang="en-US"/>
        </a:p>
      </dgm:t>
    </dgm:pt>
    <dgm:pt modelId="{206D5DD5-E273-4F5D-9AF9-C32569A292A1}" type="sibTrans" cxnId="{453FBF95-7BE5-4DA8-BDF7-0C08D0050B29}">
      <dgm:prSet/>
      <dgm:spPr/>
      <dgm:t>
        <a:bodyPr/>
        <a:lstStyle/>
        <a:p>
          <a:endParaRPr lang="en-US"/>
        </a:p>
      </dgm:t>
    </dgm:pt>
    <dgm:pt modelId="{09F45B11-D2D5-484D-B187-3B6BD16B9397}">
      <dgm:prSet/>
      <dgm:spPr/>
      <dgm:t>
        <a:bodyPr/>
        <a:lstStyle/>
        <a:p>
          <a:r>
            <a:rPr lang="en-US" dirty="0"/>
            <a:t>Do not shake hands.</a:t>
          </a:r>
        </a:p>
      </dgm:t>
    </dgm:pt>
    <dgm:pt modelId="{6D960F5E-035B-4BBD-8E3F-913DEC103506}" type="parTrans" cxnId="{48759636-0091-44B2-A416-A39CD9938CD4}">
      <dgm:prSet/>
      <dgm:spPr/>
      <dgm:t>
        <a:bodyPr/>
        <a:lstStyle/>
        <a:p>
          <a:endParaRPr lang="en-US"/>
        </a:p>
      </dgm:t>
    </dgm:pt>
    <dgm:pt modelId="{12DDF548-7BA9-49A5-AB3A-655117FDE02F}" type="sibTrans" cxnId="{48759636-0091-44B2-A416-A39CD9938CD4}">
      <dgm:prSet/>
      <dgm:spPr/>
      <dgm:t>
        <a:bodyPr/>
        <a:lstStyle/>
        <a:p>
          <a:endParaRPr lang="en-US"/>
        </a:p>
      </dgm:t>
    </dgm:pt>
    <dgm:pt modelId="{A2810EFE-5375-4164-8428-65E26A4AAB29}">
      <dgm:prSet/>
      <dgm:spPr/>
      <dgm:t>
        <a:bodyPr/>
        <a:lstStyle/>
        <a:p>
          <a:r>
            <a:rPr lang="en-US" dirty="0"/>
            <a:t>Stay home if you are unwell or you have any flu </a:t>
          </a:r>
          <a:r>
            <a:rPr lang="fi-FI" dirty="0" err="1"/>
            <a:t>symptoms</a:t>
          </a:r>
          <a:r>
            <a:rPr lang="fi-FI" dirty="0"/>
            <a:t>.</a:t>
          </a:r>
          <a:endParaRPr lang="en-US" dirty="0"/>
        </a:p>
      </dgm:t>
    </dgm:pt>
    <dgm:pt modelId="{7183488A-231C-4F6E-B00E-01B30C4E4349}" type="parTrans" cxnId="{B4D9F234-5AE3-41D5-A696-2A239191991D}">
      <dgm:prSet/>
      <dgm:spPr/>
      <dgm:t>
        <a:bodyPr/>
        <a:lstStyle/>
        <a:p>
          <a:endParaRPr lang="en-US"/>
        </a:p>
      </dgm:t>
    </dgm:pt>
    <dgm:pt modelId="{2D0A3AD6-D999-4A2F-8119-D7D63CE007DD}" type="sibTrans" cxnId="{B4D9F234-5AE3-41D5-A696-2A239191991D}">
      <dgm:prSet/>
      <dgm:spPr/>
      <dgm:t>
        <a:bodyPr/>
        <a:lstStyle/>
        <a:p>
          <a:endParaRPr lang="en-US"/>
        </a:p>
      </dgm:t>
    </dgm:pt>
    <dgm:pt modelId="{C26E0DDB-3057-48FA-81F4-88E1C4FC2CA0}">
      <dgm:prSet/>
      <dgm:spPr/>
      <dgm:t>
        <a:bodyPr/>
        <a:lstStyle/>
        <a:p>
          <a:r>
            <a:rPr lang="en-US"/>
            <a:t>Please leave the premises immediately if you experience any symptoms of flu or other similar symptoms.</a:t>
          </a:r>
        </a:p>
      </dgm:t>
    </dgm:pt>
    <dgm:pt modelId="{37FF7518-4475-4063-A51A-3C56326D2E4D}" type="parTrans" cxnId="{1399F786-3AC2-4237-8B97-5FCDCD52E90D}">
      <dgm:prSet/>
      <dgm:spPr/>
      <dgm:t>
        <a:bodyPr/>
        <a:lstStyle/>
        <a:p>
          <a:endParaRPr lang="en-US"/>
        </a:p>
      </dgm:t>
    </dgm:pt>
    <dgm:pt modelId="{896163AA-E3DD-4B6D-A21B-86552B1B6576}" type="sibTrans" cxnId="{1399F786-3AC2-4237-8B97-5FCDCD52E90D}">
      <dgm:prSet/>
      <dgm:spPr/>
      <dgm:t>
        <a:bodyPr/>
        <a:lstStyle/>
        <a:p>
          <a:endParaRPr lang="en-US"/>
        </a:p>
      </dgm:t>
    </dgm:pt>
    <dgm:pt modelId="{F92BD340-4125-40E9-A75E-0ACAF5315934}">
      <dgm:prSet/>
      <dgm:spPr/>
      <dgm:t>
        <a:bodyPr/>
        <a:lstStyle/>
        <a:p>
          <a:r>
            <a:rPr lang="en-US" dirty="0"/>
            <a:t>Comply with the instructions provided by teachers and other staff before and during teaching on campus.</a:t>
          </a:r>
        </a:p>
      </dgm:t>
    </dgm:pt>
    <dgm:pt modelId="{A7B59A7A-2B12-4A65-B799-F885941DED96}" type="parTrans" cxnId="{A9C0747C-59C5-4D32-9CAA-F59B23F0B3D6}">
      <dgm:prSet/>
      <dgm:spPr/>
      <dgm:t>
        <a:bodyPr/>
        <a:lstStyle/>
        <a:p>
          <a:endParaRPr lang="en-US"/>
        </a:p>
      </dgm:t>
    </dgm:pt>
    <dgm:pt modelId="{0AF8D05A-FF60-47FA-94AF-CB48CF6E6798}" type="sibTrans" cxnId="{A9C0747C-59C5-4D32-9CAA-F59B23F0B3D6}">
      <dgm:prSet/>
      <dgm:spPr/>
      <dgm:t>
        <a:bodyPr/>
        <a:lstStyle/>
        <a:p>
          <a:endParaRPr lang="en-US"/>
        </a:p>
      </dgm:t>
    </dgm:pt>
    <dgm:pt modelId="{5321C6FD-8085-4553-B63D-C24D16ADFB09}">
      <dgm:prSet/>
      <dgm:spPr/>
      <dgm:t>
        <a:bodyPr/>
        <a:lstStyle/>
        <a:p>
          <a:r>
            <a:rPr lang="en-US" dirty="0"/>
            <a:t>Hybrid ways of working are also implemented in teaching </a:t>
          </a:r>
        </a:p>
      </dgm:t>
    </dgm:pt>
    <dgm:pt modelId="{9A70510C-1AD5-46C1-B3D0-88C34FAD61BC}" type="parTrans" cxnId="{9C303821-3395-4E27-A3E7-DAF9FB67C013}">
      <dgm:prSet/>
      <dgm:spPr/>
      <dgm:t>
        <a:bodyPr/>
        <a:lstStyle/>
        <a:p>
          <a:endParaRPr lang="fi-FI"/>
        </a:p>
      </dgm:t>
    </dgm:pt>
    <dgm:pt modelId="{45D82EEE-024A-452A-B60B-306246551998}" type="sibTrans" cxnId="{9C303821-3395-4E27-A3E7-DAF9FB67C013}">
      <dgm:prSet/>
      <dgm:spPr/>
      <dgm:t>
        <a:bodyPr/>
        <a:lstStyle/>
        <a:p>
          <a:endParaRPr lang="fi-FI"/>
        </a:p>
      </dgm:t>
    </dgm:pt>
    <dgm:pt modelId="{5F967019-56CC-4607-B22A-F9D2E731A7C3}">
      <dgm:prSet/>
      <dgm:spPr/>
      <dgm:t>
        <a:bodyPr/>
        <a:lstStyle/>
        <a:p>
          <a:r>
            <a:rPr lang="en-US" dirty="0"/>
            <a:t> Avoid staying in general indoor spaces on campus. Foot traffic congestion should be avoided.</a:t>
          </a:r>
        </a:p>
      </dgm:t>
    </dgm:pt>
    <dgm:pt modelId="{02113843-A84E-40E3-A58C-61C1AFF4130D}" type="parTrans" cxnId="{D169CB1F-836E-4901-91C2-DF3E9EF3902D}">
      <dgm:prSet/>
      <dgm:spPr/>
      <dgm:t>
        <a:bodyPr/>
        <a:lstStyle/>
        <a:p>
          <a:endParaRPr lang="fi-FI"/>
        </a:p>
      </dgm:t>
    </dgm:pt>
    <dgm:pt modelId="{6F0838F3-662F-446D-9989-52BE30FCA406}" type="sibTrans" cxnId="{D169CB1F-836E-4901-91C2-DF3E9EF3902D}">
      <dgm:prSet/>
      <dgm:spPr/>
      <dgm:t>
        <a:bodyPr/>
        <a:lstStyle/>
        <a:p>
          <a:endParaRPr lang="fi-FI"/>
        </a:p>
      </dgm:t>
    </dgm:pt>
    <dgm:pt modelId="{DE705C6B-9E28-4CFA-BBB2-8C4AA2BDEA1B}">
      <dgm:prSet/>
      <dgm:spPr/>
      <dgm:t>
        <a:bodyPr/>
        <a:lstStyle/>
        <a:p>
          <a:r>
            <a:rPr lang="en-US" dirty="0"/>
            <a:t>We recommend the use of face masks indoors any time you are in contact with others, unless prevented for personal health reasons. </a:t>
          </a:r>
        </a:p>
      </dgm:t>
    </dgm:pt>
    <dgm:pt modelId="{3DA4597C-643F-4A4D-BF9D-BAF883603A68}" type="parTrans" cxnId="{C192D5B2-4992-4A53-B774-609A06933521}">
      <dgm:prSet/>
      <dgm:spPr/>
      <dgm:t>
        <a:bodyPr/>
        <a:lstStyle/>
        <a:p>
          <a:endParaRPr lang="fi-FI"/>
        </a:p>
      </dgm:t>
    </dgm:pt>
    <dgm:pt modelId="{69BE836A-F9C0-463B-AE7B-8AC892446BAF}" type="sibTrans" cxnId="{C192D5B2-4992-4A53-B774-609A06933521}">
      <dgm:prSet/>
      <dgm:spPr/>
      <dgm:t>
        <a:bodyPr/>
        <a:lstStyle/>
        <a:p>
          <a:endParaRPr lang="fi-FI"/>
        </a:p>
      </dgm:t>
    </dgm:pt>
    <dgm:pt modelId="{012B5E8D-B4A2-4A04-A000-4B3B379E82B9}" type="pres">
      <dgm:prSet presAssocID="{8DC0E58B-DEE2-4DBE-8FBC-00E22DB23EDA}" presName="linear" presStyleCnt="0">
        <dgm:presLayoutVars>
          <dgm:animLvl val="lvl"/>
          <dgm:resizeHandles val="exact"/>
        </dgm:presLayoutVars>
      </dgm:prSet>
      <dgm:spPr/>
    </dgm:pt>
    <dgm:pt modelId="{6E5C87CD-712C-40B7-BEAB-B86D39477936}" type="pres">
      <dgm:prSet presAssocID="{222A264B-BD74-496E-8D9A-AC155A00A1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243710-8064-4DFF-86DF-4F3D02D56191}" type="pres">
      <dgm:prSet presAssocID="{222A264B-BD74-496E-8D9A-AC155A00A1D3}" presName="childText" presStyleLbl="revTx" presStyleIdx="0" presStyleCnt="2">
        <dgm:presLayoutVars>
          <dgm:bulletEnabled val="1"/>
        </dgm:presLayoutVars>
      </dgm:prSet>
      <dgm:spPr/>
    </dgm:pt>
    <dgm:pt modelId="{9DC38DE4-CEFB-4B9E-8A08-9EE0F1793B60}" type="pres">
      <dgm:prSet presAssocID="{CD43B769-F45D-4CC8-AC84-2D76A2CB4E1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8F3C626-3A3F-484C-838B-1A99B3DDF01A}" type="pres">
      <dgm:prSet presAssocID="{CD43B769-F45D-4CC8-AC84-2D76A2CB4E1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B63D902-5314-4C4E-B8E7-95E9A532FAC9}" type="presOf" srcId="{C26E0DDB-3057-48FA-81F4-88E1C4FC2CA0}" destId="{D8F3C626-3A3F-484C-838B-1A99B3DDF01A}" srcOrd="0" destOrd="5" presId="urn:microsoft.com/office/officeart/2005/8/layout/vList2"/>
    <dgm:cxn modelId="{9876A911-6E67-434B-9D01-9C7829D60D1A}" type="presOf" srcId="{DE705C6B-9E28-4CFA-BBB2-8C4AA2BDEA1B}" destId="{D8F3C626-3A3F-484C-838B-1A99B3DDF01A}" srcOrd="0" destOrd="3" presId="urn:microsoft.com/office/officeart/2005/8/layout/vList2"/>
    <dgm:cxn modelId="{EFA0421B-DBFE-4CA8-89C3-C41C04630912}" type="presOf" srcId="{860B74BD-E89D-4D1D-9456-7598462C4CA7}" destId="{D8F3C626-3A3F-484C-838B-1A99B3DDF01A}" srcOrd="0" destOrd="1" presId="urn:microsoft.com/office/officeart/2005/8/layout/vList2"/>
    <dgm:cxn modelId="{D169CB1F-836E-4901-91C2-DF3E9EF3902D}" srcId="{CD43B769-F45D-4CC8-AC84-2D76A2CB4E12}" destId="{5F967019-56CC-4607-B22A-F9D2E731A7C3}" srcOrd="7" destOrd="0" parTransId="{02113843-A84E-40E3-A58C-61C1AFF4130D}" sibTransId="{6F0838F3-662F-446D-9989-52BE30FCA406}"/>
    <dgm:cxn modelId="{9C303821-3395-4E27-A3E7-DAF9FB67C013}" srcId="{222A264B-BD74-496E-8D9A-AC155A00A1D3}" destId="{5321C6FD-8085-4553-B63D-C24D16ADFB09}" srcOrd="2" destOrd="0" parTransId="{9A70510C-1AD5-46C1-B3D0-88C34FAD61BC}" sibTransId="{45D82EEE-024A-452A-B60B-306246551998}"/>
    <dgm:cxn modelId="{44324523-634A-48C8-98A0-10843318962E}" srcId="{8DC0E58B-DEE2-4DBE-8FBC-00E22DB23EDA}" destId="{222A264B-BD74-496E-8D9A-AC155A00A1D3}" srcOrd="0" destOrd="0" parTransId="{C2BFDC79-F183-4B89-84CE-AC507E3EBF0D}" sibTransId="{96A5FDAE-F85D-4E6C-864C-924F042FA195}"/>
    <dgm:cxn modelId="{4D8ABF2F-D4DF-45C3-BE7D-C6BF0F00BA21}" type="presOf" srcId="{BEE32EB9-DAE5-486C-8AD7-E1983FD43B6E}" destId="{65243710-8064-4DFF-86DF-4F3D02D56191}" srcOrd="0" destOrd="0" presId="urn:microsoft.com/office/officeart/2005/8/layout/vList2"/>
    <dgm:cxn modelId="{59AD3434-456D-4579-AB39-F6FE3F6A0C98}" type="presOf" srcId="{4FE4A71C-10A0-4878-A5F7-E31DBC6BCB29}" destId="{D8F3C626-3A3F-484C-838B-1A99B3DDF01A}" srcOrd="0" destOrd="0" presId="urn:microsoft.com/office/officeart/2005/8/layout/vList2"/>
    <dgm:cxn modelId="{B4D9F234-5AE3-41D5-A696-2A239191991D}" srcId="{CD43B769-F45D-4CC8-AC84-2D76A2CB4E12}" destId="{A2810EFE-5375-4164-8428-65E26A4AAB29}" srcOrd="4" destOrd="0" parTransId="{7183488A-231C-4F6E-B00E-01B30C4E4349}" sibTransId="{2D0A3AD6-D999-4A2F-8119-D7D63CE007DD}"/>
    <dgm:cxn modelId="{48759636-0091-44B2-A416-A39CD9938CD4}" srcId="{CD43B769-F45D-4CC8-AC84-2D76A2CB4E12}" destId="{09F45B11-D2D5-484D-B187-3B6BD16B9397}" srcOrd="2" destOrd="0" parTransId="{6D960F5E-035B-4BBD-8E3F-913DEC103506}" sibTransId="{12DDF548-7BA9-49A5-AB3A-655117FDE02F}"/>
    <dgm:cxn modelId="{13017439-8C6C-4497-9201-C755B0A5864F}" type="presOf" srcId="{A2810EFE-5375-4164-8428-65E26A4AAB29}" destId="{D8F3C626-3A3F-484C-838B-1A99B3DDF01A}" srcOrd="0" destOrd="4" presId="urn:microsoft.com/office/officeart/2005/8/layout/vList2"/>
    <dgm:cxn modelId="{1C94BC41-C1A7-4E52-A764-18B332873752}" srcId="{8DC0E58B-DEE2-4DBE-8FBC-00E22DB23EDA}" destId="{CD43B769-F45D-4CC8-AC84-2D76A2CB4E12}" srcOrd="1" destOrd="0" parTransId="{696A8291-A843-4182-B8C3-6960F3B19DAD}" sibTransId="{1B3F794D-D583-40E9-9557-327A98EB1DED}"/>
    <dgm:cxn modelId="{2B465946-0ECB-4AFB-B0C9-F0FF6DDA6967}" type="presOf" srcId="{5F967019-56CC-4607-B22A-F9D2E731A7C3}" destId="{D8F3C626-3A3F-484C-838B-1A99B3DDF01A}" srcOrd="0" destOrd="7" presId="urn:microsoft.com/office/officeart/2005/8/layout/vList2"/>
    <dgm:cxn modelId="{39DBD958-B245-45C3-AB08-9486E20C8474}" type="presOf" srcId="{CD43B769-F45D-4CC8-AC84-2D76A2CB4E12}" destId="{9DC38DE4-CEFB-4B9E-8A08-9EE0F1793B60}" srcOrd="0" destOrd="0" presId="urn:microsoft.com/office/officeart/2005/8/layout/vList2"/>
    <dgm:cxn modelId="{FB4F3C59-8B28-4CCC-A945-A1887162B20C}" type="presOf" srcId="{5321C6FD-8085-4553-B63D-C24D16ADFB09}" destId="{65243710-8064-4DFF-86DF-4F3D02D56191}" srcOrd="0" destOrd="2" presId="urn:microsoft.com/office/officeart/2005/8/layout/vList2"/>
    <dgm:cxn modelId="{A9C0747C-59C5-4D32-9CAA-F59B23F0B3D6}" srcId="{CD43B769-F45D-4CC8-AC84-2D76A2CB4E12}" destId="{F92BD340-4125-40E9-A75E-0ACAF5315934}" srcOrd="6" destOrd="0" parTransId="{A7B59A7A-2B12-4A65-B799-F885941DED96}" sibTransId="{0AF8D05A-FF60-47FA-94AF-CB48CF6E6798}"/>
    <dgm:cxn modelId="{63525280-1E55-44C8-A304-A102CDA78CE4}" srcId="{222A264B-BD74-496E-8D9A-AC155A00A1D3}" destId="{9175D7AB-C074-4FCA-AB6E-CD6F095A2A67}" srcOrd="1" destOrd="0" parTransId="{2ECF8163-4396-40F7-96EE-0F95BCDA1F6F}" sibTransId="{B2336B6F-0856-4F33-88CE-F46CDB2B768B}"/>
    <dgm:cxn modelId="{1399F786-3AC2-4237-8B97-5FCDCD52E90D}" srcId="{CD43B769-F45D-4CC8-AC84-2D76A2CB4E12}" destId="{C26E0DDB-3057-48FA-81F4-88E1C4FC2CA0}" srcOrd="5" destOrd="0" parTransId="{37FF7518-4475-4063-A51A-3C56326D2E4D}" sibTransId="{896163AA-E3DD-4B6D-A21B-86552B1B6576}"/>
    <dgm:cxn modelId="{453FBF95-7BE5-4DA8-BDF7-0C08D0050B29}" srcId="{CD43B769-F45D-4CC8-AC84-2D76A2CB4E12}" destId="{860B74BD-E89D-4D1D-9456-7598462C4CA7}" srcOrd="1" destOrd="0" parTransId="{35A5FF1F-3523-46FB-8BE2-83CCD255DC82}" sibTransId="{206D5DD5-E273-4F5D-9AF9-C32569A292A1}"/>
    <dgm:cxn modelId="{B6DA0BA3-F304-44C2-B228-DE60C02AA65A}" type="presOf" srcId="{9175D7AB-C074-4FCA-AB6E-CD6F095A2A67}" destId="{65243710-8064-4DFF-86DF-4F3D02D56191}" srcOrd="0" destOrd="1" presId="urn:microsoft.com/office/officeart/2005/8/layout/vList2"/>
    <dgm:cxn modelId="{C192D5B2-4992-4A53-B774-609A06933521}" srcId="{CD43B769-F45D-4CC8-AC84-2D76A2CB4E12}" destId="{DE705C6B-9E28-4CFA-BBB2-8C4AA2BDEA1B}" srcOrd="3" destOrd="0" parTransId="{3DA4597C-643F-4A4D-BF9D-BAF883603A68}" sibTransId="{69BE836A-F9C0-463B-AE7B-8AC892446BAF}"/>
    <dgm:cxn modelId="{9C2B27B6-5D31-41BA-9D07-745D4D52556E}" type="presOf" srcId="{F92BD340-4125-40E9-A75E-0ACAF5315934}" destId="{D8F3C626-3A3F-484C-838B-1A99B3DDF01A}" srcOrd="0" destOrd="6" presId="urn:microsoft.com/office/officeart/2005/8/layout/vList2"/>
    <dgm:cxn modelId="{B1757ABB-D64A-4D27-8D8E-52654665D676}" srcId="{CD43B769-F45D-4CC8-AC84-2D76A2CB4E12}" destId="{4FE4A71C-10A0-4878-A5F7-E31DBC6BCB29}" srcOrd="0" destOrd="0" parTransId="{3F813C14-8256-4612-BB77-24BA52F90BCA}" sibTransId="{381F4F14-BACB-4F33-AA38-2530964C776E}"/>
    <dgm:cxn modelId="{48D9A5C0-37B1-4C9F-AEBA-2EE28FEB0A48}" type="presOf" srcId="{09F45B11-D2D5-484D-B187-3B6BD16B9397}" destId="{D8F3C626-3A3F-484C-838B-1A99B3DDF01A}" srcOrd="0" destOrd="2" presId="urn:microsoft.com/office/officeart/2005/8/layout/vList2"/>
    <dgm:cxn modelId="{0186F1CE-3ED6-4E6A-9FA4-1A00E6FF2533}" type="presOf" srcId="{8DC0E58B-DEE2-4DBE-8FBC-00E22DB23EDA}" destId="{012B5E8D-B4A2-4A04-A000-4B3B379E82B9}" srcOrd="0" destOrd="0" presId="urn:microsoft.com/office/officeart/2005/8/layout/vList2"/>
    <dgm:cxn modelId="{05243DD7-D5E2-49F1-81B0-EC345C221076}" srcId="{222A264B-BD74-496E-8D9A-AC155A00A1D3}" destId="{BEE32EB9-DAE5-486C-8AD7-E1983FD43B6E}" srcOrd="0" destOrd="0" parTransId="{0D374D5A-4584-474E-B3E9-3E1D629C0956}" sibTransId="{2AD7663E-96C8-412B-A6B6-40EA60FB52D2}"/>
    <dgm:cxn modelId="{E66953E0-D1BE-42D4-8ABE-8E7D4AA8EF7C}" type="presOf" srcId="{222A264B-BD74-496E-8D9A-AC155A00A1D3}" destId="{6E5C87CD-712C-40B7-BEAB-B86D39477936}" srcOrd="0" destOrd="0" presId="urn:microsoft.com/office/officeart/2005/8/layout/vList2"/>
    <dgm:cxn modelId="{9011E6CF-3942-4429-9F78-795CBF0DBA95}" type="presParOf" srcId="{012B5E8D-B4A2-4A04-A000-4B3B379E82B9}" destId="{6E5C87CD-712C-40B7-BEAB-B86D39477936}" srcOrd="0" destOrd="0" presId="urn:microsoft.com/office/officeart/2005/8/layout/vList2"/>
    <dgm:cxn modelId="{FCEDA146-ED29-4ED4-90FA-F0E4CAF774AD}" type="presParOf" srcId="{012B5E8D-B4A2-4A04-A000-4B3B379E82B9}" destId="{65243710-8064-4DFF-86DF-4F3D02D56191}" srcOrd="1" destOrd="0" presId="urn:microsoft.com/office/officeart/2005/8/layout/vList2"/>
    <dgm:cxn modelId="{5F885C61-F17F-4807-890D-53F13A0DFB6A}" type="presParOf" srcId="{012B5E8D-B4A2-4A04-A000-4B3B379E82B9}" destId="{9DC38DE4-CEFB-4B9E-8A08-9EE0F1793B60}" srcOrd="2" destOrd="0" presId="urn:microsoft.com/office/officeart/2005/8/layout/vList2"/>
    <dgm:cxn modelId="{734A29DA-BF6D-41E6-BB25-07EAEC212ACF}" type="presParOf" srcId="{012B5E8D-B4A2-4A04-A000-4B3B379E82B9}" destId="{D8F3C626-3A3F-484C-838B-1A99B3DDF0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059F4-9528-445E-BE2C-0422E007BB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358AA-F47C-4BE7-9189-780D43C92BB0}">
      <dgm:prSet/>
      <dgm:spPr/>
      <dgm:t>
        <a:bodyPr/>
        <a:lstStyle/>
        <a:p>
          <a:r>
            <a:rPr lang="en-US"/>
            <a:t>Opetus</a:t>
          </a:r>
        </a:p>
      </dgm:t>
    </dgm:pt>
    <dgm:pt modelId="{C50A7FA8-44E0-45F8-87A7-CC0C3E61FB75}" type="parTrans" cxnId="{E9258829-7786-439B-A1F2-E0B1FAC3CAB2}">
      <dgm:prSet/>
      <dgm:spPr/>
      <dgm:t>
        <a:bodyPr/>
        <a:lstStyle/>
        <a:p>
          <a:endParaRPr lang="en-US"/>
        </a:p>
      </dgm:t>
    </dgm:pt>
    <dgm:pt modelId="{A8F6A227-D528-4E06-A230-05FC7D8F9924}" type="sibTrans" cxnId="{E9258829-7786-439B-A1F2-E0B1FAC3CAB2}">
      <dgm:prSet/>
      <dgm:spPr/>
      <dgm:t>
        <a:bodyPr/>
        <a:lstStyle/>
        <a:p>
          <a:endParaRPr lang="en-US"/>
        </a:p>
      </dgm:t>
    </dgm:pt>
    <dgm:pt modelId="{CE5B8D5E-CD74-4F87-98DE-E3D33A7AC76A}">
      <dgm:prSet/>
      <dgm:spPr/>
      <dgm:t>
        <a:bodyPr/>
        <a:lstStyle/>
        <a:p>
          <a:r>
            <a:rPr lang="en-US" dirty="0"/>
            <a:t>Iso </a:t>
          </a:r>
          <a:r>
            <a:rPr lang="en-US" dirty="0" err="1"/>
            <a:t>osa</a:t>
          </a:r>
          <a:r>
            <a:rPr lang="en-US" dirty="0"/>
            <a:t> </a:t>
          </a:r>
          <a:r>
            <a:rPr lang="en-US" dirty="0" err="1"/>
            <a:t>opetuksesta</a:t>
          </a:r>
          <a:r>
            <a:rPr lang="en-US" dirty="0"/>
            <a:t> </a:t>
          </a:r>
          <a:r>
            <a:rPr lang="en-US" dirty="0" err="1"/>
            <a:t>järjestetään</a:t>
          </a:r>
          <a:r>
            <a:rPr lang="en-US" dirty="0"/>
            <a:t> </a:t>
          </a:r>
          <a:r>
            <a:rPr lang="en-US" dirty="0" err="1"/>
            <a:t>etäopetuksena</a:t>
          </a:r>
          <a:r>
            <a:rPr lang="en-US" dirty="0"/>
            <a:t> 1. </a:t>
          </a:r>
          <a:r>
            <a:rPr lang="en-US" dirty="0" err="1"/>
            <a:t>periodissa</a:t>
          </a:r>
          <a:r>
            <a:rPr lang="en-US" dirty="0"/>
            <a:t>. </a:t>
          </a:r>
        </a:p>
      </dgm:t>
    </dgm:pt>
    <dgm:pt modelId="{FA1F333C-EDD0-4E61-BAE1-544FFF0AA0D8}" type="parTrans" cxnId="{B887B48A-DCDC-403F-A678-06D7BD6FA367}">
      <dgm:prSet/>
      <dgm:spPr/>
      <dgm:t>
        <a:bodyPr/>
        <a:lstStyle/>
        <a:p>
          <a:endParaRPr lang="en-US"/>
        </a:p>
      </dgm:t>
    </dgm:pt>
    <dgm:pt modelId="{738C82E1-030F-4D17-8C07-91F1F83B2DAA}" type="sibTrans" cxnId="{B887B48A-DCDC-403F-A678-06D7BD6FA367}">
      <dgm:prSet/>
      <dgm:spPr/>
      <dgm:t>
        <a:bodyPr/>
        <a:lstStyle/>
        <a:p>
          <a:endParaRPr lang="en-US"/>
        </a:p>
      </dgm:t>
    </dgm:pt>
    <dgm:pt modelId="{17EF7F18-8B5B-42ED-A9BF-97055374DDA4}">
      <dgm:prSet/>
      <dgm:spPr/>
      <dgm:t>
        <a:bodyPr/>
        <a:lstStyle/>
        <a:p>
          <a:r>
            <a:rPr lang="en-US" dirty="0" err="1"/>
            <a:t>Kampusopetuksena</a:t>
          </a:r>
          <a:r>
            <a:rPr lang="en-US" dirty="0"/>
            <a:t> </a:t>
          </a:r>
          <a:r>
            <a:rPr lang="en-US" dirty="0" err="1"/>
            <a:t>järjestetään</a:t>
          </a:r>
          <a:r>
            <a:rPr lang="en-US" dirty="0"/>
            <a:t> </a:t>
          </a:r>
          <a:r>
            <a:rPr lang="en-US" dirty="0" err="1"/>
            <a:t>erityisesti</a:t>
          </a:r>
          <a:r>
            <a:rPr lang="en-US" dirty="0"/>
            <a:t> </a:t>
          </a:r>
          <a:r>
            <a:rPr lang="en-US" dirty="0" err="1"/>
            <a:t>laboratorio-opetusta</a:t>
          </a:r>
          <a:r>
            <a:rPr lang="en-US" dirty="0"/>
            <a:t> </a:t>
          </a:r>
          <a:r>
            <a:rPr lang="en-US" dirty="0" err="1"/>
            <a:t>sekä</a:t>
          </a:r>
          <a:r>
            <a:rPr lang="en-US" dirty="0"/>
            <a:t> </a:t>
          </a:r>
          <a:r>
            <a:rPr lang="en-US" dirty="0" err="1"/>
            <a:t>ensimmäisen</a:t>
          </a:r>
          <a:r>
            <a:rPr lang="en-US" dirty="0"/>
            <a:t> ja </a:t>
          </a:r>
          <a:r>
            <a:rPr lang="en-US" dirty="0" err="1"/>
            <a:t>toisen</a:t>
          </a:r>
          <a:r>
            <a:rPr lang="en-US" dirty="0"/>
            <a:t> </a:t>
          </a:r>
          <a:r>
            <a:rPr lang="en-US" dirty="0" err="1"/>
            <a:t>vuoden</a:t>
          </a:r>
          <a:r>
            <a:rPr lang="en-US" dirty="0"/>
            <a:t> </a:t>
          </a:r>
          <a:r>
            <a:rPr lang="en-US" dirty="0" err="1"/>
            <a:t>opiskelijoiden</a:t>
          </a:r>
          <a:r>
            <a:rPr lang="en-US" dirty="0"/>
            <a:t> </a:t>
          </a:r>
          <a:r>
            <a:rPr lang="en-US" dirty="0" err="1"/>
            <a:t>kursseja</a:t>
          </a:r>
          <a:r>
            <a:rPr lang="en-US" dirty="0"/>
            <a:t>. -&gt; </a:t>
          </a:r>
          <a:r>
            <a:rPr lang="en-US" dirty="0" err="1"/>
            <a:t>Tarkista</a:t>
          </a:r>
          <a:r>
            <a:rPr lang="en-US" dirty="0"/>
            <a:t> </a:t>
          </a:r>
          <a:r>
            <a:rPr lang="en-US" dirty="0" err="1"/>
            <a:t>kurssitiedot</a:t>
          </a:r>
          <a:r>
            <a:rPr lang="en-US" dirty="0"/>
            <a:t> </a:t>
          </a:r>
          <a:r>
            <a:rPr lang="en-US" dirty="0" err="1"/>
            <a:t>Sisusta</a:t>
          </a:r>
          <a:r>
            <a:rPr lang="en-US" dirty="0"/>
            <a:t> ja </a:t>
          </a:r>
          <a:r>
            <a:rPr lang="en-US" dirty="0" err="1"/>
            <a:t>MyCoursesista</a:t>
          </a:r>
          <a:r>
            <a:rPr lang="en-US" dirty="0"/>
            <a:t>. </a:t>
          </a:r>
        </a:p>
      </dgm:t>
    </dgm:pt>
    <dgm:pt modelId="{6995BB3B-62F4-4E31-A51B-275CD09D50A2}" type="parTrans" cxnId="{3D6A3B6E-CE1F-4CB1-8CE0-0E74CFB8E1C0}">
      <dgm:prSet/>
      <dgm:spPr/>
      <dgm:t>
        <a:bodyPr/>
        <a:lstStyle/>
        <a:p>
          <a:endParaRPr lang="en-US"/>
        </a:p>
      </dgm:t>
    </dgm:pt>
    <dgm:pt modelId="{D4EC84CE-F61F-4DAF-B728-8A7EE020DEE7}" type="sibTrans" cxnId="{3D6A3B6E-CE1F-4CB1-8CE0-0E74CFB8E1C0}">
      <dgm:prSet/>
      <dgm:spPr/>
      <dgm:t>
        <a:bodyPr/>
        <a:lstStyle/>
        <a:p>
          <a:endParaRPr lang="en-US"/>
        </a:p>
      </dgm:t>
    </dgm:pt>
    <dgm:pt modelId="{1F5CBD00-DB2C-49F2-B159-D9E45E339052}">
      <dgm:prSet/>
      <dgm:spPr/>
      <dgm:t>
        <a:bodyPr/>
        <a:lstStyle/>
        <a:p>
          <a:r>
            <a:rPr lang="fi-FI"/>
            <a:t>Turvallisuusohjeet </a:t>
          </a:r>
          <a:endParaRPr lang="en-US"/>
        </a:p>
      </dgm:t>
    </dgm:pt>
    <dgm:pt modelId="{C341C381-1245-4F53-90A1-BAC7EE1AFE41}" type="parTrans" cxnId="{DDAD33D7-38E6-4F96-AA06-E54552AFD6E4}">
      <dgm:prSet/>
      <dgm:spPr/>
      <dgm:t>
        <a:bodyPr/>
        <a:lstStyle/>
        <a:p>
          <a:endParaRPr lang="en-US"/>
        </a:p>
      </dgm:t>
    </dgm:pt>
    <dgm:pt modelId="{0C4308EA-EE29-4EAB-A0AC-6E7EA1BBBB84}" type="sibTrans" cxnId="{DDAD33D7-38E6-4F96-AA06-E54552AFD6E4}">
      <dgm:prSet/>
      <dgm:spPr/>
      <dgm:t>
        <a:bodyPr/>
        <a:lstStyle/>
        <a:p>
          <a:endParaRPr lang="en-US"/>
        </a:p>
      </dgm:t>
    </dgm:pt>
    <dgm:pt modelId="{81DDD9C0-7270-45A2-BBCD-9981638669B5}">
      <dgm:prSet/>
      <dgm:spPr/>
      <dgm:t>
        <a:bodyPr/>
        <a:lstStyle/>
        <a:p>
          <a:r>
            <a:rPr lang="fi-FI"/>
            <a:t>Säilyttäkää 1-2 m etäisyys toisiinne koko ajan </a:t>
          </a:r>
          <a:endParaRPr lang="en-US"/>
        </a:p>
      </dgm:t>
    </dgm:pt>
    <dgm:pt modelId="{C3412816-4770-42A2-923F-95CBD975B53E}" type="parTrans" cxnId="{DEA2CE96-54AE-4884-A7B6-E9D90431873D}">
      <dgm:prSet/>
      <dgm:spPr/>
      <dgm:t>
        <a:bodyPr/>
        <a:lstStyle/>
        <a:p>
          <a:endParaRPr lang="en-US"/>
        </a:p>
      </dgm:t>
    </dgm:pt>
    <dgm:pt modelId="{1C664662-6F65-4214-8296-AB93EBCC0F86}" type="sibTrans" cxnId="{DEA2CE96-54AE-4884-A7B6-E9D90431873D}">
      <dgm:prSet/>
      <dgm:spPr/>
      <dgm:t>
        <a:bodyPr/>
        <a:lstStyle/>
        <a:p>
          <a:endParaRPr lang="en-US"/>
        </a:p>
      </dgm:t>
    </dgm:pt>
    <dgm:pt modelId="{9B0F5B0D-0D9C-4102-9C4A-E10B3CB4E665}">
      <dgm:prSet/>
      <dgm:spPr/>
      <dgm:t>
        <a:bodyPr/>
        <a:lstStyle/>
        <a:p>
          <a:r>
            <a:rPr lang="fi-FI"/>
            <a:t>Muista huolehtia hyvästä kasihygieniasta </a:t>
          </a:r>
          <a:endParaRPr lang="en-US"/>
        </a:p>
      </dgm:t>
    </dgm:pt>
    <dgm:pt modelId="{C6364AFA-9EF1-407A-9F7A-25E707E29E70}" type="parTrans" cxnId="{FC5B76F2-BDDD-4ECF-9CCA-9DA47FF3E266}">
      <dgm:prSet/>
      <dgm:spPr/>
      <dgm:t>
        <a:bodyPr/>
        <a:lstStyle/>
        <a:p>
          <a:endParaRPr lang="en-US"/>
        </a:p>
      </dgm:t>
    </dgm:pt>
    <dgm:pt modelId="{D36BA0D6-6845-45F3-932A-6E124A877F3F}" type="sibTrans" cxnId="{FC5B76F2-BDDD-4ECF-9CCA-9DA47FF3E266}">
      <dgm:prSet/>
      <dgm:spPr/>
      <dgm:t>
        <a:bodyPr/>
        <a:lstStyle/>
        <a:p>
          <a:endParaRPr lang="en-US"/>
        </a:p>
      </dgm:t>
    </dgm:pt>
    <dgm:pt modelId="{CBB0B47E-165E-4D78-9014-6E4BB5A2503F}">
      <dgm:prSet/>
      <dgm:spPr/>
      <dgm:t>
        <a:bodyPr/>
        <a:lstStyle/>
        <a:p>
          <a:r>
            <a:rPr lang="fi-FI" dirty="0"/>
            <a:t>Suosittelemme käyttämään kasvomaskia kaikissa kontakteissa, elleivät terveydelliset syyt sitä estä. </a:t>
          </a:r>
          <a:endParaRPr lang="en-US" dirty="0"/>
        </a:p>
      </dgm:t>
    </dgm:pt>
    <dgm:pt modelId="{05301D2D-692F-4BE8-B44D-DA6653E088DE}" type="parTrans" cxnId="{A3E4B3BE-1231-4372-9E69-56CA83BD5F53}">
      <dgm:prSet/>
      <dgm:spPr/>
      <dgm:t>
        <a:bodyPr/>
        <a:lstStyle/>
        <a:p>
          <a:endParaRPr lang="en-US"/>
        </a:p>
      </dgm:t>
    </dgm:pt>
    <dgm:pt modelId="{C453273F-AE90-4A97-AFF1-5D084C837932}" type="sibTrans" cxnId="{A3E4B3BE-1231-4372-9E69-56CA83BD5F53}">
      <dgm:prSet/>
      <dgm:spPr/>
      <dgm:t>
        <a:bodyPr/>
        <a:lstStyle/>
        <a:p>
          <a:endParaRPr lang="en-US"/>
        </a:p>
      </dgm:t>
    </dgm:pt>
    <dgm:pt modelId="{2FB62CEA-945C-4AE9-8E3F-2B87C7EBDFAC}">
      <dgm:prSet/>
      <dgm:spPr/>
      <dgm:t>
        <a:bodyPr/>
        <a:lstStyle/>
        <a:p>
          <a:r>
            <a:rPr lang="fi-FI" dirty="0"/>
            <a:t>Älä tule sairaana kampukselle </a:t>
          </a:r>
          <a:endParaRPr lang="en-US" dirty="0"/>
        </a:p>
      </dgm:t>
    </dgm:pt>
    <dgm:pt modelId="{4035A76A-6B90-4553-9C30-4EA8D3856E1A}" type="parTrans" cxnId="{DDBBB071-4375-47A6-8A35-A6208780DCBC}">
      <dgm:prSet/>
      <dgm:spPr/>
      <dgm:t>
        <a:bodyPr/>
        <a:lstStyle/>
        <a:p>
          <a:endParaRPr lang="en-US"/>
        </a:p>
      </dgm:t>
    </dgm:pt>
    <dgm:pt modelId="{F9F04033-547C-4679-A6A9-D95ADEE2EDBA}" type="sibTrans" cxnId="{DDBBB071-4375-47A6-8A35-A6208780DCBC}">
      <dgm:prSet/>
      <dgm:spPr/>
      <dgm:t>
        <a:bodyPr/>
        <a:lstStyle/>
        <a:p>
          <a:endParaRPr lang="en-US"/>
        </a:p>
      </dgm:t>
    </dgm:pt>
    <dgm:pt modelId="{3393C151-7F88-4897-BD18-9944ABD2E315}">
      <dgm:prSet/>
      <dgm:spPr/>
      <dgm:t>
        <a:bodyPr/>
        <a:lstStyle/>
        <a:p>
          <a:r>
            <a:rPr lang="fi-FI"/>
            <a:t>Poistu välittömästi, jos sinulla ilmenee flunssan tai sen kaltaisia oireita. </a:t>
          </a:r>
          <a:endParaRPr lang="en-US"/>
        </a:p>
      </dgm:t>
    </dgm:pt>
    <dgm:pt modelId="{81FFDB87-F880-4937-BB4B-4E27195C2A79}" type="parTrans" cxnId="{36EBA21A-4756-4D8C-B24C-4929BD0106FC}">
      <dgm:prSet/>
      <dgm:spPr/>
      <dgm:t>
        <a:bodyPr/>
        <a:lstStyle/>
        <a:p>
          <a:endParaRPr lang="en-US"/>
        </a:p>
      </dgm:t>
    </dgm:pt>
    <dgm:pt modelId="{5F56E1E1-BC1C-434E-B41D-1898A83EA646}" type="sibTrans" cxnId="{36EBA21A-4756-4D8C-B24C-4929BD0106FC}">
      <dgm:prSet/>
      <dgm:spPr/>
      <dgm:t>
        <a:bodyPr/>
        <a:lstStyle/>
        <a:p>
          <a:endParaRPr lang="en-US"/>
        </a:p>
      </dgm:t>
    </dgm:pt>
    <dgm:pt modelId="{3A5A0F96-BEEF-4144-8860-71F056D1C3B6}">
      <dgm:prSet/>
      <dgm:spPr/>
      <dgm:t>
        <a:bodyPr/>
        <a:lstStyle/>
        <a:p>
          <a:r>
            <a:rPr lang="fi-FI" dirty="0"/>
            <a:t>Noudata tarkasti opettajan ja muun henkilökunnan antamia ohjeita ennen kampukselle tuloa ja opetuksen aikana.</a:t>
          </a:r>
          <a:endParaRPr lang="en-US" dirty="0"/>
        </a:p>
      </dgm:t>
    </dgm:pt>
    <dgm:pt modelId="{E302F833-ABD8-4CE9-BEDA-BA8E4BC78114}" type="parTrans" cxnId="{A88512F3-6DC0-4B28-B337-E3255DDBD537}">
      <dgm:prSet/>
      <dgm:spPr/>
      <dgm:t>
        <a:bodyPr/>
        <a:lstStyle/>
        <a:p>
          <a:endParaRPr lang="en-US"/>
        </a:p>
      </dgm:t>
    </dgm:pt>
    <dgm:pt modelId="{00D1C5D4-F36E-4783-88EC-83F80A270347}" type="sibTrans" cxnId="{A88512F3-6DC0-4B28-B337-E3255DDBD537}">
      <dgm:prSet/>
      <dgm:spPr/>
      <dgm:t>
        <a:bodyPr/>
        <a:lstStyle/>
        <a:p>
          <a:endParaRPr lang="en-US"/>
        </a:p>
      </dgm:t>
    </dgm:pt>
    <dgm:pt modelId="{C227DC68-4614-4430-844B-CD463EA6A340}">
      <dgm:prSet/>
      <dgm:spPr/>
      <dgm:t>
        <a:bodyPr/>
        <a:lstStyle/>
        <a:p>
          <a:r>
            <a:rPr lang="fi-FI"/>
            <a:t>Kampuksen yleisissä sisätiloissa oleskelua ja ruuhkien syntymistä tulee välttää.</a:t>
          </a:r>
          <a:endParaRPr lang="en-US"/>
        </a:p>
      </dgm:t>
    </dgm:pt>
    <dgm:pt modelId="{F8A883B7-6C8C-4A98-AF12-57FDBEB2555D}" type="parTrans" cxnId="{12A874E0-970A-4834-B097-9A7035CFB4FA}">
      <dgm:prSet/>
      <dgm:spPr/>
      <dgm:t>
        <a:bodyPr/>
        <a:lstStyle/>
        <a:p>
          <a:endParaRPr lang="en-US"/>
        </a:p>
      </dgm:t>
    </dgm:pt>
    <dgm:pt modelId="{3BC42B12-851A-4C67-BD37-0293A3FAE99B}" type="sibTrans" cxnId="{12A874E0-970A-4834-B097-9A7035CFB4FA}">
      <dgm:prSet/>
      <dgm:spPr/>
      <dgm:t>
        <a:bodyPr/>
        <a:lstStyle/>
        <a:p>
          <a:endParaRPr lang="en-US"/>
        </a:p>
      </dgm:t>
    </dgm:pt>
    <dgm:pt modelId="{CFBDE0DA-922E-4D17-B4E4-C70029C4001F}">
      <dgm:prSet/>
      <dgm:spPr/>
      <dgm:t>
        <a:bodyPr/>
        <a:lstStyle/>
        <a:p>
          <a:r>
            <a:rPr lang="en-US" dirty="0" err="1"/>
            <a:t>Opetusta</a:t>
          </a:r>
          <a:r>
            <a:rPr lang="en-US" dirty="0"/>
            <a:t> on </a:t>
          </a:r>
          <a:r>
            <a:rPr lang="en-US" dirty="0" err="1"/>
            <a:t>myös</a:t>
          </a:r>
          <a:r>
            <a:rPr lang="en-US" dirty="0"/>
            <a:t> </a:t>
          </a:r>
          <a:r>
            <a:rPr lang="en-US" dirty="0" err="1"/>
            <a:t>hybridimuodossa</a:t>
          </a:r>
          <a:r>
            <a:rPr lang="en-US" dirty="0"/>
            <a:t> </a:t>
          </a:r>
        </a:p>
      </dgm:t>
    </dgm:pt>
    <dgm:pt modelId="{D3A0C114-D5C0-4E5B-9D38-D0CF7B58B129}" type="parTrans" cxnId="{ABFD0E00-AC85-4BCC-996D-D855DB1E34DE}">
      <dgm:prSet/>
      <dgm:spPr/>
    </dgm:pt>
    <dgm:pt modelId="{A8BD1F96-EB32-415A-AA50-79E09E98895A}" type="sibTrans" cxnId="{ABFD0E00-AC85-4BCC-996D-D855DB1E34DE}">
      <dgm:prSet/>
      <dgm:spPr/>
    </dgm:pt>
    <dgm:pt modelId="{4DF8C19E-7E50-4D63-B4D5-14B6DAEC941B}">
      <dgm:prSet/>
      <dgm:spPr/>
      <dgm:t>
        <a:bodyPr/>
        <a:lstStyle/>
        <a:p>
          <a:r>
            <a:rPr lang="fi-FI" dirty="0"/>
            <a:t>Älkää kätelkö toisianne</a:t>
          </a:r>
          <a:endParaRPr lang="en-US" dirty="0"/>
        </a:p>
      </dgm:t>
    </dgm:pt>
    <dgm:pt modelId="{2BEA4BDE-854A-4BB6-A34C-B522A1B27B2D}" type="parTrans" cxnId="{D3FBA3BD-02D8-4359-9978-3BFEE687D13D}">
      <dgm:prSet/>
      <dgm:spPr/>
    </dgm:pt>
    <dgm:pt modelId="{AD704DC5-64B1-4DC7-B02A-5A0EEDC3C70E}" type="sibTrans" cxnId="{D3FBA3BD-02D8-4359-9978-3BFEE687D13D}">
      <dgm:prSet/>
      <dgm:spPr/>
    </dgm:pt>
    <dgm:pt modelId="{808E66A4-5C40-419A-817D-2851CC6C6EDF}" type="pres">
      <dgm:prSet presAssocID="{E28059F4-9528-445E-BE2C-0422E007BB1C}" presName="linear" presStyleCnt="0">
        <dgm:presLayoutVars>
          <dgm:animLvl val="lvl"/>
          <dgm:resizeHandles val="exact"/>
        </dgm:presLayoutVars>
      </dgm:prSet>
      <dgm:spPr/>
    </dgm:pt>
    <dgm:pt modelId="{B264491D-2D87-4678-BFCE-7DD310C63B1B}" type="pres">
      <dgm:prSet presAssocID="{86C358AA-F47C-4BE7-9189-780D43C92B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E7D04D-D0FF-4790-9CC8-1079ADC2D07B}" type="pres">
      <dgm:prSet presAssocID="{86C358AA-F47C-4BE7-9189-780D43C92BB0}" presName="childText" presStyleLbl="revTx" presStyleIdx="0" presStyleCnt="2">
        <dgm:presLayoutVars>
          <dgm:bulletEnabled val="1"/>
        </dgm:presLayoutVars>
      </dgm:prSet>
      <dgm:spPr/>
    </dgm:pt>
    <dgm:pt modelId="{92DAF3C1-5422-4EF1-8E41-28CA75D74FE9}" type="pres">
      <dgm:prSet presAssocID="{1F5CBD00-DB2C-49F2-B159-D9E45E33905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38FECB1-16CA-4260-A518-ADDA8291BC8E}" type="pres">
      <dgm:prSet presAssocID="{1F5CBD00-DB2C-49F2-B159-D9E45E33905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FD0E00-AC85-4BCC-996D-D855DB1E34DE}" srcId="{86C358AA-F47C-4BE7-9189-780D43C92BB0}" destId="{CFBDE0DA-922E-4D17-B4E4-C70029C4001F}" srcOrd="2" destOrd="0" parTransId="{D3A0C114-D5C0-4E5B-9D38-D0CF7B58B129}" sibTransId="{A8BD1F96-EB32-415A-AA50-79E09E98895A}"/>
    <dgm:cxn modelId="{9FC6760A-9935-42FF-AEBD-F50C242C5A21}" type="presOf" srcId="{3A5A0F96-BEEF-4144-8860-71F056D1C3B6}" destId="{C38FECB1-16CA-4260-A518-ADDA8291BC8E}" srcOrd="0" destOrd="6" presId="urn:microsoft.com/office/officeart/2005/8/layout/vList2"/>
    <dgm:cxn modelId="{8A19EE18-5E74-4349-9AAE-F649488CAA68}" type="presOf" srcId="{17EF7F18-8B5B-42ED-A9BF-97055374DDA4}" destId="{49E7D04D-D0FF-4790-9CC8-1079ADC2D07B}" srcOrd="0" destOrd="1" presId="urn:microsoft.com/office/officeart/2005/8/layout/vList2"/>
    <dgm:cxn modelId="{36EBA21A-4756-4D8C-B24C-4929BD0106FC}" srcId="{1F5CBD00-DB2C-49F2-B159-D9E45E339052}" destId="{3393C151-7F88-4897-BD18-9944ABD2E315}" srcOrd="5" destOrd="0" parTransId="{81FFDB87-F880-4937-BB4B-4E27195C2A79}" sibTransId="{5F56E1E1-BC1C-434E-B41D-1898A83EA646}"/>
    <dgm:cxn modelId="{C7841C24-0BD7-4C49-BFA3-11C2DD4AF0E2}" type="presOf" srcId="{2FB62CEA-945C-4AE9-8E3F-2B87C7EBDFAC}" destId="{C38FECB1-16CA-4260-A518-ADDA8291BC8E}" srcOrd="0" destOrd="4" presId="urn:microsoft.com/office/officeart/2005/8/layout/vList2"/>
    <dgm:cxn modelId="{E9258829-7786-439B-A1F2-E0B1FAC3CAB2}" srcId="{E28059F4-9528-445E-BE2C-0422E007BB1C}" destId="{86C358AA-F47C-4BE7-9189-780D43C92BB0}" srcOrd="0" destOrd="0" parTransId="{C50A7FA8-44E0-45F8-87A7-CC0C3E61FB75}" sibTransId="{A8F6A227-D528-4E06-A230-05FC7D8F9924}"/>
    <dgm:cxn modelId="{92537C40-36F3-4425-AEB2-4F40ACF617E8}" type="presOf" srcId="{C227DC68-4614-4430-844B-CD463EA6A340}" destId="{C38FECB1-16CA-4260-A518-ADDA8291BC8E}" srcOrd="0" destOrd="7" presId="urn:microsoft.com/office/officeart/2005/8/layout/vList2"/>
    <dgm:cxn modelId="{DF3F504B-0E4D-4C55-817D-670015DE9EDC}" type="presOf" srcId="{CFBDE0DA-922E-4D17-B4E4-C70029C4001F}" destId="{49E7D04D-D0FF-4790-9CC8-1079ADC2D07B}" srcOrd="0" destOrd="2" presId="urn:microsoft.com/office/officeart/2005/8/layout/vList2"/>
    <dgm:cxn modelId="{3D6A3B6E-CE1F-4CB1-8CE0-0E74CFB8E1C0}" srcId="{86C358AA-F47C-4BE7-9189-780D43C92BB0}" destId="{17EF7F18-8B5B-42ED-A9BF-97055374DDA4}" srcOrd="1" destOrd="0" parTransId="{6995BB3B-62F4-4E31-A51B-275CD09D50A2}" sibTransId="{D4EC84CE-F61F-4DAF-B728-8A7EE020DEE7}"/>
    <dgm:cxn modelId="{DDBBB071-4375-47A6-8A35-A6208780DCBC}" srcId="{1F5CBD00-DB2C-49F2-B159-D9E45E339052}" destId="{2FB62CEA-945C-4AE9-8E3F-2B87C7EBDFAC}" srcOrd="4" destOrd="0" parTransId="{4035A76A-6B90-4553-9C30-4EA8D3856E1A}" sibTransId="{F9F04033-547C-4679-A6A9-D95ADEE2EDBA}"/>
    <dgm:cxn modelId="{A0FFD772-C0EB-4A77-9CFA-6060B23034CC}" type="presOf" srcId="{E28059F4-9528-445E-BE2C-0422E007BB1C}" destId="{808E66A4-5C40-419A-817D-2851CC6C6EDF}" srcOrd="0" destOrd="0" presId="urn:microsoft.com/office/officeart/2005/8/layout/vList2"/>
    <dgm:cxn modelId="{826A0482-57C2-491E-9F05-DA5B806E1EBB}" type="presOf" srcId="{1F5CBD00-DB2C-49F2-B159-D9E45E339052}" destId="{92DAF3C1-5422-4EF1-8E41-28CA75D74FE9}" srcOrd="0" destOrd="0" presId="urn:microsoft.com/office/officeart/2005/8/layout/vList2"/>
    <dgm:cxn modelId="{44F3B482-49DD-4DF9-8D1F-AF99FE118F2F}" type="presOf" srcId="{86C358AA-F47C-4BE7-9189-780D43C92BB0}" destId="{B264491D-2D87-4678-BFCE-7DD310C63B1B}" srcOrd="0" destOrd="0" presId="urn:microsoft.com/office/officeart/2005/8/layout/vList2"/>
    <dgm:cxn modelId="{053EE485-5BFA-452C-AC33-6D38B604A066}" type="presOf" srcId="{3393C151-7F88-4897-BD18-9944ABD2E315}" destId="{C38FECB1-16CA-4260-A518-ADDA8291BC8E}" srcOrd="0" destOrd="5" presId="urn:microsoft.com/office/officeart/2005/8/layout/vList2"/>
    <dgm:cxn modelId="{F632F088-6ECD-4B99-A67D-EACD67495E56}" type="presOf" srcId="{CBB0B47E-165E-4D78-9014-6E4BB5A2503F}" destId="{C38FECB1-16CA-4260-A518-ADDA8291BC8E}" srcOrd="0" destOrd="3" presId="urn:microsoft.com/office/officeart/2005/8/layout/vList2"/>
    <dgm:cxn modelId="{B887B48A-DCDC-403F-A678-06D7BD6FA367}" srcId="{86C358AA-F47C-4BE7-9189-780D43C92BB0}" destId="{CE5B8D5E-CD74-4F87-98DE-E3D33A7AC76A}" srcOrd="0" destOrd="0" parTransId="{FA1F333C-EDD0-4E61-BAE1-544FFF0AA0D8}" sibTransId="{738C82E1-030F-4D17-8C07-91F1F83B2DAA}"/>
    <dgm:cxn modelId="{0FF26390-BA1C-4288-8BBA-EE76AECE6245}" type="presOf" srcId="{81DDD9C0-7270-45A2-BBCD-9981638669B5}" destId="{C38FECB1-16CA-4260-A518-ADDA8291BC8E}" srcOrd="0" destOrd="0" presId="urn:microsoft.com/office/officeart/2005/8/layout/vList2"/>
    <dgm:cxn modelId="{DEA2CE96-54AE-4884-A7B6-E9D90431873D}" srcId="{1F5CBD00-DB2C-49F2-B159-D9E45E339052}" destId="{81DDD9C0-7270-45A2-BBCD-9981638669B5}" srcOrd="0" destOrd="0" parTransId="{C3412816-4770-42A2-923F-95CBD975B53E}" sibTransId="{1C664662-6F65-4214-8296-AB93EBCC0F86}"/>
    <dgm:cxn modelId="{7B140F9F-8373-4863-820C-84AA17A275F1}" type="presOf" srcId="{4DF8C19E-7E50-4D63-B4D5-14B6DAEC941B}" destId="{C38FECB1-16CA-4260-A518-ADDA8291BC8E}" srcOrd="0" destOrd="2" presId="urn:microsoft.com/office/officeart/2005/8/layout/vList2"/>
    <dgm:cxn modelId="{EFE054B9-F087-4339-8CE5-35DCD99834B7}" type="presOf" srcId="{9B0F5B0D-0D9C-4102-9C4A-E10B3CB4E665}" destId="{C38FECB1-16CA-4260-A518-ADDA8291BC8E}" srcOrd="0" destOrd="1" presId="urn:microsoft.com/office/officeart/2005/8/layout/vList2"/>
    <dgm:cxn modelId="{D3FBA3BD-02D8-4359-9978-3BFEE687D13D}" srcId="{1F5CBD00-DB2C-49F2-B159-D9E45E339052}" destId="{4DF8C19E-7E50-4D63-B4D5-14B6DAEC941B}" srcOrd="2" destOrd="0" parTransId="{2BEA4BDE-854A-4BB6-A34C-B522A1B27B2D}" sibTransId="{AD704DC5-64B1-4DC7-B02A-5A0EEDC3C70E}"/>
    <dgm:cxn modelId="{A3E4B3BE-1231-4372-9E69-56CA83BD5F53}" srcId="{1F5CBD00-DB2C-49F2-B159-D9E45E339052}" destId="{CBB0B47E-165E-4D78-9014-6E4BB5A2503F}" srcOrd="3" destOrd="0" parTransId="{05301D2D-692F-4BE8-B44D-DA6653E088DE}" sibTransId="{C453273F-AE90-4A97-AFF1-5D084C837932}"/>
    <dgm:cxn modelId="{DDAD33D7-38E6-4F96-AA06-E54552AFD6E4}" srcId="{E28059F4-9528-445E-BE2C-0422E007BB1C}" destId="{1F5CBD00-DB2C-49F2-B159-D9E45E339052}" srcOrd="1" destOrd="0" parTransId="{C341C381-1245-4F53-90A1-BAC7EE1AFE41}" sibTransId="{0C4308EA-EE29-4EAB-A0AC-6E7EA1BBBB84}"/>
    <dgm:cxn modelId="{12A874E0-970A-4834-B097-9A7035CFB4FA}" srcId="{1F5CBD00-DB2C-49F2-B159-D9E45E339052}" destId="{C227DC68-4614-4430-844B-CD463EA6A340}" srcOrd="7" destOrd="0" parTransId="{F8A883B7-6C8C-4A98-AF12-57FDBEB2555D}" sibTransId="{3BC42B12-851A-4C67-BD37-0293A3FAE99B}"/>
    <dgm:cxn modelId="{FC5B76F2-BDDD-4ECF-9CCA-9DA47FF3E266}" srcId="{1F5CBD00-DB2C-49F2-B159-D9E45E339052}" destId="{9B0F5B0D-0D9C-4102-9C4A-E10B3CB4E665}" srcOrd="1" destOrd="0" parTransId="{C6364AFA-9EF1-407A-9F7A-25E707E29E70}" sibTransId="{D36BA0D6-6845-45F3-932A-6E124A877F3F}"/>
    <dgm:cxn modelId="{A47877F2-63E8-4F5C-A3A4-5E0A7F376CB4}" type="presOf" srcId="{CE5B8D5E-CD74-4F87-98DE-E3D33A7AC76A}" destId="{49E7D04D-D0FF-4790-9CC8-1079ADC2D07B}" srcOrd="0" destOrd="0" presId="urn:microsoft.com/office/officeart/2005/8/layout/vList2"/>
    <dgm:cxn modelId="{A88512F3-6DC0-4B28-B337-E3255DDBD537}" srcId="{1F5CBD00-DB2C-49F2-B159-D9E45E339052}" destId="{3A5A0F96-BEEF-4144-8860-71F056D1C3B6}" srcOrd="6" destOrd="0" parTransId="{E302F833-ABD8-4CE9-BEDA-BA8E4BC78114}" sibTransId="{00D1C5D4-F36E-4783-88EC-83F80A270347}"/>
    <dgm:cxn modelId="{D30DE942-1D07-44E4-9FB0-B89FB7C4BCA1}" type="presParOf" srcId="{808E66A4-5C40-419A-817D-2851CC6C6EDF}" destId="{B264491D-2D87-4678-BFCE-7DD310C63B1B}" srcOrd="0" destOrd="0" presId="urn:microsoft.com/office/officeart/2005/8/layout/vList2"/>
    <dgm:cxn modelId="{542ABD73-CA74-4F03-AD52-BD3F6B5E841C}" type="presParOf" srcId="{808E66A4-5C40-419A-817D-2851CC6C6EDF}" destId="{49E7D04D-D0FF-4790-9CC8-1079ADC2D07B}" srcOrd="1" destOrd="0" presId="urn:microsoft.com/office/officeart/2005/8/layout/vList2"/>
    <dgm:cxn modelId="{608F80E5-96DC-4E0D-B481-3650D1FD328F}" type="presParOf" srcId="{808E66A4-5C40-419A-817D-2851CC6C6EDF}" destId="{92DAF3C1-5422-4EF1-8E41-28CA75D74FE9}" srcOrd="2" destOrd="0" presId="urn:microsoft.com/office/officeart/2005/8/layout/vList2"/>
    <dgm:cxn modelId="{46558158-3062-4AF5-9EE2-FF34101743F0}" type="presParOf" srcId="{808E66A4-5C40-419A-817D-2851CC6C6EDF}" destId="{C38FECB1-16CA-4260-A518-ADDA8291BC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C87CD-712C-40B7-BEAB-B86D39477936}">
      <dsp:nvSpPr>
        <dsp:cNvPr id="0" name=""/>
        <dsp:cNvSpPr/>
      </dsp:nvSpPr>
      <dsp:spPr>
        <a:xfrm>
          <a:off x="0" y="150271"/>
          <a:ext cx="5130403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Teaching </a:t>
          </a:r>
        </a:p>
      </dsp:txBody>
      <dsp:txXfrm>
        <a:off x="19419" y="169690"/>
        <a:ext cx="5091565" cy="358962"/>
      </dsp:txXfrm>
    </dsp:sp>
    <dsp:sp modelId="{65243710-8064-4DFF-86DF-4F3D02D56191}">
      <dsp:nvSpPr>
        <dsp:cNvPr id="0" name=""/>
        <dsp:cNvSpPr/>
      </dsp:nvSpPr>
      <dsp:spPr>
        <a:xfrm>
          <a:off x="0" y="548071"/>
          <a:ext cx="5130403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Most of the teaching is online in I period.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Some courses have teaching on campus such as laboratory work and first and second year courses. -&gt; Check your course information in </a:t>
          </a:r>
          <a:r>
            <a:rPr lang="en-US" sz="1300" kern="1200" dirty="0" err="1"/>
            <a:t>Sisu</a:t>
          </a:r>
          <a:r>
            <a:rPr lang="en-US" sz="1300" kern="1200" dirty="0"/>
            <a:t> and MyCourses.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Hybrid ways of working are also implemented in teaching </a:t>
          </a:r>
        </a:p>
      </dsp:txBody>
      <dsp:txXfrm>
        <a:off x="0" y="548071"/>
        <a:ext cx="5130403" cy="985320"/>
      </dsp:txXfrm>
    </dsp:sp>
    <dsp:sp modelId="{9DC38DE4-CEFB-4B9E-8A08-9EE0F1793B60}">
      <dsp:nvSpPr>
        <dsp:cNvPr id="0" name=""/>
        <dsp:cNvSpPr/>
      </dsp:nvSpPr>
      <dsp:spPr>
        <a:xfrm>
          <a:off x="0" y="1533391"/>
          <a:ext cx="5130403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Safety guidelines </a:t>
          </a:r>
          <a:endParaRPr lang="en-US" sz="1700" kern="1200"/>
        </a:p>
      </dsp:txBody>
      <dsp:txXfrm>
        <a:off x="19419" y="1552810"/>
        <a:ext cx="5091565" cy="358962"/>
      </dsp:txXfrm>
    </dsp:sp>
    <dsp:sp modelId="{D8F3C626-3A3F-484C-838B-1A99B3DDF01A}">
      <dsp:nvSpPr>
        <dsp:cNvPr id="0" name=""/>
        <dsp:cNvSpPr/>
      </dsp:nvSpPr>
      <dsp:spPr>
        <a:xfrm>
          <a:off x="0" y="1931191"/>
          <a:ext cx="5130403" cy="253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Maintain a distance of 1-2 m from each other at all times.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Remember to wash your hands and use hand disinfectant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Do not shake hands.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We recommend the use of face masks indoors any time you are in contact with others, unless prevented for personal health reasons.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Stay home if you are unwell or you have any flu </a:t>
          </a:r>
          <a:r>
            <a:rPr lang="fi-FI" sz="1300" kern="1200" dirty="0" err="1"/>
            <a:t>symptoms</a:t>
          </a:r>
          <a:r>
            <a:rPr lang="fi-FI" sz="1300" kern="1200" dirty="0"/>
            <a:t>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Please leave the premises immediately if you experience any symptoms of flu or other similar symptoms.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Comply with the instructions provided by teachers and other staff before and during teaching on campus.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 Avoid staying in general indoor spaces on campus. Foot traffic congestion should be avoided.</a:t>
          </a:r>
        </a:p>
      </dsp:txBody>
      <dsp:txXfrm>
        <a:off x="0" y="1931191"/>
        <a:ext cx="5130403" cy="253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4491D-2D87-4678-BFCE-7DD310C63B1B}">
      <dsp:nvSpPr>
        <dsp:cNvPr id="0" name=""/>
        <dsp:cNvSpPr/>
      </dsp:nvSpPr>
      <dsp:spPr>
        <a:xfrm>
          <a:off x="0" y="220651"/>
          <a:ext cx="5130403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Opetus</a:t>
          </a:r>
        </a:p>
      </dsp:txBody>
      <dsp:txXfrm>
        <a:off x="19419" y="240070"/>
        <a:ext cx="5091565" cy="358962"/>
      </dsp:txXfrm>
    </dsp:sp>
    <dsp:sp modelId="{49E7D04D-D0FF-4790-9CC8-1079ADC2D07B}">
      <dsp:nvSpPr>
        <dsp:cNvPr id="0" name=""/>
        <dsp:cNvSpPr/>
      </dsp:nvSpPr>
      <dsp:spPr>
        <a:xfrm>
          <a:off x="0" y="618451"/>
          <a:ext cx="5130403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Iso </a:t>
          </a:r>
          <a:r>
            <a:rPr lang="en-US" sz="1300" kern="1200" dirty="0" err="1"/>
            <a:t>osa</a:t>
          </a:r>
          <a:r>
            <a:rPr lang="en-US" sz="1300" kern="1200" dirty="0"/>
            <a:t> </a:t>
          </a:r>
          <a:r>
            <a:rPr lang="en-US" sz="1300" kern="1200" dirty="0" err="1"/>
            <a:t>opetuksesta</a:t>
          </a:r>
          <a:r>
            <a:rPr lang="en-US" sz="1300" kern="1200" dirty="0"/>
            <a:t> </a:t>
          </a:r>
          <a:r>
            <a:rPr lang="en-US" sz="1300" kern="1200" dirty="0" err="1"/>
            <a:t>järjestetään</a:t>
          </a:r>
          <a:r>
            <a:rPr lang="en-US" sz="1300" kern="1200" dirty="0"/>
            <a:t> </a:t>
          </a:r>
          <a:r>
            <a:rPr lang="en-US" sz="1300" kern="1200" dirty="0" err="1"/>
            <a:t>etäopetuksena</a:t>
          </a:r>
          <a:r>
            <a:rPr lang="en-US" sz="1300" kern="1200" dirty="0"/>
            <a:t> 1. </a:t>
          </a:r>
          <a:r>
            <a:rPr lang="en-US" sz="1300" kern="1200" dirty="0" err="1"/>
            <a:t>periodissa</a:t>
          </a:r>
          <a:r>
            <a:rPr lang="en-US" sz="1300" kern="1200" dirty="0"/>
            <a:t>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 err="1"/>
            <a:t>Kampusopetuksena</a:t>
          </a:r>
          <a:r>
            <a:rPr lang="en-US" sz="1300" kern="1200" dirty="0"/>
            <a:t> </a:t>
          </a:r>
          <a:r>
            <a:rPr lang="en-US" sz="1300" kern="1200" dirty="0" err="1"/>
            <a:t>järjestetään</a:t>
          </a:r>
          <a:r>
            <a:rPr lang="en-US" sz="1300" kern="1200" dirty="0"/>
            <a:t> </a:t>
          </a:r>
          <a:r>
            <a:rPr lang="en-US" sz="1300" kern="1200" dirty="0" err="1"/>
            <a:t>erityisesti</a:t>
          </a:r>
          <a:r>
            <a:rPr lang="en-US" sz="1300" kern="1200" dirty="0"/>
            <a:t> </a:t>
          </a:r>
          <a:r>
            <a:rPr lang="en-US" sz="1300" kern="1200" dirty="0" err="1"/>
            <a:t>laboratorio-opetusta</a:t>
          </a:r>
          <a:r>
            <a:rPr lang="en-US" sz="1300" kern="1200" dirty="0"/>
            <a:t> </a:t>
          </a:r>
          <a:r>
            <a:rPr lang="en-US" sz="1300" kern="1200" dirty="0" err="1"/>
            <a:t>sekä</a:t>
          </a:r>
          <a:r>
            <a:rPr lang="en-US" sz="1300" kern="1200" dirty="0"/>
            <a:t> </a:t>
          </a:r>
          <a:r>
            <a:rPr lang="en-US" sz="1300" kern="1200" dirty="0" err="1"/>
            <a:t>ensimmäisen</a:t>
          </a:r>
          <a:r>
            <a:rPr lang="en-US" sz="1300" kern="1200" dirty="0"/>
            <a:t> ja </a:t>
          </a:r>
          <a:r>
            <a:rPr lang="en-US" sz="1300" kern="1200" dirty="0" err="1"/>
            <a:t>toisen</a:t>
          </a:r>
          <a:r>
            <a:rPr lang="en-US" sz="1300" kern="1200" dirty="0"/>
            <a:t> </a:t>
          </a:r>
          <a:r>
            <a:rPr lang="en-US" sz="1300" kern="1200" dirty="0" err="1"/>
            <a:t>vuoden</a:t>
          </a:r>
          <a:r>
            <a:rPr lang="en-US" sz="1300" kern="1200" dirty="0"/>
            <a:t> </a:t>
          </a:r>
          <a:r>
            <a:rPr lang="en-US" sz="1300" kern="1200" dirty="0" err="1"/>
            <a:t>opiskelijoiden</a:t>
          </a:r>
          <a:r>
            <a:rPr lang="en-US" sz="1300" kern="1200" dirty="0"/>
            <a:t> </a:t>
          </a:r>
          <a:r>
            <a:rPr lang="en-US" sz="1300" kern="1200" dirty="0" err="1"/>
            <a:t>kursseja</a:t>
          </a:r>
          <a:r>
            <a:rPr lang="en-US" sz="1300" kern="1200" dirty="0"/>
            <a:t>. -&gt; </a:t>
          </a:r>
          <a:r>
            <a:rPr lang="en-US" sz="1300" kern="1200" dirty="0" err="1"/>
            <a:t>Tarkista</a:t>
          </a:r>
          <a:r>
            <a:rPr lang="en-US" sz="1300" kern="1200" dirty="0"/>
            <a:t> </a:t>
          </a:r>
          <a:r>
            <a:rPr lang="en-US" sz="1300" kern="1200" dirty="0" err="1"/>
            <a:t>kurssitiedot</a:t>
          </a:r>
          <a:r>
            <a:rPr lang="en-US" sz="1300" kern="1200" dirty="0"/>
            <a:t> </a:t>
          </a:r>
          <a:r>
            <a:rPr lang="en-US" sz="1300" kern="1200" dirty="0" err="1"/>
            <a:t>Sisusta</a:t>
          </a:r>
          <a:r>
            <a:rPr lang="en-US" sz="1300" kern="1200" dirty="0"/>
            <a:t> ja </a:t>
          </a:r>
          <a:r>
            <a:rPr lang="en-US" sz="1300" kern="1200" dirty="0" err="1"/>
            <a:t>MyCoursesista</a:t>
          </a:r>
          <a:r>
            <a:rPr lang="en-US" sz="1300" kern="1200" dirty="0"/>
            <a:t>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 err="1"/>
            <a:t>Opetusta</a:t>
          </a:r>
          <a:r>
            <a:rPr lang="en-US" sz="1300" kern="1200" dirty="0"/>
            <a:t> on </a:t>
          </a:r>
          <a:r>
            <a:rPr lang="en-US" sz="1300" kern="1200" dirty="0" err="1"/>
            <a:t>myös</a:t>
          </a:r>
          <a:r>
            <a:rPr lang="en-US" sz="1300" kern="1200" dirty="0"/>
            <a:t> </a:t>
          </a:r>
          <a:r>
            <a:rPr lang="en-US" sz="1300" kern="1200" dirty="0" err="1"/>
            <a:t>hybridimuodossa</a:t>
          </a:r>
          <a:r>
            <a:rPr lang="en-US" sz="1300" kern="1200" dirty="0"/>
            <a:t> </a:t>
          </a:r>
        </a:p>
      </dsp:txBody>
      <dsp:txXfrm>
        <a:off x="0" y="618451"/>
        <a:ext cx="5130403" cy="985320"/>
      </dsp:txXfrm>
    </dsp:sp>
    <dsp:sp modelId="{92DAF3C1-5422-4EF1-8E41-28CA75D74FE9}">
      <dsp:nvSpPr>
        <dsp:cNvPr id="0" name=""/>
        <dsp:cNvSpPr/>
      </dsp:nvSpPr>
      <dsp:spPr>
        <a:xfrm>
          <a:off x="0" y="1603771"/>
          <a:ext cx="5130403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Turvallisuusohjeet </a:t>
          </a:r>
          <a:endParaRPr lang="en-US" sz="1700" kern="1200"/>
        </a:p>
      </dsp:txBody>
      <dsp:txXfrm>
        <a:off x="19419" y="1623190"/>
        <a:ext cx="5091565" cy="358962"/>
      </dsp:txXfrm>
    </dsp:sp>
    <dsp:sp modelId="{C38FECB1-16CA-4260-A518-ADDA8291BC8E}">
      <dsp:nvSpPr>
        <dsp:cNvPr id="0" name=""/>
        <dsp:cNvSpPr/>
      </dsp:nvSpPr>
      <dsp:spPr>
        <a:xfrm>
          <a:off x="0" y="2001571"/>
          <a:ext cx="5130403" cy="239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300" kern="1200"/>
            <a:t>Säilyttäkää 1-2 m etäisyys toisiinne koko ajan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300" kern="1200"/>
            <a:t>Muista huolehtia hyvästä kasihygieniasta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300" kern="1200" dirty="0"/>
            <a:t>Älkää kätelkö toisianne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300" kern="1200" dirty="0"/>
            <a:t>Suosittelemme käyttämään kasvomaskia kaikissa kontakteissa, elleivät terveydelliset syyt sitä estä.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300" kern="1200" dirty="0"/>
            <a:t>Älä tule sairaana kampukselle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300" kern="1200"/>
            <a:t>Poistu välittömästi, jos sinulla ilmenee flunssan tai sen kaltaisia oireita.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300" kern="1200" dirty="0"/>
            <a:t>Noudata tarkasti opettajan ja muun henkilökunnan antamia ohjeita ennen kampukselle tuloa ja opetuksen aikana.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300" kern="1200"/>
            <a:t>Kampuksen yleisissä sisätiloissa oleskelua ja ruuhkien syntymistä tulee välttää.</a:t>
          </a:r>
          <a:endParaRPr lang="en-US" sz="1300" kern="1200"/>
        </a:p>
      </dsp:txBody>
      <dsp:txXfrm>
        <a:off x="0" y="2001571"/>
        <a:ext cx="5130403" cy="2392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services@aalto.fi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opiskelijapalvelut@aalto.fi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4B20F-27BA-4661-AB7D-0334F701F61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Teaching in Autumn 2021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8F3AE-AC68-42FE-BE40-3B41F526B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Effects of the coronavirus on studies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23412-2B2F-4CC9-80C0-66126A6789F1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84F98-3ABB-47F1-8F01-7526899DD42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02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FD598-4A34-4B4F-B054-F0904F2C6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42" y="2906566"/>
            <a:ext cx="3015455" cy="18534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Autumn 2021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F4C1BB-F79D-4F54-B413-2ECCC289DBF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9" y="438728"/>
            <a:ext cx="3015456" cy="2080252"/>
          </a:xfrm>
        </p:spPr>
        <p:txBody>
          <a:bodyPr>
            <a:normAutofit/>
          </a:bodyPr>
          <a:lstStyle/>
          <a:p>
            <a:r>
              <a:rPr lang="en-US" sz="3700"/>
              <a:t>Studying and teaching on campus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94940D60-B8B4-4A96-9437-3E0A2EF07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741193"/>
              </p:ext>
            </p:extLst>
          </p:nvPr>
        </p:nvGraphicFramePr>
        <p:xfrm>
          <a:off x="3654042" y="576791"/>
          <a:ext cx="5130403" cy="46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63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5F24E-C7AD-49B3-BBFC-CB0DC2AAD05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mobility</a:t>
            </a:r>
            <a:r>
              <a:rPr lang="fi-FI" dirty="0"/>
              <a:t> on campus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E4359-6DE7-4107-8027-7BEED78C367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200647"/>
            <a:ext cx="8492897" cy="3751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have access to those buildings on campus which offer contact teaching or study-related support services or have student cafeterias or bookable self-study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can book a seat in self-study spaces using the Aalto Space mobile app, although all study spaces or IT classrooms will not be available. </a:t>
            </a:r>
          </a:p>
          <a:p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2C5E84-5CD0-4BEF-A96B-F813C17AFDB4}"/>
              </a:ext>
            </a:extLst>
          </p:cNvPr>
          <p:cNvSpPr/>
          <p:nvPr/>
        </p:nvSpPr>
        <p:spPr>
          <a:xfrm>
            <a:off x="2229105" y="3442700"/>
            <a:ext cx="5351228" cy="126425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Follow your aalto.fi-email and </a:t>
            </a:r>
          </a:p>
          <a:p>
            <a:pPr algn="ctr"/>
            <a:r>
              <a:rPr lang="en-US" sz="1600" dirty="0"/>
              <a:t>Corona information page for students: https://into.aalto.fi/display/enopisk/Coronavirus+-+information+for+students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98004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FB5745-AC30-45A1-9762-0BAE250F1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45165"/>
            <a:ext cx="4218160" cy="4186208"/>
          </a:xfrm>
        </p:spPr>
        <p:txBody>
          <a:bodyPr/>
          <a:lstStyle/>
          <a:p>
            <a:r>
              <a:rPr lang="en-US" dirty="0"/>
              <a:t>Take care of yourself and contact us if you need any help, support or advice! </a:t>
            </a:r>
          </a:p>
          <a:p>
            <a:r>
              <a:rPr lang="en-US" sz="2800" dirty="0">
                <a:hlinkClick r:id="rId2"/>
              </a:rPr>
              <a:t>studentservices@aalto.fi</a:t>
            </a:r>
            <a:endParaRPr lang="en-US" sz="2800" dirty="0"/>
          </a:p>
          <a:p>
            <a:endParaRPr lang="en-US" sz="2800" dirty="0"/>
          </a:p>
          <a:p>
            <a:pPr algn="ctr"/>
            <a:r>
              <a:rPr lang="en-US" sz="2000" dirty="0"/>
              <a:t>Student services are</a:t>
            </a:r>
          </a:p>
          <a:p>
            <a:pPr algn="ctr"/>
            <a:r>
              <a:rPr lang="en-US" sz="2000" dirty="0"/>
              <a:t>mostly online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77518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788BA4-FE95-4E0F-BD0B-3174A8D5D8F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err="1"/>
              <a:t>Opetus</a:t>
            </a:r>
            <a:r>
              <a:rPr lang="en-US" dirty="0"/>
              <a:t> </a:t>
            </a:r>
            <a:r>
              <a:rPr lang="en-US" dirty="0" err="1"/>
              <a:t>syksyllä</a:t>
            </a:r>
            <a:r>
              <a:rPr lang="en-US" dirty="0"/>
              <a:t> 2021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98F542-7B37-41B8-AFC3-AC67BEF52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Koronaviruksen vaikutus opiskeluun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E867F5-81A5-4A3C-8604-C6A22367436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53A524-8C45-455D-8304-D06889214E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56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14A82-48C4-44FA-89FC-312F65DA6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42" y="2906566"/>
            <a:ext cx="3015455" cy="18534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Syksy</a:t>
            </a:r>
            <a:r>
              <a:rPr lang="en-US" dirty="0"/>
              <a:t> 2021 </a:t>
            </a:r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7840849-7564-4192-A0B5-2048AF99DED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9" y="438728"/>
            <a:ext cx="3015456" cy="2080252"/>
          </a:xfrm>
        </p:spPr>
        <p:txBody>
          <a:bodyPr/>
          <a:lstStyle/>
          <a:p>
            <a:r>
              <a:rPr lang="en-US" sz="3600" dirty="0" err="1"/>
              <a:t>Opiskelu</a:t>
            </a:r>
            <a:r>
              <a:rPr lang="en-US" sz="3600" dirty="0"/>
              <a:t> ja </a:t>
            </a:r>
            <a:r>
              <a:rPr lang="en-US" sz="3600" dirty="0" err="1"/>
              <a:t>opetus</a:t>
            </a:r>
            <a:r>
              <a:rPr lang="en-US" sz="3600" dirty="0"/>
              <a:t>  </a:t>
            </a:r>
            <a:r>
              <a:rPr lang="en-US" sz="3600" dirty="0" err="1"/>
              <a:t>kampuksella</a:t>
            </a:r>
            <a:endParaRPr lang="en-US" sz="3600" dirty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E5E81B4-723E-4EE5-A4D0-DEF61BE0A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483286"/>
              </p:ext>
            </p:extLst>
          </p:nvPr>
        </p:nvGraphicFramePr>
        <p:xfrm>
          <a:off x="3654042" y="576791"/>
          <a:ext cx="5130403" cy="46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75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4E4E28-9600-43E1-900C-EF71F33ACFB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Opiskelijoiden</a:t>
            </a:r>
            <a:r>
              <a:rPr lang="en-US" dirty="0"/>
              <a:t> </a:t>
            </a:r>
            <a:r>
              <a:rPr lang="en-US" dirty="0" err="1"/>
              <a:t>kulku</a:t>
            </a:r>
            <a:r>
              <a:rPr lang="en-US" dirty="0"/>
              <a:t> </a:t>
            </a:r>
            <a:r>
              <a:rPr lang="en-US" dirty="0" err="1"/>
              <a:t>kampuksella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46FA8-35E5-4EDC-A42F-798F18F69B3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025719"/>
            <a:ext cx="8492897" cy="39263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Opiskelijoilla on pääsy niihin kampuksen tiloihin, joissa on lähiopetusta, ennalta varattavia itseopiskelutiloja, opiskelua tukevia palveluita tai opiskelijaravintoloita.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Opiskelijat voivat varata Aalto </a:t>
            </a:r>
            <a:r>
              <a:rPr lang="fi-FI" dirty="0" err="1"/>
              <a:t>Space</a:t>
            </a:r>
            <a:r>
              <a:rPr lang="fi-FI" dirty="0"/>
              <a:t> -sovelluksen avulla paikkoja itseopiskelutiloista, mutta kaikki opiskelutilat tai IT-luokat eivät ole käytettävissä.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Ruuhkien syntymistä on vältettävä, ja kampukselle voi tulla vain opiskeluun liittyvästä syystä.</a:t>
            </a:r>
          </a:p>
          <a:p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12C54-C5DA-4E64-BFB7-9690A966FCFC}"/>
              </a:ext>
            </a:extLst>
          </p:cNvPr>
          <p:cNvSpPr/>
          <p:nvPr/>
        </p:nvSpPr>
        <p:spPr>
          <a:xfrm>
            <a:off x="3267985" y="4102873"/>
            <a:ext cx="4794637" cy="139617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Seuraa</a:t>
            </a:r>
            <a:r>
              <a:rPr lang="en-US" sz="1600" dirty="0"/>
              <a:t> aalto.fi-</a:t>
            </a:r>
            <a:r>
              <a:rPr lang="en-US" sz="1600" dirty="0" err="1"/>
              <a:t>sähköpostiasi</a:t>
            </a:r>
            <a:r>
              <a:rPr lang="en-US" sz="1600" dirty="0"/>
              <a:t> ja </a:t>
            </a:r>
          </a:p>
          <a:p>
            <a:pPr algn="ctr"/>
            <a:r>
              <a:rPr lang="en-US" sz="1600" dirty="0" err="1"/>
              <a:t>tiedotussivua</a:t>
            </a:r>
            <a:r>
              <a:rPr lang="en-US" sz="1600" dirty="0"/>
              <a:t> </a:t>
            </a:r>
            <a:r>
              <a:rPr lang="en-US" sz="1600" dirty="0" err="1"/>
              <a:t>opiskelijoille</a:t>
            </a:r>
            <a:r>
              <a:rPr lang="en-US" sz="1600" dirty="0"/>
              <a:t>: </a:t>
            </a:r>
          </a:p>
          <a:p>
            <a:pPr algn="ctr"/>
            <a:r>
              <a:rPr lang="fi-FI" sz="1600" dirty="0"/>
              <a:t>https://into.aalto.fi/display/fiopisk/Koronavirus+-+tietoa+opiskelijalle</a:t>
            </a:r>
          </a:p>
        </p:txBody>
      </p:sp>
    </p:spTree>
    <p:extLst>
      <p:ext uri="{BB962C8B-B14F-4D97-AF65-F5344CB8AC3E}">
        <p14:creationId xmlns:p14="http://schemas.microsoft.com/office/powerpoint/2010/main" val="126738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EB80C-7645-44F3-AB16-C2447C899C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Pidä</a:t>
            </a:r>
            <a:r>
              <a:rPr lang="en-US" dirty="0"/>
              <a:t> </a:t>
            </a:r>
            <a:r>
              <a:rPr lang="en-US" dirty="0" err="1"/>
              <a:t>huolta</a:t>
            </a:r>
            <a:r>
              <a:rPr lang="en-US" dirty="0"/>
              <a:t> </a:t>
            </a:r>
            <a:r>
              <a:rPr lang="en-US" dirty="0" err="1"/>
              <a:t>itsestäsi</a:t>
            </a:r>
            <a:r>
              <a:rPr lang="en-US" dirty="0"/>
              <a:t> ja ole </a:t>
            </a:r>
            <a:r>
              <a:rPr lang="en-US" dirty="0" err="1"/>
              <a:t>meihin</a:t>
            </a:r>
            <a:r>
              <a:rPr lang="en-US" dirty="0"/>
              <a:t> </a:t>
            </a:r>
            <a:r>
              <a:rPr lang="en-US" dirty="0" err="1"/>
              <a:t>yhteydessä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tarvitset</a:t>
            </a:r>
            <a:r>
              <a:rPr lang="en-US" dirty="0"/>
              <a:t> </a:t>
            </a:r>
            <a:r>
              <a:rPr lang="en-US" dirty="0" err="1"/>
              <a:t>neuvoja</a:t>
            </a:r>
            <a:r>
              <a:rPr lang="en-US" dirty="0"/>
              <a:t>, </a:t>
            </a:r>
            <a:r>
              <a:rPr lang="en-US" dirty="0" err="1"/>
              <a:t>apua</a:t>
            </a:r>
            <a:r>
              <a:rPr lang="en-US" dirty="0"/>
              <a:t> tai </a:t>
            </a:r>
            <a:r>
              <a:rPr lang="en-US" dirty="0" err="1"/>
              <a:t>tukea</a:t>
            </a:r>
            <a:r>
              <a:rPr lang="en-US" dirty="0"/>
              <a:t> </a:t>
            </a:r>
            <a:r>
              <a:rPr lang="en-US" dirty="0" err="1"/>
              <a:t>opinnoissasi</a:t>
            </a:r>
            <a:r>
              <a:rPr lang="en-US" dirty="0"/>
              <a:t>! </a:t>
            </a:r>
          </a:p>
          <a:p>
            <a:r>
              <a:rPr lang="en-US" sz="2400" dirty="0">
                <a:hlinkClick r:id="rId2"/>
              </a:rPr>
              <a:t>opiskelijapalvelut@aalto.fi</a:t>
            </a:r>
            <a:endParaRPr lang="en-US" sz="2400" dirty="0"/>
          </a:p>
          <a:p>
            <a:endParaRPr lang="en-US" sz="1600" dirty="0"/>
          </a:p>
          <a:p>
            <a:r>
              <a:rPr lang="en-US" sz="1600" dirty="0"/>
              <a:t>Opiskelijapalvelut </a:t>
            </a:r>
            <a:r>
              <a:rPr lang="en-US" sz="1600" dirty="0" err="1"/>
              <a:t>toimivat</a:t>
            </a:r>
            <a:r>
              <a:rPr lang="en-US" sz="1600" dirty="0"/>
              <a:t> </a:t>
            </a:r>
            <a:r>
              <a:rPr lang="en-US" sz="1600" dirty="0" err="1"/>
              <a:t>pääosin</a:t>
            </a:r>
            <a:r>
              <a:rPr lang="en-US" sz="1600" dirty="0"/>
              <a:t> </a:t>
            </a:r>
            <a:r>
              <a:rPr lang="en-US" sz="1600" dirty="0" err="1"/>
              <a:t>etänä</a:t>
            </a:r>
            <a:r>
              <a:rPr lang="en-US" sz="1600" dirty="0"/>
              <a:t> 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09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10_EN.potx" id="{FA5BEE47-1613-4FAD-AD19-03A2979641E0}" vid="{29DD7E1E-6651-4EC8-907F-681C0C3B9E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Aalto_CHEM_1610_EN</Template>
  <TotalTime>111</TotalTime>
  <Words>517</Words>
  <Application>Microsoft Office PowerPoint</Application>
  <PresentationFormat>On-screen Show (16:10)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Rintala Anni</dc:creator>
  <cp:lastModifiedBy>Arppe Niina</cp:lastModifiedBy>
  <cp:revision>16</cp:revision>
  <dcterms:created xsi:type="dcterms:W3CDTF">2020-08-30T11:20:12Z</dcterms:created>
  <dcterms:modified xsi:type="dcterms:W3CDTF">2021-09-03T06:51:57Z</dcterms:modified>
</cp:coreProperties>
</file>