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3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DDDB-9D02-4967-9FCE-09A028160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E4147-9252-47AC-8604-14C0DCE2A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FFD4-F7AC-43FD-8FA3-B245AEED9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E5A2B-FBFF-49E1-ADE6-F08975A8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1BB28-74B2-44F9-AE3A-60974798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1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0DF8-46F9-4ED4-A988-B726476F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B187B-D5E2-4A07-9FD5-060B13D29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916D6-4DE8-4265-9732-E9A6FD9A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8998-714C-4243-B85F-4028BBEA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81B95-EC28-40E8-9D40-7FAF7AB0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126D5A-4013-41F8-B0AA-F501A1AAF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6DDA1-3359-4B50-BF5C-3FFA6DB40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D64B-D92E-4022-9C66-A92D4038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6BE2-ABF9-4462-B24D-32C59C8F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8E136-295C-4B30-9A6D-6E1B876B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8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A350-9260-41FC-AA55-C6D69A44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E687-8DF0-49D0-9AF3-68485576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07812-4CA1-4193-B44F-B3A018EB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72BB-3ADB-467C-BAA7-2FC4F1C5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9A54-AFE0-4F6C-9B2E-2E5DB890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AAF6-7093-44B2-B19C-7160BDA5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C6123-0DDF-48B2-9FCA-AD751AC00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A074-7C15-4BCB-852E-E7CD7A60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602F9-A052-4729-8A90-B94A9062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2E82D-D3C0-4A95-A3AC-04531157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6E3A-B9D1-421A-88AC-6B6CC654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EE358-175A-496F-8EDE-DCF4BD8F6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9AC10-C0DA-4107-ADB7-49BB8B13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B237A-EDA6-4D8B-8092-0580BE90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95EE0-06B0-4E11-885B-3E038868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BED21-10AB-4485-A679-73AD3C67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9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69C6-8914-4C4F-84CF-AF0F4B43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60BB9-C400-4985-A8D5-CE90FA36D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58305-68C4-47C3-906A-58A95A342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B4E44-3DFC-4C76-A786-3004143AE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AE5F11-B946-4BDA-801D-832FE0793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3EA47-0A9B-4A36-8F21-A7F366DE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97A0D-F1BE-4205-9007-CCA6E3C2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947E8-524D-46FA-A391-8308D281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08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52AC-04C4-4CC2-A9DF-F1EDA692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7D7A7-7759-4EF7-877E-30239220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84BED-195E-4CEC-B28C-7B73A2ED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CA39A-2557-4657-8B0C-3B09A4E0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0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96ACE-6182-47B4-BCA8-0543D82B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7613A-0EA2-430F-982F-19B0E871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41D7F-04EF-406B-A3DB-248CA2FD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5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DEAD-6AF8-4D22-9754-6156ECFC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8D9D-907A-4AEA-B779-A883C8670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EDA2C-5200-47AD-AF63-ABA27FCC1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0D030-BD6D-484D-A620-2020BB75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2B3E6-3A12-49DB-82B7-B26C7FE2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B027B-8F3C-4A6B-B953-B4F01999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2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FD08-5F88-49CA-848E-2435B97D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DE29-3506-464C-AC36-AC12FB368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B52B4-802C-452B-BFE7-0776483C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49BE2-0B50-4003-9690-F2E472B8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33BE4-4DA7-4A51-B448-33DF3CB9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EF0A4-0B88-4076-A1D6-78A31DB9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1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17269-D6A7-4A2D-9F0F-05EA09EB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55798-CB53-4999-A3ED-CAB8CF4CB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51934-AB05-40DA-8B54-97D852683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5267-F156-4B35-AE01-3B94EE65488E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8D567-1929-4FF5-809F-56E87E317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391D9-EB77-4936-9BF3-0398860F4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EB1C-D902-4F93-9245-297E4CCB2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376BAB-1EE9-4829-978B-42FC9473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Laboratoriotakit</a:t>
            </a:r>
            <a:r>
              <a:rPr lang="en-US" dirty="0"/>
              <a:t> ja -</a:t>
            </a:r>
            <a:r>
              <a:rPr lang="en-US" dirty="0" err="1"/>
              <a:t>lasit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48AED-4A5E-49D7-B966-9AFDFBF2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Laboratoriotakit</a:t>
            </a:r>
            <a:r>
              <a:rPr lang="en-US" dirty="0"/>
              <a:t> ja –</a:t>
            </a:r>
            <a:r>
              <a:rPr lang="en-US" dirty="0" err="1"/>
              <a:t>lasit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lainatavaraa</a:t>
            </a:r>
            <a:r>
              <a:rPr lang="en-US" dirty="0"/>
              <a:t>. Ne </a:t>
            </a:r>
            <a:r>
              <a:rPr lang="en-US" dirty="0" err="1"/>
              <a:t>saa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laboratoriotyön</a:t>
            </a:r>
            <a:r>
              <a:rPr lang="en-US" dirty="0"/>
              <a:t> </a:t>
            </a:r>
            <a:r>
              <a:rPr lang="en-US" dirty="0" err="1"/>
              <a:t>alkua</a:t>
            </a:r>
            <a:r>
              <a:rPr lang="en-US" dirty="0"/>
              <a:t> ja ne </a:t>
            </a:r>
            <a:r>
              <a:rPr lang="en-US" dirty="0" err="1"/>
              <a:t>palautetaan</a:t>
            </a:r>
            <a:r>
              <a:rPr lang="en-US" dirty="0"/>
              <a:t> </a:t>
            </a:r>
            <a:r>
              <a:rPr lang="en-US" dirty="0" err="1"/>
              <a:t>päivän</a:t>
            </a:r>
            <a:r>
              <a:rPr lang="en-US" dirty="0"/>
              <a:t> </a:t>
            </a:r>
            <a:r>
              <a:rPr lang="en-US" dirty="0" err="1"/>
              <a:t>päätteeksi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Laboratoriotakit</a:t>
            </a:r>
            <a:r>
              <a:rPr lang="en-US" dirty="0"/>
              <a:t> ja –</a:t>
            </a:r>
            <a:r>
              <a:rPr lang="en-US" dirty="0" err="1"/>
              <a:t>lasit</a:t>
            </a:r>
            <a:r>
              <a:rPr lang="en-US" dirty="0"/>
              <a:t> </a:t>
            </a:r>
            <a:r>
              <a:rPr lang="en-US" dirty="0" err="1"/>
              <a:t>löytyvät</a:t>
            </a:r>
            <a:r>
              <a:rPr lang="en-US" dirty="0"/>
              <a:t> </a:t>
            </a:r>
            <a:r>
              <a:rPr lang="en-US" dirty="0" err="1"/>
              <a:t>valmiina</a:t>
            </a:r>
            <a:endParaRPr lang="en-US" dirty="0"/>
          </a:p>
          <a:p>
            <a:pPr lvl="1"/>
            <a:r>
              <a:rPr lang="en-US" dirty="0"/>
              <a:t>B112b </a:t>
            </a:r>
            <a:r>
              <a:rPr lang="en-US" dirty="0" err="1"/>
              <a:t>aulasta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C113 </a:t>
            </a:r>
            <a:r>
              <a:rPr lang="en-US" dirty="0" err="1"/>
              <a:t>käytävän</a:t>
            </a:r>
            <a:r>
              <a:rPr lang="en-US" dirty="0"/>
              <a:t> </a:t>
            </a:r>
            <a:r>
              <a:rPr lang="en-US" dirty="0" err="1"/>
              <a:t>tasolta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Laboratoriotakit</a:t>
            </a:r>
            <a:r>
              <a:rPr lang="en-US" dirty="0"/>
              <a:t> ja –</a:t>
            </a:r>
            <a:r>
              <a:rPr lang="en-US" dirty="0" err="1"/>
              <a:t>lasit</a:t>
            </a:r>
            <a:r>
              <a:rPr lang="en-US" dirty="0"/>
              <a:t> </a:t>
            </a:r>
            <a:r>
              <a:rPr lang="en-US" dirty="0" err="1"/>
              <a:t>palautetaan</a:t>
            </a:r>
            <a:r>
              <a:rPr lang="en-US" dirty="0"/>
              <a:t> </a:t>
            </a:r>
            <a:r>
              <a:rPr lang="en-US" dirty="0" err="1"/>
              <a:t>laatikoihin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sijaisevat</a:t>
            </a:r>
            <a:r>
              <a:rPr lang="en-US" dirty="0"/>
              <a:t> </a:t>
            </a:r>
            <a:r>
              <a:rPr lang="en-US" dirty="0" err="1"/>
              <a:t>laboratorion</a:t>
            </a:r>
            <a:r>
              <a:rPr lang="en-US" dirty="0"/>
              <a:t> </a:t>
            </a:r>
            <a:r>
              <a:rPr lang="en-US" dirty="0" err="1"/>
              <a:t>ulko</a:t>
            </a:r>
            <a:r>
              <a:rPr lang="en-US" dirty="0"/>
              <a:t>-oven </a:t>
            </a:r>
            <a:r>
              <a:rPr lang="en-US" dirty="0" err="1"/>
              <a:t>läheisyydessä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Muuten</a:t>
            </a:r>
            <a:r>
              <a:rPr lang="en-US" dirty="0"/>
              <a:t> </a:t>
            </a:r>
            <a:r>
              <a:rPr lang="en-US" dirty="0" err="1"/>
              <a:t>seurataan</a:t>
            </a:r>
            <a:r>
              <a:rPr lang="en-US" dirty="0"/>
              <a:t> </a:t>
            </a:r>
            <a:r>
              <a:rPr lang="en-US" dirty="0" err="1"/>
              <a:t>Lehtorin</a:t>
            </a:r>
            <a:r>
              <a:rPr lang="en-US" dirty="0"/>
              <a:t> </a:t>
            </a:r>
            <a:r>
              <a:rPr lang="en-US" dirty="0" err="1"/>
              <a:t>antamia</a:t>
            </a:r>
            <a:r>
              <a:rPr lang="en-US" dirty="0"/>
              <a:t> </a:t>
            </a:r>
            <a:r>
              <a:rPr lang="en-US" dirty="0" err="1"/>
              <a:t>ohjeita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54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376BAB-1EE9-4829-978B-42FC9473C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coats and glasses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48AED-4A5E-49D7-B966-9AFDFBF2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School will provide laboratory coat and safety glasses. These will be picked up before laboratory work and returned when leaving from laboratory.</a:t>
            </a:r>
          </a:p>
          <a:p>
            <a:endParaRPr lang="en-US" dirty="0"/>
          </a:p>
          <a:p>
            <a:r>
              <a:rPr lang="en-US" dirty="0"/>
              <a:t>Laboratory coats and safety glasses can be found from </a:t>
            </a:r>
          </a:p>
          <a:p>
            <a:pPr lvl="1"/>
            <a:r>
              <a:rPr lang="en-US" dirty="0"/>
              <a:t>B112b hall</a:t>
            </a:r>
          </a:p>
          <a:p>
            <a:pPr lvl="1"/>
            <a:r>
              <a:rPr lang="en-US" dirty="0"/>
              <a:t>C113 hallway cabinet</a:t>
            </a:r>
          </a:p>
          <a:p>
            <a:pPr lvl="1"/>
            <a:endParaRPr lang="en-US" dirty="0"/>
          </a:p>
          <a:p>
            <a:r>
              <a:rPr lang="en-US" dirty="0"/>
              <a:t>Laboratory coats and safety glasses will returned after work to boxes, which are located near the front door of the laboratory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GB" dirty="0"/>
              <a:t>More information from course Lecturer</a:t>
            </a:r>
          </a:p>
        </p:txBody>
      </p:sp>
    </p:spTree>
    <p:extLst>
      <p:ext uri="{BB962C8B-B14F-4D97-AF65-F5344CB8AC3E}">
        <p14:creationId xmlns:p14="http://schemas.microsoft.com/office/powerpoint/2010/main" val="86592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Laboratoriotakit ja -lasit</vt:lpstr>
      <vt:lpstr>Laboratory coats and glasses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Laboratoriotakit ja -lasit</dc:title>
  <dc:creator>Linnekoski Juha</dc:creator>
  <cp:lastModifiedBy>Arppe Niina</cp:lastModifiedBy>
  <cp:revision>4</cp:revision>
  <dcterms:created xsi:type="dcterms:W3CDTF">2021-09-01T08:04:36Z</dcterms:created>
  <dcterms:modified xsi:type="dcterms:W3CDTF">2021-09-01T09:52:00Z</dcterms:modified>
</cp:coreProperties>
</file>