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5950AC3-7A35-4B16-8CB9-65EC4C2531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15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BE6B57F-33BB-4298-ADC3-7B84C72B84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98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4A1C2AC-4AE8-4C28-ABC6-08B6E806B4E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52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0E2EF0-7917-49BC-A232-E2BE33C90E9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52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49DAF2C-6EF3-42EC-9F5F-0B8979792D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130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4D6E23-E81C-4C14-9D04-99BBB243453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67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EC2A8C2-99E6-40D5-989C-ED61EA8061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365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F144A82-AD6D-4DAE-8881-1F5E513D8D1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7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DE4408A-C94C-4EDB-8E13-7BCB42DCB23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111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91EC08E-2144-40D3-A1D3-AF9EC84CF9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629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0A6A533-CCD1-4245-BF3E-C57CC64E59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02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2E098ED-BC0D-42AA-AF3D-E248378B6BD5}" type="datetimeFigureOut">
              <a:rPr lang="fi-FI"/>
              <a:pPr>
                <a:defRPr/>
              </a:pPr>
              <a:t>7.9.2012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2ADC1DBA-4D2D-4BCD-85F9-DB34260DE5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34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111250" y="527050"/>
            <a:ext cx="7127875" cy="172878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Opinion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250" y="2435225"/>
            <a:ext cx="1150938" cy="2808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Reason</a:t>
            </a:r>
            <a:r>
              <a:rPr lang="fi-FI" dirty="0">
                <a:solidFill>
                  <a:prstClr val="black"/>
                </a:solidFill>
              </a:rPr>
              <a:t> 1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7713" y="5387975"/>
            <a:ext cx="1873250" cy="792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Evidence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825" y="2420938"/>
            <a:ext cx="1150938" cy="2808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Reason</a:t>
            </a:r>
            <a:r>
              <a:rPr lang="fi-FI" dirty="0">
                <a:solidFill>
                  <a:prstClr val="black"/>
                </a:solidFill>
              </a:rPr>
              <a:t> 3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7900" y="5373688"/>
            <a:ext cx="1871663" cy="792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Evidence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59113" y="2420938"/>
            <a:ext cx="1152525" cy="2808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Reason</a:t>
            </a:r>
            <a:r>
              <a:rPr lang="fi-FI" dirty="0">
                <a:solidFill>
                  <a:prstClr val="black"/>
                </a:solidFill>
              </a:rPr>
              <a:t> 2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1775" y="5373688"/>
            <a:ext cx="1871663" cy="792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Evidence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435225"/>
            <a:ext cx="1230313" cy="28082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i-FI" dirty="0" err="1">
                <a:solidFill>
                  <a:prstClr val="black"/>
                </a:solidFill>
              </a:rPr>
              <a:t>Reason</a:t>
            </a:r>
            <a:r>
              <a:rPr lang="fi-FI" dirty="0">
                <a:solidFill>
                  <a:prstClr val="black"/>
                </a:solidFill>
              </a:rPr>
              <a:t> 4</a:t>
            </a:r>
            <a:endParaRPr lang="fi-FI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15125" y="5387975"/>
            <a:ext cx="1873250" cy="7921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black"/>
                </a:solidFill>
              </a:rPr>
              <a:t>Evidence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187" name="TextBox 12"/>
          <p:cNvSpPr txBox="1">
            <a:spLocks noChangeArrowheads="1"/>
          </p:cNvSpPr>
          <p:nvPr/>
        </p:nvSpPr>
        <p:spPr bwMode="auto">
          <a:xfrm>
            <a:off x="187325" y="115888"/>
            <a:ext cx="15098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solidFill>
                  <a:srgbClr val="000000"/>
                </a:solidFill>
                <a:latin typeface="Calibri" pitchFamily="34" charset="0"/>
              </a:rPr>
              <a:t>Group </a:t>
            </a:r>
            <a:r>
              <a:rPr lang="fi-FI" dirty="0" err="1">
                <a:solidFill>
                  <a:srgbClr val="000000"/>
                </a:solidFill>
                <a:latin typeface="Calibri" pitchFamily="34" charset="0"/>
              </a:rPr>
              <a:t>names</a:t>
            </a:r>
            <a:r>
              <a:rPr lang="fi-FI" dirty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i-FI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5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Gairn Louisa</dc:creator>
  <cp:lastModifiedBy>Gairn Louisa</cp:lastModifiedBy>
  <cp:revision>1</cp:revision>
  <dcterms:created xsi:type="dcterms:W3CDTF">2012-09-07T09:35:11Z</dcterms:created>
  <dcterms:modified xsi:type="dcterms:W3CDTF">2012-09-07T09:35:56Z</dcterms:modified>
</cp:coreProperties>
</file>