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60" r:id="rId3"/>
    <p:sldId id="261" r:id="rId4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E6E6"/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671" autoAdjust="0"/>
  </p:normalViewPr>
  <p:slideViewPr>
    <p:cSldViewPr snapToGrid="0" snapToObjects="1">
      <p:cViewPr varScale="1">
        <p:scale>
          <a:sx n="80" d="100"/>
          <a:sy n="80" d="100"/>
        </p:scale>
        <p:origin x="90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2733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49089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622732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5184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467760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2864"/>
            <a:ext cx="2025396" cy="845820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456908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40577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456906"/>
            <a:ext cx="2167128" cy="34578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5690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37311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0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55976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02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1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9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6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405642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838"/>
            <a:ext cx="1969868" cy="86273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334"/>
            <a:ext cx="2052735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594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55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5880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6005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6801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2932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3186907"/>
            <a:ext cx="2955323" cy="393067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516268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Kuva 13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40737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2" name="Kuva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7520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Kuva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pic>
        <p:nvPicPr>
          <p:cNvPr id="9" name="Kuva 8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69868" cy="862738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4303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504597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6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374542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458417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155139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22732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22732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34675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63856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954917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aalto.fi/pages/viewpage.action?pageId=180310618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johanna.vainiomaki@aalto.f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Työssäoppiminen</a:t>
            </a:r>
            <a:r>
              <a:rPr lang="en-US" sz="3600" dirty="0"/>
              <a:t> CHEM-A1500</a:t>
            </a:r>
            <a:endParaRPr lang="fi-FI" sz="36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Hyväksiluku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>
          <a:xfrm>
            <a:off x="442398" y="3345012"/>
            <a:ext cx="3869137" cy="327132"/>
          </a:xfrm>
        </p:spPr>
        <p:txBody>
          <a:bodyPr/>
          <a:lstStyle/>
          <a:p>
            <a:r>
              <a:rPr lang="en-US" sz="1400" dirty="0"/>
              <a:t>Niina Arppe</a:t>
            </a:r>
            <a:endParaRPr lang="fi-FI" sz="14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>
          <a:xfrm>
            <a:off x="442397" y="3604858"/>
            <a:ext cx="3869137" cy="360060"/>
          </a:xfrm>
        </p:spPr>
        <p:txBody>
          <a:bodyPr/>
          <a:lstStyle/>
          <a:p>
            <a:r>
              <a:rPr lang="en-US" sz="1400" dirty="0"/>
              <a:t>1.11.2021</a:t>
            </a:r>
            <a:endParaRPr lang="fi-FI" sz="1400" dirty="0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9" y="187411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Placeholder 16" descr="A group of people sitting at a table with laptops&#10;&#10;Description automatically generated with medium confidence">
            <a:extLst>
              <a:ext uri="{FF2B5EF4-FFF2-40B4-BE49-F238E27FC236}">
                <a16:creationId xmlns:a16="http://schemas.microsoft.com/office/drawing/2014/main" id="{638F38A8-5927-4561-947B-8A9924482543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9948" r="199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5F0D59-ED6E-4825-92A8-600B98AECEC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Hyväksiluku</a:t>
            </a:r>
            <a:r>
              <a:rPr lang="en-US" dirty="0"/>
              <a:t> – </a:t>
            </a:r>
            <a:r>
              <a:rPr lang="en-US" dirty="0" err="1"/>
              <a:t>miten</a:t>
            </a:r>
            <a:r>
              <a:rPr lang="en-US" dirty="0"/>
              <a:t>?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2DBF6-3791-4B95-8F46-D5F8457702FF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25551" y="1267425"/>
            <a:ext cx="8492897" cy="3747898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effectLst/>
                <a:ea typeface="Times New Roman" panose="02020603050405020304" pitchFamily="18" charset="0"/>
              </a:rPr>
              <a:t>Kurssin hyväksiluku tehdään aina opiskelijan hakemuksesta. </a:t>
            </a:r>
            <a:r>
              <a:rPr lang="fi-FI" sz="1600" b="1" dirty="0">
                <a:effectLst/>
                <a:ea typeface="Times New Roman" panose="02020603050405020304" pitchFamily="18" charset="0"/>
              </a:rPr>
              <a:t>Hyväksilukuhakemus suositellaan jätettäväksi jo syyslukukaudella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fi-FI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Kurssin saa </a:t>
            </a:r>
            <a:r>
              <a:rPr lang="fi-FI" sz="16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hyväksiluettua</a:t>
            </a:r>
            <a:r>
              <a:rPr lang="fi-FI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i-F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i-FI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Sellaisella merkittävällä työkokemuksella, jossa osaamistavoitteiden voidaan katsoa täyttyneen.</a:t>
            </a:r>
            <a:endParaRPr lang="fi-F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i-FI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Aiempiin korkeakouluopintoihin liittyneellä osaamistavoitteellisella työharjoittelulla (vähintään 5 op).</a:t>
            </a:r>
            <a:endParaRPr lang="fi-F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i-FI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Varusmiespalvelun yhteydessä suoritetulla johtajakoulutuksella.</a:t>
            </a:r>
            <a:endParaRPr lang="fi-F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Hyväksilukua haetaan Sisussa. </a:t>
            </a:r>
            <a:r>
              <a:rPr lang="fi-FI" sz="1600" i="1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https://wiki.aalto.fi/pages/viewpage.action?pageId=180310618</a:t>
            </a:r>
            <a:endParaRPr lang="fi-FI" sz="16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732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2C03A1-6445-4AA7-BBC1-89DBA70AD4B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Hyväksiluvun</a:t>
            </a:r>
            <a:r>
              <a:rPr lang="en-US" dirty="0"/>
              <a:t> </a:t>
            </a:r>
            <a:r>
              <a:rPr lang="en-US" dirty="0" err="1"/>
              <a:t>hakeminen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86A6A-0EF8-494F-BB55-80D1C2B2AE8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129085"/>
            <a:ext cx="8492897" cy="3278771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Merkittäväksi työkokemukseksi voidaan katsoa kokopäiväinen työkokemus noin 12 kuukauden ajalta. Työkokemukseen perustuvat hakemukset harkitaan tapauskohtaisesti.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Hyväksilukuhakemuksen lisäksi opiskelija kirjoittaa vähintään 600 sanan pituisen esseen, jossa arvioi ja perustelee kurssin kunkin osaamistavoitteen täyttymistä ja oman osaamisensa kehittymistä hyväksilukuperusteena olevassa työkokemuksessa/ koulutuksessa. Varusmiespalvelun johtajakoulutuksella hyväksilukua hakevien opiskelijoiden tulee tuoda esseessä esille, miten johtajakoulutuksessa opittuja taitoja voi hyödyntää työelämässä. </a:t>
            </a:r>
            <a:br>
              <a:rPr lang="fi-FI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i-FI" sz="1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Hakulomakkeen liitteinä toimitetaan:</a:t>
            </a:r>
            <a:endParaRPr lang="fi-FI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342900">
              <a:lnSpc>
                <a:spcPct val="100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osaamistavoite-essee</a:t>
            </a:r>
            <a:endParaRPr lang="fi-FI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342900">
              <a:lnSpc>
                <a:spcPct val="100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kopiot tarvittavista todistuksista (työtodistus / todistus varusmiespalvelun johtajakoulutuksesta sekä johtajan palvelustodistus ja henkilöarviointi -todistus)</a:t>
            </a:r>
            <a:endParaRPr lang="fi-FI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342900">
              <a:lnSpc>
                <a:spcPct val="100000"/>
              </a:lnSpc>
              <a:spcBef>
                <a:spcPts val="60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i-FI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ansioluettelo</a:t>
            </a:r>
            <a:endParaRPr lang="fi-FI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Lisätietoja hyväksiluvun sisällöstä: </a:t>
            </a:r>
            <a:r>
              <a:rPr lang="fi-FI" sz="14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johanna.vainiomaki@aalto.fi</a:t>
            </a:r>
            <a:endParaRPr lang="fi-FI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12419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ack.potx" id="{807D7090-37C1-4F70-90DD-4591AAA9614F}" vid="{17CB250D-4AE5-404E-9506-5813DC9970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Aalto_1610_black</Template>
  <TotalTime>11</TotalTime>
  <Words>173</Words>
  <Application>Microsoft Office PowerPoint</Application>
  <PresentationFormat>On-screen Show (16:10)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</vt:lpstr>
      <vt:lpstr>Calibri</vt:lpstr>
      <vt:lpstr>Symbol</vt:lpstr>
      <vt:lpstr>Office-teema</vt:lpstr>
      <vt:lpstr>Työssäoppiminen CHEM-A1500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Työssäoppiminen CHEM-A1500</dc:title>
  <dc:creator>Arppe Niina</dc:creator>
  <cp:lastModifiedBy>Arppe Niina</cp:lastModifiedBy>
  <cp:revision>2</cp:revision>
  <dcterms:created xsi:type="dcterms:W3CDTF">2021-11-01T05:54:28Z</dcterms:created>
  <dcterms:modified xsi:type="dcterms:W3CDTF">2021-11-01T06:06:04Z</dcterms:modified>
</cp:coreProperties>
</file>