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sldIdLst>
    <p:sldId id="294" r:id="rId3"/>
    <p:sldId id="295" r:id="rId4"/>
    <p:sldId id="296" r:id="rId5"/>
    <p:sldId id="256" r:id="rId6"/>
    <p:sldId id="257" r:id="rId7"/>
    <p:sldId id="273" r:id="rId8"/>
    <p:sldId id="271" r:id="rId9"/>
    <p:sldId id="272" r:id="rId10"/>
    <p:sldId id="274" r:id="rId11"/>
    <p:sldId id="259" r:id="rId12"/>
    <p:sldId id="266" r:id="rId13"/>
    <p:sldId id="267" r:id="rId14"/>
    <p:sldId id="268" r:id="rId15"/>
    <p:sldId id="275" r:id="rId16"/>
    <p:sldId id="25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7" r:id="rId34"/>
    <p:sldId id="262" r:id="rId35"/>
    <p:sldId id="299" r:id="rId36"/>
    <p:sldId id="276" r:id="rId37"/>
    <p:sldId id="298" r:id="rId38"/>
    <p:sldId id="300" r:id="rId39"/>
    <p:sldId id="301" r:id="rId40"/>
    <p:sldId id="303" r:id="rId41"/>
    <p:sldId id="304" r:id="rId42"/>
    <p:sldId id="305" r:id="rId43"/>
    <p:sldId id="307" r:id="rId44"/>
    <p:sldId id="308" r:id="rId4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C7155-0882-425C-92C6-1D00C3D7D73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F1EDF1-E79B-4581-9594-9E6949734142}">
      <dgm:prSet/>
      <dgm:spPr/>
      <dgm:t>
        <a:bodyPr/>
        <a:lstStyle/>
        <a:p>
          <a:r>
            <a:rPr lang="en-FI" dirty="0"/>
            <a:t>How do we start such a task?</a:t>
          </a:r>
          <a:br>
            <a:rPr lang="en-FI" dirty="0"/>
          </a:br>
          <a:endParaRPr lang="en-US" dirty="0"/>
        </a:p>
      </dgm:t>
    </dgm:pt>
    <dgm:pt modelId="{69D1B8BC-C5F1-44F2-84C8-428903EE1FF8}" type="parTrans" cxnId="{A96AAA07-81CC-439B-862F-628FE4558AD5}">
      <dgm:prSet/>
      <dgm:spPr/>
      <dgm:t>
        <a:bodyPr/>
        <a:lstStyle/>
        <a:p>
          <a:endParaRPr lang="en-US"/>
        </a:p>
      </dgm:t>
    </dgm:pt>
    <dgm:pt modelId="{EBF8BB78-AC27-48A5-A81D-C9ABA89EE0CD}" type="sibTrans" cxnId="{A96AAA07-81CC-439B-862F-628FE4558AD5}">
      <dgm:prSet/>
      <dgm:spPr/>
      <dgm:t>
        <a:bodyPr/>
        <a:lstStyle/>
        <a:p>
          <a:endParaRPr lang="en-US"/>
        </a:p>
      </dgm:t>
    </dgm:pt>
    <dgm:pt modelId="{B4E27E3E-F303-4AFC-852D-58B1B01E2322}">
      <dgm:prSet/>
      <dgm:spPr/>
      <dgm:t>
        <a:bodyPr/>
        <a:lstStyle/>
        <a:p>
          <a:r>
            <a:rPr lang="en-FI" dirty="0"/>
            <a:t>1. </a:t>
          </a:r>
          <a:r>
            <a:rPr lang="fi-FI" dirty="0"/>
            <a:t>W</a:t>
          </a:r>
          <a:r>
            <a:rPr lang="en-FI" dirty="0"/>
            <a:t>rite down what you need</a:t>
          </a:r>
          <a:endParaRPr lang="en-US" dirty="0"/>
        </a:p>
      </dgm:t>
    </dgm:pt>
    <dgm:pt modelId="{2352A350-FC79-4A9C-954B-4E403AE198E8}" type="parTrans" cxnId="{D3BD0650-1DA4-442B-A81B-2EA431094CE8}">
      <dgm:prSet/>
      <dgm:spPr/>
      <dgm:t>
        <a:bodyPr/>
        <a:lstStyle/>
        <a:p>
          <a:endParaRPr lang="en-US"/>
        </a:p>
      </dgm:t>
    </dgm:pt>
    <dgm:pt modelId="{AD3F8DD7-B046-4624-AB6B-07DC33322DFB}" type="sibTrans" cxnId="{D3BD0650-1DA4-442B-A81B-2EA431094CE8}">
      <dgm:prSet/>
      <dgm:spPr/>
      <dgm:t>
        <a:bodyPr/>
        <a:lstStyle/>
        <a:p>
          <a:endParaRPr lang="en-US"/>
        </a:p>
      </dgm:t>
    </dgm:pt>
    <dgm:pt modelId="{28987BCD-68A2-437F-AA05-2E28ED5521CE}">
      <dgm:prSet/>
      <dgm:spPr/>
      <dgm:t>
        <a:bodyPr/>
        <a:lstStyle/>
        <a:p>
          <a:r>
            <a:rPr lang="en-FI" dirty="0"/>
            <a:t>2. </a:t>
          </a:r>
          <a:r>
            <a:rPr lang="fi-FI" dirty="0"/>
            <a:t>W</a:t>
          </a:r>
          <a:r>
            <a:rPr lang="en-FI" dirty="0"/>
            <a:t>rite down a rough sketch of your code and define your subtasks</a:t>
          </a:r>
          <a:endParaRPr lang="en-US" dirty="0"/>
        </a:p>
      </dgm:t>
    </dgm:pt>
    <dgm:pt modelId="{38E85113-122D-4340-91CC-F2D77B91A4D3}" type="parTrans" cxnId="{2CE427A7-EA2A-478F-9066-70C190F5E4CA}">
      <dgm:prSet/>
      <dgm:spPr/>
      <dgm:t>
        <a:bodyPr/>
        <a:lstStyle/>
        <a:p>
          <a:endParaRPr lang="en-US"/>
        </a:p>
      </dgm:t>
    </dgm:pt>
    <dgm:pt modelId="{F182998C-E314-48FA-AE53-B815E14C971B}" type="sibTrans" cxnId="{2CE427A7-EA2A-478F-9066-70C190F5E4CA}">
      <dgm:prSet/>
      <dgm:spPr/>
      <dgm:t>
        <a:bodyPr/>
        <a:lstStyle/>
        <a:p>
          <a:endParaRPr lang="en-US"/>
        </a:p>
      </dgm:t>
    </dgm:pt>
    <dgm:pt modelId="{CC279E45-F7B2-4E54-AFAB-88FE19DA1E73}">
      <dgm:prSet/>
      <dgm:spPr/>
      <dgm:t>
        <a:bodyPr/>
        <a:lstStyle/>
        <a:p>
          <a:r>
            <a:rPr lang="en-FI" dirty="0"/>
            <a:t>3. </a:t>
          </a:r>
          <a:r>
            <a:rPr lang="fi-FI" dirty="0"/>
            <a:t>S</a:t>
          </a:r>
          <a:r>
            <a:rPr lang="en-FI" dirty="0"/>
            <a:t>tructur</a:t>
          </a:r>
          <a:r>
            <a:rPr lang="en-US" dirty="0"/>
            <a:t>e</a:t>
          </a:r>
          <a:r>
            <a:rPr lang="en-FI" dirty="0"/>
            <a:t> each subtask</a:t>
          </a:r>
          <a:endParaRPr lang="en-US" dirty="0"/>
        </a:p>
      </dgm:t>
    </dgm:pt>
    <dgm:pt modelId="{DDE26912-425F-40DA-BA21-C32545573499}" type="parTrans" cxnId="{B6D3D0CF-3FA3-43C7-9F8B-361FEA0C8D0D}">
      <dgm:prSet/>
      <dgm:spPr/>
      <dgm:t>
        <a:bodyPr/>
        <a:lstStyle/>
        <a:p>
          <a:endParaRPr lang="en-US"/>
        </a:p>
      </dgm:t>
    </dgm:pt>
    <dgm:pt modelId="{5EEA4220-4890-4027-B068-F55F7074604F}" type="sibTrans" cxnId="{B6D3D0CF-3FA3-43C7-9F8B-361FEA0C8D0D}">
      <dgm:prSet/>
      <dgm:spPr/>
      <dgm:t>
        <a:bodyPr/>
        <a:lstStyle/>
        <a:p>
          <a:endParaRPr lang="en-US"/>
        </a:p>
      </dgm:t>
    </dgm:pt>
    <dgm:pt modelId="{09CE9E91-F928-45F1-A521-80F6BF95242A}">
      <dgm:prSet/>
      <dgm:spPr/>
      <dgm:t>
        <a:bodyPr/>
        <a:lstStyle/>
        <a:p>
          <a:r>
            <a:rPr lang="en-FI" dirty="0"/>
            <a:t>4. </a:t>
          </a:r>
          <a:r>
            <a:rPr lang="fi-FI" dirty="0"/>
            <a:t>I</a:t>
          </a:r>
          <a:r>
            <a:rPr lang="en-FI" dirty="0"/>
            <a:t>mplement the subtasks</a:t>
          </a:r>
          <a:endParaRPr lang="en-US" dirty="0"/>
        </a:p>
      </dgm:t>
    </dgm:pt>
    <dgm:pt modelId="{731EDFD2-E511-4E1B-8EFA-D2EE6511065B}" type="parTrans" cxnId="{BB1A2324-4E00-4EA1-88D8-1663AC4F2511}">
      <dgm:prSet/>
      <dgm:spPr/>
      <dgm:t>
        <a:bodyPr/>
        <a:lstStyle/>
        <a:p>
          <a:endParaRPr lang="en-US"/>
        </a:p>
      </dgm:t>
    </dgm:pt>
    <dgm:pt modelId="{C30BF13F-D368-4F48-AA77-4FD25173EC0A}" type="sibTrans" cxnId="{BB1A2324-4E00-4EA1-88D8-1663AC4F2511}">
      <dgm:prSet/>
      <dgm:spPr/>
      <dgm:t>
        <a:bodyPr/>
        <a:lstStyle/>
        <a:p>
          <a:endParaRPr lang="en-US"/>
        </a:p>
      </dgm:t>
    </dgm:pt>
    <dgm:pt modelId="{3259C694-C829-4AEA-B145-77AA5AB3C8B8}" type="pres">
      <dgm:prSet presAssocID="{E1DC7155-0882-425C-92C6-1D00C3D7D735}" presName="linear" presStyleCnt="0">
        <dgm:presLayoutVars>
          <dgm:animLvl val="lvl"/>
          <dgm:resizeHandles val="exact"/>
        </dgm:presLayoutVars>
      </dgm:prSet>
      <dgm:spPr/>
    </dgm:pt>
    <dgm:pt modelId="{9634701D-FC6B-4616-8FAB-DA002239F01A}" type="pres">
      <dgm:prSet presAssocID="{03F1EDF1-E79B-4581-9594-9E69497341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41EAD1-447A-4F7A-BBE3-A6548C62C9CC}" type="pres">
      <dgm:prSet presAssocID="{EBF8BB78-AC27-48A5-A81D-C9ABA89EE0CD}" presName="spacer" presStyleCnt="0"/>
      <dgm:spPr/>
    </dgm:pt>
    <dgm:pt modelId="{2D57C39B-ABFA-4013-91D8-0CB52E58F31D}" type="pres">
      <dgm:prSet presAssocID="{B4E27E3E-F303-4AFC-852D-58B1B01E23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A4B969-52BD-42BE-BA97-94C50E207130}" type="pres">
      <dgm:prSet presAssocID="{AD3F8DD7-B046-4624-AB6B-07DC33322DFB}" presName="spacer" presStyleCnt="0"/>
      <dgm:spPr/>
    </dgm:pt>
    <dgm:pt modelId="{DB6BFEF1-2B84-4411-84AA-7B71F1AADE85}" type="pres">
      <dgm:prSet presAssocID="{28987BCD-68A2-437F-AA05-2E28ED5521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AFA3E6-118F-40FB-B038-76C3847EEEDC}" type="pres">
      <dgm:prSet presAssocID="{F182998C-E314-48FA-AE53-B815E14C971B}" presName="spacer" presStyleCnt="0"/>
      <dgm:spPr/>
    </dgm:pt>
    <dgm:pt modelId="{CE9AB972-40E0-4F6E-B8D2-41B334F3015D}" type="pres">
      <dgm:prSet presAssocID="{CC279E45-F7B2-4E54-AFAB-88FE19DA1E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94FA8C-A548-4A34-A49B-378FF7236D2E}" type="pres">
      <dgm:prSet presAssocID="{5EEA4220-4890-4027-B068-F55F7074604F}" presName="spacer" presStyleCnt="0"/>
      <dgm:spPr/>
    </dgm:pt>
    <dgm:pt modelId="{A75029F7-DB5D-4CE5-8310-FD94093D69FD}" type="pres">
      <dgm:prSet presAssocID="{09CE9E91-F928-45F1-A521-80F6BF9524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6AAA07-81CC-439B-862F-628FE4558AD5}" srcId="{E1DC7155-0882-425C-92C6-1D00C3D7D735}" destId="{03F1EDF1-E79B-4581-9594-9E6949734142}" srcOrd="0" destOrd="0" parTransId="{69D1B8BC-C5F1-44F2-84C8-428903EE1FF8}" sibTransId="{EBF8BB78-AC27-48A5-A81D-C9ABA89EE0CD}"/>
    <dgm:cxn modelId="{BB1A2324-4E00-4EA1-88D8-1663AC4F2511}" srcId="{E1DC7155-0882-425C-92C6-1D00C3D7D735}" destId="{09CE9E91-F928-45F1-A521-80F6BF95242A}" srcOrd="4" destOrd="0" parTransId="{731EDFD2-E511-4E1B-8EFA-D2EE6511065B}" sibTransId="{C30BF13F-D368-4F48-AA77-4FD25173EC0A}"/>
    <dgm:cxn modelId="{D3BD0650-1DA4-442B-A81B-2EA431094CE8}" srcId="{E1DC7155-0882-425C-92C6-1D00C3D7D735}" destId="{B4E27E3E-F303-4AFC-852D-58B1B01E2322}" srcOrd="1" destOrd="0" parTransId="{2352A350-FC79-4A9C-954B-4E403AE198E8}" sibTransId="{AD3F8DD7-B046-4624-AB6B-07DC33322DFB}"/>
    <dgm:cxn modelId="{E609D355-1679-4999-A153-185EA775E0A9}" type="presOf" srcId="{B4E27E3E-F303-4AFC-852D-58B1B01E2322}" destId="{2D57C39B-ABFA-4013-91D8-0CB52E58F31D}" srcOrd="0" destOrd="0" presId="urn:microsoft.com/office/officeart/2005/8/layout/vList2"/>
    <dgm:cxn modelId="{A6CA4D7B-8CB5-4A92-B9DB-A5A09A07628E}" type="presOf" srcId="{09CE9E91-F928-45F1-A521-80F6BF95242A}" destId="{A75029F7-DB5D-4CE5-8310-FD94093D69FD}" srcOrd="0" destOrd="0" presId="urn:microsoft.com/office/officeart/2005/8/layout/vList2"/>
    <dgm:cxn modelId="{E38ACCA0-D994-4DFE-B697-3FA2A98BD05E}" type="presOf" srcId="{28987BCD-68A2-437F-AA05-2E28ED5521CE}" destId="{DB6BFEF1-2B84-4411-84AA-7B71F1AADE85}" srcOrd="0" destOrd="0" presId="urn:microsoft.com/office/officeart/2005/8/layout/vList2"/>
    <dgm:cxn modelId="{2CE427A7-EA2A-478F-9066-70C190F5E4CA}" srcId="{E1DC7155-0882-425C-92C6-1D00C3D7D735}" destId="{28987BCD-68A2-437F-AA05-2E28ED5521CE}" srcOrd="2" destOrd="0" parTransId="{38E85113-122D-4340-91CC-F2D77B91A4D3}" sibTransId="{F182998C-E314-48FA-AE53-B815E14C971B}"/>
    <dgm:cxn modelId="{F9556AB0-585B-478B-BF38-103AF6F19C7F}" type="presOf" srcId="{CC279E45-F7B2-4E54-AFAB-88FE19DA1E73}" destId="{CE9AB972-40E0-4F6E-B8D2-41B334F3015D}" srcOrd="0" destOrd="0" presId="urn:microsoft.com/office/officeart/2005/8/layout/vList2"/>
    <dgm:cxn modelId="{0A9281BA-B9CF-4E41-9CE6-58A12539A44C}" type="presOf" srcId="{03F1EDF1-E79B-4581-9594-9E6949734142}" destId="{9634701D-FC6B-4616-8FAB-DA002239F01A}" srcOrd="0" destOrd="0" presId="urn:microsoft.com/office/officeart/2005/8/layout/vList2"/>
    <dgm:cxn modelId="{737686BF-140D-42C9-A52F-32655911E057}" type="presOf" srcId="{E1DC7155-0882-425C-92C6-1D00C3D7D735}" destId="{3259C694-C829-4AEA-B145-77AA5AB3C8B8}" srcOrd="0" destOrd="0" presId="urn:microsoft.com/office/officeart/2005/8/layout/vList2"/>
    <dgm:cxn modelId="{B6D3D0CF-3FA3-43C7-9F8B-361FEA0C8D0D}" srcId="{E1DC7155-0882-425C-92C6-1D00C3D7D735}" destId="{CC279E45-F7B2-4E54-AFAB-88FE19DA1E73}" srcOrd="3" destOrd="0" parTransId="{DDE26912-425F-40DA-BA21-C32545573499}" sibTransId="{5EEA4220-4890-4027-B068-F55F7074604F}"/>
    <dgm:cxn modelId="{6E2DA201-83AF-4B19-B015-A7D9C8C20ED6}" type="presParOf" srcId="{3259C694-C829-4AEA-B145-77AA5AB3C8B8}" destId="{9634701D-FC6B-4616-8FAB-DA002239F01A}" srcOrd="0" destOrd="0" presId="urn:microsoft.com/office/officeart/2005/8/layout/vList2"/>
    <dgm:cxn modelId="{56E731DE-0C26-4C25-A0E0-99B392A3882F}" type="presParOf" srcId="{3259C694-C829-4AEA-B145-77AA5AB3C8B8}" destId="{9641EAD1-447A-4F7A-BBE3-A6548C62C9CC}" srcOrd="1" destOrd="0" presId="urn:microsoft.com/office/officeart/2005/8/layout/vList2"/>
    <dgm:cxn modelId="{E5F985F0-5815-4E2C-98FB-A716F8EC6C49}" type="presParOf" srcId="{3259C694-C829-4AEA-B145-77AA5AB3C8B8}" destId="{2D57C39B-ABFA-4013-91D8-0CB52E58F31D}" srcOrd="2" destOrd="0" presId="urn:microsoft.com/office/officeart/2005/8/layout/vList2"/>
    <dgm:cxn modelId="{D979D22E-1BE6-43E3-A30B-EF16688E8CCB}" type="presParOf" srcId="{3259C694-C829-4AEA-B145-77AA5AB3C8B8}" destId="{29A4B969-52BD-42BE-BA97-94C50E207130}" srcOrd="3" destOrd="0" presId="urn:microsoft.com/office/officeart/2005/8/layout/vList2"/>
    <dgm:cxn modelId="{EDC45892-677A-4A58-8096-447CF9E4709A}" type="presParOf" srcId="{3259C694-C829-4AEA-B145-77AA5AB3C8B8}" destId="{DB6BFEF1-2B84-4411-84AA-7B71F1AADE85}" srcOrd="4" destOrd="0" presId="urn:microsoft.com/office/officeart/2005/8/layout/vList2"/>
    <dgm:cxn modelId="{3B89574B-85FE-4AC9-B63D-BC6764DAE611}" type="presParOf" srcId="{3259C694-C829-4AEA-B145-77AA5AB3C8B8}" destId="{3BAFA3E6-118F-40FB-B038-76C3847EEEDC}" srcOrd="5" destOrd="0" presId="urn:microsoft.com/office/officeart/2005/8/layout/vList2"/>
    <dgm:cxn modelId="{742B7C08-733C-4655-A286-72DF1EFCEEC6}" type="presParOf" srcId="{3259C694-C829-4AEA-B145-77AA5AB3C8B8}" destId="{CE9AB972-40E0-4F6E-B8D2-41B334F3015D}" srcOrd="6" destOrd="0" presId="urn:microsoft.com/office/officeart/2005/8/layout/vList2"/>
    <dgm:cxn modelId="{9D6B482F-7174-4F0D-BBEE-E308F4982708}" type="presParOf" srcId="{3259C694-C829-4AEA-B145-77AA5AB3C8B8}" destId="{B294FA8C-A548-4A34-A49B-378FF7236D2E}" srcOrd="7" destOrd="0" presId="urn:microsoft.com/office/officeart/2005/8/layout/vList2"/>
    <dgm:cxn modelId="{57EB4CB5-2D3C-4141-924F-21B54092917A}" type="presParOf" srcId="{3259C694-C829-4AEA-B145-77AA5AB3C8B8}" destId="{A75029F7-DB5D-4CE5-8310-FD94093D69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C7155-0882-425C-92C6-1D00C3D7D73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F1EDF1-E79B-4581-9594-9E6949734142}">
      <dgm:prSet/>
      <dgm:spPr/>
      <dgm:t>
        <a:bodyPr/>
        <a:lstStyle/>
        <a:p>
          <a:r>
            <a:rPr lang="en-FI" dirty="0"/>
            <a:t>How do we start such a task?</a:t>
          </a:r>
          <a:br>
            <a:rPr lang="en-FI" dirty="0"/>
          </a:br>
          <a:endParaRPr lang="en-US" dirty="0"/>
        </a:p>
      </dgm:t>
    </dgm:pt>
    <dgm:pt modelId="{69D1B8BC-C5F1-44F2-84C8-428903EE1FF8}" type="parTrans" cxnId="{A96AAA07-81CC-439B-862F-628FE4558AD5}">
      <dgm:prSet/>
      <dgm:spPr/>
      <dgm:t>
        <a:bodyPr/>
        <a:lstStyle/>
        <a:p>
          <a:endParaRPr lang="en-US"/>
        </a:p>
      </dgm:t>
    </dgm:pt>
    <dgm:pt modelId="{EBF8BB78-AC27-48A5-A81D-C9ABA89EE0CD}" type="sibTrans" cxnId="{A96AAA07-81CC-439B-862F-628FE4558AD5}">
      <dgm:prSet/>
      <dgm:spPr/>
      <dgm:t>
        <a:bodyPr/>
        <a:lstStyle/>
        <a:p>
          <a:endParaRPr lang="en-US"/>
        </a:p>
      </dgm:t>
    </dgm:pt>
    <dgm:pt modelId="{B4E27E3E-F303-4AFC-852D-58B1B01E2322}">
      <dgm:prSet/>
      <dgm:spPr>
        <a:solidFill>
          <a:srgbClr val="7030A0"/>
        </a:solidFill>
      </dgm:spPr>
      <dgm:t>
        <a:bodyPr/>
        <a:lstStyle/>
        <a:p>
          <a:r>
            <a:rPr lang="en-FI" dirty="0"/>
            <a:t>1. </a:t>
          </a:r>
          <a:r>
            <a:rPr lang="fi-FI" dirty="0"/>
            <a:t>W</a:t>
          </a:r>
          <a:r>
            <a:rPr lang="en-FI" dirty="0"/>
            <a:t>rite down what you need</a:t>
          </a:r>
          <a:endParaRPr lang="en-US" dirty="0"/>
        </a:p>
      </dgm:t>
    </dgm:pt>
    <dgm:pt modelId="{2352A350-FC79-4A9C-954B-4E403AE198E8}" type="parTrans" cxnId="{D3BD0650-1DA4-442B-A81B-2EA431094CE8}">
      <dgm:prSet/>
      <dgm:spPr/>
      <dgm:t>
        <a:bodyPr/>
        <a:lstStyle/>
        <a:p>
          <a:endParaRPr lang="en-US"/>
        </a:p>
      </dgm:t>
    </dgm:pt>
    <dgm:pt modelId="{AD3F8DD7-B046-4624-AB6B-07DC33322DFB}" type="sibTrans" cxnId="{D3BD0650-1DA4-442B-A81B-2EA431094CE8}">
      <dgm:prSet/>
      <dgm:spPr/>
      <dgm:t>
        <a:bodyPr/>
        <a:lstStyle/>
        <a:p>
          <a:endParaRPr lang="en-US"/>
        </a:p>
      </dgm:t>
    </dgm:pt>
    <dgm:pt modelId="{28987BCD-68A2-437F-AA05-2E28ED5521CE}">
      <dgm:prSet/>
      <dgm:spPr/>
      <dgm:t>
        <a:bodyPr/>
        <a:lstStyle/>
        <a:p>
          <a:r>
            <a:rPr lang="en-FI" dirty="0"/>
            <a:t>2. </a:t>
          </a:r>
          <a:r>
            <a:rPr lang="fi-FI" dirty="0"/>
            <a:t>W</a:t>
          </a:r>
          <a:r>
            <a:rPr lang="en-FI" dirty="0"/>
            <a:t>rite down a rough sketch of your code and define your subtasks</a:t>
          </a:r>
          <a:endParaRPr lang="en-US" dirty="0"/>
        </a:p>
      </dgm:t>
    </dgm:pt>
    <dgm:pt modelId="{38E85113-122D-4340-91CC-F2D77B91A4D3}" type="parTrans" cxnId="{2CE427A7-EA2A-478F-9066-70C190F5E4CA}">
      <dgm:prSet/>
      <dgm:spPr/>
      <dgm:t>
        <a:bodyPr/>
        <a:lstStyle/>
        <a:p>
          <a:endParaRPr lang="en-US"/>
        </a:p>
      </dgm:t>
    </dgm:pt>
    <dgm:pt modelId="{F182998C-E314-48FA-AE53-B815E14C971B}" type="sibTrans" cxnId="{2CE427A7-EA2A-478F-9066-70C190F5E4CA}">
      <dgm:prSet/>
      <dgm:spPr/>
      <dgm:t>
        <a:bodyPr/>
        <a:lstStyle/>
        <a:p>
          <a:endParaRPr lang="en-US"/>
        </a:p>
      </dgm:t>
    </dgm:pt>
    <dgm:pt modelId="{CC279E45-F7B2-4E54-AFAB-88FE19DA1E73}">
      <dgm:prSet/>
      <dgm:spPr/>
      <dgm:t>
        <a:bodyPr/>
        <a:lstStyle/>
        <a:p>
          <a:r>
            <a:rPr lang="en-FI" dirty="0"/>
            <a:t>3. </a:t>
          </a:r>
          <a:r>
            <a:rPr lang="fi-FI" dirty="0"/>
            <a:t>S</a:t>
          </a:r>
          <a:r>
            <a:rPr lang="en-FI" dirty="0"/>
            <a:t>tructur</a:t>
          </a:r>
          <a:r>
            <a:rPr lang="en-US" dirty="0"/>
            <a:t>e</a:t>
          </a:r>
          <a:r>
            <a:rPr lang="en-FI" dirty="0"/>
            <a:t> each subtask</a:t>
          </a:r>
          <a:endParaRPr lang="en-US" dirty="0"/>
        </a:p>
      </dgm:t>
    </dgm:pt>
    <dgm:pt modelId="{DDE26912-425F-40DA-BA21-C32545573499}" type="parTrans" cxnId="{B6D3D0CF-3FA3-43C7-9F8B-361FEA0C8D0D}">
      <dgm:prSet/>
      <dgm:spPr/>
      <dgm:t>
        <a:bodyPr/>
        <a:lstStyle/>
        <a:p>
          <a:endParaRPr lang="en-US"/>
        </a:p>
      </dgm:t>
    </dgm:pt>
    <dgm:pt modelId="{5EEA4220-4890-4027-B068-F55F7074604F}" type="sibTrans" cxnId="{B6D3D0CF-3FA3-43C7-9F8B-361FEA0C8D0D}">
      <dgm:prSet/>
      <dgm:spPr/>
      <dgm:t>
        <a:bodyPr/>
        <a:lstStyle/>
        <a:p>
          <a:endParaRPr lang="en-US"/>
        </a:p>
      </dgm:t>
    </dgm:pt>
    <dgm:pt modelId="{09CE9E91-F928-45F1-A521-80F6BF95242A}">
      <dgm:prSet/>
      <dgm:spPr/>
      <dgm:t>
        <a:bodyPr/>
        <a:lstStyle/>
        <a:p>
          <a:r>
            <a:rPr lang="en-FI" dirty="0"/>
            <a:t>4. </a:t>
          </a:r>
          <a:r>
            <a:rPr lang="fi-FI" dirty="0"/>
            <a:t>I</a:t>
          </a:r>
          <a:r>
            <a:rPr lang="en-FI" dirty="0"/>
            <a:t>mplement the subtasks</a:t>
          </a:r>
          <a:endParaRPr lang="en-US" dirty="0"/>
        </a:p>
      </dgm:t>
    </dgm:pt>
    <dgm:pt modelId="{731EDFD2-E511-4E1B-8EFA-D2EE6511065B}" type="parTrans" cxnId="{BB1A2324-4E00-4EA1-88D8-1663AC4F2511}">
      <dgm:prSet/>
      <dgm:spPr/>
      <dgm:t>
        <a:bodyPr/>
        <a:lstStyle/>
        <a:p>
          <a:endParaRPr lang="en-US"/>
        </a:p>
      </dgm:t>
    </dgm:pt>
    <dgm:pt modelId="{C30BF13F-D368-4F48-AA77-4FD25173EC0A}" type="sibTrans" cxnId="{BB1A2324-4E00-4EA1-88D8-1663AC4F2511}">
      <dgm:prSet/>
      <dgm:spPr/>
      <dgm:t>
        <a:bodyPr/>
        <a:lstStyle/>
        <a:p>
          <a:endParaRPr lang="en-US"/>
        </a:p>
      </dgm:t>
    </dgm:pt>
    <dgm:pt modelId="{3259C694-C829-4AEA-B145-77AA5AB3C8B8}" type="pres">
      <dgm:prSet presAssocID="{E1DC7155-0882-425C-92C6-1D00C3D7D735}" presName="linear" presStyleCnt="0">
        <dgm:presLayoutVars>
          <dgm:animLvl val="lvl"/>
          <dgm:resizeHandles val="exact"/>
        </dgm:presLayoutVars>
      </dgm:prSet>
      <dgm:spPr/>
    </dgm:pt>
    <dgm:pt modelId="{9634701D-FC6B-4616-8FAB-DA002239F01A}" type="pres">
      <dgm:prSet presAssocID="{03F1EDF1-E79B-4581-9594-9E69497341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41EAD1-447A-4F7A-BBE3-A6548C62C9CC}" type="pres">
      <dgm:prSet presAssocID="{EBF8BB78-AC27-48A5-A81D-C9ABA89EE0CD}" presName="spacer" presStyleCnt="0"/>
      <dgm:spPr/>
    </dgm:pt>
    <dgm:pt modelId="{2D57C39B-ABFA-4013-91D8-0CB52E58F31D}" type="pres">
      <dgm:prSet presAssocID="{B4E27E3E-F303-4AFC-852D-58B1B01E23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A4B969-52BD-42BE-BA97-94C50E207130}" type="pres">
      <dgm:prSet presAssocID="{AD3F8DD7-B046-4624-AB6B-07DC33322DFB}" presName="spacer" presStyleCnt="0"/>
      <dgm:spPr/>
    </dgm:pt>
    <dgm:pt modelId="{DB6BFEF1-2B84-4411-84AA-7B71F1AADE85}" type="pres">
      <dgm:prSet presAssocID="{28987BCD-68A2-437F-AA05-2E28ED5521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AFA3E6-118F-40FB-B038-76C3847EEEDC}" type="pres">
      <dgm:prSet presAssocID="{F182998C-E314-48FA-AE53-B815E14C971B}" presName="spacer" presStyleCnt="0"/>
      <dgm:spPr/>
    </dgm:pt>
    <dgm:pt modelId="{CE9AB972-40E0-4F6E-B8D2-41B334F3015D}" type="pres">
      <dgm:prSet presAssocID="{CC279E45-F7B2-4E54-AFAB-88FE19DA1E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94FA8C-A548-4A34-A49B-378FF7236D2E}" type="pres">
      <dgm:prSet presAssocID="{5EEA4220-4890-4027-B068-F55F7074604F}" presName="spacer" presStyleCnt="0"/>
      <dgm:spPr/>
    </dgm:pt>
    <dgm:pt modelId="{A75029F7-DB5D-4CE5-8310-FD94093D69FD}" type="pres">
      <dgm:prSet presAssocID="{09CE9E91-F928-45F1-A521-80F6BF9524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6AAA07-81CC-439B-862F-628FE4558AD5}" srcId="{E1DC7155-0882-425C-92C6-1D00C3D7D735}" destId="{03F1EDF1-E79B-4581-9594-9E6949734142}" srcOrd="0" destOrd="0" parTransId="{69D1B8BC-C5F1-44F2-84C8-428903EE1FF8}" sibTransId="{EBF8BB78-AC27-48A5-A81D-C9ABA89EE0CD}"/>
    <dgm:cxn modelId="{BB1A2324-4E00-4EA1-88D8-1663AC4F2511}" srcId="{E1DC7155-0882-425C-92C6-1D00C3D7D735}" destId="{09CE9E91-F928-45F1-A521-80F6BF95242A}" srcOrd="4" destOrd="0" parTransId="{731EDFD2-E511-4E1B-8EFA-D2EE6511065B}" sibTransId="{C30BF13F-D368-4F48-AA77-4FD25173EC0A}"/>
    <dgm:cxn modelId="{D3BD0650-1DA4-442B-A81B-2EA431094CE8}" srcId="{E1DC7155-0882-425C-92C6-1D00C3D7D735}" destId="{B4E27E3E-F303-4AFC-852D-58B1B01E2322}" srcOrd="1" destOrd="0" parTransId="{2352A350-FC79-4A9C-954B-4E403AE198E8}" sibTransId="{AD3F8DD7-B046-4624-AB6B-07DC33322DFB}"/>
    <dgm:cxn modelId="{E609D355-1679-4999-A153-185EA775E0A9}" type="presOf" srcId="{B4E27E3E-F303-4AFC-852D-58B1B01E2322}" destId="{2D57C39B-ABFA-4013-91D8-0CB52E58F31D}" srcOrd="0" destOrd="0" presId="urn:microsoft.com/office/officeart/2005/8/layout/vList2"/>
    <dgm:cxn modelId="{A6CA4D7B-8CB5-4A92-B9DB-A5A09A07628E}" type="presOf" srcId="{09CE9E91-F928-45F1-A521-80F6BF95242A}" destId="{A75029F7-DB5D-4CE5-8310-FD94093D69FD}" srcOrd="0" destOrd="0" presId="urn:microsoft.com/office/officeart/2005/8/layout/vList2"/>
    <dgm:cxn modelId="{E38ACCA0-D994-4DFE-B697-3FA2A98BD05E}" type="presOf" srcId="{28987BCD-68A2-437F-AA05-2E28ED5521CE}" destId="{DB6BFEF1-2B84-4411-84AA-7B71F1AADE85}" srcOrd="0" destOrd="0" presId="urn:microsoft.com/office/officeart/2005/8/layout/vList2"/>
    <dgm:cxn modelId="{2CE427A7-EA2A-478F-9066-70C190F5E4CA}" srcId="{E1DC7155-0882-425C-92C6-1D00C3D7D735}" destId="{28987BCD-68A2-437F-AA05-2E28ED5521CE}" srcOrd="2" destOrd="0" parTransId="{38E85113-122D-4340-91CC-F2D77B91A4D3}" sibTransId="{F182998C-E314-48FA-AE53-B815E14C971B}"/>
    <dgm:cxn modelId="{F9556AB0-585B-478B-BF38-103AF6F19C7F}" type="presOf" srcId="{CC279E45-F7B2-4E54-AFAB-88FE19DA1E73}" destId="{CE9AB972-40E0-4F6E-B8D2-41B334F3015D}" srcOrd="0" destOrd="0" presId="urn:microsoft.com/office/officeart/2005/8/layout/vList2"/>
    <dgm:cxn modelId="{0A9281BA-B9CF-4E41-9CE6-58A12539A44C}" type="presOf" srcId="{03F1EDF1-E79B-4581-9594-9E6949734142}" destId="{9634701D-FC6B-4616-8FAB-DA002239F01A}" srcOrd="0" destOrd="0" presId="urn:microsoft.com/office/officeart/2005/8/layout/vList2"/>
    <dgm:cxn modelId="{737686BF-140D-42C9-A52F-32655911E057}" type="presOf" srcId="{E1DC7155-0882-425C-92C6-1D00C3D7D735}" destId="{3259C694-C829-4AEA-B145-77AA5AB3C8B8}" srcOrd="0" destOrd="0" presId="urn:microsoft.com/office/officeart/2005/8/layout/vList2"/>
    <dgm:cxn modelId="{B6D3D0CF-3FA3-43C7-9F8B-361FEA0C8D0D}" srcId="{E1DC7155-0882-425C-92C6-1D00C3D7D735}" destId="{CC279E45-F7B2-4E54-AFAB-88FE19DA1E73}" srcOrd="3" destOrd="0" parTransId="{DDE26912-425F-40DA-BA21-C32545573499}" sibTransId="{5EEA4220-4890-4027-B068-F55F7074604F}"/>
    <dgm:cxn modelId="{6E2DA201-83AF-4B19-B015-A7D9C8C20ED6}" type="presParOf" srcId="{3259C694-C829-4AEA-B145-77AA5AB3C8B8}" destId="{9634701D-FC6B-4616-8FAB-DA002239F01A}" srcOrd="0" destOrd="0" presId="urn:microsoft.com/office/officeart/2005/8/layout/vList2"/>
    <dgm:cxn modelId="{56E731DE-0C26-4C25-A0E0-99B392A3882F}" type="presParOf" srcId="{3259C694-C829-4AEA-B145-77AA5AB3C8B8}" destId="{9641EAD1-447A-4F7A-BBE3-A6548C62C9CC}" srcOrd="1" destOrd="0" presId="urn:microsoft.com/office/officeart/2005/8/layout/vList2"/>
    <dgm:cxn modelId="{E5F985F0-5815-4E2C-98FB-A716F8EC6C49}" type="presParOf" srcId="{3259C694-C829-4AEA-B145-77AA5AB3C8B8}" destId="{2D57C39B-ABFA-4013-91D8-0CB52E58F31D}" srcOrd="2" destOrd="0" presId="urn:microsoft.com/office/officeart/2005/8/layout/vList2"/>
    <dgm:cxn modelId="{D979D22E-1BE6-43E3-A30B-EF16688E8CCB}" type="presParOf" srcId="{3259C694-C829-4AEA-B145-77AA5AB3C8B8}" destId="{29A4B969-52BD-42BE-BA97-94C50E207130}" srcOrd="3" destOrd="0" presId="urn:microsoft.com/office/officeart/2005/8/layout/vList2"/>
    <dgm:cxn modelId="{EDC45892-677A-4A58-8096-447CF9E4709A}" type="presParOf" srcId="{3259C694-C829-4AEA-B145-77AA5AB3C8B8}" destId="{DB6BFEF1-2B84-4411-84AA-7B71F1AADE85}" srcOrd="4" destOrd="0" presId="urn:microsoft.com/office/officeart/2005/8/layout/vList2"/>
    <dgm:cxn modelId="{3B89574B-85FE-4AC9-B63D-BC6764DAE611}" type="presParOf" srcId="{3259C694-C829-4AEA-B145-77AA5AB3C8B8}" destId="{3BAFA3E6-118F-40FB-B038-76C3847EEEDC}" srcOrd="5" destOrd="0" presId="urn:microsoft.com/office/officeart/2005/8/layout/vList2"/>
    <dgm:cxn modelId="{742B7C08-733C-4655-A286-72DF1EFCEEC6}" type="presParOf" srcId="{3259C694-C829-4AEA-B145-77AA5AB3C8B8}" destId="{CE9AB972-40E0-4F6E-B8D2-41B334F3015D}" srcOrd="6" destOrd="0" presId="urn:microsoft.com/office/officeart/2005/8/layout/vList2"/>
    <dgm:cxn modelId="{9D6B482F-7174-4F0D-BBEE-E308F4982708}" type="presParOf" srcId="{3259C694-C829-4AEA-B145-77AA5AB3C8B8}" destId="{B294FA8C-A548-4A34-A49B-378FF7236D2E}" srcOrd="7" destOrd="0" presId="urn:microsoft.com/office/officeart/2005/8/layout/vList2"/>
    <dgm:cxn modelId="{57EB4CB5-2D3C-4141-924F-21B54092917A}" type="presParOf" srcId="{3259C694-C829-4AEA-B145-77AA5AB3C8B8}" destId="{A75029F7-DB5D-4CE5-8310-FD94093D69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C7155-0882-425C-92C6-1D00C3D7D73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F1EDF1-E79B-4581-9594-9E6949734142}">
      <dgm:prSet/>
      <dgm:spPr/>
      <dgm:t>
        <a:bodyPr/>
        <a:lstStyle/>
        <a:p>
          <a:r>
            <a:rPr lang="en-FI" dirty="0"/>
            <a:t>How do we start such a task?</a:t>
          </a:r>
          <a:br>
            <a:rPr lang="en-FI" dirty="0"/>
          </a:br>
          <a:endParaRPr lang="en-US" dirty="0"/>
        </a:p>
      </dgm:t>
    </dgm:pt>
    <dgm:pt modelId="{69D1B8BC-C5F1-44F2-84C8-428903EE1FF8}" type="parTrans" cxnId="{A96AAA07-81CC-439B-862F-628FE4558AD5}">
      <dgm:prSet/>
      <dgm:spPr/>
      <dgm:t>
        <a:bodyPr/>
        <a:lstStyle/>
        <a:p>
          <a:endParaRPr lang="en-US"/>
        </a:p>
      </dgm:t>
    </dgm:pt>
    <dgm:pt modelId="{EBF8BB78-AC27-48A5-A81D-C9ABA89EE0CD}" type="sibTrans" cxnId="{A96AAA07-81CC-439B-862F-628FE4558AD5}">
      <dgm:prSet/>
      <dgm:spPr/>
      <dgm:t>
        <a:bodyPr/>
        <a:lstStyle/>
        <a:p>
          <a:endParaRPr lang="en-US"/>
        </a:p>
      </dgm:t>
    </dgm:pt>
    <dgm:pt modelId="{B4E27E3E-F303-4AFC-852D-58B1B01E2322}">
      <dgm:prSet/>
      <dgm:spPr/>
      <dgm:t>
        <a:bodyPr/>
        <a:lstStyle/>
        <a:p>
          <a:r>
            <a:rPr lang="en-FI" dirty="0"/>
            <a:t>1. </a:t>
          </a:r>
          <a:r>
            <a:rPr lang="fi-FI" dirty="0"/>
            <a:t>W</a:t>
          </a:r>
          <a:r>
            <a:rPr lang="en-FI" dirty="0"/>
            <a:t>rite down what you need</a:t>
          </a:r>
          <a:endParaRPr lang="en-US" dirty="0"/>
        </a:p>
      </dgm:t>
    </dgm:pt>
    <dgm:pt modelId="{2352A350-FC79-4A9C-954B-4E403AE198E8}" type="parTrans" cxnId="{D3BD0650-1DA4-442B-A81B-2EA431094CE8}">
      <dgm:prSet/>
      <dgm:spPr/>
      <dgm:t>
        <a:bodyPr/>
        <a:lstStyle/>
        <a:p>
          <a:endParaRPr lang="en-US"/>
        </a:p>
      </dgm:t>
    </dgm:pt>
    <dgm:pt modelId="{AD3F8DD7-B046-4624-AB6B-07DC33322DFB}" type="sibTrans" cxnId="{D3BD0650-1DA4-442B-A81B-2EA431094CE8}">
      <dgm:prSet/>
      <dgm:spPr/>
      <dgm:t>
        <a:bodyPr/>
        <a:lstStyle/>
        <a:p>
          <a:endParaRPr lang="en-US"/>
        </a:p>
      </dgm:t>
    </dgm:pt>
    <dgm:pt modelId="{28987BCD-68A2-437F-AA05-2E28ED5521CE}">
      <dgm:prSet/>
      <dgm:spPr>
        <a:solidFill>
          <a:srgbClr val="7030A0"/>
        </a:solidFill>
      </dgm:spPr>
      <dgm:t>
        <a:bodyPr/>
        <a:lstStyle/>
        <a:p>
          <a:r>
            <a:rPr lang="en-FI" dirty="0"/>
            <a:t>2. </a:t>
          </a:r>
          <a:r>
            <a:rPr lang="fi-FI" dirty="0"/>
            <a:t>W</a:t>
          </a:r>
          <a:r>
            <a:rPr lang="en-FI" dirty="0"/>
            <a:t>rite down a rough sketch of your code and define your subtasks</a:t>
          </a:r>
          <a:endParaRPr lang="en-US" dirty="0"/>
        </a:p>
      </dgm:t>
    </dgm:pt>
    <dgm:pt modelId="{38E85113-122D-4340-91CC-F2D77B91A4D3}" type="parTrans" cxnId="{2CE427A7-EA2A-478F-9066-70C190F5E4CA}">
      <dgm:prSet/>
      <dgm:spPr/>
      <dgm:t>
        <a:bodyPr/>
        <a:lstStyle/>
        <a:p>
          <a:endParaRPr lang="en-US"/>
        </a:p>
      </dgm:t>
    </dgm:pt>
    <dgm:pt modelId="{F182998C-E314-48FA-AE53-B815E14C971B}" type="sibTrans" cxnId="{2CE427A7-EA2A-478F-9066-70C190F5E4CA}">
      <dgm:prSet/>
      <dgm:spPr/>
      <dgm:t>
        <a:bodyPr/>
        <a:lstStyle/>
        <a:p>
          <a:endParaRPr lang="en-US"/>
        </a:p>
      </dgm:t>
    </dgm:pt>
    <dgm:pt modelId="{CC279E45-F7B2-4E54-AFAB-88FE19DA1E73}">
      <dgm:prSet/>
      <dgm:spPr/>
      <dgm:t>
        <a:bodyPr/>
        <a:lstStyle/>
        <a:p>
          <a:r>
            <a:rPr lang="en-FI" dirty="0"/>
            <a:t>3. </a:t>
          </a:r>
          <a:r>
            <a:rPr lang="fi-FI" dirty="0"/>
            <a:t>S</a:t>
          </a:r>
          <a:r>
            <a:rPr lang="en-FI" dirty="0"/>
            <a:t>tructur</a:t>
          </a:r>
          <a:r>
            <a:rPr lang="en-US" dirty="0"/>
            <a:t>e</a:t>
          </a:r>
          <a:r>
            <a:rPr lang="en-FI" dirty="0"/>
            <a:t> each subtask</a:t>
          </a:r>
          <a:endParaRPr lang="en-US" dirty="0"/>
        </a:p>
      </dgm:t>
    </dgm:pt>
    <dgm:pt modelId="{DDE26912-425F-40DA-BA21-C32545573499}" type="parTrans" cxnId="{B6D3D0CF-3FA3-43C7-9F8B-361FEA0C8D0D}">
      <dgm:prSet/>
      <dgm:spPr/>
      <dgm:t>
        <a:bodyPr/>
        <a:lstStyle/>
        <a:p>
          <a:endParaRPr lang="en-US"/>
        </a:p>
      </dgm:t>
    </dgm:pt>
    <dgm:pt modelId="{5EEA4220-4890-4027-B068-F55F7074604F}" type="sibTrans" cxnId="{B6D3D0CF-3FA3-43C7-9F8B-361FEA0C8D0D}">
      <dgm:prSet/>
      <dgm:spPr/>
      <dgm:t>
        <a:bodyPr/>
        <a:lstStyle/>
        <a:p>
          <a:endParaRPr lang="en-US"/>
        </a:p>
      </dgm:t>
    </dgm:pt>
    <dgm:pt modelId="{09CE9E91-F928-45F1-A521-80F6BF95242A}">
      <dgm:prSet/>
      <dgm:spPr/>
      <dgm:t>
        <a:bodyPr/>
        <a:lstStyle/>
        <a:p>
          <a:r>
            <a:rPr lang="en-FI" dirty="0"/>
            <a:t>4. </a:t>
          </a:r>
          <a:r>
            <a:rPr lang="fi-FI" dirty="0"/>
            <a:t>I</a:t>
          </a:r>
          <a:r>
            <a:rPr lang="en-FI" dirty="0"/>
            <a:t>mplement the subtasks</a:t>
          </a:r>
          <a:endParaRPr lang="en-US" dirty="0"/>
        </a:p>
      </dgm:t>
    </dgm:pt>
    <dgm:pt modelId="{731EDFD2-E511-4E1B-8EFA-D2EE6511065B}" type="parTrans" cxnId="{BB1A2324-4E00-4EA1-88D8-1663AC4F2511}">
      <dgm:prSet/>
      <dgm:spPr/>
      <dgm:t>
        <a:bodyPr/>
        <a:lstStyle/>
        <a:p>
          <a:endParaRPr lang="en-US"/>
        </a:p>
      </dgm:t>
    </dgm:pt>
    <dgm:pt modelId="{C30BF13F-D368-4F48-AA77-4FD25173EC0A}" type="sibTrans" cxnId="{BB1A2324-4E00-4EA1-88D8-1663AC4F2511}">
      <dgm:prSet/>
      <dgm:spPr/>
      <dgm:t>
        <a:bodyPr/>
        <a:lstStyle/>
        <a:p>
          <a:endParaRPr lang="en-US"/>
        </a:p>
      </dgm:t>
    </dgm:pt>
    <dgm:pt modelId="{3259C694-C829-4AEA-B145-77AA5AB3C8B8}" type="pres">
      <dgm:prSet presAssocID="{E1DC7155-0882-425C-92C6-1D00C3D7D735}" presName="linear" presStyleCnt="0">
        <dgm:presLayoutVars>
          <dgm:animLvl val="lvl"/>
          <dgm:resizeHandles val="exact"/>
        </dgm:presLayoutVars>
      </dgm:prSet>
      <dgm:spPr/>
    </dgm:pt>
    <dgm:pt modelId="{9634701D-FC6B-4616-8FAB-DA002239F01A}" type="pres">
      <dgm:prSet presAssocID="{03F1EDF1-E79B-4581-9594-9E69497341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41EAD1-447A-4F7A-BBE3-A6548C62C9CC}" type="pres">
      <dgm:prSet presAssocID="{EBF8BB78-AC27-48A5-A81D-C9ABA89EE0CD}" presName="spacer" presStyleCnt="0"/>
      <dgm:spPr/>
    </dgm:pt>
    <dgm:pt modelId="{2D57C39B-ABFA-4013-91D8-0CB52E58F31D}" type="pres">
      <dgm:prSet presAssocID="{B4E27E3E-F303-4AFC-852D-58B1B01E23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A4B969-52BD-42BE-BA97-94C50E207130}" type="pres">
      <dgm:prSet presAssocID="{AD3F8DD7-B046-4624-AB6B-07DC33322DFB}" presName="spacer" presStyleCnt="0"/>
      <dgm:spPr/>
    </dgm:pt>
    <dgm:pt modelId="{DB6BFEF1-2B84-4411-84AA-7B71F1AADE85}" type="pres">
      <dgm:prSet presAssocID="{28987BCD-68A2-437F-AA05-2E28ED5521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AFA3E6-118F-40FB-B038-76C3847EEEDC}" type="pres">
      <dgm:prSet presAssocID="{F182998C-E314-48FA-AE53-B815E14C971B}" presName="spacer" presStyleCnt="0"/>
      <dgm:spPr/>
    </dgm:pt>
    <dgm:pt modelId="{CE9AB972-40E0-4F6E-B8D2-41B334F3015D}" type="pres">
      <dgm:prSet presAssocID="{CC279E45-F7B2-4E54-AFAB-88FE19DA1E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94FA8C-A548-4A34-A49B-378FF7236D2E}" type="pres">
      <dgm:prSet presAssocID="{5EEA4220-4890-4027-B068-F55F7074604F}" presName="spacer" presStyleCnt="0"/>
      <dgm:spPr/>
    </dgm:pt>
    <dgm:pt modelId="{A75029F7-DB5D-4CE5-8310-FD94093D69FD}" type="pres">
      <dgm:prSet presAssocID="{09CE9E91-F928-45F1-A521-80F6BF9524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6AAA07-81CC-439B-862F-628FE4558AD5}" srcId="{E1DC7155-0882-425C-92C6-1D00C3D7D735}" destId="{03F1EDF1-E79B-4581-9594-9E6949734142}" srcOrd="0" destOrd="0" parTransId="{69D1B8BC-C5F1-44F2-84C8-428903EE1FF8}" sibTransId="{EBF8BB78-AC27-48A5-A81D-C9ABA89EE0CD}"/>
    <dgm:cxn modelId="{BB1A2324-4E00-4EA1-88D8-1663AC4F2511}" srcId="{E1DC7155-0882-425C-92C6-1D00C3D7D735}" destId="{09CE9E91-F928-45F1-A521-80F6BF95242A}" srcOrd="4" destOrd="0" parTransId="{731EDFD2-E511-4E1B-8EFA-D2EE6511065B}" sibTransId="{C30BF13F-D368-4F48-AA77-4FD25173EC0A}"/>
    <dgm:cxn modelId="{D3BD0650-1DA4-442B-A81B-2EA431094CE8}" srcId="{E1DC7155-0882-425C-92C6-1D00C3D7D735}" destId="{B4E27E3E-F303-4AFC-852D-58B1B01E2322}" srcOrd="1" destOrd="0" parTransId="{2352A350-FC79-4A9C-954B-4E403AE198E8}" sibTransId="{AD3F8DD7-B046-4624-AB6B-07DC33322DFB}"/>
    <dgm:cxn modelId="{E609D355-1679-4999-A153-185EA775E0A9}" type="presOf" srcId="{B4E27E3E-F303-4AFC-852D-58B1B01E2322}" destId="{2D57C39B-ABFA-4013-91D8-0CB52E58F31D}" srcOrd="0" destOrd="0" presId="urn:microsoft.com/office/officeart/2005/8/layout/vList2"/>
    <dgm:cxn modelId="{A6CA4D7B-8CB5-4A92-B9DB-A5A09A07628E}" type="presOf" srcId="{09CE9E91-F928-45F1-A521-80F6BF95242A}" destId="{A75029F7-DB5D-4CE5-8310-FD94093D69FD}" srcOrd="0" destOrd="0" presId="urn:microsoft.com/office/officeart/2005/8/layout/vList2"/>
    <dgm:cxn modelId="{E38ACCA0-D994-4DFE-B697-3FA2A98BD05E}" type="presOf" srcId="{28987BCD-68A2-437F-AA05-2E28ED5521CE}" destId="{DB6BFEF1-2B84-4411-84AA-7B71F1AADE85}" srcOrd="0" destOrd="0" presId="urn:microsoft.com/office/officeart/2005/8/layout/vList2"/>
    <dgm:cxn modelId="{2CE427A7-EA2A-478F-9066-70C190F5E4CA}" srcId="{E1DC7155-0882-425C-92C6-1D00C3D7D735}" destId="{28987BCD-68A2-437F-AA05-2E28ED5521CE}" srcOrd="2" destOrd="0" parTransId="{38E85113-122D-4340-91CC-F2D77B91A4D3}" sibTransId="{F182998C-E314-48FA-AE53-B815E14C971B}"/>
    <dgm:cxn modelId="{F9556AB0-585B-478B-BF38-103AF6F19C7F}" type="presOf" srcId="{CC279E45-F7B2-4E54-AFAB-88FE19DA1E73}" destId="{CE9AB972-40E0-4F6E-B8D2-41B334F3015D}" srcOrd="0" destOrd="0" presId="urn:microsoft.com/office/officeart/2005/8/layout/vList2"/>
    <dgm:cxn modelId="{0A9281BA-B9CF-4E41-9CE6-58A12539A44C}" type="presOf" srcId="{03F1EDF1-E79B-4581-9594-9E6949734142}" destId="{9634701D-FC6B-4616-8FAB-DA002239F01A}" srcOrd="0" destOrd="0" presId="urn:microsoft.com/office/officeart/2005/8/layout/vList2"/>
    <dgm:cxn modelId="{737686BF-140D-42C9-A52F-32655911E057}" type="presOf" srcId="{E1DC7155-0882-425C-92C6-1D00C3D7D735}" destId="{3259C694-C829-4AEA-B145-77AA5AB3C8B8}" srcOrd="0" destOrd="0" presId="urn:microsoft.com/office/officeart/2005/8/layout/vList2"/>
    <dgm:cxn modelId="{B6D3D0CF-3FA3-43C7-9F8B-361FEA0C8D0D}" srcId="{E1DC7155-0882-425C-92C6-1D00C3D7D735}" destId="{CC279E45-F7B2-4E54-AFAB-88FE19DA1E73}" srcOrd="3" destOrd="0" parTransId="{DDE26912-425F-40DA-BA21-C32545573499}" sibTransId="{5EEA4220-4890-4027-B068-F55F7074604F}"/>
    <dgm:cxn modelId="{6E2DA201-83AF-4B19-B015-A7D9C8C20ED6}" type="presParOf" srcId="{3259C694-C829-4AEA-B145-77AA5AB3C8B8}" destId="{9634701D-FC6B-4616-8FAB-DA002239F01A}" srcOrd="0" destOrd="0" presId="urn:microsoft.com/office/officeart/2005/8/layout/vList2"/>
    <dgm:cxn modelId="{56E731DE-0C26-4C25-A0E0-99B392A3882F}" type="presParOf" srcId="{3259C694-C829-4AEA-B145-77AA5AB3C8B8}" destId="{9641EAD1-447A-4F7A-BBE3-A6548C62C9CC}" srcOrd="1" destOrd="0" presId="urn:microsoft.com/office/officeart/2005/8/layout/vList2"/>
    <dgm:cxn modelId="{E5F985F0-5815-4E2C-98FB-A716F8EC6C49}" type="presParOf" srcId="{3259C694-C829-4AEA-B145-77AA5AB3C8B8}" destId="{2D57C39B-ABFA-4013-91D8-0CB52E58F31D}" srcOrd="2" destOrd="0" presId="urn:microsoft.com/office/officeart/2005/8/layout/vList2"/>
    <dgm:cxn modelId="{D979D22E-1BE6-43E3-A30B-EF16688E8CCB}" type="presParOf" srcId="{3259C694-C829-4AEA-B145-77AA5AB3C8B8}" destId="{29A4B969-52BD-42BE-BA97-94C50E207130}" srcOrd="3" destOrd="0" presId="urn:microsoft.com/office/officeart/2005/8/layout/vList2"/>
    <dgm:cxn modelId="{EDC45892-677A-4A58-8096-447CF9E4709A}" type="presParOf" srcId="{3259C694-C829-4AEA-B145-77AA5AB3C8B8}" destId="{DB6BFEF1-2B84-4411-84AA-7B71F1AADE85}" srcOrd="4" destOrd="0" presId="urn:microsoft.com/office/officeart/2005/8/layout/vList2"/>
    <dgm:cxn modelId="{3B89574B-85FE-4AC9-B63D-BC6764DAE611}" type="presParOf" srcId="{3259C694-C829-4AEA-B145-77AA5AB3C8B8}" destId="{3BAFA3E6-118F-40FB-B038-76C3847EEEDC}" srcOrd="5" destOrd="0" presId="urn:microsoft.com/office/officeart/2005/8/layout/vList2"/>
    <dgm:cxn modelId="{742B7C08-733C-4655-A286-72DF1EFCEEC6}" type="presParOf" srcId="{3259C694-C829-4AEA-B145-77AA5AB3C8B8}" destId="{CE9AB972-40E0-4F6E-B8D2-41B334F3015D}" srcOrd="6" destOrd="0" presId="urn:microsoft.com/office/officeart/2005/8/layout/vList2"/>
    <dgm:cxn modelId="{9D6B482F-7174-4F0D-BBEE-E308F4982708}" type="presParOf" srcId="{3259C694-C829-4AEA-B145-77AA5AB3C8B8}" destId="{B294FA8C-A548-4A34-A49B-378FF7236D2E}" srcOrd="7" destOrd="0" presId="urn:microsoft.com/office/officeart/2005/8/layout/vList2"/>
    <dgm:cxn modelId="{57EB4CB5-2D3C-4141-924F-21B54092917A}" type="presParOf" srcId="{3259C694-C829-4AEA-B145-77AA5AB3C8B8}" destId="{A75029F7-DB5D-4CE5-8310-FD94093D69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C7155-0882-425C-92C6-1D00C3D7D73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F1EDF1-E79B-4581-9594-9E6949734142}">
      <dgm:prSet/>
      <dgm:spPr/>
      <dgm:t>
        <a:bodyPr/>
        <a:lstStyle/>
        <a:p>
          <a:r>
            <a:rPr lang="en-FI" dirty="0"/>
            <a:t>How do we start such a task?</a:t>
          </a:r>
          <a:br>
            <a:rPr lang="en-FI" dirty="0"/>
          </a:br>
          <a:endParaRPr lang="en-US" dirty="0"/>
        </a:p>
      </dgm:t>
    </dgm:pt>
    <dgm:pt modelId="{69D1B8BC-C5F1-44F2-84C8-428903EE1FF8}" type="parTrans" cxnId="{A96AAA07-81CC-439B-862F-628FE4558AD5}">
      <dgm:prSet/>
      <dgm:spPr/>
      <dgm:t>
        <a:bodyPr/>
        <a:lstStyle/>
        <a:p>
          <a:endParaRPr lang="en-US"/>
        </a:p>
      </dgm:t>
    </dgm:pt>
    <dgm:pt modelId="{EBF8BB78-AC27-48A5-A81D-C9ABA89EE0CD}" type="sibTrans" cxnId="{A96AAA07-81CC-439B-862F-628FE4558AD5}">
      <dgm:prSet/>
      <dgm:spPr/>
      <dgm:t>
        <a:bodyPr/>
        <a:lstStyle/>
        <a:p>
          <a:endParaRPr lang="en-US"/>
        </a:p>
      </dgm:t>
    </dgm:pt>
    <dgm:pt modelId="{B4E27E3E-F303-4AFC-852D-58B1B01E2322}">
      <dgm:prSet/>
      <dgm:spPr/>
      <dgm:t>
        <a:bodyPr/>
        <a:lstStyle/>
        <a:p>
          <a:r>
            <a:rPr lang="en-FI" dirty="0"/>
            <a:t>1. </a:t>
          </a:r>
          <a:r>
            <a:rPr lang="fi-FI" dirty="0"/>
            <a:t>W</a:t>
          </a:r>
          <a:r>
            <a:rPr lang="en-FI" dirty="0"/>
            <a:t>rite down what you need</a:t>
          </a:r>
          <a:endParaRPr lang="en-US" dirty="0"/>
        </a:p>
      </dgm:t>
    </dgm:pt>
    <dgm:pt modelId="{2352A350-FC79-4A9C-954B-4E403AE198E8}" type="parTrans" cxnId="{D3BD0650-1DA4-442B-A81B-2EA431094CE8}">
      <dgm:prSet/>
      <dgm:spPr/>
      <dgm:t>
        <a:bodyPr/>
        <a:lstStyle/>
        <a:p>
          <a:endParaRPr lang="en-US"/>
        </a:p>
      </dgm:t>
    </dgm:pt>
    <dgm:pt modelId="{AD3F8DD7-B046-4624-AB6B-07DC33322DFB}" type="sibTrans" cxnId="{D3BD0650-1DA4-442B-A81B-2EA431094CE8}">
      <dgm:prSet/>
      <dgm:spPr/>
      <dgm:t>
        <a:bodyPr/>
        <a:lstStyle/>
        <a:p>
          <a:endParaRPr lang="en-US"/>
        </a:p>
      </dgm:t>
    </dgm:pt>
    <dgm:pt modelId="{28987BCD-68A2-437F-AA05-2E28ED5521CE}">
      <dgm:prSet/>
      <dgm:spPr/>
      <dgm:t>
        <a:bodyPr/>
        <a:lstStyle/>
        <a:p>
          <a:r>
            <a:rPr lang="en-FI" dirty="0"/>
            <a:t>2. </a:t>
          </a:r>
          <a:r>
            <a:rPr lang="fi-FI" dirty="0"/>
            <a:t>W</a:t>
          </a:r>
          <a:r>
            <a:rPr lang="en-FI" dirty="0"/>
            <a:t>rite down a rough sketch of your code and define your subtasks</a:t>
          </a:r>
          <a:endParaRPr lang="en-US" dirty="0"/>
        </a:p>
      </dgm:t>
    </dgm:pt>
    <dgm:pt modelId="{38E85113-122D-4340-91CC-F2D77B91A4D3}" type="parTrans" cxnId="{2CE427A7-EA2A-478F-9066-70C190F5E4CA}">
      <dgm:prSet/>
      <dgm:spPr/>
      <dgm:t>
        <a:bodyPr/>
        <a:lstStyle/>
        <a:p>
          <a:endParaRPr lang="en-US"/>
        </a:p>
      </dgm:t>
    </dgm:pt>
    <dgm:pt modelId="{F182998C-E314-48FA-AE53-B815E14C971B}" type="sibTrans" cxnId="{2CE427A7-EA2A-478F-9066-70C190F5E4CA}">
      <dgm:prSet/>
      <dgm:spPr/>
      <dgm:t>
        <a:bodyPr/>
        <a:lstStyle/>
        <a:p>
          <a:endParaRPr lang="en-US"/>
        </a:p>
      </dgm:t>
    </dgm:pt>
    <dgm:pt modelId="{CC279E45-F7B2-4E54-AFAB-88FE19DA1E73}">
      <dgm:prSet/>
      <dgm:spPr>
        <a:solidFill>
          <a:srgbClr val="7030A0"/>
        </a:solidFill>
      </dgm:spPr>
      <dgm:t>
        <a:bodyPr/>
        <a:lstStyle/>
        <a:p>
          <a:r>
            <a:rPr lang="en-FI" dirty="0"/>
            <a:t>3. </a:t>
          </a:r>
          <a:r>
            <a:rPr lang="fi-FI" dirty="0"/>
            <a:t>S</a:t>
          </a:r>
          <a:r>
            <a:rPr lang="en-FI" dirty="0"/>
            <a:t>tructur</a:t>
          </a:r>
          <a:r>
            <a:rPr lang="en-US" dirty="0"/>
            <a:t>e</a:t>
          </a:r>
          <a:r>
            <a:rPr lang="en-FI" dirty="0"/>
            <a:t> each subtask</a:t>
          </a:r>
          <a:r>
            <a:rPr lang="fi-FI" dirty="0"/>
            <a:t> (pseudocode)</a:t>
          </a:r>
          <a:endParaRPr lang="en-US" dirty="0"/>
        </a:p>
      </dgm:t>
    </dgm:pt>
    <dgm:pt modelId="{DDE26912-425F-40DA-BA21-C32545573499}" type="parTrans" cxnId="{B6D3D0CF-3FA3-43C7-9F8B-361FEA0C8D0D}">
      <dgm:prSet/>
      <dgm:spPr/>
      <dgm:t>
        <a:bodyPr/>
        <a:lstStyle/>
        <a:p>
          <a:endParaRPr lang="en-US"/>
        </a:p>
      </dgm:t>
    </dgm:pt>
    <dgm:pt modelId="{5EEA4220-4890-4027-B068-F55F7074604F}" type="sibTrans" cxnId="{B6D3D0CF-3FA3-43C7-9F8B-361FEA0C8D0D}">
      <dgm:prSet/>
      <dgm:spPr/>
      <dgm:t>
        <a:bodyPr/>
        <a:lstStyle/>
        <a:p>
          <a:endParaRPr lang="en-US"/>
        </a:p>
      </dgm:t>
    </dgm:pt>
    <dgm:pt modelId="{09CE9E91-F928-45F1-A521-80F6BF95242A}">
      <dgm:prSet/>
      <dgm:spPr/>
      <dgm:t>
        <a:bodyPr/>
        <a:lstStyle/>
        <a:p>
          <a:r>
            <a:rPr lang="en-FI" dirty="0"/>
            <a:t>4. </a:t>
          </a:r>
          <a:r>
            <a:rPr lang="fi-FI" dirty="0"/>
            <a:t>I</a:t>
          </a:r>
          <a:r>
            <a:rPr lang="en-FI" dirty="0"/>
            <a:t>mplement the subtasks</a:t>
          </a:r>
          <a:endParaRPr lang="en-US" dirty="0"/>
        </a:p>
      </dgm:t>
    </dgm:pt>
    <dgm:pt modelId="{731EDFD2-E511-4E1B-8EFA-D2EE6511065B}" type="parTrans" cxnId="{BB1A2324-4E00-4EA1-88D8-1663AC4F2511}">
      <dgm:prSet/>
      <dgm:spPr/>
      <dgm:t>
        <a:bodyPr/>
        <a:lstStyle/>
        <a:p>
          <a:endParaRPr lang="en-US"/>
        </a:p>
      </dgm:t>
    </dgm:pt>
    <dgm:pt modelId="{C30BF13F-D368-4F48-AA77-4FD25173EC0A}" type="sibTrans" cxnId="{BB1A2324-4E00-4EA1-88D8-1663AC4F2511}">
      <dgm:prSet/>
      <dgm:spPr/>
      <dgm:t>
        <a:bodyPr/>
        <a:lstStyle/>
        <a:p>
          <a:endParaRPr lang="en-US"/>
        </a:p>
      </dgm:t>
    </dgm:pt>
    <dgm:pt modelId="{3259C694-C829-4AEA-B145-77AA5AB3C8B8}" type="pres">
      <dgm:prSet presAssocID="{E1DC7155-0882-425C-92C6-1D00C3D7D735}" presName="linear" presStyleCnt="0">
        <dgm:presLayoutVars>
          <dgm:animLvl val="lvl"/>
          <dgm:resizeHandles val="exact"/>
        </dgm:presLayoutVars>
      </dgm:prSet>
      <dgm:spPr/>
    </dgm:pt>
    <dgm:pt modelId="{9634701D-FC6B-4616-8FAB-DA002239F01A}" type="pres">
      <dgm:prSet presAssocID="{03F1EDF1-E79B-4581-9594-9E69497341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41EAD1-447A-4F7A-BBE3-A6548C62C9CC}" type="pres">
      <dgm:prSet presAssocID="{EBF8BB78-AC27-48A5-A81D-C9ABA89EE0CD}" presName="spacer" presStyleCnt="0"/>
      <dgm:spPr/>
    </dgm:pt>
    <dgm:pt modelId="{2D57C39B-ABFA-4013-91D8-0CB52E58F31D}" type="pres">
      <dgm:prSet presAssocID="{B4E27E3E-F303-4AFC-852D-58B1B01E23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A4B969-52BD-42BE-BA97-94C50E207130}" type="pres">
      <dgm:prSet presAssocID="{AD3F8DD7-B046-4624-AB6B-07DC33322DFB}" presName="spacer" presStyleCnt="0"/>
      <dgm:spPr/>
    </dgm:pt>
    <dgm:pt modelId="{DB6BFEF1-2B84-4411-84AA-7B71F1AADE85}" type="pres">
      <dgm:prSet presAssocID="{28987BCD-68A2-437F-AA05-2E28ED5521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AFA3E6-118F-40FB-B038-76C3847EEEDC}" type="pres">
      <dgm:prSet presAssocID="{F182998C-E314-48FA-AE53-B815E14C971B}" presName="spacer" presStyleCnt="0"/>
      <dgm:spPr/>
    </dgm:pt>
    <dgm:pt modelId="{CE9AB972-40E0-4F6E-B8D2-41B334F3015D}" type="pres">
      <dgm:prSet presAssocID="{CC279E45-F7B2-4E54-AFAB-88FE19DA1E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94FA8C-A548-4A34-A49B-378FF7236D2E}" type="pres">
      <dgm:prSet presAssocID="{5EEA4220-4890-4027-B068-F55F7074604F}" presName="spacer" presStyleCnt="0"/>
      <dgm:spPr/>
    </dgm:pt>
    <dgm:pt modelId="{A75029F7-DB5D-4CE5-8310-FD94093D69FD}" type="pres">
      <dgm:prSet presAssocID="{09CE9E91-F928-45F1-A521-80F6BF9524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6AAA07-81CC-439B-862F-628FE4558AD5}" srcId="{E1DC7155-0882-425C-92C6-1D00C3D7D735}" destId="{03F1EDF1-E79B-4581-9594-9E6949734142}" srcOrd="0" destOrd="0" parTransId="{69D1B8BC-C5F1-44F2-84C8-428903EE1FF8}" sibTransId="{EBF8BB78-AC27-48A5-A81D-C9ABA89EE0CD}"/>
    <dgm:cxn modelId="{BB1A2324-4E00-4EA1-88D8-1663AC4F2511}" srcId="{E1DC7155-0882-425C-92C6-1D00C3D7D735}" destId="{09CE9E91-F928-45F1-A521-80F6BF95242A}" srcOrd="4" destOrd="0" parTransId="{731EDFD2-E511-4E1B-8EFA-D2EE6511065B}" sibTransId="{C30BF13F-D368-4F48-AA77-4FD25173EC0A}"/>
    <dgm:cxn modelId="{D3BD0650-1DA4-442B-A81B-2EA431094CE8}" srcId="{E1DC7155-0882-425C-92C6-1D00C3D7D735}" destId="{B4E27E3E-F303-4AFC-852D-58B1B01E2322}" srcOrd="1" destOrd="0" parTransId="{2352A350-FC79-4A9C-954B-4E403AE198E8}" sibTransId="{AD3F8DD7-B046-4624-AB6B-07DC33322DFB}"/>
    <dgm:cxn modelId="{E609D355-1679-4999-A153-185EA775E0A9}" type="presOf" srcId="{B4E27E3E-F303-4AFC-852D-58B1B01E2322}" destId="{2D57C39B-ABFA-4013-91D8-0CB52E58F31D}" srcOrd="0" destOrd="0" presId="urn:microsoft.com/office/officeart/2005/8/layout/vList2"/>
    <dgm:cxn modelId="{A6CA4D7B-8CB5-4A92-B9DB-A5A09A07628E}" type="presOf" srcId="{09CE9E91-F928-45F1-A521-80F6BF95242A}" destId="{A75029F7-DB5D-4CE5-8310-FD94093D69FD}" srcOrd="0" destOrd="0" presId="urn:microsoft.com/office/officeart/2005/8/layout/vList2"/>
    <dgm:cxn modelId="{E38ACCA0-D994-4DFE-B697-3FA2A98BD05E}" type="presOf" srcId="{28987BCD-68A2-437F-AA05-2E28ED5521CE}" destId="{DB6BFEF1-2B84-4411-84AA-7B71F1AADE85}" srcOrd="0" destOrd="0" presId="urn:microsoft.com/office/officeart/2005/8/layout/vList2"/>
    <dgm:cxn modelId="{2CE427A7-EA2A-478F-9066-70C190F5E4CA}" srcId="{E1DC7155-0882-425C-92C6-1D00C3D7D735}" destId="{28987BCD-68A2-437F-AA05-2E28ED5521CE}" srcOrd="2" destOrd="0" parTransId="{38E85113-122D-4340-91CC-F2D77B91A4D3}" sibTransId="{F182998C-E314-48FA-AE53-B815E14C971B}"/>
    <dgm:cxn modelId="{F9556AB0-585B-478B-BF38-103AF6F19C7F}" type="presOf" srcId="{CC279E45-F7B2-4E54-AFAB-88FE19DA1E73}" destId="{CE9AB972-40E0-4F6E-B8D2-41B334F3015D}" srcOrd="0" destOrd="0" presId="urn:microsoft.com/office/officeart/2005/8/layout/vList2"/>
    <dgm:cxn modelId="{0A9281BA-B9CF-4E41-9CE6-58A12539A44C}" type="presOf" srcId="{03F1EDF1-E79B-4581-9594-9E6949734142}" destId="{9634701D-FC6B-4616-8FAB-DA002239F01A}" srcOrd="0" destOrd="0" presId="urn:microsoft.com/office/officeart/2005/8/layout/vList2"/>
    <dgm:cxn modelId="{737686BF-140D-42C9-A52F-32655911E057}" type="presOf" srcId="{E1DC7155-0882-425C-92C6-1D00C3D7D735}" destId="{3259C694-C829-4AEA-B145-77AA5AB3C8B8}" srcOrd="0" destOrd="0" presId="urn:microsoft.com/office/officeart/2005/8/layout/vList2"/>
    <dgm:cxn modelId="{B6D3D0CF-3FA3-43C7-9F8B-361FEA0C8D0D}" srcId="{E1DC7155-0882-425C-92C6-1D00C3D7D735}" destId="{CC279E45-F7B2-4E54-AFAB-88FE19DA1E73}" srcOrd="3" destOrd="0" parTransId="{DDE26912-425F-40DA-BA21-C32545573499}" sibTransId="{5EEA4220-4890-4027-B068-F55F7074604F}"/>
    <dgm:cxn modelId="{6E2DA201-83AF-4B19-B015-A7D9C8C20ED6}" type="presParOf" srcId="{3259C694-C829-4AEA-B145-77AA5AB3C8B8}" destId="{9634701D-FC6B-4616-8FAB-DA002239F01A}" srcOrd="0" destOrd="0" presId="urn:microsoft.com/office/officeart/2005/8/layout/vList2"/>
    <dgm:cxn modelId="{56E731DE-0C26-4C25-A0E0-99B392A3882F}" type="presParOf" srcId="{3259C694-C829-4AEA-B145-77AA5AB3C8B8}" destId="{9641EAD1-447A-4F7A-BBE3-A6548C62C9CC}" srcOrd="1" destOrd="0" presId="urn:microsoft.com/office/officeart/2005/8/layout/vList2"/>
    <dgm:cxn modelId="{E5F985F0-5815-4E2C-98FB-A716F8EC6C49}" type="presParOf" srcId="{3259C694-C829-4AEA-B145-77AA5AB3C8B8}" destId="{2D57C39B-ABFA-4013-91D8-0CB52E58F31D}" srcOrd="2" destOrd="0" presId="urn:microsoft.com/office/officeart/2005/8/layout/vList2"/>
    <dgm:cxn modelId="{D979D22E-1BE6-43E3-A30B-EF16688E8CCB}" type="presParOf" srcId="{3259C694-C829-4AEA-B145-77AA5AB3C8B8}" destId="{29A4B969-52BD-42BE-BA97-94C50E207130}" srcOrd="3" destOrd="0" presId="urn:microsoft.com/office/officeart/2005/8/layout/vList2"/>
    <dgm:cxn modelId="{EDC45892-677A-4A58-8096-447CF9E4709A}" type="presParOf" srcId="{3259C694-C829-4AEA-B145-77AA5AB3C8B8}" destId="{DB6BFEF1-2B84-4411-84AA-7B71F1AADE85}" srcOrd="4" destOrd="0" presId="urn:microsoft.com/office/officeart/2005/8/layout/vList2"/>
    <dgm:cxn modelId="{3B89574B-85FE-4AC9-B63D-BC6764DAE611}" type="presParOf" srcId="{3259C694-C829-4AEA-B145-77AA5AB3C8B8}" destId="{3BAFA3E6-118F-40FB-B038-76C3847EEEDC}" srcOrd="5" destOrd="0" presId="urn:microsoft.com/office/officeart/2005/8/layout/vList2"/>
    <dgm:cxn modelId="{742B7C08-733C-4655-A286-72DF1EFCEEC6}" type="presParOf" srcId="{3259C694-C829-4AEA-B145-77AA5AB3C8B8}" destId="{CE9AB972-40E0-4F6E-B8D2-41B334F3015D}" srcOrd="6" destOrd="0" presId="urn:microsoft.com/office/officeart/2005/8/layout/vList2"/>
    <dgm:cxn modelId="{9D6B482F-7174-4F0D-BBEE-E308F4982708}" type="presParOf" srcId="{3259C694-C829-4AEA-B145-77AA5AB3C8B8}" destId="{B294FA8C-A548-4A34-A49B-378FF7236D2E}" srcOrd="7" destOrd="0" presId="urn:microsoft.com/office/officeart/2005/8/layout/vList2"/>
    <dgm:cxn modelId="{57EB4CB5-2D3C-4141-924F-21B54092917A}" type="presParOf" srcId="{3259C694-C829-4AEA-B145-77AA5AB3C8B8}" destId="{A75029F7-DB5D-4CE5-8310-FD94093D69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DC7155-0882-425C-92C6-1D00C3D7D73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F1EDF1-E79B-4581-9594-9E6949734142}">
      <dgm:prSet/>
      <dgm:spPr/>
      <dgm:t>
        <a:bodyPr/>
        <a:lstStyle/>
        <a:p>
          <a:r>
            <a:rPr lang="en-FI" dirty="0"/>
            <a:t>How do we start such a task?</a:t>
          </a:r>
          <a:br>
            <a:rPr lang="en-FI" dirty="0"/>
          </a:br>
          <a:endParaRPr lang="en-US" dirty="0"/>
        </a:p>
      </dgm:t>
    </dgm:pt>
    <dgm:pt modelId="{69D1B8BC-C5F1-44F2-84C8-428903EE1FF8}" type="parTrans" cxnId="{A96AAA07-81CC-439B-862F-628FE4558AD5}">
      <dgm:prSet/>
      <dgm:spPr/>
      <dgm:t>
        <a:bodyPr/>
        <a:lstStyle/>
        <a:p>
          <a:endParaRPr lang="en-US"/>
        </a:p>
      </dgm:t>
    </dgm:pt>
    <dgm:pt modelId="{EBF8BB78-AC27-48A5-A81D-C9ABA89EE0CD}" type="sibTrans" cxnId="{A96AAA07-81CC-439B-862F-628FE4558AD5}">
      <dgm:prSet/>
      <dgm:spPr/>
      <dgm:t>
        <a:bodyPr/>
        <a:lstStyle/>
        <a:p>
          <a:endParaRPr lang="en-US"/>
        </a:p>
      </dgm:t>
    </dgm:pt>
    <dgm:pt modelId="{B4E27E3E-F303-4AFC-852D-58B1B01E2322}">
      <dgm:prSet/>
      <dgm:spPr/>
      <dgm:t>
        <a:bodyPr/>
        <a:lstStyle/>
        <a:p>
          <a:r>
            <a:rPr lang="en-FI" dirty="0"/>
            <a:t>1. </a:t>
          </a:r>
          <a:r>
            <a:rPr lang="fi-FI" dirty="0"/>
            <a:t>W</a:t>
          </a:r>
          <a:r>
            <a:rPr lang="en-FI" dirty="0"/>
            <a:t>rite down what you need</a:t>
          </a:r>
          <a:endParaRPr lang="en-US" dirty="0"/>
        </a:p>
      </dgm:t>
    </dgm:pt>
    <dgm:pt modelId="{2352A350-FC79-4A9C-954B-4E403AE198E8}" type="parTrans" cxnId="{D3BD0650-1DA4-442B-A81B-2EA431094CE8}">
      <dgm:prSet/>
      <dgm:spPr/>
      <dgm:t>
        <a:bodyPr/>
        <a:lstStyle/>
        <a:p>
          <a:endParaRPr lang="en-US"/>
        </a:p>
      </dgm:t>
    </dgm:pt>
    <dgm:pt modelId="{AD3F8DD7-B046-4624-AB6B-07DC33322DFB}" type="sibTrans" cxnId="{D3BD0650-1DA4-442B-A81B-2EA431094CE8}">
      <dgm:prSet/>
      <dgm:spPr/>
      <dgm:t>
        <a:bodyPr/>
        <a:lstStyle/>
        <a:p>
          <a:endParaRPr lang="en-US"/>
        </a:p>
      </dgm:t>
    </dgm:pt>
    <dgm:pt modelId="{28987BCD-68A2-437F-AA05-2E28ED5521CE}">
      <dgm:prSet/>
      <dgm:spPr/>
      <dgm:t>
        <a:bodyPr/>
        <a:lstStyle/>
        <a:p>
          <a:r>
            <a:rPr lang="en-FI" dirty="0"/>
            <a:t>2. </a:t>
          </a:r>
          <a:r>
            <a:rPr lang="fi-FI" dirty="0"/>
            <a:t>W</a:t>
          </a:r>
          <a:r>
            <a:rPr lang="en-FI" dirty="0"/>
            <a:t>rite down a rough sketch of your code and define your subtasks</a:t>
          </a:r>
          <a:endParaRPr lang="en-US" dirty="0"/>
        </a:p>
      </dgm:t>
    </dgm:pt>
    <dgm:pt modelId="{38E85113-122D-4340-91CC-F2D77B91A4D3}" type="parTrans" cxnId="{2CE427A7-EA2A-478F-9066-70C190F5E4CA}">
      <dgm:prSet/>
      <dgm:spPr/>
      <dgm:t>
        <a:bodyPr/>
        <a:lstStyle/>
        <a:p>
          <a:endParaRPr lang="en-US"/>
        </a:p>
      </dgm:t>
    </dgm:pt>
    <dgm:pt modelId="{F182998C-E314-48FA-AE53-B815E14C971B}" type="sibTrans" cxnId="{2CE427A7-EA2A-478F-9066-70C190F5E4CA}">
      <dgm:prSet/>
      <dgm:spPr/>
      <dgm:t>
        <a:bodyPr/>
        <a:lstStyle/>
        <a:p>
          <a:endParaRPr lang="en-US"/>
        </a:p>
      </dgm:t>
    </dgm:pt>
    <dgm:pt modelId="{CC279E45-F7B2-4E54-AFAB-88FE19DA1E73}">
      <dgm:prSet/>
      <dgm:spPr/>
      <dgm:t>
        <a:bodyPr/>
        <a:lstStyle/>
        <a:p>
          <a:r>
            <a:rPr lang="en-FI" dirty="0"/>
            <a:t>3. </a:t>
          </a:r>
          <a:r>
            <a:rPr lang="fi-FI" dirty="0"/>
            <a:t>S</a:t>
          </a:r>
          <a:r>
            <a:rPr lang="en-FI" dirty="0"/>
            <a:t>tructur</a:t>
          </a:r>
          <a:r>
            <a:rPr lang="en-US" dirty="0"/>
            <a:t>e</a:t>
          </a:r>
          <a:r>
            <a:rPr lang="en-FI" dirty="0"/>
            <a:t> each subtask</a:t>
          </a:r>
          <a:endParaRPr lang="en-US" dirty="0"/>
        </a:p>
      </dgm:t>
    </dgm:pt>
    <dgm:pt modelId="{DDE26912-425F-40DA-BA21-C32545573499}" type="parTrans" cxnId="{B6D3D0CF-3FA3-43C7-9F8B-361FEA0C8D0D}">
      <dgm:prSet/>
      <dgm:spPr/>
      <dgm:t>
        <a:bodyPr/>
        <a:lstStyle/>
        <a:p>
          <a:endParaRPr lang="en-US"/>
        </a:p>
      </dgm:t>
    </dgm:pt>
    <dgm:pt modelId="{5EEA4220-4890-4027-B068-F55F7074604F}" type="sibTrans" cxnId="{B6D3D0CF-3FA3-43C7-9F8B-361FEA0C8D0D}">
      <dgm:prSet/>
      <dgm:spPr/>
      <dgm:t>
        <a:bodyPr/>
        <a:lstStyle/>
        <a:p>
          <a:endParaRPr lang="en-US"/>
        </a:p>
      </dgm:t>
    </dgm:pt>
    <dgm:pt modelId="{09CE9E91-F928-45F1-A521-80F6BF95242A}">
      <dgm:prSet/>
      <dgm:spPr>
        <a:solidFill>
          <a:srgbClr val="7030A0"/>
        </a:solidFill>
      </dgm:spPr>
      <dgm:t>
        <a:bodyPr/>
        <a:lstStyle/>
        <a:p>
          <a:r>
            <a:rPr lang="en-FI" dirty="0"/>
            <a:t>4. </a:t>
          </a:r>
          <a:r>
            <a:rPr lang="fi-FI" dirty="0"/>
            <a:t>I</a:t>
          </a:r>
          <a:r>
            <a:rPr lang="en-FI" dirty="0"/>
            <a:t>mplement the subtasks</a:t>
          </a:r>
          <a:r>
            <a:rPr lang="fi-FI" dirty="0"/>
            <a:t> and the main task</a:t>
          </a:r>
          <a:endParaRPr lang="en-US" dirty="0"/>
        </a:p>
      </dgm:t>
    </dgm:pt>
    <dgm:pt modelId="{731EDFD2-E511-4E1B-8EFA-D2EE6511065B}" type="parTrans" cxnId="{BB1A2324-4E00-4EA1-88D8-1663AC4F2511}">
      <dgm:prSet/>
      <dgm:spPr/>
      <dgm:t>
        <a:bodyPr/>
        <a:lstStyle/>
        <a:p>
          <a:endParaRPr lang="en-US"/>
        </a:p>
      </dgm:t>
    </dgm:pt>
    <dgm:pt modelId="{C30BF13F-D368-4F48-AA77-4FD25173EC0A}" type="sibTrans" cxnId="{BB1A2324-4E00-4EA1-88D8-1663AC4F2511}">
      <dgm:prSet/>
      <dgm:spPr/>
      <dgm:t>
        <a:bodyPr/>
        <a:lstStyle/>
        <a:p>
          <a:endParaRPr lang="en-US"/>
        </a:p>
      </dgm:t>
    </dgm:pt>
    <dgm:pt modelId="{3259C694-C829-4AEA-B145-77AA5AB3C8B8}" type="pres">
      <dgm:prSet presAssocID="{E1DC7155-0882-425C-92C6-1D00C3D7D735}" presName="linear" presStyleCnt="0">
        <dgm:presLayoutVars>
          <dgm:animLvl val="lvl"/>
          <dgm:resizeHandles val="exact"/>
        </dgm:presLayoutVars>
      </dgm:prSet>
      <dgm:spPr/>
    </dgm:pt>
    <dgm:pt modelId="{9634701D-FC6B-4616-8FAB-DA002239F01A}" type="pres">
      <dgm:prSet presAssocID="{03F1EDF1-E79B-4581-9594-9E69497341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41EAD1-447A-4F7A-BBE3-A6548C62C9CC}" type="pres">
      <dgm:prSet presAssocID="{EBF8BB78-AC27-48A5-A81D-C9ABA89EE0CD}" presName="spacer" presStyleCnt="0"/>
      <dgm:spPr/>
    </dgm:pt>
    <dgm:pt modelId="{2D57C39B-ABFA-4013-91D8-0CB52E58F31D}" type="pres">
      <dgm:prSet presAssocID="{B4E27E3E-F303-4AFC-852D-58B1B01E23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A4B969-52BD-42BE-BA97-94C50E207130}" type="pres">
      <dgm:prSet presAssocID="{AD3F8DD7-B046-4624-AB6B-07DC33322DFB}" presName="spacer" presStyleCnt="0"/>
      <dgm:spPr/>
    </dgm:pt>
    <dgm:pt modelId="{DB6BFEF1-2B84-4411-84AA-7B71F1AADE85}" type="pres">
      <dgm:prSet presAssocID="{28987BCD-68A2-437F-AA05-2E28ED5521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AFA3E6-118F-40FB-B038-76C3847EEEDC}" type="pres">
      <dgm:prSet presAssocID="{F182998C-E314-48FA-AE53-B815E14C971B}" presName="spacer" presStyleCnt="0"/>
      <dgm:spPr/>
    </dgm:pt>
    <dgm:pt modelId="{CE9AB972-40E0-4F6E-B8D2-41B334F3015D}" type="pres">
      <dgm:prSet presAssocID="{CC279E45-F7B2-4E54-AFAB-88FE19DA1E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94FA8C-A548-4A34-A49B-378FF7236D2E}" type="pres">
      <dgm:prSet presAssocID="{5EEA4220-4890-4027-B068-F55F7074604F}" presName="spacer" presStyleCnt="0"/>
      <dgm:spPr/>
    </dgm:pt>
    <dgm:pt modelId="{A75029F7-DB5D-4CE5-8310-FD94093D69FD}" type="pres">
      <dgm:prSet presAssocID="{09CE9E91-F928-45F1-A521-80F6BF9524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6AAA07-81CC-439B-862F-628FE4558AD5}" srcId="{E1DC7155-0882-425C-92C6-1D00C3D7D735}" destId="{03F1EDF1-E79B-4581-9594-9E6949734142}" srcOrd="0" destOrd="0" parTransId="{69D1B8BC-C5F1-44F2-84C8-428903EE1FF8}" sibTransId="{EBF8BB78-AC27-48A5-A81D-C9ABA89EE0CD}"/>
    <dgm:cxn modelId="{BB1A2324-4E00-4EA1-88D8-1663AC4F2511}" srcId="{E1DC7155-0882-425C-92C6-1D00C3D7D735}" destId="{09CE9E91-F928-45F1-A521-80F6BF95242A}" srcOrd="4" destOrd="0" parTransId="{731EDFD2-E511-4E1B-8EFA-D2EE6511065B}" sibTransId="{C30BF13F-D368-4F48-AA77-4FD25173EC0A}"/>
    <dgm:cxn modelId="{D3BD0650-1DA4-442B-A81B-2EA431094CE8}" srcId="{E1DC7155-0882-425C-92C6-1D00C3D7D735}" destId="{B4E27E3E-F303-4AFC-852D-58B1B01E2322}" srcOrd="1" destOrd="0" parTransId="{2352A350-FC79-4A9C-954B-4E403AE198E8}" sibTransId="{AD3F8DD7-B046-4624-AB6B-07DC33322DFB}"/>
    <dgm:cxn modelId="{E609D355-1679-4999-A153-185EA775E0A9}" type="presOf" srcId="{B4E27E3E-F303-4AFC-852D-58B1B01E2322}" destId="{2D57C39B-ABFA-4013-91D8-0CB52E58F31D}" srcOrd="0" destOrd="0" presId="urn:microsoft.com/office/officeart/2005/8/layout/vList2"/>
    <dgm:cxn modelId="{A6CA4D7B-8CB5-4A92-B9DB-A5A09A07628E}" type="presOf" srcId="{09CE9E91-F928-45F1-A521-80F6BF95242A}" destId="{A75029F7-DB5D-4CE5-8310-FD94093D69FD}" srcOrd="0" destOrd="0" presId="urn:microsoft.com/office/officeart/2005/8/layout/vList2"/>
    <dgm:cxn modelId="{E38ACCA0-D994-4DFE-B697-3FA2A98BD05E}" type="presOf" srcId="{28987BCD-68A2-437F-AA05-2E28ED5521CE}" destId="{DB6BFEF1-2B84-4411-84AA-7B71F1AADE85}" srcOrd="0" destOrd="0" presId="urn:microsoft.com/office/officeart/2005/8/layout/vList2"/>
    <dgm:cxn modelId="{2CE427A7-EA2A-478F-9066-70C190F5E4CA}" srcId="{E1DC7155-0882-425C-92C6-1D00C3D7D735}" destId="{28987BCD-68A2-437F-AA05-2E28ED5521CE}" srcOrd="2" destOrd="0" parTransId="{38E85113-122D-4340-91CC-F2D77B91A4D3}" sibTransId="{F182998C-E314-48FA-AE53-B815E14C971B}"/>
    <dgm:cxn modelId="{F9556AB0-585B-478B-BF38-103AF6F19C7F}" type="presOf" srcId="{CC279E45-F7B2-4E54-AFAB-88FE19DA1E73}" destId="{CE9AB972-40E0-4F6E-B8D2-41B334F3015D}" srcOrd="0" destOrd="0" presId="urn:microsoft.com/office/officeart/2005/8/layout/vList2"/>
    <dgm:cxn modelId="{0A9281BA-B9CF-4E41-9CE6-58A12539A44C}" type="presOf" srcId="{03F1EDF1-E79B-4581-9594-9E6949734142}" destId="{9634701D-FC6B-4616-8FAB-DA002239F01A}" srcOrd="0" destOrd="0" presId="urn:microsoft.com/office/officeart/2005/8/layout/vList2"/>
    <dgm:cxn modelId="{737686BF-140D-42C9-A52F-32655911E057}" type="presOf" srcId="{E1DC7155-0882-425C-92C6-1D00C3D7D735}" destId="{3259C694-C829-4AEA-B145-77AA5AB3C8B8}" srcOrd="0" destOrd="0" presId="urn:microsoft.com/office/officeart/2005/8/layout/vList2"/>
    <dgm:cxn modelId="{B6D3D0CF-3FA3-43C7-9F8B-361FEA0C8D0D}" srcId="{E1DC7155-0882-425C-92C6-1D00C3D7D735}" destId="{CC279E45-F7B2-4E54-AFAB-88FE19DA1E73}" srcOrd="3" destOrd="0" parTransId="{DDE26912-425F-40DA-BA21-C32545573499}" sibTransId="{5EEA4220-4890-4027-B068-F55F7074604F}"/>
    <dgm:cxn modelId="{6E2DA201-83AF-4B19-B015-A7D9C8C20ED6}" type="presParOf" srcId="{3259C694-C829-4AEA-B145-77AA5AB3C8B8}" destId="{9634701D-FC6B-4616-8FAB-DA002239F01A}" srcOrd="0" destOrd="0" presId="urn:microsoft.com/office/officeart/2005/8/layout/vList2"/>
    <dgm:cxn modelId="{56E731DE-0C26-4C25-A0E0-99B392A3882F}" type="presParOf" srcId="{3259C694-C829-4AEA-B145-77AA5AB3C8B8}" destId="{9641EAD1-447A-4F7A-BBE3-A6548C62C9CC}" srcOrd="1" destOrd="0" presId="urn:microsoft.com/office/officeart/2005/8/layout/vList2"/>
    <dgm:cxn modelId="{E5F985F0-5815-4E2C-98FB-A716F8EC6C49}" type="presParOf" srcId="{3259C694-C829-4AEA-B145-77AA5AB3C8B8}" destId="{2D57C39B-ABFA-4013-91D8-0CB52E58F31D}" srcOrd="2" destOrd="0" presId="urn:microsoft.com/office/officeart/2005/8/layout/vList2"/>
    <dgm:cxn modelId="{D979D22E-1BE6-43E3-A30B-EF16688E8CCB}" type="presParOf" srcId="{3259C694-C829-4AEA-B145-77AA5AB3C8B8}" destId="{29A4B969-52BD-42BE-BA97-94C50E207130}" srcOrd="3" destOrd="0" presId="urn:microsoft.com/office/officeart/2005/8/layout/vList2"/>
    <dgm:cxn modelId="{EDC45892-677A-4A58-8096-447CF9E4709A}" type="presParOf" srcId="{3259C694-C829-4AEA-B145-77AA5AB3C8B8}" destId="{DB6BFEF1-2B84-4411-84AA-7B71F1AADE85}" srcOrd="4" destOrd="0" presId="urn:microsoft.com/office/officeart/2005/8/layout/vList2"/>
    <dgm:cxn modelId="{3B89574B-85FE-4AC9-B63D-BC6764DAE611}" type="presParOf" srcId="{3259C694-C829-4AEA-B145-77AA5AB3C8B8}" destId="{3BAFA3E6-118F-40FB-B038-76C3847EEEDC}" srcOrd="5" destOrd="0" presId="urn:microsoft.com/office/officeart/2005/8/layout/vList2"/>
    <dgm:cxn modelId="{742B7C08-733C-4655-A286-72DF1EFCEEC6}" type="presParOf" srcId="{3259C694-C829-4AEA-B145-77AA5AB3C8B8}" destId="{CE9AB972-40E0-4F6E-B8D2-41B334F3015D}" srcOrd="6" destOrd="0" presId="urn:microsoft.com/office/officeart/2005/8/layout/vList2"/>
    <dgm:cxn modelId="{9D6B482F-7174-4F0D-BBEE-E308F4982708}" type="presParOf" srcId="{3259C694-C829-4AEA-B145-77AA5AB3C8B8}" destId="{B294FA8C-A548-4A34-A49B-378FF7236D2E}" srcOrd="7" destOrd="0" presId="urn:microsoft.com/office/officeart/2005/8/layout/vList2"/>
    <dgm:cxn modelId="{57EB4CB5-2D3C-4141-924F-21B54092917A}" type="presParOf" srcId="{3259C694-C829-4AEA-B145-77AA5AB3C8B8}" destId="{A75029F7-DB5D-4CE5-8310-FD94093D69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701D-FC6B-4616-8FAB-DA002239F01A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How do we start such a task?</a:t>
          </a:r>
          <a:br>
            <a:rPr lang="en-FI" sz="2500" kern="1200" dirty="0"/>
          </a:br>
          <a:endParaRPr lang="en-US" sz="2500" kern="1200" dirty="0"/>
        </a:p>
      </dsp:txBody>
      <dsp:txXfrm>
        <a:off x="48547" y="145256"/>
        <a:ext cx="6569739" cy="897406"/>
      </dsp:txXfrm>
    </dsp:sp>
    <dsp:sp modelId="{2D57C39B-ABFA-4013-91D8-0CB52E58F31D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1. </a:t>
          </a:r>
          <a:r>
            <a:rPr lang="fi-FI" sz="2500" kern="1200" dirty="0"/>
            <a:t>W</a:t>
          </a:r>
          <a:r>
            <a:rPr lang="en-FI" sz="2500" kern="1200" dirty="0"/>
            <a:t>rite down what you need</a:t>
          </a:r>
          <a:endParaRPr lang="en-US" sz="2500" kern="1200" dirty="0"/>
        </a:p>
      </dsp:txBody>
      <dsp:txXfrm>
        <a:off x="48547" y="1211756"/>
        <a:ext cx="6569739" cy="897406"/>
      </dsp:txXfrm>
    </dsp:sp>
    <dsp:sp modelId="{DB6BFEF1-2B84-4411-84AA-7B71F1AADE85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2. </a:t>
          </a:r>
          <a:r>
            <a:rPr lang="fi-FI" sz="2500" kern="1200" dirty="0"/>
            <a:t>W</a:t>
          </a:r>
          <a:r>
            <a:rPr lang="en-FI" sz="2500" kern="1200" dirty="0"/>
            <a:t>rite down a rough sketch of your code and define your subtasks</a:t>
          </a:r>
          <a:endParaRPr lang="en-US" sz="2500" kern="1200" dirty="0"/>
        </a:p>
      </dsp:txBody>
      <dsp:txXfrm>
        <a:off x="48547" y="2278257"/>
        <a:ext cx="6569739" cy="897406"/>
      </dsp:txXfrm>
    </dsp:sp>
    <dsp:sp modelId="{CE9AB972-40E0-4F6E-B8D2-41B334F3015D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3. </a:t>
          </a:r>
          <a:r>
            <a:rPr lang="fi-FI" sz="2500" kern="1200" dirty="0"/>
            <a:t>S</a:t>
          </a:r>
          <a:r>
            <a:rPr lang="en-FI" sz="2500" kern="1200" dirty="0"/>
            <a:t>tructur</a:t>
          </a:r>
          <a:r>
            <a:rPr lang="en-US" sz="2500" kern="1200" dirty="0"/>
            <a:t>e</a:t>
          </a:r>
          <a:r>
            <a:rPr lang="en-FI" sz="2500" kern="1200" dirty="0"/>
            <a:t> each subtask</a:t>
          </a:r>
          <a:endParaRPr lang="en-US" sz="2500" kern="1200" dirty="0"/>
        </a:p>
      </dsp:txBody>
      <dsp:txXfrm>
        <a:off x="48547" y="3344757"/>
        <a:ext cx="6569739" cy="897406"/>
      </dsp:txXfrm>
    </dsp:sp>
    <dsp:sp modelId="{A75029F7-DB5D-4CE5-8310-FD94093D69FD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4. </a:t>
          </a:r>
          <a:r>
            <a:rPr lang="fi-FI" sz="2500" kern="1200" dirty="0"/>
            <a:t>I</a:t>
          </a:r>
          <a:r>
            <a:rPr lang="en-FI" sz="2500" kern="1200" dirty="0"/>
            <a:t>mplement the subtasks</a:t>
          </a:r>
          <a:endParaRPr lang="en-US" sz="2500" kern="1200" dirty="0"/>
        </a:p>
      </dsp:txBody>
      <dsp:txXfrm>
        <a:off x="48547" y="4411257"/>
        <a:ext cx="6569739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701D-FC6B-4616-8FAB-DA002239F01A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How do we start such a task?</a:t>
          </a:r>
          <a:br>
            <a:rPr lang="en-FI" sz="2500" kern="1200" dirty="0"/>
          </a:br>
          <a:endParaRPr lang="en-US" sz="2500" kern="1200" dirty="0"/>
        </a:p>
      </dsp:txBody>
      <dsp:txXfrm>
        <a:off x="48547" y="145256"/>
        <a:ext cx="6569739" cy="897406"/>
      </dsp:txXfrm>
    </dsp:sp>
    <dsp:sp modelId="{2D57C39B-ABFA-4013-91D8-0CB52E58F31D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1. </a:t>
          </a:r>
          <a:r>
            <a:rPr lang="fi-FI" sz="2500" kern="1200" dirty="0"/>
            <a:t>W</a:t>
          </a:r>
          <a:r>
            <a:rPr lang="en-FI" sz="2500" kern="1200" dirty="0"/>
            <a:t>rite down what you need</a:t>
          </a:r>
          <a:endParaRPr lang="en-US" sz="2500" kern="1200" dirty="0"/>
        </a:p>
      </dsp:txBody>
      <dsp:txXfrm>
        <a:off x="48547" y="1211756"/>
        <a:ext cx="6569739" cy="897406"/>
      </dsp:txXfrm>
    </dsp:sp>
    <dsp:sp modelId="{DB6BFEF1-2B84-4411-84AA-7B71F1AADE85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2. </a:t>
          </a:r>
          <a:r>
            <a:rPr lang="fi-FI" sz="2500" kern="1200" dirty="0"/>
            <a:t>W</a:t>
          </a:r>
          <a:r>
            <a:rPr lang="en-FI" sz="2500" kern="1200" dirty="0"/>
            <a:t>rite down a rough sketch of your code and define your subtasks</a:t>
          </a:r>
          <a:endParaRPr lang="en-US" sz="2500" kern="1200" dirty="0"/>
        </a:p>
      </dsp:txBody>
      <dsp:txXfrm>
        <a:off x="48547" y="2278257"/>
        <a:ext cx="6569739" cy="897406"/>
      </dsp:txXfrm>
    </dsp:sp>
    <dsp:sp modelId="{CE9AB972-40E0-4F6E-B8D2-41B334F3015D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3. </a:t>
          </a:r>
          <a:r>
            <a:rPr lang="fi-FI" sz="2500" kern="1200" dirty="0"/>
            <a:t>S</a:t>
          </a:r>
          <a:r>
            <a:rPr lang="en-FI" sz="2500" kern="1200" dirty="0"/>
            <a:t>tructur</a:t>
          </a:r>
          <a:r>
            <a:rPr lang="en-US" sz="2500" kern="1200" dirty="0"/>
            <a:t>e</a:t>
          </a:r>
          <a:r>
            <a:rPr lang="en-FI" sz="2500" kern="1200" dirty="0"/>
            <a:t> each subtask</a:t>
          </a:r>
          <a:endParaRPr lang="en-US" sz="2500" kern="1200" dirty="0"/>
        </a:p>
      </dsp:txBody>
      <dsp:txXfrm>
        <a:off x="48547" y="3344757"/>
        <a:ext cx="6569739" cy="897406"/>
      </dsp:txXfrm>
    </dsp:sp>
    <dsp:sp modelId="{A75029F7-DB5D-4CE5-8310-FD94093D69FD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4. </a:t>
          </a:r>
          <a:r>
            <a:rPr lang="fi-FI" sz="2500" kern="1200" dirty="0"/>
            <a:t>I</a:t>
          </a:r>
          <a:r>
            <a:rPr lang="en-FI" sz="2500" kern="1200" dirty="0"/>
            <a:t>mplement the subtasks</a:t>
          </a:r>
          <a:endParaRPr lang="en-US" sz="2500" kern="1200" dirty="0"/>
        </a:p>
      </dsp:txBody>
      <dsp:txXfrm>
        <a:off x="48547" y="4411257"/>
        <a:ext cx="6569739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701D-FC6B-4616-8FAB-DA002239F01A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How do we start such a task?</a:t>
          </a:r>
          <a:br>
            <a:rPr lang="en-FI" sz="2500" kern="1200" dirty="0"/>
          </a:br>
          <a:endParaRPr lang="en-US" sz="2500" kern="1200" dirty="0"/>
        </a:p>
      </dsp:txBody>
      <dsp:txXfrm>
        <a:off x="48547" y="145256"/>
        <a:ext cx="6569739" cy="897406"/>
      </dsp:txXfrm>
    </dsp:sp>
    <dsp:sp modelId="{2D57C39B-ABFA-4013-91D8-0CB52E58F31D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1. </a:t>
          </a:r>
          <a:r>
            <a:rPr lang="fi-FI" sz="2500" kern="1200" dirty="0"/>
            <a:t>W</a:t>
          </a:r>
          <a:r>
            <a:rPr lang="en-FI" sz="2500" kern="1200" dirty="0"/>
            <a:t>rite down what you need</a:t>
          </a:r>
          <a:endParaRPr lang="en-US" sz="2500" kern="1200" dirty="0"/>
        </a:p>
      </dsp:txBody>
      <dsp:txXfrm>
        <a:off x="48547" y="1211756"/>
        <a:ext cx="6569739" cy="897406"/>
      </dsp:txXfrm>
    </dsp:sp>
    <dsp:sp modelId="{DB6BFEF1-2B84-4411-84AA-7B71F1AADE85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2. </a:t>
          </a:r>
          <a:r>
            <a:rPr lang="fi-FI" sz="2500" kern="1200" dirty="0"/>
            <a:t>W</a:t>
          </a:r>
          <a:r>
            <a:rPr lang="en-FI" sz="2500" kern="1200" dirty="0"/>
            <a:t>rite down a rough sketch of your code and define your subtasks</a:t>
          </a:r>
          <a:endParaRPr lang="en-US" sz="2500" kern="1200" dirty="0"/>
        </a:p>
      </dsp:txBody>
      <dsp:txXfrm>
        <a:off x="48547" y="2278257"/>
        <a:ext cx="6569739" cy="897406"/>
      </dsp:txXfrm>
    </dsp:sp>
    <dsp:sp modelId="{CE9AB972-40E0-4F6E-B8D2-41B334F3015D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3. </a:t>
          </a:r>
          <a:r>
            <a:rPr lang="fi-FI" sz="2500" kern="1200" dirty="0"/>
            <a:t>S</a:t>
          </a:r>
          <a:r>
            <a:rPr lang="en-FI" sz="2500" kern="1200" dirty="0"/>
            <a:t>tructur</a:t>
          </a:r>
          <a:r>
            <a:rPr lang="en-US" sz="2500" kern="1200" dirty="0"/>
            <a:t>e</a:t>
          </a:r>
          <a:r>
            <a:rPr lang="en-FI" sz="2500" kern="1200" dirty="0"/>
            <a:t> each subtask</a:t>
          </a:r>
          <a:endParaRPr lang="en-US" sz="2500" kern="1200" dirty="0"/>
        </a:p>
      </dsp:txBody>
      <dsp:txXfrm>
        <a:off x="48547" y="3344757"/>
        <a:ext cx="6569739" cy="897406"/>
      </dsp:txXfrm>
    </dsp:sp>
    <dsp:sp modelId="{A75029F7-DB5D-4CE5-8310-FD94093D69FD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4. </a:t>
          </a:r>
          <a:r>
            <a:rPr lang="fi-FI" sz="2500" kern="1200" dirty="0"/>
            <a:t>I</a:t>
          </a:r>
          <a:r>
            <a:rPr lang="en-FI" sz="2500" kern="1200" dirty="0"/>
            <a:t>mplement the subtasks</a:t>
          </a:r>
          <a:endParaRPr lang="en-US" sz="2500" kern="1200" dirty="0"/>
        </a:p>
      </dsp:txBody>
      <dsp:txXfrm>
        <a:off x="48547" y="4411257"/>
        <a:ext cx="6569739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701D-FC6B-4616-8FAB-DA002239F01A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How do we start such a task?</a:t>
          </a:r>
          <a:br>
            <a:rPr lang="en-FI" sz="2500" kern="1200" dirty="0"/>
          </a:br>
          <a:endParaRPr lang="en-US" sz="2500" kern="1200" dirty="0"/>
        </a:p>
      </dsp:txBody>
      <dsp:txXfrm>
        <a:off x="48547" y="145256"/>
        <a:ext cx="6569739" cy="897406"/>
      </dsp:txXfrm>
    </dsp:sp>
    <dsp:sp modelId="{2D57C39B-ABFA-4013-91D8-0CB52E58F31D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1. </a:t>
          </a:r>
          <a:r>
            <a:rPr lang="fi-FI" sz="2500" kern="1200" dirty="0"/>
            <a:t>W</a:t>
          </a:r>
          <a:r>
            <a:rPr lang="en-FI" sz="2500" kern="1200" dirty="0"/>
            <a:t>rite down what you need</a:t>
          </a:r>
          <a:endParaRPr lang="en-US" sz="2500" kern="1200" dirty="0"/>
        </a:p>
      </dsp:txBody>
      <dsp:txXfrm>
        <a:off x="48547" y="1211756"/>
        <a:ext cx="6569739" cy="897406"/>
      </dsp:txXfrm>
    </dsp:sp>
    <dsp:sp modelId="{DB6BFEF1-2B84-4411-84AA-7B71F1AADE85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2. </a:t>
          </a:r>
          <a:r>
            <a:rPr lang="fi-FI" sz="2500" kern="1200" dirty="0"/>
            <a:t>W</a:t>
          </a:r>
          <a:r>
            <a:rPr lang="en-FI" sz="2500" kern="1200" dirty="0"/>
            <a:t>rite down a rough sketch of your code and define your subtasks</a:t>
          </a:r>
          <a:endParaRPr lang="en-US" sz="2500" kern="1200" dirty="0"/>
        </a:p>
      </dsp:txBody>
      <dsp:txXfrm>
        <a:off x="48547" y="2278257"/>
        <a:ext cx="6569739" cy="897406"/>
      </dsp:txXfrm>
    </dsp:sp>
    <dsp:sp modelId="{CE9AB972-40E0-4F6E-B8D2-41B334F3015D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3. </a:t>
          </a:r>
          <a:r>
            <a:rPr lang="fi-FI" sz="2500" kern="1200" dirty="0"/>
            <a:t>S</a:t>
          </a:r>
          <a:r>
            <a:rPr lang="en-FI" sz="2500" kern="1200" dirty="0"/>
            <a:t>tructur</a:t>
          </a:r>
          <a:r>
            <a:rPr lang="en-US" sz="2500" kern="1200" dirty="0"/>
            <a:t>e</a:t>
          </a:r>
          <a:r>
            <a:rPr lang="en-FI" sz="2500" kern="1200" dirty="0"/>
            <a:t> each subtask</a:t>
          </a:r>
          <a:r>
            <a:rPr lang="fi-FI" sz="2500" kern="1200" dirty="0"/>
            <a:t> (pseudocode)</a:t>
          </a:r>
          <a:endParaRPr lang="en-US" sz="2500" kern="1200" dirty="0"/>
        </a:p>
      </dsp:txBody>
      <dsp:txXfrm>
        <a:off x="48547" y="3344757"/>
        <a:ext cx="6569739" cy="897406"/>
      </dsp:txXfrm>
    </dsp:sp>
    <dsp:sp modelId="{A75029F7-DB5D-4CE5-8310-FD94093D69FD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4. </a:t>
          </a:r>
          <a:r>
            <a:rPr lang="fi-FI" sz="2500" kern="1200" dirty="0"/>
            <a:t>I</a:t>
          </a:r>
          <a:r>
            <a:rPr lang="en-FI" sz="2500" kern="1200" dirty="0"/>
            <a:t>mplement the subtasks</a:t>
          </a:r>
          <a:endParaRPr lang="en-US" sz="2500" kern="1200" dirty="0"/>
        </a:p>
      </dsp:txBody>
      <dsp:txXfrm>
        <a:off x="48547" y="4411257"/>
        <a:ext cx="6569739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701D-FC6B-4616-8FAB-DA002239F01A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How do we start such a task?</a:t>
          </a:r>
          <a:br>
            <a:rPr lang="en-FI" sz="2500" kern="1200" dirty="0"/>
          </a:br>
          <a:endParaRPr lang="en-US" sz="2500" kern="1200" dirty="0"/>
        </a:p>
      </dsp:txBody>
      <dsp:txXfrm>
        <a:off x="48547" y="145256"/>
        <a:ext cx="6569739" cy="897406"/>
      </dsp:txXfrm>
    </dsp:sp>
    <dsp:sp modelId="{2D57C39B-ABFA-4013-91D8-0CB52E58F31D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1. </a:t>
          </a:r>
          <a:r>
            <a:rPr lang="fi-FI" sz="2500" kern="1200" dirty="0"/>
            <a:t>W</a:t>
          </a:r>
          <a:r>
            <a:rPr lang="en-FI" sz="2500" kern="1200" dirty="0"/>
            <a:t>rite down what you need</a:t>
          </a:r>
          <a:endParaRPr lang="en-US" sz="2500" kern="1200" dirty="0"/>
        </a:p>
      </dsp:txBody>
      <dsp:txXfrm>
        <a:off x="48547" y="1211756"/>
        <a:ext cx="6569739" cy="897406"/>
      </dsp:txXfrm>
    </dsp:sp>
    <dsp:sp modelId="{DB6BFEF1-2B84-4411-84AA-7B71F1AADE85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2. </a:t>
          </a:r>
          <a:r>
            <a:rPr lang="fi-FI" sz="2500" kern="1200" dirty="0"/>
            <a:t>W</a:t>
          </a:r>
          <a:r>
            <a:rPr lang="en-FI" sz="2500" kern="1200" dirty="0"/>
            <a:t>rite down a rough sketch of your code and define your subtasks</a:t>
          </a:r>
          <a:endParaRPr lang="en-US" sz="2500" kern="1200" dirty="0"/>
        </a:p>
      </dsp:txBody>
      <dsp:txXfrm>
        <a:off x="48547" y="2278257"/>
        <a:ext cx="6569739" cy="897406"/>
      </dsp:txXfrm>
    </dsp:sp>
    <dsp:sp modelId="{CE9AB972-40E0-4F6E-B8D2-41B334F3015D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3. </a:t>
          </a:r>
          <a:r>
            <a:rPr lang="fi-FI" sz="2500" kern="1200" dirty="0"/>
            <a:t>S</a:t>
          </a:r>
          <a:r>
            <a:rPr lang="en-FI" sz="2500" kern="1200" dirty="0"/>
            <a:t>tructur</a:t>
          </a:r>
          <a:r>
            <a:rPr lang="en-US" sz="2500" kern="1200" dirty="0"/>
            <a:t>e</a:t>
          </a:r>
          <a:r>
            <a:rPr lang="en-FI" sz="2500" kern="1200" dirty="0"/>
            <a:t> each subtask</a:t>
          </a:r>
          <a:endParaRPr lang="en-US" sz="2500" kern="1200" dirty="0"/>
        </a:p>
      </dsp:txBody>
      <dsp:txXfrm>
        <a:off x="48547" y="3344757"/>
        <a:ext cx="6569739" cy="897406"/>
      </dsp:txXfrm>
    </dsp:sp>
    <dsp:sp modelId="{A75029F7-DB5D-4CE5-8310-FD94093D69FD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4. </a:t>
          </a:r>
          <a:r>
            <a:rPr lang="fi-FI" sz="2500" kern="1200" dirty="0"/>
            <a:t>I</a:t>
          </a:r>
          <a:r>
            <a:rPr lang="en-FI" sz="2500" kern="1200" dirty="0"/>
            <a:t>mplement the subtasks</a:t>
          </a:r>
          <a:r>
            <a:rPr lang="fi-FI" sz="2500" kern="1200" dirty="0"/>
            <a:t> and the main task</a:t>
          </a:r>
          <a:endParaRPr lang="en-US" sz="2500" kern="1200" dirty="0"/>
        </a:p>
      </dsp:txBody>
      <dsp:txXfrm>
        <a:off x="48547" y="4411257"/>
        <a:ext cx="6569739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FBDD-5A61-45F9-B3E2-F056BBAB5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F1F94-5C9D-451F-B24B-B05492126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EFC37-BA85-46C0-BF84-3BE784F2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1256-FEBC-4439-A07C-3312713F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4355-90BC-4127-A107-A9427632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289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F77-8743-4491-8C11-E87EBCC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FC683-F8BA-4712-9E09-D00298315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15CFD-CB72-4C0E-9AB6-7894B80A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64CD5-44AA-439B-935F-CDE74DA1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7C9CF-4E63-40B6-BF82-DEC5DF72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626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B73A7D-DA9B-437B-A5A4-3E3B62458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96431-6056-4008-A5B9-A713C0E4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922E-5726-4C10-8149-E3E72134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17C33-C3F3-4C5B-AADE-ED07CE84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F4F4-BCCE-4B63-8A07-8AECC5CB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724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91F0-C813-43A6-81F5-0C05AA55E9DC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B458-4A80-4086-9CF1-6E5A50FB561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635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91F0-C813-43A6-81F5-0C05AA55E9DC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B458-4A80-4086-9CF1-6E5A50FB561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291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9023-1007-47B3-BCF2-20CD1A87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1101-3050-43DC-B5FE-A2E52499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BF3C-B4C9-4FE7-8DF5-D7B97644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4E75-37BE-4222-9F57-A64AA2FE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88168-084C-4120-831D-604387C5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140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7A98-DEEA-4F0C-8A85-6696124E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857E0-D77A-4FF8-9BA3-85B94208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353CA-51B5-46EA-8858-F184A73E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D64B-EFBF-436B-8D59-3C983E77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2CF9-2AF9-4921-9DC1-DEFBECD1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4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2C80-F8F0-4A99-8342-8824DBA3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DAD3-1905-49C4-852E-D45ED3BE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DD63F-FFDF-42B8-9FDE-36F5888F7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927D5-07AC-4ABE-8E1B-069088FE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64A87-66E8-48E7-ACAE-BEECEF1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498CE-D86F-48A0-908C-C47BFA41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5425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740A-CA9C-431C-B3FD-DDC464C6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F0BF9-E497-406F-95DE-9F72DEB8E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B266D-B5A9-44B5-909A-4136FC356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942F6-181E-4381-B126-8457913C6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2C40B-3B54-4E96-991B-119AE0E10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FC889-58C5-4F88-9091-F02DCA59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94894-C216-4389-BED0-F3F9EA6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63864-7270-4980-934E-FD9E2C83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16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6C09-9CFA-4C5D-962E-6A2547BC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9832A-B11C-41D5-B438-7B77B621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287B-6010-48B9-9D2D-0D2D05CB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925CE-CFF7-4F01-899F-95434F80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62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272D5-85F1-49DC-8A86-68D00B30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62EA3-60EB-42D5-90B2-DB8DC2F5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F5016-DB9F-4E68-8658-503D03D6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95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EA16-9B7A-4C9C-98BB-9854D393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A048-BEA4-45F5-A309-E49987BE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6758C-A272-4B3A-BD26-82433C74F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F3E94-E00F-4419-A4BB-7DFE585A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4C31D-8EFE-4427-9DE5-D52EC4A6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FC864-F0CF-40C5-8340-C6985F1D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85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909E-2C0C-4C69-8B96-5A5A0D52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1B60D-CEA6-4B8C-BCFC-071420E21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6A4FA-D5F6-4D7F-9D6A-51246870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294BE-1B4A-42B4-9ADD-C2DCDCB6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96A6D-D544-42CB-8A96-76C30661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A458C-BBAE-488A-AD5D-69B830E3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2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ED5BA-670D-499B-BAB5-7B26A499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A2AD0-16EE-4597-86F6-1F0E55FC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9DF1-9F07-443D-A523-51097E06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B4CE-89EF-46AB-A76A-2821C30AED02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D0D2-4AFA-4C50-B8F0-893BF22B7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73FD-733B-49E9-9F43-FB7A5F319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1E2E-6C5C-427E-A5E5-0D6666E8C9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09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91F0-C813-43A6-81F5-0C05AA55E9DC}" type="datetimeFigureOut">
              <a:rPr lang="en-FI" smtClean="0"/>
              <a:t>11/23/2021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B458-4A80-4086-9CF1-6E5A50FB561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587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esemo.aalto.fi/a111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690E4C35-8448-4BEE-AFE3-C41BD0844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8A90-2584-4247-97E9-D0D12246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FI" sz="4000" b="1"/>
              <a:t>CS-A113 Basics in Programming Y1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97040-5957-4BBC-8570-95274A44F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i-FI" sz="2000" dirty="0"/>
              <a:t>10th</a:t>
            </a:r>
            <a:r>
              <a:rPr lang="en-FI" sz="2000" dirty="0"/>
              <a:t> Lecture</a:t>
            </a:r>
            <a:br>
              <a:rPr lang="en-FI" sz="2000" dirty="0"/>
            </a:br>
            <a:r>
              <a:rPr lang="fi-FI" sz="2000" dirty="0"/>
              <a:t>23</a:t>
            </a:r>
            <a:r>
              <a:rPr lang="en-FI" sz="2000" dirty="0"/>
              <a:t>.</a:t>
            </a:r>
            <a:r>
              <a:rPr lang="fi-FI" sz="2000" dirty="0"/>
              <a:t>11</a:t>
            </a:r>
            <a:r>
              <a:rPr lang="en-FI" sz="2000" dirty="0"/>
              <a:t>.2021</a:t>
            </a:r>
          </a:p>
        </p:txBody>
      </p:sp>
      <p:cxnSp>
        <p:nvCxnSpPr>
          <p:cNvPr id="84" name="Straight Connector 5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0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range(all even numbers larger than 2 until 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6146" name="Picture 2" descr="What does PSEUDO- mean? - Definition of PSEUDO- - PSEUDO- stands for False.  By AcronymsAndSlang.com">
            <a:extLst>
              <a:ext uri="{FF2B5EF4-FFF2-40B4-BE49-F238E27FC236}">
                <a16:creationId xmlns:a16="http://schemas.microsoft.com/office/drawing/2014/main" id="{3C738E6A-C565-4B78-9F61-FB5D34A5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38" y="0"/>
            <a:ext cx="3589362" cy="21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9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range(all even numbers larger than 2 until 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can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What does PSEUDO- mean? - Definition of PSEUDO- - PSEUDO- stands for False.  By AcronymsAndSlang.com">
            <a:extLst>
              <a:ext uri="{FF2B5EF4-FFF2-40B4-BE49-F238E27FC236}">
                <a16:creationId xmlns:a16="http://schemas.microsoft.com/office/drawing/2014/main" id="{9F672B6A-B81C-4E1F-8E9E-27A08CDD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38" y="0"/>
            <a:ext cx="3589362" cy="21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1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Prime numbers until n</a:t>
            </a: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range(all even numbers larger than 2 until 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can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What does PSEUDO- mean? - Definition of PSEUDO- - PSEUDO- stands for False.  By AcronymsAndSlang.com">
            <a:extLst>
              <a:ext uri="{FF2B5EF4-FFF2-40B4-BE49-F238E27FC236}">
                <a16:creationId xmlns:a16="http://schemas.microsoft.com/office/drawing/2014/main" id="{6594D9FF-6D72-475B-8F3F-B8A771F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38" y="0"/>
            <a:ext cx="3589362" cy="21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7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range(all even numbers larger than 2 until 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can </a:t>
            </a: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What does PSEUDO- mean? - Definition of PSEUDO- - PSEUDO- stands for False.  By AcronymsAndSlang.com">
            <a:extLst>
              <a:ext uri="{FF2B5EF4-FFF2-40B4-BE49-F238E27FC236}">
                <a16:creationId xmlns:a16="http://schemas.microsoft.com/office/drawing/2014/main" id="{C0DA8A1E-C0DB-4EBB-9011-46A89D54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38" y="0"/>
            <a:ext cx="3589362" cy="21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9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ACAF3-495E-4706-8FFD-7EC5C53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" y="1683756"/>
            <a:ext cx="3938208" cy="2396359"/>
          </a:xfrm>
        </p:spPr>
        <p:txBody>
          <a:bodyPr anchor="b">
            <a:normAutofit/>
          </a:bodyPr>
          <a:lstStyle/>
          <a:p>
            <a:pPr algn="r"/>
            <a:r>
              <a:rPr lang="en-FI" sz="2800" dirty="0">
                <a:solidFill>
                  <a:srgbClr val="FFFFFF"/>
                </a:solidFill>
              </a:rPr>
              <a:t>Implement  a checker for Goldbach’s Theorem for the first n numbers: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65C047-21D1-439D-8A51-01A43698E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465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21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85E0-E38E-44B8-A53F-43B7CED4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FI" dirty="0"/>
              <a:t>What is a Prime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9BBD-3B9E-48CE-9918-D49413E7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5678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2400" dirty="0"/>
              <a:t>A prime number is a natural number greater than 1 that is not a product of two smaller natural numbers.</a:t>
            </a:r>
          </a:p>
          <a:p>
            <a:pPr marL="0" indent="0">
              <a:buNone/>
            </a:pPr>
            <a:endParaRPr lang="en-FI" sz="2400" dirty="0"/>
          </a:p>
          <a:p>
            <a:pPr marL="0" indent="0">
              <a:buNone/>
            </a:pPr>
            <a:r>
              <a:rPr lang="en-FI" sz="2400" dirty="0"/>
              <a:t>Prime numbers: 2,3,5,7,11,...</a:t>
            </a:r>
          </a:p>
          <a:p>
            <a:pPr marL="0" indent="0">
              <a:buNone/>
            </a:pPr>
            <a:r>
              <a:rPr lang="en-FI" sz="2400" dirty="0"/>
              <a:t>NOT Prime numbers: 1,4,6,8,9,10,12,...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oups of two to twelve dots, showing that the composite numbers of dots (4, 6, 8, 9, 10, and 12) can be arranged into rectangles but prime numbers cannot">
            <a:extLst>
              <a:ext uri="{FF2B5EF4-FFF2-40B4-BE49-F238E27FC236}">
                <a16:creationId xmlns:a16="http://schemas.microsoft.com/office/drawing/2014/main" id="{6BBF3C4B-3D44-4959-896C-4801A318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5643" y="833418"/>
            <a:ext cx="3693662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0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With which number do you start?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38544"/>
              </p:ext>
            </p:extLst>
          </p:nvPr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E53804-F3FE-4994-99BF-EF44E0A13022}"/>
              </a:ext>
            </a:extLst>
          </p:cNvPr>
          <p:cNvSpPr/>
          <p:nvPr/>
        </p:nvSpPr>
        <p:spPr>
          <a:xfrm>
            <a:off x="2726706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02D55-AB34-41C9-B6AE-B6F717EEFD6C}"/>
              </a:ext>
            </a:extLst>
          </p:cNvPr>
          <p:cNvSpPr/>
          <p:nvPr/>
        </p:nvSpPr>
        <p:spPr>
          <a:xfrm>
            <a:off x="4362863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4501B-F2D0-4B45-B6FD-30C56026F95F}"/>
              </a:ext>
            </a:extLst>
          </p:cNvPr>
          <p:cNvSpPr/>
          <p:nvPr/>
        </p:nvSpPr>
        <p:spPr>
          <a:xfrm>
            <a:off x="353984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170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4F83AE69-3C11-4B59-A83B-18968CF0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0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With which number do you start?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202D55-AB34-41C9-B6AE-B6F717EEFD6C}"/>
              </a:ext>
            </a:extLst>
          </p:cNvPr>
          <p:cNvSpPr/>
          <p:nvPr/>
        </p:nvSpPr>
        <p:spPr>
          <a:xfrm>
            <a:off x="4362863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4501B-F2D0-4B45-B6FD-30C56026F95F}"/>
              </a:ext>
            </a:extLst>
          </p:cNvPr>
          <p:cNvSpPr/>
          <p:nvPr/>
        </p:nvSpPr>
        <p:spPr>
          <a:xfrm>
            <a:off x="353984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DBD69022-9D26-4511-BA49-F9E727E0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9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3 – is 3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202D55-AB34-41C9-B6AE-B6F717EEFD6C}"/>
              </a:ext>
            </a:extLst>
          </p:cNvPr>
          <p:cNvSpPr/>
          <p:nvPr/>
        </p:nvSpPr>
        <p:spPr>
          <a:xfrm>
            <a:off x="4362863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4501B-F2D0-4B45-B6FD-30C56026F95F}"/>
              </a:ext>
            </a:extLst>
          </p:cNvPr>
          <p:cNvSpPr/>
          <p:nvPr/>
        </p:nvSpPr>
        <p:spPr>
          <a:xfrm>
            <a:off x="353984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76E2916B-9046-4CCC-9553-0C079052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2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4 – is 4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202D55-AB34-41C9-B6AE-B6F717EEFD6C}"/>
              </a:ext>
            </a:extLst>
          </p:cNvPr>
          <p:cNvSpPr/>
          <p:nvPr/>
        </p:nvSpPr>
        <p:spPr>
          <a:xfrm>
            <a:off x="4362863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53ED5A51-BCE7-436D-B136-4FC1D4DA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74138-8CC2-4A3F-863A-52813BE7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dirty="0"/>
              <a:t>The Lecture:</a:t>
            </a:r>
            <a:br>
              <a:rPr lang="en-US" sz="4000" dirty="0"/>
            </a:br>
            <a:r>
              <a:rPr lang="en-US" sz="4000" dirty="0"/>
              <a:t>Different Today</a:t>
            </a:r>
          </a:p>
        </p:txBody>
      </p:sp>
      <p:pic>
        <p:nvPicPr>
          <p:cNvPr id="12" name="Picture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7D8E35B9-F389-44D2-8587-3527E3171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4563" b="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BF6FE74-1EA2-4B51-B000-4B1E40258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3193" y="2418408"/>
            <a:ext cx="341754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Join with Video </a:t>
            </a:r>
            <a:r>
              <a:rPr lang="en-US" sz="2000" dirty="0"/>
              <a:t>– We are coding together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Open your microphone – we discuss things together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We will </a:t>
            </a:r>
            <a:r>
              <a:rPr lang="en-US" sz="2000" b="1" dirty="0"/>
              <a:t>NOT</a:t>
            </a:r>
            <a:r>
              <a:rPr lang="en-US" sz="2000" dirty="0"/>
              <a:t> record the session today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3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5 – is 5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202D55-AB34-41C9-B6AE-B6F717EEFD6C}"/>
              </a:ext>
            </a:extLst>
          </p:cNvPr>
          <p:cNvSpPr/>
          <p:nvPr/>
        </p:nvSpPr>
        <p:spPr>
          <a:xfrm>
            <a:off x="4362863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A831C0D7-BA48-4BCA-B309-E2C77D33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57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6 – is 6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F2F8F2CB-296E-4429-8AF9-8DC7D25C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8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7 – is 7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3A4C6BC-02FB-4885-86E8-DF88F1F217B1}"/>
              </a:ext>
            </a:extLst>
          </p:cNvPr>
          <p:cNvSpPr/>
          <p:nvPr/>
        </p:nvSpPr>
        <p:spPr>
          <a:xfrm>
            <a:off x="5178300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A8A8F026-6475-4215-8A9D-6965C3D5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2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8 – is 8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5D9D101C-896C-44B9-AF49-80EA630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1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9 – is 9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C9643766-E187-4ECA-9A04-B03652FB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0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10 – is 10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FE8ECDED-C1FE-47AD-9669-51FCD069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0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11 – is 11 dividable by any number on the list so far?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BA50D8-F7C3-4E2A-B9E2-FBB2AA52572E}"/>
              </a:ext>
            </a:extLst>
          </p:cNvPr>
          <p:cNvSpPr/>
          <p:nvPr/>
        </p:nvSpPr>
        <p:spPr>
          <a:xfrm>
            <a:off x="5987143" y="3717473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8F9D49C3-08D0-4D3A-AA86-38C7FC95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93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12,13...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5516B27-F4E5-498C-9493-BC4F54E370C4}"/>
              </a:ext>
            </a:extLst>
          </p:cNvPr>
          <p:cNvSpPr/>
          <p:nvPr/>
        </p:nvSpPr>
        <p:spPr>
          <a:xfrm>
            <a:off x="6803240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A4EED279-949F-457C-9ACA-FB45BF55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74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14,15,16,17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C8FCA99-7686-48F0-8E54-67E7D380D3F2}"/>
              </a:ext>
            </a:extLst>
          </p:cNvPr>
          <p:cNvSpPr/>
          <p:nvPr/>
        </p:nvSpPr>
        <p:spPr>
          <a:xfrm>
            <a:off x="7614068" y="374478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D90AB9A2-435A-4CA4-8564-94FD7133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93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14,15,16,17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BD2F6C1-C76C-410B-B267-17284A8096E4}"/>
              </a:ext>
            </a:extLst>
          </p:cNvPr>
          <p:cNvSpPr/>
          <p:nvPr/>
        </p:nvSpPr>
        <p:spPr>
          <a:xfrm>
            <a:off x="8427848" y="3555177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1BEDBC9E-051C-499B-BA85-65CB84E2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8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9D2BBC-9C41-493D-8E1D-ADC816B0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FI">
                <a:solidFill>
                  <a:srgbClr val="000000"/>
                </a:solidFill>
              </a:rPr>
              <a:t>Interactions Today: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85EEBF3-DA40-4851-888A-E12A63E8F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3" y="2512023"/>
            <a:ext cx="2617915" cy="14984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F726-FE09-4790-B917-BFF2E327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512" y="2421682"/>
            <a:ext cx="6420671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FI" sz="3200" dirty="0">
                <a:solidFill>
                  <a:srgbClr val="000000"/>
                </a:solidFill>
              </a:rPr>
              <a:t>Go to: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wf_segoe-ui_normal"/>
                <a:hlinkClick r:id="rId4"/>
              </a:rPr>
              <a:t>http://presemo.aalto.fi/csa1113</a:t>
            </a:r>
            <a:endParaRPr lang="en-FI" sz="3200" b="0" i="0" dirty="0">
              <a:solidFill>
                <a:srgbClr val="000000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05948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18,19,...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9C28BE98-C2B1-4416-BB13-9F37C297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74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0B-DDCC-4A17-A9FC-7FE458A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</a:t>
            </a:r>
            <a:r>
              <a:rPr lang="en-FI" dirty="0"/>
              <a:t> N</a:t>
            </a:r>
            <a:r>
              <a:rPr lang="en-US" dirty="0"/>
              <a:t>umber Sieve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EA0-307B-4139-B957-A8FD6E33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numbers to a list if it is not divisible by any of the number already in the list</a:t>
            </a:r>
            <a:r>
              <a:rPr lang="en-FI" dirty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Next number 18,19,...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myPrimes =</a:t>
            </a: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695D7-6BB8-40C4-B429-1D517B52E9A5}"/>
              </a:ext>
            </a:extLst>
          </p:cNvPr>
          <p:cNvGraphicFramePr>
            <a:graphicFrameLocks noGrp="1"/>
          </p:cNvGraphicFramePr>
          <p:nvPr/>
        </p:nvGraphicFramePr>
        <p:xfrm>
          <a:off x="2726706" y="3818414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1260629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206069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282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23096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79695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45712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00678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794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141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0332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28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836BFA5-CB50-45CC-87D1-AF476EFA9C79}"/>
              </a:ext>
            </a:extLst>
          </p:cNvPr>
          <p:cNvSpPr/>
          <p:nvPr/>
        </p:nvSpPr>
        <p:spPr>
          <a:xfrm>
            <a:off x="9236369" y="3518562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F7DC3-11FD-4C09-85AE-862D83A14185}"/>
              </a:ext>
            </a:extLst>
          </p:cNvPr>
          <p:cNvSpPr/>
          <p:nvPr/>
        </p:nvSpPr>
        <p:spPr>
          <a:xfrm>
            <a:off x="10052623" y="3490358"/>
            <a:ext cx="800265" cy="79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 descr="Buy Quality sieve with double mesh 5 Formats online - HorecaTraders">
            <a:extLst>
              <a:ext uri="{FF2B5EF4-FFF2-40B4-BE49-F238E27FC236}">
                <a16:creationId xmlns:a16="http://schemas.microsoft.com/office/drawing/2014/main" id="{667B4BDA-7F65-48C4-A328-3F108314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69" y="42793"/>
            <a:ext cx="1835624" cy="1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0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845-4EEB-481E-8EDD-60F07EFA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Sieve of Eratosthenes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933DC-92B1-4B6E-A4F6-6C076AF40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is expensive for computers: Can we find the Prime numbers in a better way without testing for division?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Sieve of Eratosthenes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Idea: Start with a list of numbers. If you find a prime, mark all multiples of this number as NOT prime:</a:t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 4,6,8,10,12,14,...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 6,9,12,15,18,...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is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5 10,15,20,25,...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 is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  14,21,28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 is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is marked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11  22,33,44,</a:t>
            </a:r>
          </a:p>
          <a:p>
            <a:pPr marL="0" indent="0">
              <a:buNone/>
            </a:pPr>
            <a:endParaRPr lang="fi-FI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266" name="Picture 2" descr="Eratosthenesin, kreikkalaisen matemaatikon ja maantieteilijän elämäkerta">
            <a:extLst>
              <a:ext uri="{FF2B5EF4-FFF2-40B4-BE49-F238E27FC236}">
                <a16:creationId xmlns:a16="http://schemas.microsoft.com/office/drawing/2014/main" id="{C8C8E0B3-0B1C-4A0D-83A9-049D8042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90" y="0"/>
            <a:ext cx="2891810" cy="16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845-4EEB-481E-8EDD-60F07EFA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Sieve of Eratosthenes</a:t>
            </a:r>
            <a:endParaRPr lang="en-FI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A9158CC-3166-44B2-82DF-C4BD99E0F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31" y="1502659"/>
            <a:ext cx="5871401" cy="4868645"/>
          </a:xfrm>
        </p:spPr>
      </p:pic>
      <p:pic>
        <p:nvPicPr>
          <p:cNvPr id="4" name="Picture 2" descr="Eratosthenesin, kreikkalaisen matemaatikon ja maantieteilijän elämäkerta">
            <a:extLst>
              <a:ext uri="{FF2B5EF4-FFF2-40B4-BE49-F238E27FC236}">
                <a16:creationId xmlns:a16="http://schemas.microsoft.com/office/drawing/2014/main" id="{BC11C881-6EFC-463E-9B7F-7FA05EE7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90" y="0"/>
            <a:ext cx="2891810" cy="16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2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CB39-6314-4091-B0F9-561991A1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to implement </a:t>
            </a:r>
            <a:br>
              <a:rPr lang="fi-FI" dirty="0"/>
            </a:br>
            <a:r>
              <a:rPr lang="fi-FI" dirty="0"/>
              <a:t>the Sieve of Eratosthenes?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222C-065B-403E-BB57-09959F2B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Start with a list of size n where each entry is ”True”</a:t>
            </a:r>
          </a:p>
          <a:p>
            <a:pPr marL="0" indent="0">
              <a:buNone/>
            </a:pPr>
            <a:r>
              <a:rPr lang="fi-FI" dirty="0"/>
              <a:t>    myPrimes = [True]*n</a:t>
            </a:r>
          </a:p>
          <a:p>
            <a:pPr marL="0" indent="0">
              <a:buNone/>
            </a:pPr>
            <a:r>
              <a:rPr lang="fi-FI" dirty="0"/>
              <a:t>Mark all the multiples (of numbers that are still True when you iterate over them) with False</a:t>
            </a:r>
          </a:p>
          <a:p>
            <a:pPr marL="0" indent="0">
              <a:buNone/>
            </a:pPr>
            <a:r>
              <a:rPr lang="fi-FI" dirty="0"/>
              <a:t>Iterate over the remaining list – all indices with entry True are prime numbers</a:t>
            </a:r>
          </a:p>
          <a:p>
            <a:pPr marL="0" indent="0">
              <a:buNone/>
            </a:pPr>
            <a:r>
              <a:rPr lang="fi-FI" dirty="0"/>
              <a:t>    myPrimesClean = []</a:t>
            </a:r>
          </a:p>
        </p:txBody>
      </p:sp>
      <p:pic>
        <p:nvPicPr>
          <p:cNvPr id="4" name="Picture 2" descr="Eratosthenesin, kreikkalaisen matemaatikon ja maantieteilijän elämäkerta">
            <a:extLst>
              <a:ext uri="{FF2B5EF4-FFF2-40B4-BE49-F238E27FC236}">
                <a16:creationId xmlns:a16="http://schemas.microsoft.com/office/drawing/2014/main" id="{E29EC34D-9072-4A74-97BE-24A759D6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90" y="0"/>
            <a:ext cx="2891810" cy="16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ACAF3-495E-4706-8FFD-7EC5C53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" y="1683756"/>
            <a:ext cx="3938208" cy="2396359"/>
          </a:xfrm>
        </p:spPr>
        <p:txBody>
          <a:bodyPr anchor="b">
            <a:normAutofit/>
          </a:bodyPr>
          <a:lstStyle/>
          <a:p>
            <a:pPr algn="r"/>
            <a:r>
              <a:rPr lang="en-FI" sz="2800" dirty="0">
                <a:solidFill>
                  <a:srgbClr val="FFFFFF"/>
                </a:solidFill>
              </a:rPr>
              <a:t>Implement  a checker for Goldbach’s Theorem for the first n numbers: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65C047-21D1-439D-8A51-01A43698E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024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29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range(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even numbers larger than 2 until n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can i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9870205-CB0D-4BC8-820C-F4F0B32E3137}"/>
              </a:ext>
            </a:extLst>
          </p:cNvPr>
          <p:cNvSpPr/>
          <p:nvPr/>
        </p:nvSpPr>
        <p:spPr>
          <a:xfrm>
            <a:off x="5760765" y="2051318"/>
            <a:ext cx="2279374" cy="1086678"/>
          </a:xfrm>
          <a:prstGeom prst="wedgeEllipseCallout">
            <a:avLst>
              <a:gd name="adj1" fmla="val -56879"/>
              <a:gd name="adj2" fmla="val 74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range(x,y,z)</a:t>
            </a:r>
          </a:p>
        </p:txBody>
      </p:sp>
      <p:pic>
        <p:nvPicPr>
          <p:cNvPr id="5" name="Picture 2" descr="How to Win $1 Million | Field Notes | North Coast Journal">
            <a:extLst>
              <a:ext uri="{FF2B5EF4-FFF2-40B4-BE49-F238E27FC236}">
                <a16:creationId xmlns:a16="http://schemas.microsoft.com/office/drawing/2014/main" id="{1A2978D4-3DC3-442E-B159-EEF7C0AA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8" y="2935370"/>
            <a:ext cx="2699532" cy="3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60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Code overview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FI" dirty="0">
                <a:solidFill>
                  <a:srgbClr val="FF0000"/>
                </a:solidFill>
              </a:rPr>
              <a:t>4,n+1,2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can i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026" name="Picture 2" descr="How to Win $1 Million | Field Notes | North Coast Journal">
            <a:extLst>
              <a:ext uri="{FF2B5EF4-FFF2-40B4-BE49-F238E27FC236}">
                <a16:creationId xmlns:a16="http://schemas.microsoft.com/office/drawing/2014/main" id="{DAB28FFC-518E-493E-8168-177421AB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8" y="2935370"/>
            <a:ext cx="2699532" cy="3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51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range(</a:t>
            </a:r>
            <a:r>
              <a:rPr lang="en-FI" dirty="0"/>
              <a:t>4,n+1,2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How to Win $1 Million | Field Notes | North Coast Journal">
            <a:extLst>
              <a:ext uri="{FF2B5EF4-FFF2-40B4-BE49-F238E27FC236}">
                <a16:creationId xmlns:a16="http://schemas.microsoft.com/office/drawing/2014/main" id="{EFE74C5F-FA41-4FD6-B2C9-3AD9E2A4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8" y="2935370"/>
            <a:ext cx="2699532" cy="3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F185B0A-7449-47DD-B2D4-0630E2A70EFC}"/>
              </a:ext>
            </a:extLst>
          </p:cNvPr>
          <p:cNvSpPr/>
          <p:nvPr/>
        </p:nvSpPr>
        <p:spPr>
          <a:xfrm>
            <a:off x="5976730" y="1934817"/>
            <a:ext cx="2699532" cy="1696279"/>
          </a:xfrm>
          <a:prstGeom prst="wedgeEllipseCallout">
            <a:avLst>
              <a:gd name="adj1" fmla="val -77042"/>
              <a:gd name="adj2" fmla="val 6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Iterate through ALL pairs of primes</a:t>
            </a:r>
          </a:p>
        </p:txBody>
      </p:sp>
    </p:spTree>
    <p:extLst>
      <p:ext uri="{BB962C8B-B14F-4D97-AF65-F5344CB8AC3E}">
        <p14:creationId xmlns:p14="http://schemas.microsoft.com/office/powerpoint/2010/main" val="1445001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range(</a:t>
            </a:r>
            <a:r>
              <a:rPr lang="en-FI" dirty="0"/>
              <a:t>4,n+1,2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the sum of two primes?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How to Win $1 Million | Field Notes | North Coast Journal">
            <a:extLst>
              <a:ext uri="{FF2B5EF4-FFF2-40B4-BE49-F238E27FC236}">
                <a16:creationId xmlns:a16="http://schemas.microsoft.com/office/drawing/2014/main" id="{EFE74C5F-FA41-4FD6-B2C9-3AD9E2A4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8" y="2935370"/>
            <a:ext cx="2699532" cy="3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F185B0A-7449-47DD-B2D4-0630E2A70EFC}"/>
              </a:ext>
            </a:extLst>
          </p:cNvPr>
          <p:cNvSpPr/>
          <p:nvPr/>
        </p:nvSpPr>
        <p:spPr>
          <a:xfrm>
            <a:off x="5976730" y="1934817"/>
            <a:ext cx="2699532" cy="1696279"/>
          </a:xfrm>
          <a:prstGeom prst="wedgeEllipseCallout">
            <a:avLst>
              <a:gd name="adj1" fmla="val -77042"/>
              <a:gd name="adj2" fmla="val 6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Iterate through ALL pairs of primes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805EE4-1EC8-423C-847E-2B2BE070E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22002"/>
              </p:ext>
            </p:extLst>
          </p:nvPr>
        </p:nvGraphicFramePr>
        <p:xfrm>
          <a:off x="662609" y="4483100"/>
          <a:ext cx="7832034" cy="21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826">
                  <a:extLst>
                    <a:ext uri="{9D8B030D-6E8A-4147-A177-3AD203B41FA5}">
                      <a16:colId xmlns:a16="http://schemas.microsoft.com/office/drawing/2014/main" val="1211025524"/>
                    </a:ext>
                  </a:extLst>
                </a:gridCol>
                <a:gridCol w="1578802">
                  <a:extLst>
                    <a:ext uri="{9D8B030D-6E8A-4147-A177-3AD203B41FA5}">
                      <a16:colId xmlns:a16="http://schemas.microsoft.com/office/drawing/2014/main" val="3502131511"/>
                    </a:ext>
                  </a:extLst>
                </a:gridCol>
                <a:gridCol w="1578802">
                  <a:extLst>
                    <a:ext uri="{9D8B030D-6E8A-4147-A177-3AD203B41FA5}">
                      <a16:colId xmlns:a16="http://schemas.microsoft.com/office/drawing/2014/main" val="1660597482"/>
                    </a:ext>
                  </a:extLst>
                </a:gridCol>
                <a:gridCol w="1578802">
                  <a:extLst>
                    <a:ext uri="{9D8B030D-6E8A-4147-A177-3AD203B41FA5}">
                      <a16:colId xmlns:a16="http://schemas.microsoft.com/office/drawing/2014/main" val="3854521496"/>
                    </a:ext>
                  </a:extLst>
                </a:gridCol>
                <a:gridCol w="1578802">
                  <a:extLst>
                    <a:ext uri="{9D8B030D-6E8A-4147-A177-3AD203B41FA5}">
                      <a16:colId xmlns:a16="http://schemas.microsoft.com/office/drawing/2014/main" val="4211733100"/>
                    </a:ext>
                  </a:extLst>
                </a:gridCol>
              </a:tblGrid>
              <a:tr h="572911">
                <a:tc>
                  <a:txBody>
                    <a:bodyPr/>
                    <a:lstStyle/>
                    <a:p>
                      <a:r>
                        <a:rPr lang="fi-FI" dirty="0"/>
                        <a:t>Prim1/Prime2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40851"/>
                  </a:ext>
                </a:extLst>
              </a:tr>
              <a:tr h="327378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 /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 /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48753"/>
                  </a:ext>
                </a:extLst>
              </a:tr>
              <a:tr h="327378"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 /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3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3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3 /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714894"/>
                  </a:ext>
                </a:extLst>
              </a:tr>
              <a:tr h="327378"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 /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5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5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5 /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66872"/>
                  </a:ext>
                </a:extLst>
              </a:tr>
              <a:tr h="508429"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 /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7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7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5 /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95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0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4596-8EDD-407E-B1C4-9648DF483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FI" sz="5400" dirty="0"/>
              <a:t>Goldbach`s Conjecture</a:t>
            </a:r>
            <a:br>
              <a:rPr lang="en-FI" sz="5400" dirty="0"/>
            </a:br>
            <a:r>
              <a:rPr lang="en-FI" sz="3600" dirty="0"/>
              <a:t>(1742)</a:t>
            </a:r>
            <a:endParaRPr lang="en-FI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143E6-87BE-4BC0-813F-7EC0AEFC2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772" y="4750893"/>
            <a:ext cx="5180146" cy="1147863"/>
          </a:xfrm>
        </p:spPr>
        <p:txBody>
          <a:bodyPr anchor="t">
            <a:normAutofit/>
          </a:bodyPr>
          <a:lstStyle/>
          <a:p>
            <a:pPr algn="l"/>
            <a:endParaRPr lang="en-FI" sz="2000" dirty="0"/>
          </a:p>
          <a:p>
            <a:pPr algn="l"/>
            <a:r>
              <a:rPr lang="en-FI" sz="2000" b="1" dirty="0"/>
              <a:t>Every even number greater than two can be written as the sum of two primes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Goldbach&amp;#39;s Conjecture – learnspace">
            <a:extLst>
              <a:ext uri="{FF2B5EF4-FFF2-40B4-BE49-F238E27FC236}">
                <a16:creationId xmlns:a16="http://schemas.microsoft.com/office/drawing/2014/main" id="{D02AEEDD-7DD1-4937-9978-2D03EDAC8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r="2" b="1067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5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range(</a:t>
            </a:r>
            <a:r>
              <a:rPr lang="en-FI" dirty="0"/>
              <a:t>4,n+1,2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prime1 in myPrimes:</a:t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 prime2 in myPrimes: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if (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I test here?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print()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How to Win $1 Million | Field Notes | North Coast Journal">
            <a:extLst>
              <a:ext uri="{FF2B5EF4-FFF2-40B4-BE49-F238E27FC236}">
                <a16:creationId xmlns:a16="http://schemas.microsoft.com/office/drawing/2014/main" id="{EFE74C5F-FA41-4FD6-B2C9-3AD9E2A4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8" y="2935370"/>
            <a:ext cx="2699532" cy="3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F185B0A-7449-47DD-B2D4-0630E2A70EFC}"/>
              </a:ext>
            </a:extLst>
          </p:cNvPr>
          <p:cNvSpPr/>
          <p:nvPr/>
        </p:nvSpPr>
        <p:spPr>
          <a:xfrm>
            <a:off x="5976730" y="1934817"/>
            <a:ext cx="2699532" cy="1696279"/>
          </a:xfrm>
          <a:prstGeom prst="wedgeEllipseCallout">
            <a:avLst>
              <a:gd name="adj1" fmla="val -77042"/>
              <a:gd name="adj2" fmla="val 6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Iterate through ALL pairs of primes</a:t>
            </a:r>
          </a:p>
        </p:txBody>
      </p:sp>
    </p:spTree>
    <p:extLst>
      <p:ext uri="{BB962C8B-B14F-4D97-AF65-F5344CB8AC3E}">
        <p14:creationId xmlns:p14="http://schemas.microsoft.com/office/powerpoint/2010/main" val="3141553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A7E-C438-4A8F-94D1-F4B2434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653A-0ED8-4A60-A8A0-92AB3D5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#find all Prime numbers until n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myPrimes = getPrim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s(n)</a:t>
            </a:r>
          </a:p>
          <a:p>
            <a:pPr marL="0" indent="0">
              <a:buNone/>
            </a:pPr>
            <a:r>
              <a:rPr lang="en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test_Goldbach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range(</a:t>
            </a:r>
            <a:r>
              <a:rPr lang="en-FI" dirty="0"/>
              <a:t>4,n+1,2</a:t>
            </a: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prime1 in myPrimes:</a:t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 prime2 in myPrimes: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if (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prime1+prime2==i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print(f '{i} = {prime1} + {prime2}.)</a:t>
            </a:r>
            <a:b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How to Win $1 Million | Field Notes | North Coast Journal">
            <a:extLst>
              <a:ext uri="{FF2B5EF4-FFF2-40B4-BE49-F238E27FC236}">
                <a16:creationId xmlns:a16="http://schemas.microsoft.com/office/drawing/2014/main" id="{EFE74C5F-FA41-4FD6-B2C9-3AD9E2A4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8" y="2935370"/>
            <a:ext cx="2699532" cy="3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F185B0A-7449-47DD-B2D4-0630E2A70EFC}"/>
              </a:ext>
            </a:extLst>
          </p:cNvPr>
          <p:cNvSpPr/>
          <p:nvPr/>
        </p:nvSpPr>
        <p:spPr>
          <a:xfrm>
            <a:off x="5976730" y="1934817"/>
            <a:ext cx="2699532" cy="1696279"/>
          </a:xfrm>
          <a:prstGeom prst="wedgeEllipseCallout">
            <a:avLst>
              <a:gd name="adj1" fmla="val -77042"/>
              <a:gd name="adj2" fmla="val 6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Iterate through ALL pairs of primes</a:t>
            </a:r>
          </a:p>
        </p:txBody>
      </p:sp>
    </p:spTree>
    <p:extLst>
      <p:ext uri="{BB962C8B-B14F-4D97-AF65-F5344CB8AC3E}">
        <p14:creationId xmlns:p14="http://schemas.microsoft.com/office/powerpoint/2010/main" val="3660414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6425-1DE0-4907-A771-9EF06632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getPrimes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EABE-2B37-4D0D-8E77-279BF734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getPrimes(myN):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myN &lt; 2: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return []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else: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myPrimes = [2]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for i in range(3,myN + 1):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isPrime = True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 testDivider in myPrimes: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if ((i % testDivider) == 0):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isPrime = False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if isPrime: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myPrimes.append(i)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return myPrimes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55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1C96-4AC7-41AA-A553-AE7C5D0F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checkGoldbach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2B60F-130F-481F-9ACD-4259E7AF2436}"/>
              </a:ext>
            </a:extLst>
          </p:cNvPr>
          <p:cNvSpPr txBox="1"/>
          <p:nvPr/>
        </p:nvSpPr>
        <p:spPr>
          <a:xfrm>
            <a:off x="838200" y="1443050"/>
            <a:ext cx="6096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checkGoldbach():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 = 40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primeList = getPrimes(n)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i in range(4,n+1,2):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#test if i can be written by 2 primes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sumSuccess = False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for prime1 in primeList: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 prime2 in primeList: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if (prime1+prime2 == i) and (not sumSuccess):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sumSuccess = True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print(f'{i} =  {prime1} + {prime2}.')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 not sumSuccess:</a:t>
            </a:r>
          </a:p>
          <a:p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print(f'{i} =  could not be formulated by the sum of two primes.')</a:t>
            </a:r>
          </a:p>
        </p:txBody>
      </p:sp>
    </p:spTree>
    <p:extLst>
      <p:ext uri="{BB962C8B-B14F-4D97-AF65-F5344CB8AC3E}">
        <p14:creationId xmlns:p14="http://schemas.microsoft.com/office/powerpoint/2010/main" val="266796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ACAF3-495E-4706-8FFD-7EC5C53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" y="1683756"/>
            <a:ext cx="3938208" cy="2396359"/>
          </a:xfrm>
        </p:spPr>
        <p:txBody>
          <a:bodyPr anchor="b">
            <a:normAutofit/>
          </a:bodyPr>
          <a:lstStyle/>
          <a:p>
            <a:pPr algn="r"/>
            <a:r>
              <a:rPr lang="en-FI" sz="2800" dirty="0">
                <a:solidFill>
                  <a:srgbClr val="FFFFFF"/>
                </a:solidFill>
              </a:rPr>
              <a:t>Implement  a checker for Goldbach’s Theorem for the first n numbers: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65C047-21D1-439D-8A51-01A43698E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83837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01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ACAF3-495E-4706-8FFD-7EC5C53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" y="1683756"/>
            <a:ext cx="3938208" cy="2396359"/>
          </a:xfrm>
        </p:spPr>
        <p:txBody>
          <a:bodyPr anchor="b">
            <a:normAutofit/>
          </a:bodyPr>
          <a:lstStyle/>
          <a:p>
            <a:pPr algn="r"/>
            <a:r>
              <a:rPr lang="en-FI" sz="2800" dirty="0">
                <a:solidFill>
                  <a:srgbClr val="FFFFFF"/>
                </a:solidFill>
              </a:rPr>
              <a:t>Implement  a checker for Goldbach’s Theorem for the first n numbers: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65C047-21D1-439D-8A51-01A43698E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9080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7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topart wholesale - Online Discount -">
            <a:extLst>
              <a:ext uri="{FF2B5EF4-FFF2-40B4-BE49-F238E27FC236}">
                <a16:creationId xmlns:a16="http://schemas.microsoft.com/office/drawing/2014/main" id="{D100D6C4-035B-48F5-9D18-841D448AA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r="-1" b="11056"/>
          <a:stretch/>
        </p:blipFill>
        <p:spPr bwMode="auto">
          <a:xfrm>
            <a:off x="-54571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34DB5-CF44-4F0F-A422-E61396FA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FI" sz="3600" dirty="0"/>
              <a:t>What are the parts needed</a:t>
            </a:r>
            <a:r>
              <a:rPr lang="fi-FI" sz="3600" dirty="0"/>
              <a:t>?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F942-FC65-475C-93F0-66CBD63A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FI" sz="1800"/>
          </a:p>
        </p:txBody>
      </p:sp>
    </p:spTree>
    <p:extLst>
      <p:ext uri="{BB962C8B-B14F-4D97-AF65-F5344CB8AC3E}">
        <p14:creationId xmlns:p14="http://schemas.microsoft.com/office/powerpoint/2010/main" val="2712640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utopart wholesale - Online Discount -">
            <a:extLst>
              <a:ext uri="{FF2B5EF4-FFF2-40B4-BE49-F238E27FC236}">
                <a16:creationId xmlns:a16="http://schemas.microsoft.com/office/drawing/2014/main" id="{089C629A-637A-403B-8F4F-177B52E55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16" r="14557" b="-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E23C7-27FD-4A73-91D2-3F7A449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FI" sz="2800"/>
              <a:t>What are the parts needed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B74E-6055-442F-B013-1D7C0956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 dirty="0"/>
              <a:t>List of Prime numbers</a:t>
            </a:r>
          </a:p>
          <a:p>
            <a:r>
              <a:rPr lang="fi-FI" sz="1700" dirty="0"/>
              <a:t>Iterating through all numbers up to and inclusive n</a:t>
            </a:r>
          </a:p>
          <a:p>
            <a:r>
              <a:rPr lang="fi-FI" sz="1700" dirty="0"/>
              <a:t>Test if there is a sum of 2 prime numbers</a:t>
            </a:r>
          </a:p>
          <a:p>
            <a:pPr lvl="1"/>
            <a:r>
              <a:rPr lang="fi-FI" sz="1700" dirty="0"/>
              <a:t>Iterating through the prime number list twice</a:t>
            </a:r>
          </a:p>
        </p:txBody>
      </p:sp>
    </p:spTree>
    <p:extLst>
      <p:ext uri="{BB962C8B-B14F-4D97-AF65-F5344CB8AC3E}">
        <p14:creationId xmlns:p14="http://schemas.microsoft.com/office/powerpoint/2010/main" val="2686241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ACAF3-495E-4706-8FFD-7EC5C53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" y="1683756"/>
            <a:ext cx="3938208" cy="2396359"/>
          </a:xfrm>
        </p:spPr>
        <p:txBody>
          <a:bodyPr anchor="b">
            <a:normAutofit/>
          </a:bodyPr>
          <a:lstStyle/>
          <a:p>
            <a:pPr algn="r"/>
            <a:r>
              <a:rPr lang="en-FI" sz="2800" dirty="0">
                <a:solidFill>
                  <a:srgbClr val="FFFFFF"/>
                </a:solidFill>
              </a:rPr>
              <a:t>Implement  a checker for Goldbach’s Theorem for the first n numbers: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65C047-21D1-439D-8A51-01A43698E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4415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86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2123</Words>
  <Application>Microsoft Office PowerPoint</Application>
  <PresentationFormat>Widescreen</PresentationFormat>
  <Paragraphs>441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wf_segoe-ui_normal</vt:lpstr>
      <vt:lpstr>Office Theme</vt:lpstr>
      <vt:lpstr>Office Theme</vt:lpstr>
      <vt:lpstr>CS-A113 Basics in Programming Y1</vt:lpstr>
      <vt:lpstr>The Lecture: Different Today</vt:lpstr>
      <vt:lpstr>Interactions Today:</vt:lpstr>
      <vt:lpstr>Goldbach`s Conjecture (1742)</vt:lpstr>
      <vt:lpstr>Implement  a checker for Goldbach’s Theorem for the first n numbers:</vt:lpstr>
      <vt:lpstr>Implement  a checker for Goldbach’s Theorem for the first n numbers:</vt:lpstr>
      <vt:lpstr>What are the parts needed?</vt:lpstr>
      <vt:lpstr>What are the parts needed</vt:lpstr>
      <vt:lpstr>Implement  a checker for Goldbach’s Theorem for the first n numbers:</vt:lpstr>
      <vt:lpstr>Code overview</vt:lpstr>
      <vt:lpstr>Code overview</vt:lpstr>
      <vt:lpstr>Code overview</vt:lpstr>
      <vt:lpstr>Code overview</vt:lpstr>
      <vt:lpstr>Implement  a checker for Goldbach’s Theorem for the first n numbers:</vt:lpstr>
      <vt:lpstr>What is a Prime Number?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Prime Number Sieve</vt:lpstr>
      <vt:lpstr>Sieve of Eratosthenes</vt:lpstr>
      <vt:lpstr>Sieve of Eratosthenes</vt:lpstr>
      <vt:lpstr>How to implement  the Sieve of Eratosthenes?</vt:lpstr>
      <vt:lpstr>Implement  a checker for Goldbach’s Theorem for the first n numbers:</vt:lpstr>
      <vt:lpstr>Code overview</vt:lpstr>
      <vt:lpstr>Code overview</vt:lpstr>
      <vt:lpstr>Code overview</vt:lpstr>
      <vt:lpstr>Code overview</vt:lpstr>
      <vt:lpstr>Code overview</vt:lpstr>
      <vt:lpstr>Code overview</vt:lpstr>
      <vt:lpstr>getPrimes</vt:lpstr>
      <vt:lpstr>checkGoldbach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Goldbach`s Conjecture (1742)</dc:title>
  <dc:creator>Keller Barbara</dc:creator>
  <cp:lastModifiedBy>Uitto Jara</cp:lastModifiedBy>
  <cp:revision>6</cp:revision>
  <dcterms:created xsi:type="dcterms:W3CDTF">2021-11-22T07:31:12Z</dcterms:created>
  <dcterms:modified xsi:type="dcterms:W3CDTF">2021-11-23T14:11:27Z</dcterms:modified>
</cp:coreProperties>
</file>