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07A5-939C-4B26-BBDC-5B0C03E811BF}" type="datetimeFigureOut">
              <a:rPr lang="fi-FI" smtClean="0"/>
              <a:t>26.1.2018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F3E5F-D685-4830-8F52-3D4F209B7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6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07A5-939C-4B26-BBDC-5B0C03E811BF}" type="datetimeFigureOut">
              <a:rPr lang="fi-FI" smtClean="0"/>
              <a:t>26.1.2018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F3E5F-D685-4830-8F52-3D4F209B7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5234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07A5-939C-4B26-BBDC-5B0C03E811BF}" type="datetimeFigureOut">
              <a:rPr lang="fi-FI" smtClean="0"/>
              <a:t>26.1.2018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F3E5F-D685-4830-8F52-3D4F209B7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590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07A5-939C-4B26-BBDC-5B0C03E811BF}" type="datetimeFigureOut">
              <a:rPr lang="fi-FI" smtClean="0"/>
              <a:t>26.1.2018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F3E5F-D685-4830-8F52-3D4F209B7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7044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07A5-939C-4B26-BBDC-5B0C03E811BF}" type="datetimeFigureOut">
              <a:rPr lang="fi-FI" smtClean="0"/>
              <a:t>26.1.2018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F3E5F-D685-4830-8F52-3D4F209B7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3071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07A5-939C-4B26-BBDC-5B0C03E811BF}" type="datetimeFigureOut">
              <a:rPr lang="fi-FI" smtClean="0"/>
              <a:t>26.1.2018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F3E5F-D685-4830-8F52-3D4F209B7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0589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07A5-939C-4B26-BBDC-5B0C03E811BF}" type="datetimeFigureOut">
              <a:rPr lang="fi-FI" smtClean="0"/>
              <a:t>26.1.2018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F3E5F-D685-4830-8F52-3D4F209B7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3652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07A5-939C-4B26-BBDC-5B0C03E811BF}" type="datetimeFigureOut">
              <a:rPr lang="fi-FI" smtClean="0"/>
              <a:t>26.1.2018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F3E5F-D685-4830-8F52-3D4F209B7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781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07A5-939C-4B26-BBDC-5B0C03E811BF}" type="datetimeFigureOut">
              <a:rPr lang="fi-FI" smtClean="0"/>
              <a:t>26.1.2018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F3E5F-D685-4830-8F52-3D4F209B7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631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07A5-939C-4B26-BBDC-5B0C03E811BF}" type="datetimeFigureOut">
              <a:rPr lang="fi-FI" smtClean="0"/>
              <a:t>26.1.2018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F3E5F-D685-4830-8F52-3D4F209B7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2126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07A5-939C-4B26-BBDC-5B0C03E811BF}" type="datetimeFigureOut">
              <a:rPr lang="fi-FI" smtClean="0"/>
              <a:t>26.1.2018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F3E5F-D685-4830-8F52-3D4F209B7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0998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307A5-939C-4B26-BBDC-5B0C03E811BF}" type="datetimeFigureOut">
              <a:rPr lang="fi-FI" smtClean="0"/>
              <a:t>26.1.2018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F3E5F-D685-4830-8F52-3D4F209B7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53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7" b="1777"/>
          <a:stretch>
            <a:fillRect/>
          </a:stretch>
        </p:blipFill>
        <p:spPr bwMode="auto">
          <a:xfrm>
            <a:off x="1652337" y="1025105"/>
            <a:ext cx="3181148" cy="4316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isällön paikkamerkki 7"/>
          <p:cNvSpPr txBox="1">
            <a:spLocks/>
          </p:cNvSpPr>
          <p:nvPr/>
        </p:nvSpPr>
        <p:spPr>
          <a:xfrm>
            <a:off x="5058015" y="1643381"/>
            <a:ext cx="4474344" cy="401466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20000"/>
              </a:spcBef>
              <a:buClr>
                <a:srgbClr val="FFA100"/>
              </a:buClr>
              <a:buFont typeface="Arial" panose="020B0604020202020204" pitchFamily="34" charset="0"/>
              <a:buNone/>
              <a:defRPr/>
            </a:pPr>
            <a:r>
              <a:rPr lang="fi-FI" sz="160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Breakdown: exhaustion, don’t feel like doing anything, no energy to do things, everything feels pointless and hopeless</a:t>
            </a:r>
          </a:p>
          <a:p>
            <a:pPr marL="0" indent="0">
              <a:spcBef>
                <a:spcPct val="20000"/>
              </a:spcBef>
              <a:buClr>
                <a:srgbClr val="FFA100"/>
              </a:buClr>
              <a:buFont typeface="Arial" panose="020B0604020202020204" pitchFamily="34" charset="0"/>
              <a:buNone/>
              <a:defRPr/>
            </a:pPr>
            <a:r>
              <a:rPr lang="fi-FI" sz="160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=&gt; DON’T BE ALONE, SEEK HELP</a:t>
            </a:r>
          </a:p>
          <a:p>
            <a:pPr marL="0" inden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fi-FI" sz="1050" smtClean="0">
                <a:solidFill>
                  <a:srgbClr val="D0B826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fi-FI" sz="1050" smtClean="0">
                <a:solidFill>
                  <a:srgbClr val="D0B826"/>
                </a:solidFill>
                <a:latin typeface="Tahoma" pitchFamily="34" charset="0"/>
                <a:cs typeface="Tahoma" pitchFamily="34" charset="0"/>
              </a:rPr>
            </a:br>
            <a:r>
              <a:rPr lang="fi-FI" sz="1200" smtClean="0">
                <a:solidFill>
                  <a:srgbClr val="D0B826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fi-FI" sz="1200" smtClean="0">
                <a:solidFill>
                  <a:srgbClr val="D0B826"/>
                </a:solidFill>
                <a:latin typeface="Tahoma" pitchFamily="34" charset="0"/>
                <a:cs typeface="Tahoma" pitchFamily="34" charset="0"/>
              </a:rPr>
            </a:br>
            <a:r>
              <a:rPr lang="fi-FI" sz="160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Under a lot of stress: mind and body overstressed – if continuous, stress symptoms, problems with concentration and sleeping, restlessness, tiredness may arise.</a:t>
            </a:r>
            <a:br>
              <a:rPr lang="fi-FI" sz="160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</a:br>
            <a:r>
              <a:rPr lang="fi-FI" sz="160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=&gt; STOP AND EVALUATE (WITH SOMEONE)</a:t>
            </a:r>
          </a:p>
          <a:p>
            <a:pPr marL="0" indent="0">
              <a:spcBef>
                <a:spcPct val="20000"/>
              </a:spcBef>
              <a:buFont typeface="Arial" panose="020B0604020202020204" pitchFamily="34" charset="0"/>
              <a:buNone/>
            </a:pPr>
            <a:endParaRPr lang="fi-FI" sz="1200" smtClean="0">
              <a:solidFill>
                <a:srgbClr val="3CB121"/>
              </a:solidFill>
              <a:latin typeface="Tahoma" pitchFamily="34" charset="0"/>
              <a:cs typeface="Tahoma" pitchFamily="34" charset="0"/>
            </a:endParaRPr>
          </a:p>
          <a:p>
            <a:pPr marL="0" inden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fi-FI" sz="1600" smtClean="0">
                <a:solidFill>
                  <a:srgbClr val="3CB121"/>
                </a:solidFill>
                <a:latin typeface="Tahoma" pitchFamily="34" charset="0"/>
                <a:cs typeface="Tahoma" pitchFamily="34" charset="0"/>
              </a:rPr>
              <a:t>Life in balance: right amount of challenges and strain, enought time to rest and recover.</a:t>
            </a:r>
          </a:p>
          <a:p>
            <a:pPr marL="0" inden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fi-FI" sz="1600" smtClean="0">
                <a:solidFill>
                  <a:srgbClr val="3CB121"/>
                </a:solidFill>
                <a:latin typeface="Tahoma" pitchFamily="34" charset="0"/>
                <a:cs typeface="Tahoma" pitchFamily="34" charset="0"/>
              </a:rPr>
              <a:t>=&gt; KEEP ON GOING</a:t>
            </a:r>
          </a:p>
          <a:p>
            <a:endParaRPr lang="fi-FI" sz="1400" dirty="0"/>
          </a:p>
        </p:txBody>
      </p:sp>
      <p:sp>
        <p:nvSpPr>
          <p:cNvPr id="6" name="Otsikko 5"/>
          <p:cNvSpPr txBox="1">
            <a:spLocks/>
          </p:cNvSpPr>
          <p:nvPr/>
        </p:nvSpPr>
        <p:spPr>
          <a:xfrm>
            <a:off x="717850" y="462013"/>
            <a:ext cx="6337468" cy="638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cs typeface="Tahoma" pitchFamily="34" charset="0"/>
              </a:rPr>
              <a:t>Traffic lights of stress </a:t>
            </a:r>
            <a:r>
              <a:rPr lang="en-US" smtClean="0">
                <a:cs typeface="Tahoma" pitchFamily="34" charset="0"/>
              </a:rPr>
              <a:t>and wellbeing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22547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Saarimäki Sanni</dc:creator>
  <cp:lastModifiedBy>Saarimäki Sanni</cp:lastModifiedBy>
  <cp:revision>2</cp:revision>
  <dcterms:created xsi:type="dcterms:W3CDTF">2018-01-26T13:32:42Z</dcterms:created>
  <dcterms:modified xsi:type="dcterms:W3CDTF">2018-01-26T13:33:48Z</dcterms:modified>
</cp:coreProperties>
</file>