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1" r:id="rId3"/>
    <p:sldId id="258" r:id="rId4"/>
    <p:sldId id="257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337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1/31/22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3D506E-1B4E-2343-9386-D541DE850F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From</a:t>
            </a:r>
            <a:r>
              <a:rPr lang="fi-FI" dirty="0"/>
              <a:t> Idea to </a:t>
            </a:r>
            <a:r>
              <a:rPr lang="fi-FI" dirty="0" err="1"/>
              <a:t>upscaled</a:t>
            </a:r>
            <a:r>
              <a:rPr lang="fi-FI" dirty="0"/>
              <a:t> </a:t>
            </a:r>
            <a:r>
              <a:rPr lang="fi-FI" dirty="0" err="1"/>
              <a:t>practices</a:t>
            </a:r>
            <a:r>
              <a:rPr lang="fi-FI" dirty="0"/>
              <a:t>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E4B81BB-D4C0-864A-8EA0-EA8A288982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Biochar</a:t>
            </a:r>
            <a:r>
              <a:rPr lang="fi-FI" dirty="0"/>
              <a:t> </a:t>
            </a:r>
            <a:r>
              <a:rPr lang="fi-FI" dirty="0" err="1"/>
              <a:t>example</a:t>
            </a:r>
            <a:r>
              <a:rPr lang="fi-FI" dirty="0"/>
              <a:t> and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vegetable</a:t>
            </a:r>
            <a:r>
              <a:rPr lang="fi-FI" dirty="0"/>
              <a:t> </a:t>
            </a:r>
            <a:r>
              <a:rPr lang="fi-FI" dirty="0" err="1"/>
              <a:t>protein</a:t>
            </a:r>
            <a:r>
              <a:rPr lang="fi-FI" dirty="0"/>
              <a:t> market</a:t>
            </a:r>
          </a:p>
        </p:txBody>
      </p:sp>
    </p:spTree>
    <p:extLst>
      <p:ext uri="{BB962C8B-B14F-4D97-AF65-F5344CB8AC3E}">
        <p14:creationId xmlns:p14="http://schemas.microsoft.com/office/powerpoint/2010/main" val="340902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F7B576-1247-6B46-9D0E-FE5EE5701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Absoring</a:t>
            </a:r>
            <a:r>
              <a:rPr lang="fi-FI" dirty="0"/>
              <a:t> </a:t>
            </a:r>
            <a:r>
              <a:rPr lang="fi-FI" dirty="0" err="1"/>
              <a:t>char</a:t>
            </a:r>
            <a:r>
              <a:rPr lang="fi-FI" dirty="0"/>
              <a:t> in into </a:t>
            </a:r>
            <a:r>
              <a:rPr lang="fi-FI" dirty="0" err="1"/>
              <a:t>soil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3A1CD1-3A34-7D4A-868F-A2049B580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2015 </a:t>
            </a:r>
            <a:r>
              <a:rPr lang="fi-FI" dirty="0" err="1"/>
              <a:t>allmost</a:t>
            </a:r>
            <a:r>
              <a:rPr lang="fi-FI" dirty="0"/>
              <a:t> </a:t>
            </a:r>
            <a:r>
              <a:rPr lang="fi-FI" dirty="0" err="1"/>
              <a:t>nobody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taking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biochar</a:t>
            </a:r>
            <a:r>
              <a:rPr lang="fi-FI" dirty="0"/>
              <a:t> in </a:t>
            </a:r>
            <a:r>
              <a:rPr lang="fi-FI" dirty="0" err="1"/>
              <a:t>farmlands</a:t>
            </a:r>
            <a:r>
              <a:rPr lang="fi-FI" dirty="0"/>
              <a:t> in Finland</a:t>
            </a:r>
          </a:p>
          <a:p>
            <a:r>
              <a:rPr lang="fi-FI" dirty="0"/>
              <a:t>Hot </a:t>
            </a:r>
            <a:r>
              <a:rPr lang="fi-FI" dirty="0" err="1"/>
              <a:t>summers</a:t>
            </a:r>
            <a:r>
              <a:rPr lang="fi-FI" dirty="0"/>
              <a:t> </a:t>
            </a:r>
            <a:r>
              <a:rPr lang="fi-FI" dirty="0" err="1"/>
              <a:t>start</a:t>
            </a:r>
            <a:r>
              <a:rPr lang="fi-FI" dirty="0"/>
              <a:t> to </a:t>
            </a:r>
            <a:r>
              <a:rPr lang="fi-FI" dirty="0" err="1"/>
              <a:t>harm</a:t>
            </a:r>
            <a:r>
              <a:rPr lang="fi-FI" dirty="0"/>
              <a:t> </a:t>
            </a:r>
            <a:r>
              <a:rPr lang="fi-FI" dirty="0" err="1"/>
              <a:t>farming</a:t>
            </a:r>
            <a:endParaRPr lang="fi-FI" dirty="0"/>
          </a:p>
          <a:p>
            <a:r>
              <a:rPr lang="fi-FI" dirty="0"/>
              <a:t>2005-2010 in Australia </a:t>
            </a:r>
            <a:r>
              <a:rPr lang="fi-FI" dirty="0" err="1"/>
              <a:t>Carbon</a:t>
            </a:r>
            <a:r>
              <a:rPr lang="fi-FI" dirty="0"/>
              <a:t> </a:t>
            </a:r>
            <a:r>
              <a:rPr lang="fi-FI" dirty="0" err="1"/>
              <a:t>Farming</a:t>
            </a:r>
            <a:r>
              <a:rPr lang="fi-FI" dirty="0"/>
              <a:t> </a:t>
            </a:r>
            <a:r>
              <a:rPr lang="fi-FI" dirty="0" err="1"/>
              <a:t>started</a:t>
            </a:r>
            <a:endParaRPr lang="fi-FI" dirty="0"/>
          </a:p>
          <a:p>
            <a:r>
              <a:rPr lang="fi-FI" dirty="0"/>
              <a:t>”Ilmastonmuutos varautuminen” </a:t>
            </a:r>
            <a:r>
              <a:rPr lang="fi-FI" dirty="0" err="1"/>
              <a:t>paper</a:t>
            </a:r>
            <a:r>
              <a:rPr lang="fi-FI" dirty="0"/>
              <a:t> </a:t>
            </a:r>
            <a:r>
              <a:rPr lang="fi-FI" dirty="0" err="1"/>
              <a:t>released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Juuso Joona 2012</a:t>
            </a:r>
          </a:p>
          <a:p>
            <a:r>
              <a:rPr lang="fi-FI" dirty="0" err="1"/>
              <a:t>Carbon</a:t>
            </a:r>
            <a:r>
              <a:rPr lang="fi-FI" dirty="0"/>
              <a:t> Action Group </a:t>
            </a:r>
            <a:r>
              <a:rPr lang="fi-FI" dirty="0" err="1"/>
              <a:t>established</a:t>
            </a:r>
            <a:r>
              <a:rPr lang="fi-FI" dirty="0"/>
              <a:t> 2017</a:t>
            </a:r>
          </a:p>
          <a:p>
            <a:r>
              <a:rPr lang="fi-FI" dirty="0" err="1"/>
              <a:t>Large</a:t>
            </a:r>
            <a:r>
              <a:rPr lang="fi-FI" dirty="0"/>
              <a:t> </a:t>
            </a:r>
            <a:r>
              <a:rPr lang="fi-FI" dirty="0" err="1"/>
              <a:t>number</a:t>
            </a:r>
            <a:r>
              <a:rPr lang="fi-FI" dirty="0"/>
              <a:t> of </a:t>
            </a:r>
            <a:r>
              <a:rPr lang="fi-FI" dirty="0" err="1"/>
              <a:t>big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 </a:t>
            </a:r>
            <a:r>
              <a:rPr lang="fi-FI" dirty="0" err="1"/>
              <a:t>involved</a:t>
            </a:r>
            <a:r>
              <a:rPr lang="fi-FI" dirty="0"/>
              <a:t> in </a:t>
            </a:r>
            <a:r>
              <a:rPr lang="fi-FI" dirty="0" err="1"/>
              <a:t>group</a:t>
            </a:r>
            <a:r>
              <a:rPr lang="fi-FI" dirty="0"/>
              <a:t> </a:t>
            </a:r>
            <a:r>
              <a:rPr lang="fi-FI" dirty="0" err="1"/>
              <a:t>now</a:t>
            </a:r>
            <a:endParaRPr lang="fi-FI" dirty="0"/>
          </a:p>
          <a:p>
            <a:r>
              <a:rPr lang="fi-FI" dirty="0"/>
              <a:t> </a:t>
            </a:r>
            <a:r>
              <a:rPr lang="fi-FI" dirty="0" err="1"/>
              <a:t>Common</a:t>
            </a:r>
            <a:r>
              <a:rPr lang="fi-FI" dirty="0"/>
              <a:t> </a:t>
            </a:r>
            <a:r>
              <a:rPr lang="fi-FI" dirty="0" err="1"/>
              <a:t>understanding</a:t>
            </a:r>
            <a:endParaRPr lang="fi-FI" dirty="0"/>
          </a:p>
          <a:p>
            <a:r>
              <a:rPr lang="fi-FI" dirty="0" err="1"/>
              <a:t>Check</a:t>
            </a:r>
            <a:r>
              <a:rPr lang="fi-FI" dirty="0"/>
              <a:t> 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www.ilmastoviisas.fi</a:t>
            </a:r>
            <a:r>
              <a:rPr lang="fi-FI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2259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C27ED1-DD9C-4347-8EB2-2EE964EEB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Case – </a:t>
            </a:r>
            <a:r>
              <a:rPr lang="fi-FI" dirty="0" err="1"/>
              <a:t>biochar</a:t>
            </a:r>
            <a:r>
              <a:rPr lang="fi-FI" dirty="0"/>
              <a:t> – 8-10 </a:t>
            </a:r>
            <a:r>
              <a:rPr lang="fi-FI" dirty="0" err="1"/>
              <a:t>years</a:t>
            </a:r>
            <a:r>
              <a:rPr lang="fi-FI" dirty="0"/>
              <a:t> to </a:t>
            </a:r>
            <a:r>
              <a:rPr lang="fi-FI" dirty="0" err="1"/>
              <a:t>practice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CD1DEB-B473-6848-8FB2-4F381A05E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2008 – 2010 </a:t>
            </a:r>
            <a:r>
              <a:rPr lang="fi-FI" dirty="0" err="1"/>
              <a:t>first</a:t>
            </a:r>
            <a:r>
              <a:rPr lang="fi-FI" dirty="0"/>
              <a:t> </a:t>
            </a:r>
            <a:r>
              <a:rPr lang="fi-FI" dirty="0" err="1"/>
              <a:t>ideas</a:t>
            </a:r>
            <a:r>
              <a:rPr lang="fi-FI" dirty="0"/>
              <a:t> of </a:t>
            </a:r>
            <a:r>
              <a:rPr lang="fi-FI" dirty="0" err="1"/>
              <a:t>producing</a:t>
            </a:r>
            <a:r>
              <a:rPr lang="fi-FI" dirty="0"/>
              <a:t> </a:t>
            </a:r>
            <a:r>
              <a:rPr lang="fi-FI" dirty="0" err="1"/>
              <a:t>biochar</a:t>
            </a:r>
            <a:r>
              <a:rPr lang="fi-FI" dirty="0"/>
              <a:t> for </a:t>
            </a:r>
            <a:r>
              <a:rPr lang="fi-FI" dirty="0" err="1"/>
              <a:t>feed</a:t>
            </a:r>
            <a:r>
              <a:rPr lang="fi-FI" dirty="0"/>
              <a:t> and </a:t>
            </a:r>
            <a:r>
              <a:rPr lang="fi-FI" dirty="0" err="1"/>
              <a:t>soil</a:t>
            </a:r>
            <a:r>
              <a:rPr lang="fi-FI" dirty="0"/>
              <a:t> </a:t>
            </a:r>
            <a:r>
              <a:rPr lang="fi-FI" dirty="0" err="1"/>
              <a:t>impovement</a:t>
            </a:r>
            <a:endParaRPr lang="fi-FI" dirty="0"/>
          </a:p>
          <a:p>
            <a:r>
              <a:rPr lang="fi-FI" dirty="0" err="1"/>
              <a:t>Now</a:t>
            </a:r>
            <a:r>
              <a:rPr lang="fi-FI" dirty="0"/>
              <a:t> </a:t>
            </a:r>
            <a:r>
              <a:rPr lang="fi-FI" dirty="0" err="1"/>
              <a:t>avalilabe</a:t>
            </a:r>
            <a:r>
              <a:rPr lang="fi-FI" dirty="0"/>
              <a:t> </a:t>
            </a:r>
            <a:r>
              <a:rPr lang="fi-FI" dirty="0" err="1"/>
              <a:t>production</a:t>
            </a:r>
            <a:r>
              <a:rPr lang="fi-FI" dirty="0"/>
              <a:t> </a:t>
            </a:r>
            <a:r>
              <a:rPr lang="fi-FI" dirty="0" err="1"/>
              <a:t>technolofy</a:t>
            </a:r>
            <a:r>
              <a:rPr lang="fi-FI" dirty="0"/>
              <a:t> for 5 </a:t>
            </a:r>
            <a:r>
              <a:rPr lang="fi-FI" dirty="0" err="1"/>
              <a:t>years</a:t>
            </a:r>
            <a:endParaRPr lang="fi-FI" dirty="0"/>
          </a:p>
          <a:p>
            <a:r>
              <a:rPr lang="fi-FI" dirty="0" err="1"/>
              <a:t>Discussions</a:t>
            </a:r>
            <a:r>
              <a:rPr lang="fi-FI" dirty="0"/>
              <a:t> and </a:t>
            </a:r>
            <a:r>
              <a:rPr lang="fi-FI" dirty="0" err="1"/>
              <a:t>plans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allmost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from10 </a:t>
            </a:r>
            <a:r>
              <a:rPr lang="fi-FI" dirty="0" err="1"/>
              <a:t>years</a:t>
            </a:r>
            <a:endParaRPr lang="fi-FI" dirty="0"/>
          </a:p>
          <a:p>
            <a:r>
              <a:rPr lang="fi-FI" dirty="0"/>
              <a:t>&gt; </a:t>
            </a:r>
            <a:r>
              <a:rPr lang="fi-FI" dirty="0" err="1"/>
              <a:t>This</a:t>
            </a:r>
            <a:r>
              <a:rPr lang="fi-FI" dirty="0"/>
              <a:t> is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endusers</a:t>
            </a:r>
            <a:r>
              <a:rPr lang="fi-FI" dirty="0"/>
              <a:t> </a:t>
            </a:r>
            <a:r>
              <a:rPr lang="fi-FI" dirty="0" err="1"/>
              <a:t>point</a:t>
            </a:r>
            <a:r>
              <a:rPr lang="fi-FI" dirty="0"/>
              <a:t> of </a:t>
            </a:r>
            <a:r>
              <a:rPr lang="fi-FI" dirty="0" err="1"/>
              <a:t>view</a:t>
            </a:r>
            <a:r>
              <a:rPr lang="fi-FI" dirty="0"/>
              <a:t>.</a:t>
            </a:r>
          </a:p>
          <a:p>
            <a:r>
              <a:rPr lang="fi-FI" dirty="0"/>
              <a:t>Taaleri and Savon Voima </a:t>
            </a:r>
            <a:r>
              <a:rPr lang="fi-FI" dirty="0" err="1"/>
              <a:t>planning</a:t>
            </a:r>
            <a:r>
              <a:rPr lang="fi-FI" dirty="0"/>
              <a:t> to </a:t>
            </a:r>
            <a:r>
              <a:rPr lang="fi-FI" dirty="0" err="1"/>
              <a:t>built</a:t>
            </a:r>
            <a:r>
              <a:rPr lang="fi-FI" dirty="0"/>
              <a:t> a </a:t>
            </a:r>
            <a:r>
              <a:rPr lang="fi-FI" dirty="0" err="1"/>
              <a:t>factory</a:t>
            </a:r>
            <a:r>
              <a:rPr lang="fi-FI" dirty="0"/>
              <a:t> to Joensuu 2022 news </a:t>
            </a:r>
          </a:p>
          <a:p>
            <a:r>
              <a:rPr lang="fi-FI" dirty="0" err="1"/>
              <a:t>Carboflex</a:t>
            </a:r>
            <a:r>
              <a:rPr lang="fi-FI" dirty="0"/>
              <a:t> </a:t>
            </a:r>
            <a:r>
              <a:rPr lang="fi-FI" dirty="0" err="1"/>
              <a:t>plant</a:t>
            </a:r>
            <a:r>
              <a:rPr lang="fi-FI" dirty="0"/>
              <a:t> </a:t>
            </a:r>
            <a:r>
              <a:rPr lang="fi-FI" dirty="0" err="1"/>
              <a:t>operational</a:t>
            </a:r>
            <a:r>
              <a:rPr lang="fi-FI" dirty="0"/>
              <a:t> in Finland </a:t>
            </a:r>
            <a:r>
              <a:rPr lang="fi-FI" dirty="0" err="1"/>
              <a:t>since</a:t>
            </a:r>
            <a:r>
              <a:rPr lang="fi-FI" dirty="0"/>
              <a:t> 2017 </a:t>
            </a:r>
          </a:p>
          <a:p>
            <a:r>
              <a:rPr lang="fi-FI" dirty="0" err="1"/>
              <a:t>About</a:t>
            </a:r>
            <a:r>
              <a:rPr lang="fi-FI" dirty="0"/>
              <a:t> 20 </a:t>
            </a:r>
            <a:r>
              <a:rPr lang="fi-FI" dirty="0" err="1"/>
              <a:t>factories</a:t>
            </a:r>
            <a:r>
              <a:rPr lang="fi-FI" dirty="0"/>
              <a:t> </a:t>
            </a:r>
            <a:r>
              <a:rPr lang="fi-FI" dirty="0" err="1"/>
              <a:t>operational</a:t>
            </a:r>
            <a:r>
              <a:rPr lang="fi-FI" dirty="0"/>
              <a:t> in Europe </a:t>
            </a:r>
            <a:r>
              <a:rPr lang="fi-FI" dirty="0" err="1"/>
              <a:t>now</a:t>
            </a:r>
            <a:r>
              <a:rPr lang="fi-FI" dirty="0"/>
              <a:t>. </a:t>
            </a:r>
            <a:r>
              <a:rPr lang="fi-FI" dirty="0" err="1"/>
              <a:t>Source</a:t>
            </a:r>
            <a:r>
              <a:rPr lang="fi-FI" dirty="0"/>
              <a:t> European </a:t>
            </a:r>
            <a:r>
              <a:rPr lang="fi-FI" dirty="0" err="1"/>
              <a:t>Biocahr</a:t>
            </a:r>
            <a:r>
              <a:rPr lang="fi-FI" dirty="0"/>
              <a:t> </a:t>
            </a:r>
            <a:r>
              <a:rPr lang="fi-FI" dirty="0" err="1"/>
              <a:t>Ceritfication</a:t>
            </a:r>
            <a:r>
              <a:rPr lang="fi-FI" dirty="0"/>
              <a:t> </a:t>
            </a:r>
            <a:r>
              <a:rPr lang="fi-FI" dirty="0" err="1"/>
              <a:t>website</a:t>
            </a:r>
            <a:r>
              <a:rPr lang="fi-FI" dirty="0"/>
              <a:t>.</a:t>
            </a:r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certification</a:t>
            </a:r>
            <a:r>
              <a:rPr lang="fi-FI" dirty="0"/>
              <a:t> of a </a:t>
            </a:r>
            <a:r>
              <a:rPr lang="fi-FI" dirty="0" err="1"/>
              <a:t>prodcut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slow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059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2233B8-3157-1C43-8AA6-5E42FC2C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From</a:t>
            </a:r>
            <a:r>
              <a:rPr lang="fi-FI" dirty="0"/>
              <a:t> idea into </a:t>
            </a:r>
            <a:r>
              <a:rPr lang="fi-FI" dirty="0" err="1"/>
              <a:t>practices</a:t>
            </a:r>
            <a:r>
              <a:rPr lang="fi-FI" dirty="0"/>
              <a:t> in 8 </a:t>
            </a:r>
            <a:r>
              <a:rPr lang="fi-FI" dirty="0" err="1"/>
              <a:t>years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978355-2D4F-6C47-A18E-6FCF2DF9F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28800"/>
            <a:ext cx="10244146" cy="47903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err="1"/>
              <a:t>Timeline</a:t>
            </a:r>
            <a:r>
              <a:rPr lang="fi-FI" dirty="0"/>
              <a:t> for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vegetable</a:t>
            </a:r>
            <a:r>
              <a:rPr lang="fi-FI" dirty="0"/>
              <a:t> </a:t>
            </a:r>
            <a:r>
              <a:rPr lang="fi-FI" dirty="0" err="1"/>
              <a:t>protein</a:t>
            </a:r>
            <a:r>
              <a:rPr lang="fi-FI" dirty="0"/>
              <a:t> business</a:t>
            </a:r>
          </a:p>
          <a:p>
            <a:pPr marL="0" indent="0">
              <a:buNone/>
            </a:pPr>
            <a:r>
              <a:rPr lang="fi-FI" dirty="0"/>
              <a:t>2014- 2015 </a:t>
            </a:r>
            <a:r>
              <a:rPr lang="fi-FI" dirty="0" err="1"/>
              <a:t>Speciality</a:t>
            </a:r>
            <a:r>
              <a:rPr lang="fi-FI" dirty="0"/>
              <a:t> Stores (Ruohonjuuri etc.), case ”</a:t>
            </a: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sell</a:t>
            </a:r>
            <a:r>
              <a:rPr lang="fi-FI" dirty="0"/>
              <a:t> </a:t>
            </a:r>
            <a:r>
              <a:rPr lang="fi-FI" dirty="0" err="1"/>
              <a:t>here</a:t>
            </a:r>
            <a:r>
              <a:rPr lang="fi-FI" dirty="0"/>
              <a:t> </a:t>
            </a:r>
            <a:r>
              <a:rPr lang="fi-FI" dirty="0" err="1"/>
              <a:t>poors</a:t>
            </a:r>
            <a:r>
              <a:rPr lang="fi-FI" dirty="0"/>
              <a:t> food?!”</a:t>
            </a:r>
          </a:p>
          <a:p>
            <a:pPr marL="0" indent="0">
              <a:buNone/>
            </a:pPr>
            <a:r>
              <a:rPr lang="fi-FI" dirty="0"/>
              <a:t>2016 </a:t>
            </a:r>
            <a:r>
              <a:rPr lang="fi-FI" dirty="0" err="1"/>
              <a:t>Grocery</a:t>
            </a:r>
            <a:r>
              <a:rPr lang="fi-FI" dirty="0"/>
              <a:t> </a:t>
            </a:r>
            <a:r>
              <a:rPr lang="fi-FI" dirty="0" err="1"/>
              <a:t>retail</a:t>
            </a:r>
            <a:r>
              <a:rPr lang="fi-FI" dirty="0"/>
              <a:t> </a:t>
            </a:r>
            <a:r>
              <a:rPr lang="fi-FI" dirty="0" err="1"/>
              <a:t>chain</a:t>
            </a:r>
            <a:r>
              <a:rPr lang="fi-FI" dirty="0"/>
              <a:t>, </a:t>
            </a:r>
            <a:r>
              <a:rPr lang="fi-FI" dirty="0" err="1"/>
              <a:t>Nyhtökaura</a:t>
            </a:r>
            <a:r>
              <a:rPr lang="fi-FI" dirty="0"/>
              <a:t> </a:t>
            </a:r>
            <a:r>
              <a:rPr lang="fi-FI" dirty="0" err="1"/>
              <a:t>Factory</a:t>
            </a:r>
            <a:r>
              <a:rPr lang="fi-FI" dirty="0"/>
              <a:t> </a:t>
            </a:r>
            <a:r>
              <a:rPr lang="fi-FI" dirty="0" err="1"/>
              <a:t>released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2017 </a:t>
            </a:r>
            <a:r>
              <a:rPr lang="fi-FI" dirty="0" err="1"/>
              <a:t>HoReCa</a:t>
            </a:r>
            <a:r>
              <a:rPr lang="fi-FI" dirty="0"/>
              <a:t> </a:t>
            </a:r>
            <a:r>
              <a:rPr lang="fi-FI" dirty="0" err="1"/>
              <a:t>opening</a:t>
            </a:r>
            <a:r>
              <a:rPr lang="fi-FI" dirty="0"/>
              <a:t> </a:t>
            </a:r>
            <a:r>
              <a:rPr lang="fi-FI" dirty="0" err="1"/>
              <a:t>slowly</a:t>
            </a:r>
            <a:endParaRPr lang="fi-FI" dirty="0"/>
          </a:p>
          <a:p>
            <a:pPr marL="0" indent="0">
              <a:buNone/>
            </a:pPr>
            <a:r>
              <a:rPr lang="fi-FI" dirty="0" err="1"/>
              <a:t>Bigger</a:t>
            </a:r>
            <a:r>
              <a:rPr lang="fi-FI" dirty="0"/>
              <a:t> </a:t>
            </a:r>
            <a:r>
              <a:rPr lang="fi-FI" dirty="0" err="1"/>
              <a:t>players</a:t>
            </a:r>
            <a:r>
              <a:rPr lang="fi-FI" dirty="0"/>
              <a:t> </a:t>
            </a:r>
            <a:r>
              <a:rPr lang="fi-FI" dirty="0" err="1"/>
              <a:t>waiting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happens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market</a:t>
            </a:r>
          </a:p>
          <a:p>
            <a:pPr marL="0" indent="0">
              <a:buNone/>
            </a:pPr>
            <a:r>
              <a:rPr lang="fi-FI" dirty="0"/>
              <a:t>2018 More </a:t>
            </a:r>
            <a:r>
              <a:rPr lang="fi-FI" dirty="0" err="1"/>
              <a:t>competition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major</a:t>
            </a:r>
            <a:r>
              <a:rPr lang="fi-FI" dirty="0"/>
              <a:t> food </a:t>
            </a:r>
            <a:r>
              <a:rPr lang="fi-FI" dirty="0" err="1"/>
              <a:t>industry</a:t>
            </a:r>
            <a:r>
              <a:rPr lang="fi-FI" dirty="0"/>
              <a:t> </a:t>
            </a:r>
            <a:r>
              <a:rPr lang="fi-FI" dirty="0" err="1"/>
              <a:t>players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2019 </a:t>
            </a:r>
            <a:r>
              <a:rPr lang="fi-FI" dirty="0" err="1"/>
              <a:t>Severe</a:t>
            </a:r>
            <a:r>
              <a:rPr lang="fi-FI" dirty="0"/>
              <a:t> International </a:t>
            </a:r>
            <a:r>
              <a:rPr lang="fi-FI" dirty="0" err="1"/>
              <a:t>Competition</a:t>
            </a:r>
            <a:endParaRPr lang="fi-FI" dirty="0"/>
          </a:p>
          <a:p>
            <a:pPr marL="0" indent="0">
              <a:buNone/>
            </a:pPr>
            <a:r>
              <a:rPr lang="fi-FI" dirty="0" err="1"/>
              <a:t>Covid</a:t>
            </a:r>
            <a:r>
              <a:rPr lang="fi-FI" dirty="0"/>
              <a:t>  &gt; </a:t>
            </a:r>
            <a:r>
              <a:rPr lang="fi-FI" dirty="0" err="1"/>
              <a:t>Crash</a:t>
            </a:r>
            <a:r>
              <a:rPr lang="fi-FI" dirty="0"/>
              <a:t> in </a:t>
            </a:r>
            <a:r>
              <a:rPr lang="fi-FI" dirty="0" err="1"/>
              <a:t>sales</a:t>
            </a:r>
            <a:r>
              <a:rPr lang="fi-FI" dirty="0"/>
              <a:t> for 6-12 </a:t>
            </a:r>
            <a:r>
              <a:rPr lang="fi-FI" dirty="0" err="1"/>
              <a:t>months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&gt; People </a:t>
            </a:r>
            <a:r>
              <a:rPr lang="fi-FI" dirty="0" err="1"/>
              <a:t>start</a:t>
            </a:r>
            <a:r>
              <a:rPr lang="fi-FI" dirty="0"/>
              <a:t> to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health</a:t>
            </a:r>
            <a:r>
              <a:rPr lang="fi-FI" dirty="0"/>
              <a:t> ?</a:t>
            </a:r>
          </a:p>
          <a:p>
            <a:pPr marL="0" indent="0">
              <a:buNone/>
            </a:pPr>
            <a:r>
              <a:rPr lang="fi-FI" dirty="0"/>
              <a:t>2020-2021 </a:t>
            </a:r>
            <a:r>
              <a:rPr lang="fi-FI" dirty="0" err="1"/>
              <a:t>Growth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consumer</a:t>
            </a:r>
            <a:r>
              <a:rPr lang="fi-FI" dirty="0"/>
              <a:t> market, </a:t>
            </a:r>
            <a:r>
              <a:rPr lang="fi-FI" dirty="0" err="1"/>
              <a:t>slow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steady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Case: </a:t>
            </a:r>
            <a:r>
              <a:rPr lang="fi-FI" dirty="0" err="1"/>
              <a:t>Vegetarian</a:t>
            </a:r>
            <a:r>
              <a:rPr lang="fi-FI" dirty="0"/>
              <a:t> </a:t>
            </a:r>
            <a:r>
              <a:rPr lang="fi-FI" dirty="0" err="1"/>
              <a:t>Butcher</a:t>
            </a:r>
            <a:r>
              <a:rPr lang="fi-FI" dirty="0"/>
              <a:t>: 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priced</a:t>
            </a:r>
            <a:r>
              <a:rPr lang="fi-FI" dirty="0"/>
              <a:t>, </a:t>
            </a:r>
            <a:r>
              <a:rPr lang="fi-FI" dirty="0" err="1"/>
              <a:t>good</a:t>
            </a:r>
            <a:r>
              <a:rPr lang="fi-FI" dirty="0"/>
              <a:t> </a:t>
            </a:r>
            <a:r>
              <a:rPr lang="fi-FI" dirty="0" err="1"/>
              <a:t>tasting</a:t>
            </a:r>
            <a:r>
              <a:rPr lang="fi-FI" dirty="0"/>
              <a:t> </a:t>
            </a:r>
            <a:r>
              <a:rPr lang="fi-FI" dirty="0" err="1"/>
              <a:t>meat</a:t>
            </a:r>
            <a:r>
              <a:rPr lang="fi-FI" dirty="0"/>
              <a:t> </a:t>
            </a:r>
            <a:r>
              <a:rPr lang="fi-FI" dirty="0" err="1"/>
              <a:t>analog</a:t>
            </a:r>
            <a:r>
              <a:rPr lang="fi-FI" dirty="0"/>
              <a:t>. Retail: 25 e/kg </a:t>
            </a:r>
            <a:r>
              <a:rPr lang="fi-FI" dirty="0" err="1"/>
              <a:t>chicken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2022 Even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sustainable</a:t>
            </a:r>
            <a:r>
              <a:rPr lang="fi-FI" dirty="0"/>
              <a:t> </a:t>
            </a:r>
            <a:r>
              <a:rPr lang="fi-FI" dirty="0" err="1"/>
              <a:t>produced</a:t>
            </a:r>
            <a:r>
              <a:rPr lang="fi-FI" dirty="0"/>
              <a:t> </a:t>
            </a:r>
            <a:r>
              <a:rPr lang="fi-FI" dirty="0" err="1"/>
              <a:t>large</a:t>
            </a:r>
            <a:r>
              <a:rPr lang="fi-FI" dirty="0"/>
              <a:t> </a:t>
            </a:r>
            <a:r>
              <a:rPr lang="fi-FI" dirty="0" err="1"/>
              <a:t>indiustrial</a:t>
            </a:r>
            <a:r>
              <a:rPr lang="fi-FI" dirty="0"/>
              <a:t> </a:t>
            </a:r>
            <a:r>
              <a:rPr lang="fi-FI" dirty="0" err="1"/>
              <a:t>scale</a:t>
            </a:r>
            <a:r>
              <a:rPr lang="fi-FI" dirty="0"/>
              <a:t> </a:t>
            </a:r>
            <a:r>
              <a:rPr lang="fi-FI" dirty="0" err="1"/>
              <a:t>operation</a:t>
            </a:r>
            <a:r>
              <a:rPr lang="fi-FI" dirty="0"/>
              <a:t> </a:t>
            </a:r>
            <a:r>
              <a:rPr lang="fi-FI" dirty="0" err="1"/>
              <a:t>aroung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globe</a:t>
            </a:r>
            <a:r>
              <a:rPr lang="fi-FI" dirty="0"/>
              <a:t> ! In Finland Raisio food </a:t>
            </a:r>
            <a:r>
              <a:rPr lang="fi-FI" dirty="0" err="1"/>
              <a:t>company</a:t>
            </a:r>
            <a:r>
              <a:rPr lang="fi-FI" dirty="0"/>
              <a:t> </a:t>
            </a:r>
            <a:r>
              <a:rPr lang="fi-FI" dirty="0" err="1"/>
              <a:t>opening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plant</a:t>
            </a:r>
            <a:r>
              <a:rPr lang="fi-FI" dirty="0"/>
              <a:t> in </a:t>
            </a:r>
            <a:r>
              <a:rPr lang="fi-FI" dirty="0" err="1"/>
              <a:t>autumn</a:t>
            </a:r>
            <a:r>
              <a:rPr lang="fi-FI" dirty="0"/>
              <a:t>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036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E5585-A24F-FD48-8E19-602B71397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 8 </a:t>
            </a:r>
            <a:r>
              <a:rPr lang="fi-FI" dirty="0" err="1"/>
              <a:t>years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B95D34-BC84-364F-9A10-09132A483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2019 More International </a:t>
            </a:r>
            <a:r>
              <a:rPr lang="fi-FI" dirty="0" err="1"/>
              <a:t>Competition</a:t>
            </a:r>
            <a:endParaRPr lang="fi-FI" dirty="0"/>
          </a:p>
          <a:p>
            <a:pPr marL="0" indent="0">
              <a:buNone/>
            </a:pPr>
            <a:r>
              <a:rPr lang="fi-FI" dirty="0" err="1"/>
              <a:t>Covid</a:t>
            </a:r>
            <a:r>
              <a:rPr lang="fi-FI" dirty="0"/>
              <a:t>: </a:t>
            </a:r>
            <a:r>
              <a:rPr lang="fi-FI" dirty="0" err="1"/>
              <a:t>Crash</a:t>
            </a:r>
            <a:r>
              <a:rPr lang="fi-FI" dirty="0"/>
              <a:t> in </a:t>
            </a:r>
            <a:r>
              <a:rPr lang="fi-FI" dirty="0" err="1"/>
              <a:t>sales</a:t>
            </a:r>
            <a:r>
              <a:rPr lang="fi-FI" dirty="0"/>
              <a:t> for 6-12 </a:t>
            </a:r>
            <a:r>
              <a:rPr lang="fi-FI" dirty="0" err="1"/>
              <a:t>months</a:t>
            </a:r>
            <a:r>
              <a:rPr lang="fi-FI" dirty="0"/>
              <a:t> in Finland.</a:t>
            </a:r>
          </a:p>
          <a:p>
            <a:pPr marL="0" indent="0">
              <a:buNone/>
            </a:pPr>
            <a:r>
              <a:rPr lang="fi-FI" dirty="0"/>
              <a:t>&gt; People </a:t>
            </a:r>
            <a:r>
              <a:rPr lang="fi-FI" dirty="0" err="1"/>
              <a:t>start</a:t>
            </a:r>
            <a:r>
              <a:rPr lang="fi-FI" dirty="0"/>
              <a:t> to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health</a:t>
            </a:r>
            <a:r>
              <a:rPr lang="fi-FI" dirty="0"/>
              <a:t> ?</a:t>
            </a:r>
          </a:p>
          <a:p>
            <a:pPr marL="0" indent="0">
              <a:buNone/>
            </a:pPr>
            <a:r>
              <a:rPr lang="fi-FI" dirty="0"/>
              <a:t>2020-2021 </a:t>
            </a:r>
            <a:r>
              <a:rPr lang="fi-FI" dirty="0" err="1"/>
              <a:t>Growth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consumer</a:t>
            </a:r>
            <a:r>
              <a:rPr lang="fi-FI" dirty="0"/>
              <a:t> market, </a:t>
            </a:r>
            <a:r>
              <a:rPr lang="fi-FI" dirty="0" err="1"/>
              <a:t>slow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steady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Case: </a:t>
            </a:r>
            <a:r>
              <a:rPr lang="fi-FI" dirty="0" err="1"/>
              <a:t>Vegetarian</a:t>
            </a:r>
            <a:r>
              <a:rPr lang="fi-FI" dirty="0"/>
              <a:t> </a:t>
            </a:r>
            <a:r>
              <a:rPr lang="fi-FI" dirty="0" err="1"/>
              <a:t>Butcher</a:t>
            </a:r>
            <a:r>
              <a:rPr lang="fi-FI" dirty="0"/>
              <a:t>: 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priced</a:t>
            </a:r>
            <a:r>
              <a:rPr lang="fi-FI" dirty="0"/>
              <a:t>, </a:t>
            </a:r>
            <a:r>
              <a:rPr lang="fi-FI" dirty="0" err="1"/>
              <a:t>good</a:t>
            </a:r>
            <a:r>
              <a:rPr lang="fi-FI" dirty="0"/>
              <a:t> </a:t>
            </a:r>
            <a:r>
              <a:rPr lang="fi-FI" dirty="0" err="1"/>
              <a:t>tasting</a:t>
            </a:r>
            <a:r>
              <a:rPr lang="fi-FI" dirty="0"/>
              <a:t> </a:t>
            </a:r>
            <a:r>
              <a:rPr lang="fi-FI" dirty="0" err="1"/>
              <a:t>meat</a:t>
            </a:r>
            <a:r>
              <a:rPr lang="fi-FI" dirty="0"/>
              <a:t> </a:t>
            </a:r>
            <a:r>
              <a:rPr lang="fi-FI" dirty="0" err="1"/>
              <a:t>analog</a:t>
            </a:r>
            <a:r>
              <a:rPr lang="fi-FI" dirty="0"/>
              <a:t>. Retail: 25 e/kg </a:t>
            </a:r>
            <a:r>
              <a:rPr lang="fi-FI" dirty="0" err="1"/>
              <a:t>chicken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2022 Even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sustainable</a:t>
            </a:r>
            <a:r>
              <a:rPr lang="fi-FI" dirty="0"/>
              <a:t> </a:t>
            </a:r>
            <a:r>
              <a:rPr lang="fi-FI" dirty="0" err="1"/>
              <a:t>produced</a:t>
            </a:r>
            <a:r>
              <a:rPr lang="fi-FI" dirty="0"/>
              <a:t> </a:t>
            </a:r>
            <a:r>
              <a:rPr lang="fi-FI" dirty="0" err="1"/>
              <a:t>large</a:t>
            </a:r>
            <a:r>
              <a:rPr lang="fi-FI" dirty="0"/>
              <a:t> </a:t>
            </a:r>
            <a:r>
              <a:rPr lang="fi-FI" dirty="0" err="1"/>
              <a:t>indiustrial</a:t>
            </a:r>
            <a:r>
              <a:rPr lang="fi-FI" dirty="0"/>
              <a:t> </a:t>
            </a:r>
            <a:r>
              <a:rPr lang="fi-FI" dirty="0" err="1"/>
              <a:t>scale</a:t>
            </a:r>
            <a:r>
              <a:rPr lang="fi-FI" dirty="0"/>
              <a:t> </a:t>
            </a:r>
            <a:r>
              <a:rPr lang="fi-FI" dirty="0" err="1"/>
              <a:t>operation</a:t>
            </a:r>
            <a:r>
              <a:rPr lang="fi-FI" dirty="0"/>
              <a:t> </a:t>
            </a:r>
            <a:r>
              <a:rPr lang="fi-FI" dirty="0" err="1"/>
              <a:t>aroung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globe</a:t>
            </a:r>
            <a:r>
              <a:rPr lang="fi-FI" dirty="0"/>
              <a:t> ! In Finland Raisio food </a:t>
            </a:r>
            <a:r>
              <a:rPr lang="fi-FI" dirty="0" err="1"/>
              <a:t>company</a:t>
            </a:r>
            <a:r>
              <a:rPr lang="fi-FI" dirty="0"/>
              <a:t> </a:t>
            </a:r>
            <a:r>
              <a:rPr lang="fi-FI" dirty="0" err="1"/>
              <a:t>opening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plant</a:t>
            </a:r>
            <a:r>
              <a:rPr lang="fi-FI" dirty="0"/>
              <a:t> in </a:t>
            </a:r>
            <a:r>
              <a:rPr lang="fi-FI" dirty="0" err="1"/>
              <a:t>autumn</a:t>
            </a:r>
            <a:r>
              <a:rPr lang="fi-FI" dirty="0"/>
              <a:t> 2022. </a:t>
            </a:r>
          </a:p>
          <a:p>
            <a:pPr marL="0" indent="0">
              <a:buNone/>
            </a:pPr>
            <a:r>
              <a:rPr lang="fi-FI" dirty="0" err="1"/>
              <a:t>Some</a:t>
            </a:r>
            <a:r>
              <a:rPr lang="fi-FI" dirty="0"/>
              <a:t> </a:t>
            </a:r>
            <a:r>
              <a:rPr lang="fi-FI" dirty="0" err="1"/>
              <a:t>examples</a:t>
            </a:r>
            <a:r>
              <a:rPr lang="fi-FI" dirty="0"/>
              <a:t>: </a:t>
            </a:r>
            <a:r>
              <a:rPr lang="fi-FI" dirty="0" err="1"/>
              <a:t>Mö</a:t>
            </a:r>
            <a:r>
              <a:rPr lang="fi-FI" dirty="0"/>
              <a:t> Foods, Muu </a:t>
            </a:r>
            <a:r>
              <a:rPr lang="fi-FI" dirty="0" err="1"/>
              <a:t>product</a:t>
            </a:r>
            <a:r>
              <a:rPr lang="fi-FI" dirty="0"/>
              <a:t> </a:t>
            </a:r>
            <a:r>
              <a:rPr lang="fi-FI" dirty="0" err="1"/>
              <a:t>series</a:t>
            </a:r>
            <a:r>
              <a:rPr lang="fi-FI" dirty="0"/>
              <a:t> (</a:t>
            </a:r>
            <a:r>
              <a:rPr lang="fi-FI" dirty="0" err="1"/>
              <a:t>Pouttu</a:t>
            </a:r>
            <a:r>
              <a:rPr lang="fi-FI" dirty="0"/>
              <a:t>)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6909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307BAA-E1FF-CD44-A943-AA092FF8E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natures</a:t>
            </a:r>
            <a:r>
              <a:rPr lang="fi-FI" dirty="0"/>
              <a:t> </a:t>
            </a:r>
            <a:r>
              <a:rPr lang="fi-FI" dirty="0" err="1"/>
              <a:t>point</a:t>
            </a:r>
            <a:r>
              <a:rPr lang="fi-FI" dirty="0"/>
              <a:t> of </a:t>
            </a:r>
            <a:r>
              <a:rPr lang="fi-FI" dirty="0" err="1"/>
              <a:t>view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413C42-8F55-4349-A18D-7AF60F4D6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More </a:t>
            </a:r>
            <a:r>
              <a:rPr lang="fi-FI" dirty="0" err="1"/>
              <a:t>legumes</a:t>
            </a:r>
            <a:r>
              <a:rPr lang="fi-FI" dirty="0"/>
              <a:t> </a:t>
            </a:r>
            <a:r>
              <a:rPr lang="fi-FI" dirty="0" err="1"/>
              <a:t>means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sustainable</a:t>
            </a:r>
            <a:r>
              <a:rPr lang="fi-FI" dirty="0"/>
              <a:t> food </a:t>
            </a:r>
            <a:r>
              <a:rPr lang="fi-FI" dirty="0" err="1"/>
              <a:t>system</a:t>
            </a:r>
            <a:r>
              <a:rPr lang="fi-FI" dirty="0"/>
              <a:t> </a:t>
            </a:r>
          </a:p>
          <a:p>
            <a:r>
              <a:rPr lang="fi-FI" dirty="0" err="1"/>
              <a:t>Less</a:t>
            </a:r>
            <a:r>
              <a:rPr lang="fi-FI" dirty="0"/>
              <a:t> </a:t>
            </a:r>
            <a:r>
              <a:rPr lang="fi-FI" dirty="0" err="1"/>
              <a:t>meat</a:t>
            </a:r>
            <a:r>
              <a:rPr lang="fi-FI" dirty="0"/>
              <a:t> </a:t>
            </a:r>
            <a:r>
              <a:rPr lang="fi-FI" dirty="0" err="1"/>
              <a:t>means</a:t>
            </a:r>
            <a:r>
              <a:rPr lang="fi-FI" dirty="0"/>
              <a:t> </a:t>
            </a:r>
            <a:r>
              <a:rPr lang="fi-FI" dirty="0" err="1"/>
              <a:t>less</a:t>
            </a:r>
            <a:r>
              <a:rPr lang="fi-FI" dirty="0"/>
              <a:t> </a:t>
            </a:r>
            <a:r>
              <a:rPr lang="fi-FI" dirty="0" err="1"/>
              <a:t>field</a:t>
            </a:r>
            <a:r>
              <a:rPr lang="fi-FI" dirty="0"/>
              <a:t> for food </a:t>
            </a:r>
            <a:r>
              <a:rPr lang="fi-FI"/>
              <a:t>production</a:t>
            </a:r>
            <a:endParaRPr lang="fi-FI" dirty="0"/>
          </a:p>
          <a:p>
            <a:r>
              <a:rPr lang="fi-FI" dirty="0" err="1"/>
              <a:t>Meaning</a:t>
            </a:r>
            <a:r>
              <a:rPr lang="fi-FI" dirty="0"/>
              <a:t> </a:t>
            </a:r>
            <a:r>
              <a:rPr lang="fi-FI" dirty="0" err="1"/>
              <a:t>less</a:t>
            </a:r>
            <a:r>
              <a:rPr lang="fi-FI" dirty="0"/>
              <a:t> business for </a:t>
            </a:r>
            <a:r>
              <a:rPr lang="fi-FI" dirty="0" err="1"/>
              <a:t>meat</a:t>
            </a:r>
            <a:r>
              <a:rPr lang="fi-FI" dirty="0"/>
              <a:t> and </a:t>
            </a:r>
            <a:r>
              <a:rPr lang="fi-FI" dirty="0" err="1"/>
              <a:t>dairy</a:t>
            </a:r>
            <a:r>
              <a:rPr lang="fi-FI" dirty="0"/>
              <a:t> </a:t>
            </a:r>
            <a:r>
              <a:rPr lang="fi-FI" dirty="0" err="1"/>
              <a:t>companies</a:t>
            </a:r>
            <a:endParaRPr lang="fi-FI" dirty="0"/>
          </a:p>
          <a:p>
            <a:r>
              <a:rPr lang="fi-FI" dirty="0" err="1"/>
              <a:t>Meaning</a:t>
            </a:r>
            <a:r>
              <a:rPr lang="fi-FI" dirty="0"/>
              <a:t>…</a:t>
            </a:r>
          </a:p>
          <a:p>
            <a:r>
              <a:rPr lang="fi-FI" dirty="0"/>
              <a:t>How is </a:t>
            </a:r>
            <a:r>
              <a:rPr lang="fi-FI" dirty="0" err="1"/>
              <a:t>steering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wheel</a:t>
            </a:r>
            <a:r>
              <a:rPr lang="fi-FI" dirty="0"/>
              <a:t> in food </a:t>
            </a:r>
            <a:r>
              <a:rPr lang="fi-FI" dirty="0" err="1"/>
              <a:t>markets</a:t>
            </a:r>
            <a:r>
              <a:rPr lang="fi-FI" dirty="0"/>
              <a:t> ? </a:t>
            </a:r>
            <a:r>
              <a:rPr lang="fi-FI" dirty="0" err="1"/>
              <a:t>Push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pull</a:t>
            </a:r>
            <a:r>
              <a:rPr lang="fi-FI" dirty="0"/>
              <a:t> </a:t>
            </a:r>
            <a:r>
              <a:rPr lang="fi-FI" dirty="0" err="1"/>
              <a:t>factor</a:t>
            </a:r>
            <a:r>
              <a:rPr lang="fi-FI" dirty="0"/>
              <a:t> ?</a:t>
            </a:r>
          </a:p>
          <a:p>
            <a:r>
              <a:rPr lang="fi-FI" dirty="0"/>
              <a:t>Major </a:t>
            </a:r>
            <a:r>
              <a:rPr lang="fi-FI" dirty="0" err="1"/>
              <a:t>changes</a:t>
            </a:r>
            <a:r>
              <a:rPr lang="fi-FI" dirty="0"/>
              <a:t> in </a:t>
            </a:r>
            <a:r>
              <a:rPr lang="fi-FI" dirty="0" err="1"/>
              <a:t>value</a:t>
            </a:r>
            <a:r>
              <a:rPr lang="fi-FI" dirty="0"/>
              <a:t> </a:t>
            </a:r>
            <a:r>
              <a:rPr lang="fi-FI" dirty="0" err="1"/>
              <a:t>chain</a:t>
            </a:r>
            <a:r>
              <a:rPr lang="fi-FI" dirty="0"/>
              <a:t> </a:t>
            </a:r>
            <a:r>
              <a:rPr lang="fi-FI" dirty="0" err="1"/>
              <a:t>structure</a:t>
            </a:r>
            <a:r>
              <a:rPr lang="fi-FI" dirty="0"/>
              <a:t> </a:t>
            </a:r>
            <a:r>
              <a:rPr lang="fi-FI" dirty="0" err="1"/>
              <a:t>means</a:t>
            </a:r>
            <a:r>
              <a:rPr lang="fi-FI" dirty="0"/>
              <a:t> </a:t>
            </a:r>
            <a:r>
              <a:rPr lang="fi-FI" dirty="0" err="1"/>
              <a:t>loosers</a:t>
            </a:r>
            <a:r>
              <a:rPr lang="fi-FI" dirty="0"/>
              <a:t> and </a:t>
            </a:r>
            <a:r>
              <a:rPr lang="fi-FI" dirty="0" err="1"/>
              <a:t>winners</a:t>
            </a:r>
            <a:r>
              <a:rPr lang="fi-FI" dirty="0"/>
              <a:t>  !</a:t>
            </a:r>
          </a:p>
        </p:txBody>
      </p:sp>
    </p:spTree>
    <p:extLst>
      <p:ext uri="{BB962C8B-B14F-4D97-AF65-F5344CB8AC3E}">
        <p14:creationId xmlns:p14="http://schemas.microsoft.com/office/powerpoint/2010/main" val="525480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utyyp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Puutyyppi</Template>
  <TotalTime>1173</TotalTime>
  <Words>457</Words>
  <Application>Microsoft Macintosh PowerPoint</Application>
  <PresentationFormat>Laajakuva</PresentationFormat>
  <Paragraphs>48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Calibri</vt:lpstr>
      <vt:lpstr>Rockwell</vt:lpstr>
      <vt:lpstr>Rockwell Condensed</vt:lpstr>
      <vt:lpstr>Rockwell Extra Bold</vt:lpstr>
      <vt:lpstr>Wingdings</vt:lpstr>
      <vt:lpstr>Puutyyppi</vt:lpstr>
      <vt:lpstr>From Idea to upscaled practices </vt:lpstr>
      <vt:lpstr>Absoring char in into soil</vt:lpstr>
      <vt:lpstr>Case – biochar – 8-10 years to practice</vt:lpstr>
      <vt:lpstr>From idea into practices in 8 years</vt:lpstr>
      <vt:lpstr>In 8 years</vt:lpstr>
      <vt:lpstr>From natures point of view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Miten on skaalattu</dc:title>
  <dc:creator>juha-pekka aikola</dc:creator>
  <cp:lastModifiedBy>juha-pekka aikola</cp:lastModifiedBy>
  <cp:revision>16</cp:revision>
  <dcterms:created xsi:type="dcterms:W3CDTF">2022-01-31T12:03:47Z</dcterms:created>
  <dcterms:modified xsi:type="dcterms:W3CDTF">2022-02-01T07:37:24Z</dcterms:modified>
</cp:coreProperties>
</file>