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827" r:id="rId2"/>
    <p:sldId id="824" r:id="rId3"/>
    <p:sldId id="825" r:id="rId4"/>
    <p:sldId id="823" r:id="rId5"/>
    <p:sldId id="826" r:id="rId6"/>
  </p:sldIdLst>
  <p:sldSz cx="12192000" cy="6858000"/>
  <p:notesSz cx="6858000" cy="9144000"/>
  <p:defaultTextStyle>
    <a:defPPr>
      <a:defRPr lang="en-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36"/>
    <p:restoredTop sz="96291"/>
  </p:normalViewPr>
  <p:slideViewPr>
    <p:cSldViewPr snapToGrid="0" snapToObjects="1">
      <p:cViewPr varScale="1">
        <p:scale>
          <a:sx n="119" d="100"/>
          <a:sy n="119" d="100"/>
        </p:scale>
        <p:origin x="216" y="3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78A6BF-0ED8-2E49-9850-0EFAEC9FA2A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FI"/>
          </a:p>
        </p:txBody>
      </p:sp>
      <p:sp>
        <p:nvSpPr>
          <p:cNvPr id="3" name="Subtitle 2">
            <a:extLst>
              <a:ext uri="{FF2B5EF4-FFF2-40B4-BE49-F238E27FC236}">
                <a16:creationId xmlns:a16="http://schemas.microsoft.com/office/drawing/2014/main" id="{27068E8F-C34A-D94D-A129-B44CE055CCE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FI"/>
          </a:p>
        </p:txBody>
      </p:sp>
      <p:sp>
        <p:nvSpPr>
          <p:cNvPr id="4" name="Date Placeholder 3">
            <a:extLst>
              <a:ext uri="{FF2B5EF4-FFF2-40B4-BE49-F238E27FC236}">
                <a16:creationId xmlns:a16="http://schemas.microsoft.com/office/drawing/2014/main" id="{D1E40D12-935C-E445-9628-4971F939A49E}"/>
              </a:ext>
            </a:extLst>
          </p:cNvPr>
          <p:cNvSpPr>
            <a:spLocks noGrp="1"/>
          </p:cNvSpPr>
          <p:nvPr>
            <p:ph type="dt" sz="half" idx="10"/>
          </p:nvPr>
        </p:nvSpPr>
        <p:spPr/>
        <p:txBody>
          <a:bodyPr/>
          <a:lstStyle/>
          <a:p>
            <a:fld id="{9ABEE587-B376-8948-971E-4E64095D3C7B}" type="datetimeFigureOut">
              <a:rPr lang="en-FI" smtClean="0"/>
              <a:t>5.11.2020</a:t>
            </a:fld>
            <a:endParaRPr lang="en-FI"/>
          </a:p>
        </p:txBody>
      </p:sp>
      <p:sp>
        <p:nvSpPr>
          <p:cNvPr id="5" name="Footer Placeholder 4">
            <a:extLst>
              <a:ext uri="{FF2B5EF4-FFF2-40B4-BE49-F238E27FC236}">
                <a16:creationId xmlns:a16="http://schemas.microsoft.com/office/drawing/2014/main" id="{ADD4B0EE-3B62-D942-A598-4B626A0296C1}"/>
              </a:ext>
            </a:extLst>
          </p:cNvPr>
          <p:cNvSpPr>
            <a:spLocks noGrp="1"/>
          </p:cNvSpPr>
          <p:nvPr>
            <p:ph type="ftr" sz="quarter" idx="11"/>
          </p:nvPr>
        </p:nvSpPr>
        <p:spPr/>
        <p:txBody>
          <a:bodyPr/>
          <a:lstStyle/>
          <a:p>
            <a:endParaRPr lang="en-FI"/>
          </a:p>
        </p:txBody>
      </p:sp>
      <p:sp>
        <p:nvSpPr>
          <p:cNvPr id="6" name="Slide Number Placeholder 5">
            <a:extLst>
              <a:ext uri="{FF2B5EF4-FFF2-40B4-BE49-F238E27FC236}">
                <a16:creationId xmlns:a16="http://schemas.microsoft.com/office/drawing/2014/main" id="{C9D7BD95-613E-C046-A316-87DAFA488519}"/>
              </a:ext>
            </a:extLst>
          </p:cNvPr>
          <p:cNvSpPr>
            <a:spLocks noGrp="1"/>
          </p:cNvSpPr>
          <p:nvPr>
            <p:ph type="sldNum" sz="quarter" idx="12"/>
          </p:nvPr>
        </p:nvSpPr>
        <p:spPr/>
        <p:txBody>
          <a:bodyPr/>
          <a:lstStyle/>
          <a:p>
            <a:fld id="{A433598E-E8DB-8442-974A-DAD51720FC1C}" type="slidenum">
              <a:rPr lang="en-FI" smtClean="0"/>
              <a:t>‹#›</a:t>
            </a:fld>
            <a:endParaRPr lang="en-FI"/>
          </a:p>
        </p:txBody>
      </p:sp>
    </p:spTree>
    <p:extLst>
      <p:ext uri="{BB962C8B-B14F-4D97-AF65-F5344CB8AC3E}">
        <p14:creationId xmlns:p14="http://schemas.microsoft.com/office/powerpoint/2010/main" val="20742513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B3C652-B935-7549-A365-E573794CB3D3}"/>
              </a:ext>
            </a:extLst>
          </p:cNvPr>
          <p:cNvSpPr>
            <a:spLocks noGrp="1"/>
          </p:cNvSpPr>
          <p:nvPr>
            <p:ph type="title"/>
          </p:nvPr>
        </p:nvSpPr>
        <p:spPr/>
        <p:txBody>
          <a:bodyPr/>
          <a:lstStyle/>
          <a:p>
            <a:r>
              <a:rPr lang="en-US"/>
              <a:t>Click to edit Master title style</a:t>
            </a:r>
            <a:endParaRPr lang="en-FI"/>
          </a:p>
        </p:txBody>
      </p:sp>
      <p:sp>
        <p:nvSpPr>
          <p:cNvPr id="3" name="Vertical Text Placeholder 2">
            <a:extLst>
              <a:ext uri="{FF2B5EF4-FFF2-40B4-BE49-F238E27FC236}">
                <a16:creationId xmlns:a16="http://schemas.microsoft.com/office/drawing/2014/main" id="{BC9CDEA9-024B-CF46-B743-C0084BF9809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I"/>
          </a:p>
        </p:txBody>
      </p:sp>
      <p:sp>
        <p:nvSpPr>
          <p:cNvPr id="4" name="Date Placeholder 3">
            <a:extLst>
              <a:ext uri="{FF2B5EF4-FFF2-40B4-BE49-F238E27FC236}">
                <a16:creationId xmlns:a16="http://schemas.microsoft.com/office/drawing/2014/main" id="{5F9BC959-7CED-B645-8204-8143D485A6B2}"/>
              </a:ext>
            </a:extLst>
          </p:cNvPr>
          <p:cNvSpPr>
            <a:spLocks noGrp="1"/>
          </p:cNvSpPr>
          <p:nvPr>
            <p:ph type="dt" sz="half" idx="10"/>
          </p:nvPr>
        </p:nvSpPr>
        <p:spPr/>
        <p:txBody>
          <a:bodyPr/>
          <a:lstStyle/>
          <a:p>
            <a:fld id="{9ABEE587-B376-8948-971E-4E64095D3C7B}" type="datetimeFigureOut">
              <a:rPr lang="en-FI" smtClean="0"/>
              <a:t>5.11.2020</a:t>
            </a:fld>
            <a:endParaRPr lang="en-FI"/>
          </a:p>
        </p:txBody>
      </p:sp>
      <p:sp>
        <p:nvSpPr>
          <p:cNvPr id="5" name="Footer Placeholder 4">
            <a:extLst>
              <a:ext uri="{FF2B5EF4-FFF2-40B4-BE49-F238E27FC236}">
                <a16:creationId xmlns:a16="http://schemas.microsoft.com/office/drawing/2014/main" id="{A24A8D22-B95A-194F-9B3A-62846AA865A5}"/>
              </a:ext>
            </a:extLst>
          </p:cNvPr>
          <p:cNvSpPr>
            <a:spLocks noGrp="1"/>
          </p:cNvSpPr>
          <p:nvPr>
            <p:ph type="ftr" sz="quarter" idx="11"/>
          </p:nvPr>
        </p:nvSpPr>
        <p:spPr/>
        <p:txBody>
          <a:bodyPr/>
          <a:lstStyle/>
          <a:p>
            <a:endParaRPr lang="en-FI"/>
          </a:p>
        </p:txBody>
      </p:sp>
      <p:sp>
        <p:nvSpPr>
          <p:cNvPr id="6" name="Slide Number Placeholder 5">
            <a:extLst>
              <a:ext uri="{FF2B5EF4-FFF2-40B4-BE49-F238E27FC236}">
                <a16:creationId xmlns:a16="http://schemas.microsoft.com/office/drawing/2014/main" id="{314ADECD-306C-A648-AC91-64A4BCEB5C98}"/>
              </a:ext>
            </a:extLst>
          </p:cNvPr>
          <p:cNvSpPr>
            <a:spLocks noGrp="1"/>
          </p:cNvSpPr>
          <p:nvPr>
            <p:ph type="sldNum" sz="quarter" idx="12"/>
          </p:nvPr>
        </p:nvSpPr>
        <p:spPr/>
        <p:txBody>
          <a:bodyPr/>
          <a:lstStyle/>
          <a:p>
            <a:fld id="{A433598E-E8DB-8442-974A-DAD51720FC1C}" type="slidenum">
              <a:rPr lang="en-FI" smtClean="0"/>
              <a:t>‹#›</a:t>
            </a:fld>
            <a:endParaRPr lang="en-FI"/>
          </a:p>
        </p:txBody>
      </p:sp>
    </p:spTree>
    <p:extLst>
      <p:ext uri="{BB962C8B-B14F-4D97-AF65-F5344CB8AC3E}">
        <p14:creationId xmlns:p14="http://schemas.microsoft.com/office/powerpoint/2010/main" val="8860443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2B4B491-641E-3242-AA89-31F279E80BA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FI"/>
          </a:p>
        </p:txBody>
      </p:sp>
      <p:sp>
        <p:nvSpPr>
          <p:cNvPr id="3" name="Vertical Text Placeholder 2">
            <a:extLst>
              <a:ext uri="{FF2B5EF4-FFF2-40B4-BE49-F238E27FC236}">
                <a16:creationId xmlns:a16="http://schemas.microsoft.com/office/drawing/2014/main" id="{5936A905-7FD5-EF43-8FAF-27B1ADA393C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I"/>
          </a:p>
        </p:txBody>
      </p:sp>
      <p:sp>
        <p:nvSpPr>
          <p:cNvPr id="4" name="Date Placeholder 3">
            <a:extLst>
              <a:ext uri="{FF2B5EF4-FFF2-40B4-BE49-F238E27FC236}">
                <a16:creationId xmlns:a16="http://schemas.microsoft.com/office/drawing/2014/main" id="{0FC5DA3D-94E9-F443-98CE-E09D6B6A9C31}"/>
              </a:ext>
            </a:extLst>
          </p:cNvPr>
          <p:cNvSpPr>
            <a:spLocks noGrp="1"/>
          </p:cNvSpPr>
          <p:nvPr>
            <p:ph type="dt" sz="half" idx="10"/>
          </p:nvPr>
        </p:nvSpPr>
        <p:spPr/>
        <p:txBody>
          <a:bodyPr/>
          <a:lstStyle/>
          <a:p>
            <a:fld id="{9ABEE587-B376-8948-971E-4E64095D3C7B}" type="datetimeFigureOut">
              <a:rPr lang="en-FI" smtClean="0"/>
              <a:t>5.11.2020</a:t>
            </a:fld>
            <a:endParaRPr lang="en-FI"/>
          </a:p>
        </p:txBody>
      </p:sp>
      <p:sp>
        <p:nvSpPr>
          <p:cNvPr id="5" name="Footer Placeholder 4">
            <a:extLst>
              <a:ext uri="{FF2B5EF4-FFF2-40B4-BE49-F238E27FC236}">
                <a16:creationId xmlns:a16="http://schemas.microsoft.com/office/drawing/2014/main" id="{B43FD981-7FE3-D445-95AE-A245FFF99ED7}"/>
              </a:ext>
            </a:extLst>
          </p:cNvPr>
          <p:cNvSpPr>
            <a:spLocks noGrp="1"/>
          </p:cNvSpPr>
          <p:nvPr>
            <p:ph type="ftr" sz="quarter" idx="11"/>
          </p:nvPr>
        </p:nvSpPr>
        <p:spPr/>
        <p:txBody>
          <a:bodyPr/>
          <a:lstStyle/>
          <a:p>
            <a:endParaRPr lang="en-FI"/>
          </a:p>
        </p:txBody>
      </p:sp>
      <p:sp>
        <p:nvSpPr>
          <p:cNvPr id="6" name="Slide Number Placeholder 5">
            <a:extLst>
              <a:ext uri="{FF2B5EF4-FFF2-40B4-BE49-F238E27FC236}">
                <a16:creationId xmlns:a16="http://schemas.microsoft.com/office/drawing/2014/main" id="{74C3C44C-F388-ED4A-9118-FDA6E752DB0B}"/>
              </a:ext>
            </a:extLst>
          </p:cNvPr>
          <p:cNvSpPr>
            <a:spLocks noGrp="1"/>
          </p:cNvSpPr>
          <p:nvPr>
            <p:ph type="sldNum" sz="quarter" idx="12"/>
          </p:nvPr>
        </p:nvSpPr>
        <p:spPr/>
        <p:txBody>
          <a:bodyPr/>
          <a:lstStyle/>
          <a:p>
            <a:fld id="{A433598E-E8DB-8442-974A-DAD51720FC1C}" type="slidenum">
              <a:rPr lang="en-FI" smtClean="0"/>
              <a:t>‹#›</a:t>
            </a:fld>
            <a:endParaRPr lang="en-FI"/>
          </a:p>
        </p:txBody>
      </p:sp>
    </p:spTree>
    <p:extLst>
      <p:ext uri="{BB962C8B-B14F-4D97-AF65-F5344CB8AC3E}">
        <p14:creationId xmlns:p14="http://schemas.microsoft.com/office/powerpoint/2010/main" val="1628205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AEAB0A-BF7F-A041-BD9F-5BA81AC49F82}"/>
              </a:ext>
            </a:extLst>
          </p:cNvPr>
          <p:cNvSpPr>
            <a:spLocks noGrp="1"/>
          </p:cNvSpPr>
          <p:nvPr>
            <p:ph type="title"/>
          </p:nvPr>
        </p:nvSpPr>
        <p:spPr/>
        <p:txBody>
          <a:bodyPr/>
          <a:lstStyle/>
          <a:p>
            <a:r>
              <a:rPr lang="en-US"/>
              <a:t>Click to edit Master title style</a:t>
            </a:r>
            <a:endParaRPr lang="en-FI"/>
          </a:p>
        </p:txBody>
      </p:sp>
      <p:sp>
        <p:nvSpPr>
          <p:cNvPr id="3" name="Content Placeholder 2">
            <a:extLst>
              <a:ext uri="{FF2B5EF4-FFF2-40B4-BE49-F238E27FC236}">
                <a16:creationId xmlns:a16="http://schemas.microsoft.com/office/drawing/2014/main" id="{24F18E20-FDCE-0749-9CD1-572763F1E77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I"/>
          </a:p>
        </p:txBody>
      </p:sp>
      <p:sp>
        <p:nvSpPr>
          <p:cNvPr id="4" name="Date Placeholder 3">
            <a:extLst>
              <a:ext uri="{FF2B5EF4-FFF2-40B4-BE49-F238E27FC236}">
                <a16:creationId xmlns:a16="http://schemas.microsoft.com/office/drawing/2014/main" id="{A74E1F27-CE3F-3545-AAB5-74335F061D03}"/>
              </a:ext>
            </a:extLst>
          </p:cNvPr>
          <p:cNvSpPr>
            <a:spLocks noGrp="1"/>
          </p:cNvSpPr>
          <p:nvPr>
            <p:ph type="dt" sz="half" idx="10"/>
          </p:nvPr>
        </p:nvSpPr>
        <p:spPr/>
        <p:txBody>
          <a:bodyPr/>
          <a:lstStyle/>
          <a:p>
            <a:fld id="{9ABEE587-B376-8948-971E-4E64095D3C7B}" type="datetimeFigureOut">
              <a:rPr lang="en-FI" smtClean="0"/>
              <a:t>5.11.2020</a:t>
            </a:fld>
            <a:endParaRPr lang="en-FI"/>
          </a:p>
        </p:txBody>
      </p:sp>
      <p:sp>
        <p:nvSpPr>
          <p:cNvPr id="5" name="Footer Placeholder 4">
            <a:extLst>
              <a:ext uri="{FF2B5EF4-FFF2-40B4-BE49-F238E27FC236}">
                <a16:creationId xmlns:a16="http://schemas.microsoft.com/office/drawing/2014/main" id="{2A4893F9-5B79-4849-8076-FB1319D05190}"/>
              </a:ext>
            </a:extLst>
          </p:cNvPr>
          <p:cNvSpPr>
            <a:spLocks noGrp="1"/>
          </p:cNvSpPr>
          <p:nvPr>
            <p:ph type="ftr" sz="quarter" idx="11"/>
          </p:nvPr>
        </p:nvSpPr>
        <p:spPr/>
        <p:txBody>
          <a:bodyPr/>
          <a:lstStyle/>
          <a:p>
            <a:endParaRPr lang="en-FI"/>
          </a:p>
        </p:txBody>
      </p:sp>
      <p:sp>
        <p:nvSpPr>
          <p:cNvPr id="6" name="Slide Number Placeholder 5">
            <a:extLst>
              <a:ext uri="{FF2B5EF4-FFF2-40B4-BE49-F238E27FC236}">
                <a16:creationId xmlns:a16="http://schemas.microsoft.com/office/drawing/2014/main" id="{F634843E-52F9-3B4D-84CD-F520C1E6B7F3}"/>
              </a:ext>
            </a:extLst>
          </p:cNvPr>
          <p:cNvSpPr>
            <a:spLocks noGrp="1"/>
          </p:cNvSpPr>
          <p:nvPr>
            <p:ph type="sldNum" sz="quarter" idx="12"/>
          </p:nvPr>
        </p:nvSpPr>
        <p:spPr/>
        <p:txBody>
          <a:bodyPr/>
          <a:lstStyle/>
          <a:p>
            <a:fld id="{A433598E-E8DB-8442-974A-DAD51720FC1C}" type="slidenum">
              <a:rPr lang="en-FI" smtClean="0"/>
              <a:t>‹#›</a:t>
            </a:fld>
            <a:endParaRPr lang="en-FI"/>
          </a:p>
        </p:txBody>
      </p:sp>
    </p:spTree>
    <p:extLst>
      <p:ext uri="{BB962C8B-B14F-4D97-AF65-F5344CB8AC3E}">
        <p14:creationId xmlns:p14="http://schemas.microsoft.com/office/powerpoint/2010/main" val="11309095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049DD-EE78-5445-8B09-7982686B74C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FI"/>
          </a:p>
        </p:txBody>
      </p:sp>
      <p:sp>
        <p:nvSpPr>
          <p:cNvPr id="3" name="Text Placeholder 2">
            <a:extLst>
              <a:ext uri="{FF2B5EF4-FFF2-40B4-BE49-F238E27FC236}">
                <a16:creationId xmlns:a16="http://schemas.microsoft.com/office/drawing/2014/main" id="{B7DCB9B2-0721-1149-A2C4-FEEFCFFB8A1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71B3BC3-FF47-4F45-98E4-62518DDBC4B0}"/>
              </a:ext>
            </a:extLst>
          </p:cNvPr>
          <p:cNvSpPr>
            <a:spLocks noGrp="1"/>
          </p:cNvSpPr>
          <p:nvPr>
            <p:ph type="dt" sz="half" idx="10"/>
          </p:nvPr>
        </p:nvSpPr>
        <p:spPr/>
        <p:txBody>
          <a:bodyPr/>
          <a:lstStyle/>
          <a:p>
            <a:fld id="{9ABEE587-B376-8948-971E-4E64095D3C7B}" type="datetimeFigureOut">
              <a:rPr lang="en-FI" smtClean="0"/>
              <a:t>5.11.2020</a:t>
            </a:fld>
            <a:endParaRPr lang="en-FI"/>
          </a:p>
        </p:txBody>
      </p:sp>
      <p:sp>
        <p:nvSpPr>
          <p:cNvPr id="5" name="Footer Placeholder 4">
            <a:extLst>
              <a:ext uri="{FF2B5EF4-FFF2-40B4-BE49-F238E27FC236}">
                <a16:creationId xmlns:a16="http://schemas.microsoft.com/office/drawing/2014/main" id="{BC150840-F751-CA4E-BFC3-F90E236C3956}"/>
              </a:ext>
            </a:extLst>
          </p:cNvPr>
          <p:cNvSpPr>
            <a:spLocks noGrp="1"/>
          </p:cNvSpPr>
          <p:nvPr>
            <p:ph type="ftr" sz="quarter" idx="11"/>
          </p:nvPr>
        </p:nvSpPr>
        <p:spPr/>
        <p:txBody>
          <a:bodyPr/>
          <a:lstStyle/>
          <a:p>
            <a:endParaRPr lang="en-FI"/>
          </a:p>
        </p:txBody>
      </p:sp>
      <p:sp>
        <p:nvSpPr>
          <p:cNvPr id="6" name="Slide Number Placeholder 5">
            <a:extLst>
              <a:ext uri="{FF2B5EF4-FFF2-40B4-BE49-F238E27FC236}">
                <a16:creationId xmlns:a16="http://schemas.microsoft.com/office/drawing/2014/main" id="{BFE24208-AA41-584F-8D03-DBE1B026EFA3}"/>
              </a:ext>
            </a:extLst>
          </p:cNvPr>
          <p:cNvSpPr>
            <a:spLocks noGrp="1"/>
          </p:cNvSpPr>
          <p:nvPr>
            <p:ph type="sldNum" sz="quarter" idx="12"/>
          </p:nvPr>
        </p:nvSpPr>
        <p:spPr/>
        <p:txBody>
          <a:bodyPr/>
          <a:lstStyle/>
          <a:p>
            <a:fld id="{A433598E-E8DB-8442-974A-DAD51720FC1C}" type="slidenum">
              <a:rPr lang="en-FI" smtClean="0"/>
              <a:t>‹#›</a:t>
            </a:fld>
            <a:endParaRPr lang="en-FI"/>
          </a:p>
        </p:txBody>
      </p:sp>
    </p:spTree>
    <p:extLst>
      <p:ext uri="{BB962C8B-B14F-4D97-AF65-F5344CB8AC3E}">
        <p14:creationId xmlns:p14="http://schemas.microsoft.com/office/powerpoint/2010/main" val="3424792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381F85-82EF-DC4A-8757-AA51993D15B8}"/>
              </a:ext>
            </a:extLst>
          </p:cNvPr>
          <p:cNvSpPr>
            <a:spLocks noGrp="1"/>
          </p:cNvSpPr>
          <p:nvPr>
            <p:ph type="title"/>
          </p:nvPr>
        </p:nvSpPr>
        <p:spPr/>
        <p:txBody>
          <a:bodyPr/>
          <a:lstStyle/>
          <a:p>
            <a:r>
              <a:rPr lang="en-US"/>
              <a:t>Click to edit Master title style</a:t>
            </a:r>
            <a:endParaRPr lang="en-FI"/>
          </a:p>
        </p:txBody>
      </p:sp>
      <p:sp>
        <p:nvSpPr>
          <p:cNvPr id="3" name="Content Placeholder 2">
            <a:extLst>
              <a:ext uri="{FF2B5EF4-FFF2-40B4-BE49-F238E27FC236}">
                <a16:creationId xmlns:a16="http://schemas.microsoft.com/office/drawing/2014/main" id="{51CE3533-F5CB-0843-80F6-5EB8A0D01B0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I"/>
          </a:p>
        </p:txBody>
      </p:sp>
      <p:sp>
        <p:nvSpPr>
          <p:cNvPr id="4" name="Content Placeholder 3">
            <a:extLst>
              <a:ext uri="{FF2B5EF4-FFF2-40B4-BE49-F238E27FC236}">
                <a16:creationId xmlns:a16="http://schemas.microsoft.com/office/drawing/2014/main" id="{4D16F925-A919-7B47-B6AD-C5B016C4C30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I"/>
          </a:p>
        </p:txBody>
      </p:sp>
      <p:sp>
        <p:nvSpPr>
          <p:cNvPr id="5" name="Date Placeholder 4">
            <a:extLst>
              <a:ext uri="{FF2B5EF4-FFF2-40B4-BE49-F238E27FC236}">
                <a16:creationId xmlns:a16="http://schemas.microsoft.com/office/drawing/2014/main" id="{26AE23A5-5703-5946-BEB9-EBF2DB0FE64C}"/>
              </a:ext>
            </a:extLst>
          </p:cNvPr>
          <p:cNvSpPr>
            <a:spLocks noGrp="1"/>
          </p:cNvSpPr>
          <p:nvPr>
            <p:ph type="dt" sz="half" idx="10"/>
          </p:nvPr>
        </p:nvSpPr>
        <p:spPr/>
        <p:txBody>
          <a:bodyPr/>
          <a:lstStyle/>
          <a:p>
            <a:fld id="{9ABEE587-B376-8948-971E-4E64095D3C7B}" type="datetimeFigureOut">
              <a:rPr lang="en-FI" smtClean="0"/>
              <a:t>5.11.2020</a:t>
            </a:fld>
            <a:endParaRPr lang="en-FI"/>
          </a:p>
        </p:txBody>
      </p:sp>
      <p:sp>
        <p:nvSpPr>
          <p:cNvPr id="6" name="Footer Placeholder 5">
            <a:extLst>
              <a:ext uri="{FF2B5EF4-FFF2-40B4-BE49-F238E27FC236}">
                <a16:creationId xmlns:a16="http://schemas.microsoft.com/office/drawing/2014/main" id="{A9C7DF75-7A76-C54A-83FA-44678656679C}"/>
              </a:ext>
            </a:extLst>
          </p:cNvPr>
          <p:cNvSpPr>
            <a:spLocks noGrp="1"/>
          </p:cNvSpPr>
          <p:nvPr>
            <p:ph type="ftr" sz="quarter" idx="11"/>
          </p:nvPr>
        </p:nvSpPr>
        <p:spPr/>
        <p:txBody>
          <a:bodyPr/>
          <a:lstStyle/>
          <a:p>
            <a:endParaRPr lang="en-FI"/>
          </a:p>
        </p:txBody>
      </p:sp>
      <p:sp>
        <p:nvSpPr>
          <p:cNvPr id="7" name="Slide Number Placeholder 6">
            <a:extLst>
              <a:ext uri="{FF2B5EF4-FFF2-40B4-BE49-F238E27FC236}">
                <a16:creationId xmlns:a16="http://schemas.microsoft.com/office/drawing/2014/main" id="{6453E99C-C507-8B49-9E09-7D223F2BDCA9}"/>
              </a:ext>
            </a:extLst>
          </p:cNvPr>
          <p:cNvSpPr>
            <a:spLocks noGrp="1"/>
          </p:cNvSpPr>
          <p:nvPr>
            <p:ph type="sldNum" sz="quarter" idx="12"/>
          </p:nvPr>
        </p:nvSpPr>
        <p:spPr/>
        <p:txBody>
          <a:bodyPr/>
          <a:lstStyle/>
          <a:p>
            <a:fld id="{A433598E-E8DB-8442-974A-DAD51720FC1C}" type="slidenum">
              <a:rPr lang="en-FI" smtClean="0"/>
              <a:t>‹#›</a:t>
            </a:fld>
            <a:endParaRPr lang="en-FI"/>
          </a:p>
        </p:txBody>
      </p:sp>
    </p:spTree>
    <p:extLst>
      <p:ext uri="{BB962C8B-B14F-4D97-AF65-F5344CB8AC3E}">
        <p14:creationId xmlns:p14="http://schemas.microsoft.com/office/powerpoint/2010/main" val="9576509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597DF2-1A11-BC4C-954B-D51E2BA1FB61}"/>
              </a:ext>
            </a:extLst>
          </p:cNvPr>
          <p:cNvSpPr>
            <a:spLocks noGrp="1"/>
          </p:cNvSpPr>
          <p:nvPr>
            <p:ph type="title"/>
          </p:nvPr>
        </p:nvSpPr>
        <p:spPr>
          <a:xfrm>
            <a:off x="839788" y="365125"/>
            <a:ext cx="10515600" cy="1325563"/>
          </a:xfrm>
        </p:spPr>
        <p:txBody>
          <a:bodyPr/>
          <a:lstStyle/>
          <a:p>
            <a:r>
              <a:rPr lang="en-US"/>
              <a:t>Click to edit Master title style</a:t>
            </a:r>
            <a:endParaRPr lang="en-FI"/>
          </a:p>
        </p:txBody>
      </p:sp>
      <p:sp>
        <p:nvSpPr>
          <p:cNvPr id="3" name="Text Placeholder 2">
            <a:extLst>
              <a:ext uri="{FF2B5EF4-FFF2-40B4-BE49-F238E27FC236}">
                <a16:creationId xmlns:a16="http://schemas.microsoft.com/office/drawing/2014/main" id="{3707106B-C5E2-7942-B106-4BBE6A6797A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1E5760C-59CD-114E-91D8-3A7D378DB76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I"/>
          </a:p>
        </p:txBody>
      </p:sp>
      <p:sp>
        <p:nvSpPr>
          <p:cNvPr id="5" name="Text Placeholder 4">
            <a:extLst>
              <a:ext uri="{FF2B5EF4-FFF2-40B4-BE49-F238E27FC236}">
                <a16:creationId xmlns:a16="http://schemas.microsoft.com/office/drawing/2014/main" id="{96078424-CA68-A546-B4A6-38530F10C73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3A6AA63-C5E3-EB48-8D3F-74F495447B5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I"/>
          </a:p>
        </p:txBody>
      </p:sp>
      <p:sp>
        <p:nvSpPr>
          <p:cNvPr id="7" name="Date Placeholder 6">
            <a:extLst>
              <a:ext uri="{FF2B5EF4-FFF2-40B4-BE49-F238E27FC236}">
                <a16:creationId xmlns:a16="http://schemas.microsoft.com/office/drawing/2014/main" id="{728FA74B-4191-0440-9921-620AF90251D8}"/>
              </a:ext>
            </a:extLst>
          </p:cNvPr>
          <p:cNvSpPr>
            <a:spLocks noGrp="1"/>
          </p:cNvSpPr>
          <p:nvPr>
            <p:ph type="dt" sz="half" idx="10"/>
          </p:nvPr>
        </p:nvSpPr>
        <p:spPr/>
        <p:txBody>
          <a:bodyPr/>
          <a:lstStyle/>
          <a:p>
            <a:fld id="{9ABEE587-B376-8948-971E-4E64095D3C7B}" type="datetimeFigureOut">
              <a:rPr lang="en-FI" smtClean="0"/>
              <a:t>5.11.2020</a:t>
            </a:fld>
            <a:endParaRPr lang="en-FI"/>
          </a:p>
        </p:txBody>
      </p:sp>
      <p:sp>
        <p:nvSpPr>
          <p:cNvPr id="8" name="Footer Placeholder 7">
            <a:extLst>
              <a:ext uri="{FF2B5EF4-FFF2-40B4-BE49-F238E27FC236}">
                <a16:creationId xmlns:a16="http://schemas.microsoft.com/office/drawing/2014/main" id="{B0E9F2C7-402B-254D-8BCA-E878B0D7CC8B}"/>
              </a:ext>
            </a:extLst>
          </p:cNvPr>
          <p:cNvSpPr>
            <a:spLocks noGrp="1"/>
          </p:cNvSpPr>
          <p:nvPr>
            <p:ph type="ftr" sz="quarter" idx="11"/>
          </p:nvPr>
        </p:nvSpPr>
        <p:spPr/>
        <p:txBody>
          <a:bodyPr/>
          <a:lstStyle/>
          <a:p>
            <a:endParaRPr lang="en-FI"/>
          </a:p>
        </p:txBody>
      </p:sp>
      <p:sp>
        <p:nvSpPr>
          <p:cNvPr id="9" name="Slide Number Placeholder 8">
            <a:extLst>
              <a:ext uri="{FF2B5EF4-FFF2-40B4-BE49-F238E27FC236}">
                <a16:creationId xmlns:a16="http://schemas.microsoft.com/office/drawing/2014/main" id="{BEFEECFB-3FAE-1A44-BC07-FC143A6D90C3}"/>
              </a:ext>
            </a:extLst>
          </p:cNvPr>
          <p:cNvSpPr>
            <a:spLocks noGrp="1"/>
          </p:cNvSpPr>
          <p:nvPr>
            <p:ph type="sldNum" sz="quarter" idx="12"/>
          </p:nvPr>
        </p:nvSpPr>
        <p:spPr/>
        <p:txBody>
          <a:bodyPr/>
          <a:lstStyle/>
          <a:p>
            <a:fld id="{A433598E-E8DB-8442-974A-DAD51720FC1C}" type="slidenum">
              <a:rPr lang="en-FI" smtClean="0"/>
              <a:t>‹#›</a:t>
            </a:fld>
            <a:endParaRPr lang="en-FI"/>
          </a:p>
        </p:txBody>
      </p:sp>
    </p:spTree>
    <p:extLst>
      <p:ext uri="{BB962C8B-B14F-4D97-AF65-F5344CB8AC3E}">
        <p14:creationId xmlns:p14="http://schemas.microsoft.com/office/powerpoint/2010/main" val="27508745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89C366-F4D3-0E4B-A77B-8713E7C94CC3}"/>
              </a:ext>
            </a:extLst>
          </p:cNvPr>
          <p:cNvSpPr>
            <a:spLocks noGrp="1"/>
          </p:cNvSpPr>
          <p:nvPr>
            <p:ph type="title"/>
          </p:nvPr>
        </p:nvSpPr>
        <p:spPr/>
        <p:txBody>
          <a:bodyPr/>
          <a:lstStyle/>
          <a:p>
            <a:r>
              <a:rPr lang="en-US"/>
              <a:t>Click to edit Master title style</a:t>
            </a:r>
            <a:endParaRPr lang="en-FI"/>
          </a:p>
        </p:txBody>
      </p:sp>
      <p:sp>
        <p:nvSpPr>
          <p:cNvPr id="3" name="Date Placeholder 2">
            <a:extLst>
              <a:ext uri="{FF2B5EF4-FFF2-40B4-BE49-F238E27FC236}">
                <a16:creationId xmlns:a16="http://schemas.microsoft.com/office/drawing/2014/main" id="{10E7848D-260E-A847-A90B-4B84A3928EC2}"/>
              </a:ext>
            </a:extLst>
          </p:cNvPr>
          <p:cNvSpPr>
            <a:spLocks noGrp="1"/>
          </p:cNvSpPr>
          <p:nvPr>
            <p:ph type="dt" sz="half" idx="10"/>
          </p:nvPr>
        </p:nvSpPr>
        <p:spPr/>
        <p:txBody>
          <a:bodyPr/>
          <a:lstStyle/>
          <a:p>
            <a:fld id="{9ABEE587-B376-8948-971E-4E64095D3C7B}" type="datetimeFigureOut">
              <a:rPr lang="en-FI" smtClean="0"/>
              <a:t>5.11.2020</a:t>
            </a:fld>
            <a:endParaRPr lang="en-FI"/>
          </a:p>
        </p:txBody>
      </p:sp>
      <p:sp>
        <p:nvSpPr>
          <p:cNvPr id="4" name="Footer Placeholder 3">
            <a:extLst>
              <a:ext uri="{FF2B5EF4-FFF2-40B4-BE49-F238E27FC236}">
                <a16:creationId xmlns:a16="http://schemas.microsoft.com/office/drawing/2014/main" id="{17F05B41-D896-2447-9C77-064F658E043A}"/>
              </a:ext>
            </a:extLst>
          </p:cNvPr>
          <p:cNvSpPr>
            <a:spLocks noGrp="1"/>
          </p:cNvSpPr>
          <p:nvPr>
            <p:ph type="ftr" sz="quarter" idx="11"/>
          </p:nvPr>
        </p:nvSpPr>
        <p:spPr/>
        <p:txBody>
          <a:bodyPr/>
          <a:lstStyle/>
          <a:p>
            <a:endParaRPr lang="en-FI"/>
          </a:p>
        </p:txBody>
      </p:sp>
      <p:sp>
        <p:nvSpPr>
          <p:cNvPr id="5" name="Slide Number Placeholder 4">
            <a:extLst>
              <a:ext uri="{FF2B5EF4-FFF2-40B4-BE49-F238E27FC236}">
                <a16:creationId xmlns:a16="http://schemas.microsoft.com/office/drawing/2014/main" id="{081555E0-C393-B948-A534-BE469709EB55}"/>
              </a:ext>
            </a:extLst>
          </p:cNvPr>
          <p:cNvSpPr>
            <a:spLocks noGrp="1"/>
          </p:cNvSpPr>
          <p:nvPr>
            <p:ph type="sldNum" sz="quarter" idx="12"/>
          </p:nvPr>
        </p:nvSpPr>
        <p:spPr/>
        <p:txBody>
          <a:bodyPr/>
          <a:lstStyle/>
          <a:p>
            <a:fld id="{A433598E-E8DB-8442-974A-DAD51720FC1C}" type="slidenum">
              <a:rPr lang="en-FI" smtClean="0"/>
              <a:t>‹#›</a:t>
            </a:fld>
            <a:endParaRPr lang="en-FI"/>
          </a:p>
        </p:txBody>
      </p:sp>
    </p:spTree>
    <p:extLst>
      <p:ext uri="{BB962C8B-B14F-4D97-AF65-F5344CB8AC3E}">
        <p14:creationId xmlns:p14="http://schemas.microsoft.com/office/powerpoint/2010/main" val="4276560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CD468B1-59DE-6846-B447-8D053FDAC6EE}"/>
              </a:ext>
            </a:extLst>
          </p:cNvPr>
          <p:cNvSpPr>
            <a:spLocks noGrp="1"/>
          </p:cNvSpPr>
          <p:nvPr>
            <p:ph type="dt" sz="half" idx="10"/>
          </p:nvPr>
        </p:nvSpPr>
        <p:spPr/>
        <p:txBody>
          <a:bodyPr/>
          <a:lstStyle/>
          <a:p>
            <a:fld id="{9ABEE587-B376-8948-971E-4E64095D3C7B}" type="datetimeFigureOut">
              <a:rPr lang="en-FI" smtClean="0"/>
              <a:t>5.11.2020</a:t>
            </a:fld>
            <a:endParaRPr lang="en-FI"/>
          </a:p>
        </p:txBody>
      </p:sp>
      <p:sp>
        <p:nvSpPr>
          <p:cNvPr id="3" name="Footer Placeholder 2">
            <a:extLst>
              <a:ext uri="{FF2B5EF4-FFF2-40B4-BE49-F238E27FC236}">
                <a16:creationId xmlns:a16="http://schemas.microsoft.com/office/drawing/2014/main" id="{68B61657-AFE2-F943-B7AB-5A63495CA9DD}"/>
              </a:ext>
            </a:extLst>
          </p:cNvPr>
          <p:cNvSpPr>
            <a:spLocks noGrp="1"/>
          </p:cNvSpPr>
          <p:nvPr>
            <p:ph type="ftr" sz="quarter" idx="11"/>
          </p:nvPr>
        </p:nvSpPr>
        <p:spPr/>
        <p:txBody>
          <a:bodyPr/>
          <a:lstStyle/>
          <a:p>
            <a:endParaRPr lang="en-FI"/>
          </a:p>
        </p:txBody>
      </p:sp>
      <p:sp>
        <p:nvSpPr>
          <p:cNvPr id="4" name="Slide Number Placeholder 3">
            <a:extLst>
              <a:ext uri="{FF2B5EF4-FFF2-40B4-BE49-F238E27FC236}">
                <a16:creationId xmlns:a16="http://schemas.microsoft.com/office/drawing/2014/main" id="{9C1BD69E-3530-4443-A5CE-5F079EE09AAF}"/>
              </a:ext>
            </a:extLst>
          </p:cNvPr>
          <p:cNvSpPr>
            <a:spLocks noGrp="1"/>
          </p:cNvSpPr>
          <p:nvPr>
            <p:ph type="sldNum" sz="quarter" idx="12"/>
          </p:nvPr>
        </p:nvSpPr>
        <p:spPr/>
        <p:txBody>
          <a:bodyPr/>
          <a:lstStyle/>
          <a:p>
            <a:fld id="{A433598E-E8DB-8442-974A-DAD51720FC1C}" type="slidenum">
              <a:rPr lang="en-FI" smtClean="0"/>
              <a:t>‹#›</a:t>
            </a:fld>
            <a:endParaRPr lang="en-FI"/>
          </a:p>
        </p:txBody>
      </p:sp>
    </p:spTree>
    <p:extLst>
      <p:ext uri="{BB962C8B-B14F-4D97-AF65-F5344CB8AC3E}">
        <p14:creationId xmlns:p14="http://schemas.microsoft.com/office/powerpoint/2010/main" val="40055725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B11B99-AE14-6D4C-A2F5-E0722EFC80F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FI"/>
          </a:p>
        </p:txBody>
      </p:sp>
      <p:sp>
        <p:nvSpPr>
          <p:cNvPr id="3" name="Content Placeholder 2">
            <a:extLst>
              <a:ext uri="{FF2B5EF4-FFF2-40B4-BE49-F238E27FC236}">
                <a16:creationId xmlns:a16="http://schemas.microsoft.com/office/drawing/2014/main" id="{5073739B-F12C-734C-8E35-EB2F55C90DD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I"/>
          </a:p>
        </p:txBody>
      </p:sp>
      <p:sp>
        <p:nvSpPr>
          <p:cNvPr id="4" name="Text Placeholder 3">
            <a:extLst>
              <a:ext uri="{FF2B5EF4-FFF2-40B4-BE49-F238E27FC236}">
                <a16:creationId xmlns:a16="http://schemas.microsoft.com/office/drawing/2014/main" id="{700E9CD2-CAA2-7247-A1A2-41E8130730E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87E9805-59B1-4348-A587-504ED4C635D1}"/>
              </a:ext>
            </a:extLst>
          </p:cNvPr>
          <p:cNvSpPr>
            <a:spLocks noGrp="1"/>
          </p:cNvSpPr>
          <p:nvPr>
            <p:ph type="dt" sz="half" idx="10"/>
          </p:nvPr>
        </p:nvSpPr>
        <p:spPr/>
        <p:txBody>
          <a:bodyPr/>
          <a:lstStyle/>
          <a:p>
            <a:fld id="{9ABEE587-B376-8948-971E-4E64095D3C7B}" type="datetimeFigureOut">
              <a:rPr lang="en-FI" smtClean="0"/>
              <a:t>5.11.2020</a:t>
            </a:fld>
            <a:endParaRPr lang="en-FI"/>
          </a:p>
        </p:txBody>
      </p:sp>
      <p:sp>
        <p:nvSpPr>
          <p:cNvPr id="6" name="Footer Placeholder 5">
            <a:extLst>
              <a:ext uri="{FF2B5EF4-FFF2-40B4-BE49-F238E27FC236}">
                <a16:creationId xmlns:a16="http://schemas.microsoft.com/office/drawing/2014/main" id="{E77CE686-ADF6-8547-80E1-86FCDB933D43}"/>
              </a:ext>
            </a:extLst>
          </p:cNvPr>
          <p:cNvSpPr>
            <a:spLocks noGrp="1"/>
          </p:cNvSpPr>
          <p:nvPr>
            <p:ph type="ftr" sz="quarter" idx="11"/>
          </p:nvPr>
        </p:nvSpPr>
        <p:spPr/>
        <p:txBody>
          <a:bodyPr/>
          <a:lstStyle/>
          <a:p>
            <a:endParaRPr lang="en-FI"/>
          </a:p>
        </p:txBody>
      </p:sp>
      <p:sp>
        <p:nvSpPr>
          <p:cNvPr id="7" name="Slide Number Placeholder 6">
            <a:extLst>
              <a:ext uri="{FF2B5EF4-FFF2-40B4-BE49-F238E27FC236}">
                <a16:creationId xmlns:a16="http://schemas.microsoft.com/office/drawing/2014/main" id="{A7EAC003-4EDE-DA47-A8E2-B88F55F63802}"/>
              </a:ext>
            </a:extLst>
          </p:cNvPr>
          <p:cNvSpPr>
            <a:spLocks noGrp="1"/>
          </p:cNvSpPr>
          <p:nvPr>
            <p:ph type="sldNum" sz="quarter" idx="12"/>
          </p:nvPr>
        </p:nvSpPr>
        <p:spPr/>
        <p:txBody>
          <a:bodyPr/>
          <a:lstStyle/>
          <a:p>
            <a:fld id="{A433598E-E8DB-8442-974A-DAD51720FC1C}" type="slidenum">
              <a:rPr lang="en-FI" smtClean="0"/>
              <a:t>‹#›</a:t>
            </a:fld>
            <a:endParaRPr lang="en-FI"/>
          </a:p>
        </p:txBody>
      </p:sp>
    </p:spTree>
    <p:extLst>
      <p:ext uri="{BB962C8B-B14F-4D97-AF65-F5344CB8AC3E}">
        <p14:creationId xmlns:p14="http://schemas.microsoft.com/office/powerpoint/2010/main" val="166323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1DBB4-393C-8040-AF4D-2F131FC05C9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FI"/>
          </a:p>
        </p:txBody>
      </p:sp>
      <p:sp>
        <p:nvSpPr>
          <p:cNvPr id="3" name="Picture Placeholder 2">
            <a:extLst>
              <a:ext uri="{FF2B5EF4-FFF2-40B4-BE49-F238E27FC236}">
                <a16:creationId xmlns:a16="http://schemas.microsoft.com/office/drawing/2014/main" id="{409A6289-3329-7046-9CEA-DE911B2849B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FI"/>
          </a:p>
        </p:txBody>
      </p:sp>
      <p:sp>
        <p:nvSpPr>
          <p:cNvPr id="4" name="Text Placeholder 3">
            <a:extLst>
              <a:ext uri="{FF2B5EF4-FFF2-40B4-BE49-F238E27FC236}">
                <a16:creationId xmlns:a16="http://schemas.microsoft.com/office/drawing/2014/main" id="{A4FD3E45-A532-4344-A852-71414B0467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9209324-5D8B-734B-99AE-1051A9D6BB21}"/>
              </a:ext>
            </a:extLst>
          </p:cNvPr>
          <p:cNvSpPr>
            <a:spLocks noGrp="1"/>
          </p:cNvSpPr>
          <p:nvPr>
            <p:ph type="dt" sz="half" idx="10"/>
          </p:nvPr>
        </p:nvSpPr>
        <p:spPr/>
        <p:txBody>
          <a:bodyPr/>
          <a:lstStyle/>
          <a:p>
            <a:fld id="{9ABEE587-B376-8948-971E-4E64095D3C7B}" type="datetimeFigureOut">
              <a:rPr lang="en-FI" smtClean="0"/>
              <a:t>5.11.2020</a:t>
            </a:fld>
            <a:endParaRPr lang="en-FI"/>
          </a:p>
        </p:txBody>
      </p:sp>
      <p:sp>
        <p:nvSpPr>
          <p:cNvPr id="6" name="Footer Placeholder 5">
            <a:extLst>
              <a:ext uri="{FF2B5EF4-FFF2-40B4-BE49-F238E27FC236}">
                <a16:creationId xmlns:a16="http://schemas.microsoft.com/office/drawing/2014/main" id="{419A477E-6C8E-E04B-B06B-C7C47EA57697}"/>
              </a:ext>
            </a:extLst>
          </p:cNvPr>
          <p:cNvSpPr>
            <a:spLocks noGrp="1"/>
          </p:cNvSpPr>
          <p:nvPr>
            <p:ph type="ftr" sz="quarter" idx="11"/>
          </p:nvPr>
        </p:nvSpPr>
        <p:spPr/>
        <p:txBody>
          <a:bodyPr/>
          <a:lstStyle/>
          <a:p>
            <a:endParaRPr lang="en-FI"/>
          </a:p>
        </p:txBody>
      </p:sp>
      <p:sp>
        <p:nvSpPr>
          <p:cNvPr id="7" name="Slide Number Placeholder 6">
            <a:extLst>
              <a:ext uri="{FF2B5EF4-FFF2-40B4-BE49-F238E27FC236}">
                <a16:creationId xmlns:a16="http://schemas.microsoft.com/office/drawing/2014/main" id="{1751F61D-B8CC-B542-9CB4-655097985EC2}"/>
              </a:ext>
            </a:extLst>
          </p:cNvPr>
          <p:cNvSpPr>
            <a:spLocks noGrp="1"/>
          </p:cNvSpPr>
          <p:nvPr>
            <p:ph type="sldNum" sz="quarter" idx="12"/>
          </p:nvPr>
        </p:nvSpPr>
        <p:spPr/>
        <p:txBody>
          <a:bodyPr/>
          <a:lstStyle/>
          <a:p>
            <a:fld id="{A433598E-E8DB-8442-974A-DAD51720FC1C}" type="slidenum">
              <a:rPr lang="en-FI" smtClean="0"/>
              <a:t>‹#›</a:t>
            </a:fld>
            <a:endParaRPr lang="en-FI"/>
          </a:p>
        </p:txBody>
      </p:sp>
    </p:spTree>
    <p:extLst>
      <p:ext uri="{BB962C8B-B14F-4D97-AF65-F5344CB8AC3E}">
        <p14:creationId xmlns:p14="http://schemas.microsoft.com/office/powerpoint/2010/main" val="23971410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BCEF5E8-8839-D847-B3C0-D00C3A213E9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FI"/>
          </a:p>
        </p:txBody>
      </p:sp>
      <p:sp>
        <p:nvSpPr>
          <p:cNvPr id="3" name="Text Placeholder 2">
            <a:extLst>
              <a:ext uri="{FF2B5EF4-FFF2-40B4-BE49-F238E27FC236}">
                <a16:creationId xmlns:a16="http://schemas.microsoft.com/office/drawing/2014/main" id="{DA37AC75-B55B-F141-8B27-44D6F5A86D3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I"/>
          </a:p>
        </p:txBody>
      </p:sp>
      <p:sp>
        <p:nvSpPr>
          <p:cNvPr id="4" name="Date Placeholder 3">
            <a:extLst>
              <a:ext uri="{FF2B5EF4-FFF2-40B4-BE49-F238E27FC236}">
                <a16:creationId xmlns:a16="http://schemas.microsoft.com/office/drawing/2014/main" id="{F23A0603-C632-A940-9134-4EF54A1A3D5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BEE587-B376-8948-971E-4E64095D3C7B}" type="datetimeFigureOut">
              <a:rPr lang="en-FI" smtClean="0"/>
              <a:t>5.11.2020</a:t>
            </a:fld>
            <a:endParaRPr lang="en-FI"/>
          </a:p>
        </p:txBody>
      </p:sp>
      <p:sp>
        <p:nvSpPr>
          <p:cNvPr id="5" name="Footer Placeholder 4">
            <a:extLst>
              <a:ext uri="{FF2B5EF4-FFF2-40B4-BE49-F238E27FC236}">
                <a16:creationId xmlns:a16="http://schemas.microsoft.com/office/drawing/2014/main" id="{F69C51B3-553A-B847-AB54-35A8E779F4C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FI"/>
          </a:p>
        </p:txBody>
      </p:sp>
      <p:sp>
        <p:nvSpPr>
          <p:cNvPr id="6" name="Slide Number Placeholder 5">
            <a:extLst>
              <a:ext uri="{FF2B5EF4-FFF2-40B4-BE49-F238E27FC236}">
                <a16:creationId xmlns:a16="http://schemas.microsoft.com/office/drawing/2014/main" id="{A560DC9A-97D0-214C-9F31-B17352A3A86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33598E-E8DB-8442-974A-DAD51720FC1C}" type="slidenum">
              <a:rPr lang="en-FI" smtClean="0"/>
              <a:t>‹#›</a:t>
            </a:fld>
            <a:endParaRPr lang="en-FI"/>
          </a:p>
        </p:txBody>
      </p:sp>
    </p:spTree>
    <p:extLst>
      <p:ext uri="{BB962C8B-B14F-4D97-AF65-F5344CB8AC3E}">
        <p14:creationId xmlns:p14="http://schemas.microsoft.com/office/powerpoint/2010/main" val="14748822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D40E2-D0B3-434A-BCBC-461511F380C9}"/>
              </a:ext>
            </a:extLst>
          </p:cNvPr>
          <p:cNvSpPr>
            <a:spLocks noGrp="1"/>
          </p:cNvSpPr>
          <p:nvPr>
            <p:ph type="ctrTitle"/>
          </p:nvPr>
        </p:nvSpPr>
        <p:spPr/>
        <p:txBody>
          <a:bodyPr/>
          <a:lstStyle/>
          <a:p>
            <a:r>
              <a:rPr lang="en-FI" dirty="0"/>
              <a:t>Exercise A</a:t>
            </a:r>
          </a:p>
        </p:txBody>
      </p:sp>
      <p:sp>
        <p:nvSpPr>
          <p:cNvPr id="4" name="Subtitle 3">
            <a:extLst>
              <a:ext uri="{FF2B5EF4-FFF2-40B4-BE49-F238E27FC236}">
                <a16:creationId xmlns:a16="http://schemas.microsoft.com/office/drawing/2014/main" id="{049459E7-912C-B547-BC47-75B303D009E2}"/>
              </a:ext>
            </a:extLst>
          </p:cNvPr>
          <p:cNvSpPr>
            <a:spLocks noGrp="1"/>
          </p:cNvSpPr>
          <p:nvPr>
            <p:ph type="subTitle" idx="1"/>
          </p:nvPr>
        </p:nvSpPr>
        <p:spPr/>
        <p:txBody>
          <a:bodyPr/>
          <a:lstStyle/>
          <a:p>
            <a:r>
              <a:rPr lang="en-FI" dirty="0"/>
              <a:t>what we did and how it went</a:t>
            </a:r>
          </a:p>
        </p:txBody>
      </p:sp>
    </p:spTree>
    <p:extLst>
      <p:ext uri="{BB962C8B-B14F-4D97-AF65-F5344CB8AC3E}">
        <p14:creationId xmlns:p14="http://schemas.microsoft.com/office/powerpoint/2010/main" val="13892101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AF4160-1E11-9B46-930A-282053BFAD1A}"/>
              </a:ext>
            </a:extLst>
          </p:cNvPr>
          <p:cNvSpPr>
            <a:spLocks noGrp="1"/>
          </p:cNvSpPr>
          <p:nvPr>
            <p:ph type="title"/>
          </p:nvPr>
        </p:nvSpPr>
        <p:spPr/>
        <p:txBody>
          <a:bodyPr/>
          <a:lstStyle/>
          <a:p>
            <a:r>
              <a:rPr lang="en-FI" dirty="0"/>
              <a:t>The workshop organization</a:t>
            </a:r>
          </a:p>
        </p:txBody>
      </p:sp>
      <p:sp>
        <p:nvSpPr>
          <p:cNvPr id="3" name="Content Placeholder 2">
            <a:extLst>
              <a:ext uri="{FF2B5EF4-FFF2-40B4-BE49-F238E27FC236}">
                <a16:creationId xmlns:a16="http://schemas.microsoft.com/office/drawing/2014/main" id="{F66FEB7D-3C1E-B342-B49C-BDC72B907BFC}"/>
              </a:ext>
            </a:extLst>
          </p:cNvPr>
          <p:cNvSpPr>
            <a:spLocks noGrp="1"/>
          </p:cNvSpPr>
          <p:nvPr>
            <p:ph idx="1"/>
          </p:nvPr>
        </p:nvSpPr>
        <p:spPr/>
        <p:txBody>
          <a:bodyPr>
            <a:normAutofit fontScale="92500" lnSpcReduction="10000"/>
          </a:bodyPr>
          <a:lstStyle/>
          <a:p>
            <a:r>
              <a:rPr lang="en-FI" dirty="0"/>
              <a:t>Open call to delfoi panel of 200 people</a:t>
            </a:r>
          </a:p>
          <a:p>
            <a:r>
              <a:rPr lang="en-FI" dirty="0"/>
              <a:t>Parallel groups 4-12 people, self-select but we presented wishes to some people when some areas less covered (some people multiple expertize areas)</a:t>
            </a:r>
          </a:p>
          <a:p>
            <a:r>
              <a:rPr lang="en-FI" dirty="0"/>
              <a:t>Flexibility built through having facilitator-note-taker pairs if possible, if beyond 70 people then just facilitator to some groups; ‘overflow’ room ready if more than 90 people come, max 120</a:t>
            </a:r>
          </a:p>
          <a:p>
            <a:r>
              <a:rPr lang="en-FI" dirty="0"/>
              <a:t>Documentation by voice recorders as back up, note-taking, coded post-its and large structured canvas</a:t>
            </a:r>
          </a:p>
          <a:p>
            <a:r>
              <a:rPr lang="en-US" dirty="0"/>
              <a:t>T</a:t>
            </a:r>
            <a:r>
              <a:rPr lang="en-FI" dirty="0"/>
              <a:t>wo coffee breaks with nibbly bits, sandwich/salad lunch to stop people from escaping and to allow them to look and talk with other groups</a:t>
            </a:r>
          </a:p>
          <a:p>
            <a:pPr marL="0" indent="0">
              <a:buNone/>
            </a:pPr>
            <a:endParaRPr lang="en-FI" dirty="0"/>
          </a:p>
          <a:p>
            <a:pPr marL="0" indent="0">
              <a:buNone/>
            </a:pPr>
            <a:endParaRPr lang="en-FI" dirty="0"/>
          </a:p>
        </p:txBody>
      </p:sp>
    </p:spTree>
    <p:extLst>
      <p:ext uri="{BB962C8B-B14F-4D97-AF65-F5344CB8AC3E}">
        <p14:creationId xmlns:p14="http://schemas.microsoft.com/office/powerpoint/2010/main" val="13867337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3F1797-2286-1647-9697-59AD36126C50}"/>
              </a:ext>
            </a:extLst>
          </p:cNvPr>
          <p:cNvSpPr>
            <a:spLocks noGrp="1"/>
          </p:cNvSpPr>
          <p:nvPr>
            <p:ph type="title"/>
          </p:nvPr>
        </p:nvSpPr>
        <p:spPr/>
        <p:txBody>
          <a:bodyPr/>
          <a:lstStyle/>
          <a:p>
            <a:r>
              <a:rPr lang="en-FI" dirty="0"/>
              <a:t>Intermediate design: backcast canvas</a:t>
            </a:r>
          </a:p>
        </p:txBody>
      </p:sp>
      <p:sp>
        <p:nvSpPr>
          <p:cNvPr id="3" name="Content Placeholder 2">
            <a:extLst>
              <a:ext uri="{FF2B5EF4-FFF2-40B4-BE49-F238E27FC236}">
                <a16:creationId xmlns:a16="http://schemas.microsoft.com/office/drawing/2014/main" id="{48C02C1F-C101-1E4E-83DD-B05CD5A35FD8}"/>
              </a:ext>
            </a:extLst>
          </p:cNvPr>
          <p:cNvSpPr>
            <a:spLocks noGrp="1"/>
          </p:cNvSpPr>
          <p:nvPr>
            <p:ph idx="1"/>
          </p:nvPr>
        </p:nvSpPr>
        <p:spPr/>
        <p:txBody>
          <a:bodyPr>
            <a:normAutofit fontScale="55000" lnSpcReduction="20000"/>
          </a:bodyPr>
          <a:lstStyle/>
          <a:p>
            <a:r>
              <a:rPr lang="en-FI" dirty="0"/>
              <a:t>A0 canvas, temporally and spatially structured use</a:t>
            </a:r>
          </a:p>
          <a:p>
            <a:pPr lvl="1"/>
            <a:r>
              <a:rPr lang="en-FI" dirty="0"/>
              <a:t>Four scale quadrants</a:t>
            </a:r>
          </a:p>
          <a:p>
            <a:pPr lvl="1"/>
            <a:r>
              <a:rPr lang="en-FI" dirty="0"/>
              <a:t>Phase one : what amount and type of technology solutions there will be in 15 years time (middle)</a:t>
            </a:r>
          </a:p>
          <a:p>
            <a:pPr lvl="1"/>
            <a:r>
              <a:rPr lang="en-FI" dirty="0"/>
              <a:t>Phase two : what needs to be added in the energy system for this to happen (investment, regulation etc.) (outer rim)</a:t>
            </a:r>
          </a:p>
          <a:p>
            <a:pPr lvl="1"/>
            <a:r>
              <a:rPr lang="en-FI" dirty="0"/>
              <a:t>Phase three : what needs to be removed (/what will be removed) from the energy system for this to happens (outer rim)</a:t>
            </a:r>
          </a:p>
          <a:p>
            <a:r>
              <a:rPr lang="en-FI" dirty="0"/>
              <a:t>Post-it color codes to direct attention and to help in the interpretation of written down statements</a:t>
            </a:r>
          </a:p>
          <a:p>
            <a:r>
              <a:rPr lang="en-FI" dirty="0"/>
              <a:t>Working style: talk and write, explain to peer-participants your posting, use full written sentences</a:t>
            </a:r>
          </a:p>
          <a:p>
            <a:r>
              <a:rPr lang="en-FI" dirty="0"/>
              <a:t>Strict time keeping with 5 mins warnings </a:t>
            </a:r>
          </a:p>
          <a:p>
            <a:r>
              <a:rPr lang="en-FI" dirty="0"/>
              <a:t>Facilitators first leave room to open talk, then encourage posting onto canvas, then enforce posting by just curbing talk, at 5 mins left potentially stop discussion and everybody posts what has been covered</a:t>
            </a:r>
          </a:p>
          <a:p>
            <a:r>
              <a:rPr lang="en-FI" dirty="0"/>
              <a:t>Facilitators given open remit but to ensure all get to talk, Facilitators designated to substance group to ensure fair substance competency and ability to gauge if something obvious or likely emerging has not been covered</a:t>
            </a:r>
          </a:p>
          <a:p>
            <a:r>
              <a:rPr lang="en-FI" dirty="0"/>
              <a:t>Profs Jalas and Lovio as ‘jokers’ who can join as participant or facilitator where needed </a:t>
            </a:r>
          </a:p>
          <a:p>
            <a:r>
              <a:rPr lang="en-FI" dirty="0"/>
              <a:t>Prof Hyysalo as ‘floater’ to keep the overall time and organization running, Pyhälammi as assistant in running whatever errands arise</a:t>
            </a:r>
          </a:p>
          <a:p>
            <a:r>
              <a:rPr lang="en-FI" dirty="0"/>
              <a:t>Eventually 10 groups (?!) scarcity of people on wind, abundance on demand response (split to two groups)</a:t>
            </a:r>
          </a:p>
        </p:txBody>
      </p:sp>
    </p:spTree>
    <p:extLst>
      <p:ext uri="{BB962C8B-B14F-4D97-AF65-F5344CB8AC3E}">
        <p14:creationId xmlns:p14="http://schemas.microsoft.com/office/powerpoint/2010/main" val="32395594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778F73C4-D623-EF4F-AFF9-A963CB73EB35}"/>
              </a:ext>
            </a:extLst>
          </p:cNvPr>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Picture 5">
            <a:extLst>
              <a:ext uri="{FF2B5EF4-FFF2-40B4-BE49-F238E27FC236}">
                <a16:creationId xmlns:a16="http://schemas.microsoft.com/office/drawing/2014/main" id="{CCC7ED2D-422C-1D41-BE89-E0A85B6C226B}"/>
              </a:ext>
            </a:extLst>
          </p:cNvPr>
          <p:cNvPicPr/>
          <p:nvPr/>
        </p:nvPicPr>
        <p:blipFill rotWithShape="1">
          <a:blip r:embed="rId2">
            <a:extLst>
              <a:ext uri="{28A0092B-C50C-407E-A947-70E740481C1C}">
                <a14:useLocalDpi xmlns:a14="http://schemas.microsoft.com/office/drawing/2010/main" val="0"/>
              </a:ext>
            </a:extLst>
          </a:blip>
          <a:srcRect t="-140"/>
          <a:stretch/>
        </p:blipFill>
        <p:spPr bwMode="auto">
          <a:xfrm>
            <a:off x="1197326" y="134470"/>
            <a:ext cx="9797348" cy="6528637"/>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5219951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89E2E-3CBD-014B-8C03-2F3F492F55D1}"/>
              </a:ext>
            </a:extLst>
          </p:cNvPr>
          <p:cNvSpPr>
            <a:spLocks noGrp="1"/>
          </p:cNvSpPr>
          <p:nvPr>
            <p:ph type="title"/>
          </p:nvPr>
        </p:nvSpPr>
        <p:spPr/>
        <p:txBody>
          <a:bodyPr/>
          <a:lstStyle/>
          <a:p>
            <a:r>
              <a:rPr lang="en-FI" dirty="0"/>
              <a:t>‘best workshop I have participated’ … or</a:t>
            </a:r>
          </a:p>
        </p:txBody>
      </p:sp>
      <p:sp>
        <p:nvSpPr>
          <p:cNvPr id="5" name="Content Placeholder 4">
            <a:extLst>
              <a:ext uri="{FF2B5EF4-FFF2-40B4-BE49-F238E27FC236}">
                <a16:creationId xmlns:a16="http://schemas.microsoft.com/office/drawing/2014/main" id="{42906277-D324-A14F-BBA0-870E109A59BD}"/>
              </a:ext>
            </a:extLst>
          </p:cNvPr>
          <p:cNvSpPr>
            <a:spLocks noGrp="1"/>
          </p:cNvSpPr>
          <p:nvPr>
            <p:ph idx="1"/>
          </p:nvPr>
        </p:nvSpPr>
        <p:spPr/>
        <p:txBody>
          <a:bodyPr>
            <a:normAutofit lnSpcReduction="10000"/>
          </a:bodyPr>
          <a:lstStyle/>
          <a:p>
            <a:r>
              <a:rPr lang="en-FI" dirty="0"/>
              <a:t>Participant feedback averages 4.3, in 1-5 very positive open feedback</a:t>
            </a:r>
          </a:p>
          <a:p>
            <a:r>
              <a:rPr lang="en-FI" dirty="0"/>
              <a:t>Some groups 20-30 post-its, some groups filled the A0 canvas with more than 100</a:t>
            </a:r>
          </a:p>
          <a:p>
            <a:r>
              <a:rPr lang="en-FI" dirty="0"/>
              <a:t>Results at first looked academically very interesting and rich … but in closer analysis not that much new albeit an important complement to delfoi and complemented/questioned some estimates there. </a:t>
            </a:r>
          </a:p>
          <a:p>
            <a:r>
              <a:rPr lang="en-FI" dirty="0"/>
              <a:t>Did we capture all that was interesing and novel in the discussions? </a:t>
            </a:r>
          </a:p>
          <a:p>
            <a:pPr lvl="1"/>
            <a:r>
              <a:rPr lang="en-FI" dirty="0"/>
              <a:t>Transcriptions a nightmare to analyse, not done beyond simple back up checks</a:t>
            </a:r>
          </a:p>
          <a:p>
            <a:pPr lvl="1"/>
            <a:r>
              <a:rPr lang="en-FI" dirty="0"/>
              <a:t>Post-its simplify considerations a lot, did the design ‘stupidify’ participant considerations?</a:t>
            </a:r>
          </a:p>
        </p:txBody>
      </p:sp>
    </p:spTree>
    <p:extLst>
      <p:ext uri="{BB962C8B-B14F-4D97-AF65-F5344CB8AC3E}">
        <p14:creationId xmlns:p14="http://schemas.microsoft.com/office/powerpoint/2010/main" val="10067067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491</Words>
  <Application>Microsoft Macintosh PowerPoint</Application>
  <PresentationFormat>Widescreen</PresentationFormat>
  <Paragraphs>29</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Exercise A</vt:lpstr>
      <vt:lpstr>The workshop organization</vt:lpstr>
      <vt:lpstr>Intermediate design: backcast canvas</vt:lpstr>
      <vt:lpstr>PowerPoint Presentation</vt:lpstr>
      <vt:lpstr>‘best workshop I have participated’ … or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Exercise A</dc:title>
  <dc:creator>Sampsa</dc:creator>
  <cp:lastModifiedBy>Sampsa</cp:lastModifiedBy>
  <cp:revision>1</cp:revision>
  <dcterms:created xsi:type="dcterms:W3CDTF">2020-11-05T09:56:20Z</dcterms:created>
  <dcterms:modified xsi:type="dcterms:W3CDTF">2020-11-05T09:56:56Z</dcterms:modified>
</cp:coreProperties>
</file>