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2"/>
    <p:restoredTop sz="96291"/>
  </p:normalViewPr>
  <p:slideViewPr>
    <p:cSldViewPr snapToGrid="0" snapToObjects="1">
      <p:cViewPr varScale="1">
        <p:scale>
          <a:sx n="119" d="100"/>
          <a:sy n="119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CEC29-5EDD-6340-AE64-313D31463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B8941-836E-BA47-9044-81C63D190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52284-2230-CC4E-829F-288BD583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24.11.2021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E56ED-6276-6440-9FAD-F4C4555D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1AA48-E20B-654E-8205-BBA47EEC1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0734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0C6F2-F276-8A47-B7F6-B6481794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68BFC-4BA7-F947-AA1A-25460E9AC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15A58-26E5-534B-B717-293929C2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24.11.2021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56EE8-50D6-A54A-A216-507C92BC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E32F7-BEFE-CD4E-B9EE-7C2C5125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1859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4C63C-A00C-CA47-8BFC-02B2E88C7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DDB6C-133D-D849-BE10-5128BE67F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C48FC-2331-404D-A4D7-22CA0310A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24.11.2021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4A67C-DD81-FD48-9563-80AB3E78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C2FA0-42BF-1A4B-87DA-39E9F454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1348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F086C-1A59-084C-87B5-A6B3B6444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D6E9-A89A-F640-BBC9-1FA40B19E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2AE14-B06F-6D49-A63F-F183416B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24.11.2021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F2AE5-DD6A-784A-A0AD-37E6B527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C959-5B26-4B4A-9D25-69C994402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4156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4B07B-6855-2B49-91A6-E9AC903B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05D08-D044-1F44-98C5-AB33C2EBB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B1750-E4E3-B948-B544-38C0D4BC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24.11.2021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4C037-FC6E-F849-95C9-2E6578EA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5A7B5-A7C6-A849-B887-0B568B29B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2870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828F3-1913-AD4A-A867-E20FEFA22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40A22-7792-704F-A195-ED089ED22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BF481-5AF8-2C44-AFF3-1A8784327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42D8B-C923-5842-81B6-6802F1E9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24.11.2021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1D4EB-FC30-EC4B-8A62-CEF396EA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442FC-33CB-C640-B5CF-65B15D97D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67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0A6D3-351D-D542-97C0-6626969F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0F3B0-59C5-F642-ABEB-7B9E3D813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437D5-2886-4F4F-86BD-BA0B928EE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0F646-CD71-6A44-8FD0-F05845291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30F5F3-3349-8B4F-9A7C-5F037A0B5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68ED5-924B-4846-B2E6-41804C05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24.11.2021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27999-7A9F-E44C-AFB9-6C27A6AE5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128EE7-113F-2043-A398-43C4EF9C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034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30AA4-ECF0-ED4E-A7A0-3F4F3F7B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0A1E47-D8A1-7042-9DE6-B78A938FE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24.11.2021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7851C-6236-FB4C-9C90-48A2407C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47DF9D-BEAC-F74A-9EEF-5B69CA85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548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376F08-0E63-E640-9EA9-BB32EFC58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24.11.2021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CD956-7859-134D-BB4A-2035647FB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6839C-8C24-C54F-93CC-93C76100A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8214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DF8E6-267D-7248-A48F-3A8C166D0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9D525-578D-034F-BCB4-2327071A7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9B076-6810-F44A-8A52-9B8E1E79A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B8F40-0E25-E54D-98F9-CC53ADBD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24.11.2021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3B52D-99DE-614F-A25B-33B1BFEE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519DA-4963-9D49-BD16-1CF6D3E7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361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BE34B-5906-9B47-B961-B8CE49FD1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1F4D1-6C15-3742-B60C-25EF0AE28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D484C-A2A1-E64D-AA98-562216801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EAB06-DCD6-8949-B805-9F6695D7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24.11.2021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AEB1F-8603-E04B-90B9-F4B9682BE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1181C-9D96-E845-898F-D4B0059C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3886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A0547-70CF-0043-BA12-96F967452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F2E23-249F-B142-AC70-71B8F950F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34581-7232-9E41-BFFF-9B0A47651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701CA-D304-EF42-9CE0-44EF45E4D464}" type="datetimeFigureOut">
              <a:rPr lang="en-FI" smtClean="0"/>
              <a:t>24.11.2021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46698-B766-0141-80DD-AEE41712C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87285-3DEB-1841-9C61-3BE783A2B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2251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62C0-6DF2-FF48-838A-84BF426B1C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DSCC exercise 5: </a:t>
            </a:r>
            <a:br>
              <a:rPr lang="en-FI" dirty="0"/>
            </a:br>
            <a:r>
              <a:rPr lang="en-FI" dirty="0"/>
              <a:t>Final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8B55A-B0BB-A94F-9FBD-DF4F77C94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3542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450C-6264-1F4E-9133-3E41998B6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A35D2-F669-6F4B-9743-A14C20FAC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FI" dirty="0"/>
              <a:t>Actual presentation, not miro-board walk through</a:t>
            </a:r>
          </a:p>
          <a:p>
            <a:pPr marL="0" indent="0">
              <a:buNone/>
            </a:pPr>
            <a:r>
              <a:rPr lang="en-FI" dirty="0"/>
              <a:t>20 mins per group</a:t>
            </a:r>
          </a:p>
          <a:p>
            <a:pPr lvl="1"/>
            <a:r>
              <a:rPr lang="en-US" dirty="0"/>
              <a:t>M</a:t>
            </a:r>
            <a:r>
              <a:rPr lang="en-FI" dirty="0"/>
              <a:t>ax 5 mins describing the project, as part of this preferably (20%)</a:t>
            </a:r>
          </a:p>
          <a:p>
            <a:pPr lvl="2"/>
            <a:r>
              <a:rPr lang="en-US" dirty="0"/>
              <a:t>What is the nature of issue you are targeting</a:t>
            </a:r>
          </a:p>
          <a:p>
            <a:pPr lvl="2"/>
            <a:r>
              <a:rPr lang="en-US" dirty="0"/>
              <a:t>W</a:t>
            </a:r>
            <a:r>
              <a:rPr lang="en-FI" dirty="0"/>
              <a:t>hat are the most important change domain characteristics</a:t>
            </a:r>
          </a:p>
          <a:p>
            <a:pPr lvl="2"/>
            <a:r>
              <a:rPr lang="en-FI" dirty="0"/>
              <a:t>What agendas are at play</a:t>
            </a:r>
          </a:p>
          <a:p>
            <a:pPr lvl="1"/>
            <a:r>
              <a:rPr lang="en-FI" dirty="0"/>
              <a:t>Max 5 mins describing the overall action you are taking, including (40%)</a:t>
            </a:r>
          </a:p>
          <a:p>
            <a:pPr lvl="2"/>
            <a:r>
              <a:rPr lang="en-FI" dirty="0"/>
              <a:t>Who are involved as participants </a:t>
            </a:r>
          </a:p>
          <a:p>
            <a:pPr lvl="2"/>
            <a:r>
              <a:rPr lang="en-FI" dirty="0"/>
              <a:t>What is the overall participation arrangement, its phases, sought outcomes etc.</a:t>
            </a:r>
          </a:p>
          <a:p>
            <a:pPr lvl="1"/>
            <a:r>
              <a:rPr lang="en-FI" dirty="0"/>
              <a:t>10 mins going through the methods, practicalities and timing issues, including (40%)</a:t>
            </a:r>
          </a:p>
          <a:p>
            <a:pPr lvl="2"/>
            <a:r>
              <a:rPr lang="en-FI" dirty="0"/>
              <a:t>What intermediate designs you plan to build (social and material) </a:t>
            </a:r>
          </a:p>
          <a:p>
            <a:pPr lvl="2"/>
            <a:r>
              <a:rPr lang="en-FI" dirty="0"/>
              <a:t>How timings are organized </a:t>
            </a:r>
          </a:p>
          <a:p>
            <a:pPr lvl="2"/>
            <a:r>
              <a:rPr lang="en-FI" dirty="0"/>
              <a:t>How are the process and outcomes recorded and how do they feed forward to aims</a:t>
            </a:r>
          </a:p>
          <a:p>
            <a:pPr lvl="1"/>
            <a:r>
              <a:rPr lang="en-FI" dirty="0"/>
              <a:t>1 mins summary of the main points</a:t>
            </a:r>
          </a:p>
          <a:p>
            <a:r>
              <a:rPr lang="en-FI" dirty="0"/>
              <a:t>15 minutes comments 5 from peers, rest from SH and GP</a:t>
            </a:r>
          </a:p>
          <a:p>
            <a:r>
              <a:rPr lang="en-FI" dirty="0"/>
              <a:t>10 mins break, then next group (9:15-10:00</a:t>
            </a:r>
            <a:r>
              <a:rPr lang="en-FI"/>
              <a:t>; 10:00 – 10:45; 10:45 – </a:t>
            </a:r>
            <a:r>
              <a:rPr lang="en-FI" dirty="0"/>
              <a:t>11:30 ; 13:00 - 13:45)</a:t>
            </a:r>
          </a:p>
        </p:txBody>
      </p:sp>
    </p:spTree>
    <p:extLst>
      <p:ext uri="{BB962C8B-B14F-4D97-AF65-F5344CB8AC3E}">
        <p14:creationId xmlns:p14="http://schemas.microsoft.com/office/powerpoint/2010/main" val="224057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10232</TotalTime>
  <Words>180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DSCC exercise 5:  Final project</vt:lpstr>
      <vt:lpstr>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D: Final project</dc:title>
  <dc:creator>Sampsa</dc:creator>
  <cp:lastModifiedBy>Hyysalo Sampsa</cp:lastModifiedBy>
  <cp:revision>7</cp:revision>
  <dcterms:created xsi:type="dcterms:W3CDTF">2020-11-25T10:59:05Z</dcterms:created>
  <dcterms:modified xsi:type="dcterms:W3CDTF">2021-12-01T10:14:43Z</dcterms:modified>
</cp:coreProperties>
</file>