
<file path=[Content_Types].xml><?xml version="1.0" encoding="utf-8"?>
<Types xmlns="http://schemas.openxmlformats.org/package/2006/content-types">
  <Default Extension="(null)" ContentType="image/x-emf"/>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f"/>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2.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3.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2" r:id="rId2"/>
    <p:sldMasterId id="2147483716" r:id="rId3"/>
    <p:sldMasterId id="2147483734" r:id="rId4"/>
  </p:sldMasterIdLst>
  <p:notesMasterIdLst>
    <p:notesMasterId r:id="rId78"/>
  </p:notesMasterIdLst>
  <p:sldIdLst>
    <p:sldId id="405" r:id="rId5"/>
    <p:sldId id="502" r:id="rId6"/>
    <p:sldId id="382" r:id="rId7"/>
    <p:sldId id="259" r:id="rId8"/>
    <p:sldId id="260" r:id="rId9"/>
    <p:sldId id="261" r:id="rId10"/>
    <p:sldId id="262" r:id="rId11"/>
    <p:sldId id="263" r:id="rId12"/>
    <p:sldId id="258" r:id="rId13"/>
    <p:sldId id="264" r:id="rId14"/>
    <p:sldId id="501" r:id="rId15"/>
    <p:sldId id="266" r:id="rId16"/>
    <p:sldId id="267" r:id="rId17"/>
    <p:sldId id="268" r:id="rId18"/>
    <p:sldId id="269" r:id="rId19"/>
    <p:sldId id="285" r:id="rId20"/>
    <p:sldId id="271" r:id="rId21"/>
    <p:sldId id="278" r:id="rId22"/>
    <p:sldId id="273" r:id="rId23"/>
    <p:sldId id="287" r:id="rId24"/>
    <p:sldId id="275" r:id="rId25"/>
    <p:sldId id="288" r:id="rId26"/>
    <p:sldId id="277" r:id="rId27"/>
    <p:sldId id="286" r:id="rId28"/>
    <p:sldId id="279" r:id="rId29"/>
    <p:sldId id="280" r:id="rId30"/>
    <p:sldId id="281" r:id="rId31"/>
    <p:sldId id="282" r:id="rId32"/>
    <p:sldId id="289" r:id="rId33"/>
    <p:sldId id="407" r:id="rId34"/>
    <p:sldId id="265" r:id="rId35"/>
    <p:sldId id="465" r:id="rId36"/>
    <p:sldId id="467" r:id="rId37"/>
    <p:sldId id="468" r:id="rId38"/>
    <p:sldId id="469" r:id="rId39"/>
    <p:sldId id="497" r:id="rId40"/>
    <p:sldId id="475" r:id="rId41"/>
    <p:sldId id="470" r:id="rId42"/>
    <p:sldId id="471" r:id="rId43"/>
    <p:sldId id="476" r:id="rId44"/>
    <p:sldId id="477" r:id="rId45"/>
    <p:sldId id="478" r:id="rId46"/>
    <p:sldId id="479" r:id="rId47"/>
    <p:sldId id="480" r:id="rId48"/>
    <p:sldId id="481" r:id="rId49"/>
    <p:sldId id="482" r:id="rId50"/>
    <p:sldId id="483" r:id="rId51"/>
    <p:sldId id="484" r:id="rId52"/>
    <p:sldId id="485" r:id="rId53"/>
    <p:sldId id="486" r:id="rId54"/>
    <p:sldId id="487" r:id="rId55"/>
    <p:sldId id="488" r:id="rId56"/>
    <p:sldId id="489" r:id="rId57"/>
    <p:sldId id="498" r:id="rId58"/>
    <p:sldId id="499" r:id="rId59"/>
    <p:sldId id="490" r:id="rId60"/>
    <p:sldId id="492" r:id="rId61"/>
    <p:sldId id="491" r:id="rId62"/>
    <p:sldId id="496" r:id="rId63"/>
    <p:sldId id="494" r:id="rId64"/>
    <p:sldId id="500" r:id="rId65"/>
    <p:sldId id="410" r:id="rId66"/>
    <p:sldId id="350" r:id="rId67"/>
    <p:sldId id="297" r:id="rId68"/>
    <p:sldId id="311" r:id="rId69"/>
    <p:sldId id="315" r:id="rId70"/>
    <p:sldId id="338" r:id="rId71"/>
    <p:sldId id="304" r:id="rId72"/>
    <p:sldId id="352" r:id="rId73"/>
    <p:sldId id="356" r:id="rId74"/>
    <p:sldId id="357" r:id="rId75"/>
    <p:sldId id="363" r:id="rId76"/>
    <p:sldId id="406" r:id="rId77"/>
  </p:sldIdLst>
  <p:sldSz cx="12192000" cy="6858000"/>
  <p:notesSz cx="6858000" cy="9144000"/>
  <p:defaultText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3"/>
    <p:restoredTop sz="96291"/>
  </p:normalViewPr>
  <p:slideViewPr>
    <p:cSldViewPr snapToGrid="0" snapToObjects="1">
      <p:cViewPr varScale="1">
        <p:scale>
          <a:sx n="119" d="100"/>
          <a:sy n="119" d="100"/>
        </p:scale>
        <p:origin x="208" y="3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tableStyles" Target="tableStyle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notesMaster" Target="notesMasters/notesMaster1.xml"/><Relationship Id="rId8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FI"/>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A558EBC-CFF3-6941-BE03-5607C399E400}" type="datetimeFigureOut">
              <a:rPr lang="en-FI" smtClean="0"/>
              <a:t>16.11.2021</a:t>
            </a:fld>
            <a:endParaRPr lang="en-FI"/>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FI"/>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I"/>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FI"/>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A29B19-7270-554E-AEA8-748194F181D8}" type="slidenum">
              <a:rPr lang="en-FI" smtClean="0"/>
              <a:t>‹#›</a:t>
            </a:fld>
            <a:endParaRPr lang="en-FI"/>
          </a:p>
        </p:txBody>
      </p:sp>
    </p:spTree>
    <p:extLst>
      <p:ext uri="{BB962C8B-B14F-4D97-AF65-F5344CB8AC3E}">
        <p14:creationId xmlns:p14="http://schemas.microsoft.com/office/powerpoint/2010/main" val="37997243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05DA8A-5216-4F63-A012-E5BD46E625C2}" type="slidenum">
              <a:rPr kumimoji="0" lang="fi-FI" sz="1200" b="0" i="0" u="none" strike="noStrike" kern="1200" cap="none" spc="0" normalizeH="0" baseline="0" noProof="0" smtClean="0">
                <a:ln>
                  <a:noFill/>
                </a:ln>
                <a:solidFill>
                  <a:prstClr val="black"/>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fi-FI" sz="12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35427161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a:r>
              <a:rPr lang="en-US" dirty="0">
                <a:latin typeface="Arial Black" panose="020B0A04020102020204" pitchFamily="34" charset="0"/>
              </a:rPr>
              <a:t>supporting democracy</a:t>
            </a:r>
            <a:r>
              <a:rPr lang="en-US" baseline="0" dirty="0">
                <a:latin typeface="Arial Black" panose="020B0A04020102020204" pitchFamily="34" charset="0"/>
              </a:rPr>
              <a:t> </a:t>
            </a:r>
            <a:r>
              <a:rPr lang="en-US" dirty="0">
                <a:latin typeface="Arial Black" panose="020B0A04020102020204" pitchFamily="34" charset="0"/>
              </a:rPr>
              <a:t>was added to the tasks of </a:t>
            </a:r>
            <a:r>
              <a:rPr lang="fi-FI" dirty="0" err="1">
                <a:latin typeface="Arial Black" panose="020B0A04020102020204" pitchFamily="34" charset="0"/>
              </a:rPr>
              <a:t>public</a:t>
            </a:r>
            <a:r>
              <a:rPr lang="fi-FI" dirty="0">
                <a:latin typeface="Arial Black" panose="020B0A04020102020204" pitchFamily="34" charset="0"/>
              </a:rPr>
              <a:t> </a:t>
            </a:r>
            <a:r>
              <a:rPr lang="fi-FI" dirty="0" err="1">
                <a:latin typeface="Arial Black" panose="020B0A04020102020204" pitchFamily="34" charset="0"/>
              </a:rPr>
              <a:t>libraries</a:t>
            </a:r>
            <a:r>
              <a:rPr lang="fi-FI" dirty="0">
                <a:latin typeface="Arial Black" panose="020B0A04020102020204" pitchFamily="34" charset="0"/>
              </a:rPr>
              <a:t>.</a:t>
            </a:r>
          </a:p>
          <a:p>
            <a:endParaRPr lang="fi-FI" dirty="0"/>
          </a:p>
        </p:txBody>
      </p:sp>
      <p:sp>
        <p:nvSpPr>
          <p:cNvPr id="4" name="Dian numeron paikkamerkki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878EC4-376A-4FAC-844F-6C9BF98A64AA}"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65284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fi-FI"/>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Click to edit Master subtitle style</a:t>
            </a:r>
            <a:endParaRPr lang="en-US"/>
          </a:p>
        </p:txBody>
      </p:sp>
      <p:sp>
        <p:nvSpPr>
          <p:cNvPr id="4" name="Date Placeholder 3"/>
          <p:cNvSpPr>
            <a:spLocks noGrp="1"/>
          </p:cNvSpPr>
          <p:nvPr>
            <p:ph type="dt" sz="half" idx="10"/>
          </p:nvPr>
        </p:nvSpPr>
        <p:spPr/>
        <p:txBody>
          <a:bodyPr/>
          <a:lstStyle/>
          <a:p>
            <a:fld id="{8D8A81C3-28B8-DB4D-9913-4BA6C86C90D1}" type="datetimeFigureOut">
              <a:rPr lang="en-US" smtClean="0">
                <a:solidFill>
                  <a:prstClr val="white">
                    <a:tint val="75000"/>
                  </a:prstClr>
                </a:solidFill>
                <a:latin typeface="Calibri"/>
              </a:rPr>
              <a:pPr/>
              <a:t>11/16/21</a:t>
            </a:fld>
            <a:endParaRPr lang="en-US">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744DA3FD-0E4E-3946-94C6-BA1B8E1CF847}"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36413816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4" name="Date Placeholder 3"/>
          <p:cNvSpPr>
            <a:spLocks noGrp="1"/>
          </p:cNvSpPr>
          <p:nvPr>
            <p:ph type="dt" sz="half" idx="10"/>
          </p:nvPr>
        </p:nvSpPr>
        <p:spPr/>
        <p:txBody>
          <a:bodyPr/>
          <a:lstStyle/>
          <a:p>
            <a:fld id="{8D8A81C3-28B8-DB4D-9913-4BA6C86C90D1}" type="datetimeFigureOut">
              <a:rPr lang="en-US" smtClean="0">
                <a:solidFill>
                  <a:prstClr val="white">
                    <a:tint val="75000"/>
                  </a:prstClr>
                </a:solidFill>
                <a:latin typeface="Calibri"/>
              </a:rPr>
              <a:pPr/>
              <a:t>11/16/21</a:t>
            </a:fld>
            <a:endParaRPr lang="en-US">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744DA3FD-0E4E-3946-94C6-BA1B8E1CF847}"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21166465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fi-FI"/>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4" name="Date Placeholder 3"/>
          <p:cNvSpPr>
            <a:spLocks noGrp="1"/>
          </p:cNvSpPr>
          <p:nvPr>
            <p:ph type="dt" sz="half" idx="10"/>
          </p:nvPr>
        </p:nvSpPr>
        <p:spPr/>
        <p:txBody>
          <a:bodyPr/>
          <a:lstStyle/>
          <a:p>
            <a:fld id="{8D8A81C3-28B8-DB4D-9913-4BA6C86C90D1}" type="datetimeFigureOut">
              <a:rPr lang="en-US" smtClean="0">
                <a:solidFill>
                  <a:prstClr val="white">
                    <a:tint val="75000"/>
                  </a:prstClr>
                </a:solidFill>
                <a:latin typeface="Calibri"/>
              </a:rPr>
              <a:pPr/>
              <a:t>11/16/21</a:t>
            </a:fld>
            <a:endParaRPr lang="en-US">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744DA3FD-0E4E-3946-94C6-BA1B8E1CF847}"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34064126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Otsikkodia">
    <p:spTree>
      <p:nvGrpSpPr>
        <p:cNvPr id="1" name=""/>
        <p:cNvGrpSpPr/>
        <p:nvPr/>
      </p:nvGrpSpPr>
      <p:grpSpPr>
        <a:xfrm>
          <a:off x="0" y="0"/>
          <a:ext cx="0" cy="0"/>
          <a:chOff x="0" y="0"/>
          <a:chExt cx="0" cy="0"/>
        </a:xfrm>
      </p:grpSpPr>
      <p:sp>
        <p:nvSpPr>
          <p:cNvPr id="2" name="Otsikko 1"/>
          <p:cNvSpPr>
            <a:spLocks noGrp="1"/>
          </p:cNvSpPr>
          <p:nvPr>
            <p:ph type="ctrTitle"/>
          </p:nvPr>
        </p:nvSpPr>
        <p:spPr>
          <a:xfrm>
            <a:off x="486383" y="457200"/>
            <a:ext cx="9972000" cy="5136204"/>
          </a:xfrm>
        </p:spPr>
        <p:txBody>
          <a:bodyPr anchor="t" anchorCtr="0"/>
          <a:lstStyle>
            <a:lvl1pPr algn="l">
              <a:lnSpc>
                <a:spcPct val="85000"/>
              </a:lnSpc>
              <a:defRPr sz="7000">
                <a:latin typeface="+mj-lt"/>
              </a:defRPr>
            </a:lvl1pPr>
          </a:lstStyle>
          <a:p>
            <a:r>
              <a:rPr lang="fi-FI"/>
              <a:t>Muokkaa perustyyl. napsautt.</a:t>
            </a:r>
            <a:endParaRPr lang="fi-FI" dirty="0"/>
          </a:p>
        </p:txBody>
      </p:sp>
      <p:sp>
        <p:nvSpPr>
          <p:cNvPr id="4" name="Päivämäärän paikkamerkki 3"/>
          <p:cNvSpPr>
            <a:spLocks noGrp="1"/>
          </p:cNvSpPr>
          <p:nvPr>
            <p:ph type="dt" sz="half" idx="10"/>
          </p:nvPr>
        </p:nvSpPr>
        <p:spPr/>
        <p:txBody>
          <a:bodyPr/>
          <a:lstStyle/>
          <a:p>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66B0B938-106A-4E9D-9931-8D19B263D192}" type="slidenum">
              <a:rPr lang="fi-FI" smtClean="0"/>
              <a:t>‹#›</a:t>
            </a:fld>
            <a:endParaRPr lang="fi-FI"/>
          </a:p>
        </p:txBody>
      </p:sp>
    </p:spTree>
    <p:extLst>
      <p:ext uri="{BB962C8B-B14F-4D97-AF65-F5344CB8AC3E}">
        <p14:creationId xmlns:p14="http://schemas.microsoft.com/office/powerpoint/2010/main" val="10547495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Otsikkodia nega">
    <p:bg>
      <p:bgPr>
        <a:solidFill>
          <a:srgbClr val="000000"/>
        </a:solidFill>
        <a:effectLst/>
      </p:bgPr>
    </p:bg>
    <p:spTree>
      <p:nvGrpSpPr>
        <p:cNvPr id="1" name=""/>
        <p:cNvGrpSpPr/>
        <p:nvPr/>
      </p:nvGrpSpPr>
      <p:grpSpPr>
        <a:xfrm>
          <a:off x="0" y="0"/>
          <a:ext cx="0" cy="0"/>
          <a:chOff x="0" y="0"/>
          <a:chExt cx="0" cy="0"/>
        </a:xfrm>
      </p:grpSpPr>
      <p:sp>
        <p:nvSpPr>
          <p:cNvPr id="2" name="Otsikko 1"/>
          <p:cNvSpPr>
            <a:spLocks noGrp="1"/>
          </p:cNvSpPr>
          <p:nvPr>
            <p:ph type="ctrTitle"/>
          </p:nvPr>
        </p:nvSpPr>
        <p:spPr>
          <a:xfrm>
            <a:off x="486383" y="457200"/>
            <a:ext cx="9972000" cy="5136204"/>
          </a:xfrm>
        </p:spPr>
        <p:txBody>
          <a:bodyPr anchor="t" anchorCtr="0"/>
          <a:lstStyle>
            <a:lvl1pPr algn="l">
              <a:lnSpc>
                <a:spcPct val="85000"/>
              </a:lnSpc>
              <a:defRPr sz="7000">
                <a:solidFill>
                  <a:srgbClr val="FFFFFF"/>
                </a:solidFill>
                <a:latin typeface="+mj-lt"/>
              </a:defRPr>
            </a:lvl1pPr>
          </a:lstStyle>
          <a:p>
            <a:r>
              <a:rPr lang="fi-FI"/>
              <a:t>Muokkaa perustyyl. napsautt.</a:t>
            </a:r>
            <a:endParaRPr lang="fi-FI" dirty="0"/>
          </a:p>
        </p:txBody>
      </p:sp>
      <p:sp>
        <p:nvSpPr>
          <p:cNvPr id="4" name="Päivämäärän paikkamerkki 3"/>
          <p:cNvSpPr>
            <a:spLocks noGrp="1"/>
          </p:cNvSpPr>
          <p:nvPr>
            <p:ph type="dt" sz="half" idx="10"/>
          </p:nvPr>
        </p:nvSpPr>
        <p:spPr/>
        <p:txBody>
          <a:bodyPr/>
          <a:lstStyle>
            <a:lvl1pPr>
              <a:defRPr>
                <a:solidFill>
                  <a:srgbClr val="FFFFFF"/>
                </a:solidFill>
              </a:defRPr>
            </a:lvl1pPr>
          </a:lstStyle>
          <a:p>
            <a:endParaRPr lang="fi-FI"/>
          </a:p>
        </p:txBody>
      </p:sp>
      <p:sp>
        <p:nvSpPr>
          <p:cNvPr id="5" name="Alatunnisteen paikkamerkki 4"/>
          <p:cNvSpPr>
            <a:spLocks noGrp="1"/>
          </p:cNvSpPr>
          <p:nvPr>
            <p:ph type="ftr" sz="quarter" idx="11"/>
          </p:nvPr>
        </p:nvSpPr>
        <p:spPr/>
        <p:txBody>
          <a:bodyPr/>
          <a:lstStyle>
            <a:lvl1pPr>
              <a:defRPr>
                <a:solidFill>
                  <a:srgbClr val="FFFFFF"/>
                </a:solidFill>
              </a:defRPr>
            </a:lvl1pPr>
          </a:lstStyle>
          <a:p>
            <a:endParaRPr lang="fi-FI"/>
          </a:p>
        </p:txBody>
      </p:sp>
      <p:sp>
        <p:nvSpPr>
          <p:cNvPr id="6" name="Dian numeron paikkamerkki 5"/>
          <p:cNvSpPr>
            <a:spLocks noGrp="1"/>
          </p:cNvSpPr>
          <p:nvPr>
            <p:ph type="sldNum" sz="quarter" idx="12"/>
          </p:nvPr>
        </p:nvSpPr>
        <p:spPr/>
        <p:txBody>
          <a:bodyPr/>
          <a:lstStyle>
            <a:lvl1pPr>
              <a:defRPr>
                <a:solidFill>
                  <a:srgbClr val="FFFFFF"/>
                </a:solidFill>
              </a:defRPr>
            </a:lvl1pPr>
          </a:lstStyle>
          <a:p>
            <a:fld id="{66B0B938-106A-4E9D-9931-8D19B263D192}" type="slidenum">
              <a:rPr lang="fi-FI" smtClean="0"/>
              <a:pPr/>
              <a:t>‹#›</a:t>
            </a:fld>
            <a:endParaRPr lang="fi-FI"/>
          </a:p>
        </p:txBody>
      </p:sp>
      <p:pic>
        <p:nvPicPr>
          <p:cNvPr id="21" name="Kuva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0412" y="6134100"/>
            <a:ext cx="1058332" cy="593998"/>
          </a:xfrm>
          <a:prstGeom prst="rect">
            <a:avLst/>
          </a:prstGeom>
        </p:spPr>
      </p:pic>
    </p:spTree>
    <p:extLst>
      <p:ext uri="{BB962C8B-B14F-4D97-AF65-F5344CB8AC3E}">
        <p14:creationId xmlns:p14="http://schemas.microsoft.com/office/powerpoint/2010/main" val="420551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Väliotsikko spåra">
    <p:bg>
      <p:bgPr>
        <a:solidFill>
          <a:srgbClr val="009246"/>
        </a:solidFill>
        <a:effectLst/>
      </p:bgPr>
    </p:bg>
    <p:spTree>
      <p:nvGrpSpPr>
        <p:cNvPr id="1" name=""/>
        <p:cNvGrpSpPr/>
        <p:nvPr/>
      </p:nvGrpSpPr>
      <p:grpSpPr>
        <a:xfrm>
          <a:off x="0" y="0"/>
          <a:ext cx="0" cy="0"/>
          <a:chOff x="0" y="0"/>
          <a:chExt cx="0" cy="0"/>
        </a:xfrm>
      </p:grpSpPr>
      <p:sp>
        <p:nvSpPr>
          <p:cNvPr id="2" name="Otsikko 1"/>
          <p:cNvSpPr>
            <a:spLocks noGrp="1"/>
          </p:cNvSpPr>
          <p:nvPr>
            <p:ph type="ctrTitle"/>
          </p:nvPr>
        </p:nvSpPr>
        <p:spPr>
          <a:xfrm>
            <a:off x="486383" y="457200"/>
            <a:ext cx="9972000" cy="5136204"/>
          </a:xfrm>
        </p:spPr>
        <p:txBody>
          <a:bodyPr anchor="t" anchorCtr="0"/>
          <a:lstStyle>
            <a:lvl1pPr algn="l">
              <a:lnSpc>
                <a:spcPct val="85000"/>
              </a:lnSpc>
              <a:defRPr sz="7000">
                <a:solidFill>
                  <a:srgbClr val="FFFFFF"/>
                </a:solidFill>
                <a:latin typeface="+mj-lt"/>
              </a:defRPr>
            </a:lvl1pPr>
          </a:lstStyle>
          <a:p>
            <a:r>
              <a:rPr lang="fi-FI"/>
              <a:t>Muokkaa perustyyl. napsautt.</a:t>
            </a:r>
            <a:endParaRPr lang="fi-FI" dirty="0"/>
          </a:p>
        </p:txBody>
      </p:sp>
      <p:sp>
        <p:nvSpPr>
          <p:cNvPr id="4" name="Päivämäärän paikkamerkki 3"/>
          <p:cNvSpPr>
            <a:spLocks noGrp="1"/>
          </p:cNvSpPr>
          <p:nvPr>
            <p:ph type="dt" sz="half" idx="10"/>
          </p:nvPr>
        </p:nvSpPr>
        <p:spPr/>
        <p:txBody>
          <a:bodyPr/>
          <a:lstStyle>
            <a:lvl1pPr>
              <a:defRPr>
                <a:solidFill>
                  <a:srgbClr val="FFFFFF"/>
                </a:solidFill>
              </a:defRPr>
            </a:lvl1pPr>
          </a:lstStyle>
          <a:p>
            <a:endParaRPr lang="fi-FI"/>
          </a:p>
        </p:txBody>
      </p:sp>
      <p:sp>
        <p:nvSpPr>
          <p:cNvPr id="5" name="Alatunnisteen paikkamerkki 4"/>
          <p:cNvSpPr>
            <a:spLocks noGrp="1"/>
          </p:cNvSpPr>
          <p:nvPr>
            <p:ph type="ftr" sz="quarter" idx="11"/>
          </p:nvPr>
        </p:nvSpPr>
        <p:spPr/>
        <p:txBody>
          <a:bodyPr/>
          <a:lstStyle>
            <a:lvl1pPr>
              <a:defRPr>
                <a:solidFill>
                  <a:srgbClr val="FFFFFF"/>
                </a:solidFill>
              </a:defRPr>
            </a:lvl1pPr>
          </a:lstStyle>
          <a:p>
            <a:endParaRPr lang="fi-FI"/>
          </a:p>
        </p:txBody>
      </p:sp>
      <p:sp>
        <p:nvSpPr>
          <p:cNvPr id="6" name="Dian numeron paikkamerkki 5"/>
          <p:cNvSpPr>
            <a:spLocks noGrp="1"/>
          </p:cNvSpPr>
          <p:nvPr>
            <p:ph type="sldNum" sz="quarter" idx="12"/>
          </p:nvPr>
        </p:nvSpPr>
        <p:spPr/>
        <p:txBody>
          <a:bodyPr/>
          <a:lstStyle>
            <a:lvl1pPr>
              <a:defRPr>
                <a:solidFill>
                  <a:srgbClr val="FFFFFF"/>
                </a:solidFill>
              </a:defRPr>
            </a:lvl1pPr>
          </a:lstStyle>
          <a:p>
            <a:fld id="{66B0B938-106A-4E9D-9931-8D19B263D192}" type="slidenum">
              <a:rPr lang="fi-FI" smtClean="0"/>
              <a:pPr/>
              <a:t>‹#›</a:t>
            </a:fld>
            <a:endParaRPr lang="fi-FI"/>
          </a:p>
        </p:txBody>
      </p:sp>
      <p:pic>
        <p:nvPicPr>
          <p:cNvPr id="21" name="Kuva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0412" y="6134100"/>
            <a:ext cx="1058332" cy="593998"/>
          </a:xfrm>
          <a:prstGeom prst="rect">
            <a:avLst/>
          </a:prstGeom>
        </p:spPr>
      </p:pic>
    </p:spTree>
    <p:extLst>
      <p:ext uri="{BB962C8B-B14F-4D97-AF65-F5344CB8AC3E}">
        <p14:creationId xmlns:p14="http://schemas.microsoft.com/office/powerpoint/2010/main" val="3456366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Väliotsikko kupari">
    <p:bg>
      <p:bgPr>
        <a:solidFill>
          <a:srgbClr val="00D7A6"/>
        </a:solidFill>
        <a:effectLst/>
      </p:bgPr>
    </p:bg>
    <p:spTree>
      <p:nvGrpSpPr>
        <p:cNvPr id="1" name=""/>
        <p:cNvGrpSpPr/>
        <p:nvPr/>
      </p:nvGrpSpPr>
      <p:grpSpPr>
        <a:xfrm>
          <a:off x="0" y="0"/>
          <a:ext cx="0" cy="0"/>
          <a:chOff x="0" y="0"/>
          <a:chExt cx="0" cy="0"/>
        </a:xfrm>
      </p:grpSpPr>
      <p:sp>
        <p:nvSpPr>
          <p:cNvPr id="2" name="Otsikko 1"/>
          <p:cNvSpPr>
            <a:spLocks noGrp="1"/>
          </p:cNvSpPr>
          <p:nvPr>
            <p:ph type="ctrTitle"/>
          </p:nvPr>
        </p:nvSpPr>
        <p:spPr>
          <a:xfrm>
            <a:off x="486383" y="457200"/>
            <a:ext cx="9972000" cy="5136204"/>
          </a:xfrm>
        </p:spPr>
        <p:txBody>
          <a:bodyPr anchor="t" anchorCtr="0"/>
          <a:lstStyle>
            <a:lvl1pPr algn="l">
              <a:lnSpc>
                <a:spcPct val="85000"/>
              </a:lnSpc>
              <a:defRPr sz="7000">
                <a:solidFill>
                  <a:srgbClr val="FFFFFF"/>
                </a:solidFill>
                <a:latin typeface="+mj-lt"/>
              </a:defRPr>
            </a:lvl1pPr>
          </a:lstStyle>
          <a:p>
            <a:r>
              <a:rPr lang="fi-FI"/>
              <a:t>Muokkaa perustyyl. napsautt.</a:t>
            </a:r>
            <a:endParaRPr lang="fi-FI" dirty="0"/>
          </a:p>
        </p:txBody>
      </p:sp>
      <p:sp>
        <p:nvSpPr>
          <p:cNvPr id="4" name="Päivämäärän paikkamerkki 3"/>
          <p:cNvSpPr>
            <a:spLocks noGrp="1"/>
          </p:cNvSpPr>
          <p:nvPr>
            <p:ph type="dt" sz="half" idx="10"/>
          </p:nvPr>
        </p:nvSpPr>
        <p:spPr/>
        <p:txBody>
          <a:bodyPr/>
          <a:lstStyle>
            <a:lvl1pPr>
              <a:defRPr>
                <a:solidFill>
                  <a:srgbClr val="FFFFFF"/>
                </a:solidFill>
              </a:defRPr>
            </a:lvl1pPr>
          </a:lstStyle>
          <a:p>
            <a:endParaRPr lang="fi-FI"/>
          </a:p>
        </p:txBody>
      </p:sp>
      <p:sp>
        <p:nvSpPr>
          <p:cNvPr id="5" name="Alatunnisteen paikkamerkki 4"/>
          <p:cNvSpPr>
            <a:spLocks noGrp="1"/>
          </p:cNvSpPr>
          <p:nvPr>
            <p:ph type="ftr" sz="quarter" idx="11"/>
          </p:nvPr>
        </p:nvSpPr>
        <p:spPr/>
        <p:txBody>
          <a:bodyPr/>
          <a:lstStyle>
            <a:lvl1pPr>
              <a:defRPr>
                <a:solidFill>
                  <a:srgbClr val="FFFFFF"/>
                </a:solidFill>
              </a:defRPr>
            </a:lvl1pPr>
          </a:lstStyle>
          <a:p>
            <a:endParaRPr lang="fi-FI"/>
          </a:p>
        </p:txBody>
      </p:sp>
      <p:sp>
        <p:nvSpPr>
          <p:cNvPr id="6" name="Dian numeron paikkamerkki 5"/>
          <p:cNvSpPr>
            <a:spLocks noGrp="1"/>
          </p:cNvSpPr>
          <p:nvPr>
            <p:ph type="sldNum" sz="quarter" idx="12"/>
          </p:nvPr>
        </p:nvSpPr>
        <p:spPr/>
        <p:txBody>
          <a:bodyPr/>
          <a:lstStyle>
            <a:lvl1pPr>
              <a:defRPr>
                <a:solidFill>
                  <a:srgbClr val="FFFFFF"/>
                </a:solidFill>
              </a:defRPr>
            </a:lvl1pPr>
          </a:lstStyle>
          <a:p>
            <a:fld id="{66B0B938-106A-4E9D-9931-8D19B263D192}" type="slidenum">
              <a:rPr lang="fi-FI" smtClean="0"/>
              <a:pPr/>
              <a:t>‹#›</a:t>
            </a:fld>
            <a:endParaRPr lang="fi-FI"/>
          </a:p>
        </p:txBody>
      </p:sp>
      <p:pic>
        <p:nvPicPr>
          <p:cNvPr id="21" name="Kuva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0412" y="6134100"/>
            <a:ext cx="1058332" cy="593998"/>
          </a:xfrm>
          <a:prstGeom prst="rect">
            <a:avLst/>
          </a:prstGeom>
        </p:spPr>
      </p:pic>
    </p:spTree>
    <p:extLst>
      <p:ext uri="{BB962C8B-B14F-4D97-AF65-F5344CB8AC3E}">
        <p14:creationId xmlns:p14="http://schemas.microsoft.com/office/powerpoint/2010/main" val="30364683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Väliotsikko bussi">
    <p:bg>
      <p:bgPr>
        <a:solidFill>
          <a:srgbClr val="0001BE"/>
        </a:solidFill>
        <a:effectLst/>
      </p:bgPr>
    </p:bg>
    <p:spTree>
      <p:nvGrpSpPr>
        <p:cNvPr id="1" name=""/>
        <p:cNvGrpSpPr/>
        <p:nvPr/>
      </p:nvGrpSpPr>
      <p:grpSpPr>
        <a:xfrm>
          <a:off x="0" y="0"/>
          <a:ext cx="0" cy="0"/>
          <a:chOff x="0" y="0"/>
          <a:chExt cx="0" cy="0"/>
        </a:xfrm>
      </p:grpSpPr>
      <p:sp>
        <p:nvSpPr>
          <p:cNvPr id="2" name="Otsikko 1"/>
          <p:cNvSpPr>
            <a:spLocks noGrp="1"/>
          </p:cNvSpPr>
          <p:nvPr>
            <p:ph type="ctrTitle"/>
          </p:nvPr>
        </p:nvSpPr>
        <p:spPr>
          <a:xfrm>
            <a:off x="486383" y="457200"/>
            <a:ext cx="9972000" cy="5136204"/>
          </a:xfrm>
        </p:spPr>
        <p:txBody>
          <a:bodyPr anchor="t" anchorCtr="0"/>
          <a:lstStyle>
            <a:lvl1pPr algn="l">
              <a:lnSpc>
                <a:spcPct val="85000"/>
              </a:lnSpc>
              <a:defRPr sz="7000">
                <a:solidFill>
                  <a:srgbClr val="FFFFFF"/>
                </a:solidFill>
                <a:latin typeface="+mj-lt"/>
              </a:defRPr>
            </a:lvl1pPr>
          </a:lstStyle>
          <a:p>
            <a:r>
              <a:rPr lang="fi-FI"/>
              <a:t>Muokkaa perustyyl. napsautt.</a:t>
            </a:r>
            <a:endParaRPr lang="fi-FI" dirty="0"/>
          </a:p>
        </p:txBody>
      </p:sp>
      <p:sp>
        <p:nvSpPr>
          <p:cNvPr id="4" name="Päivämäärän paikkamerkki 3"/>
          <p:cNvSpPr>
            <a:spLocks noGrp="1"/>
          </p:cNvSpPr>
          <p:nvPr>
            <p:ph type="dt" sz="half" idx="10"/>
          </p:nvPr>
        </p:nvSpPr>
        <p:spPr/>
        <p:txBody>
          <a:bodyPr/>
          <a:lstStyle>
            <a:lvl1pPr>
              <a:defRPr>
                <a:solidFill>
                  <a:srgbClr val="FFFFFF"/>
                </a:solidFill>
              </a:defRPr>
            </a:lvl1pPr>
          </a:lstStyle>
          <a:p>
            <a:endParaRPr lang="fi-FI"/>
          </a:p>
        </p:txBody>
      </p:sp>
      <p:sp>
        <p:nvSpPr>
          <p:cNvPr id="5" name="Alatunnisteen paikkamerkki 4"/>
          <p:cNvSpPr>
            <a:spLocks noGrp="1"/>
          </p:cNvSpPr>
          <p:nvPr>
            <p:ph type="ftr" sz="quarter" idx="11"/>
          </p:nvPr>
        </p:nvSpPr>
        <p:spPr/>
        <p:txBody>
          <a:bodyPr/>
          <a:lstStyle>
            <a:lvl1pPr>
              <a:defRPr>
                <a:solidFill>
                  <a:srgbClr val="FFFFFF"/>
                </a:solidFill>
              </a:defRPr>
            </a:lvl1pPr>
          </a:lstStyle>
          <a:p>
            <a:endParaRPr lang="fi-FI"/>
          </a:p>
        </p:txBody>
      </p:sp>
      <p:sp>
        <p:nvSpPr>
          <p:cNvPr id="6" name="Dian numeron paikkamerkki 5"/>
          <p:cNvSpPr>
            <a:spLocks noGrp="1"/>
          </p:cNvSpPr>
          <p:nvPr>
            <p:ph type="sldNum" sz="quarter" idx="12"/>
          </p:nvPr>
        </p:nvSpPr>
        <p:spPr/>
        <p:txBody>
          <a:bodyPr/>
          <a:lstStyle>
            <a:lvl1pPr>
              <a:defRPr>
                <a:solidFill>
                  <a:srgbClr val="FFFFFF"/>
                </a:solidFill>
              </a:defRPr>
            </a:lvl1pPr>
          </a:lstStyle>
          <a:p>
            <a:fld id="{66B0B938-106A-4E9D-9931-8D19B263D192}" type="slidenum">
              <a:rPr lang="fi-FI" smtClean="0"/>
              <a:pPr/>
              <a:t>‹#›</a:t>
            </a:fld>
            <a:endParaRPr lang="fi-FI"/>
          </a:p>
        </p:txBody>
      </p:sp>
      <p:pic>
        <p:nvPicPr>
          <p:cNvPr id="21" name="Kuva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0412" y="6134100"/>
            <a:ext cx="1058332" cy="593998"/>
          </a:xfrm>
          <a:prstGeom prst="rect">
            <a:avLst/>
          </a:prstGeom>
        </p:spPr>
      </p:pic>
    </p:spTree>
    <p:extLst>
      <p:ext uri="{BB962C8B-B14F-4D97-AF65-F5344CB8AC3E}">
        <p14:creationId xmlns:p14="http://schemas.microsoft.com/office/powerpoint/2010/main" val="37868863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Väliotsikko vaakuna">
    <p:bg>
      <p:bgPr>
        <a:solidFill>
          <a:srgbClr val="0072C6"/>
        </a:solidFill>
        <a:effectLst/>
      </p:bgPr>
    </p:bg>
    <p:spTree>
      <p:nvGrpSpPr>
        <p:cNvPr id="1" name=""/>
        <p:cNvGrpSpPr/>
        <p:nvPr/>
      </p:nvGrpSpPr>
      <p:grpSpPr>
        <a:xfrm>
          <a:off x="0" y="0"/>
          <a:ext cx="0" cy="0"/>
          <a:chOff x="0" y="0"/>
          <a:chExt cx="0" cy="0"/>
        </a:xfrm>
      </p:grpSpPr>
      <p:sp>
        <p:nvSpPr>
          <p:cNvPr id="2" name="Otsikko 1"/>
          <p:cNvSpPr>
            <a:spLocks noGrp="1"/>
          </p:cNvSpPr>
          <p:nvPr>
            <p:ph type="ctrTitle"/>
          </p:nvPr>
        </p:nvSpPr>
        <p:spPr>
          <a:xfrm>
            <a:off x="486383" y="457200"/>
            <a:ext cx="9972000" cy="5136204"/>
          </a:xfrm>
        </p:spPr>
        <p:txBody>
          <a:bodyPr anchor="t" anchorCtr="0"/>
          <a:lstStyle>
            <a:lvl1pPr algn="l">
              <a:lnSpc>
                <a:spcPct val="85000"/>
              </a:lnSpc>
              <a:defRPr sz="7000">
                <a:solidFill>
                  <a:srgbClr val="FFFFFF"/>
                </a:solidFill>
                <a:latin typeface="+mj-lt"/>
              </a:defRPr>
            </a:lvl1pPr>
          </a:lstStyle>
          <a:p>
            <a:r>
              <a:rPr lang="fi-FI"/>
              <a:t>Muokkaa perustyyl. napsautt.</a:t>
            </a:r>
            <a:endParaRPr lang="fi-FI" dirty="0"/>
          </a:p>
        </p:txBody>
      </p:sp>
      <p:sp>
        <p:nvSpPr>
          <p:cNvPr id="4" name="Päivämäärän paikkamerkki 3"/>
          <p:cNvSpPr>
            <a:spLocks noGrp="1"/>
          </p:cNvSpPr>
          <p:nvPr>
            <p:ph type="dt" sz="half" idx="10"/>
          </p:nvPr>
        </p:nvSpPr>
        <p:spPr/>
        <p:txBody>
          <a:bodyPr/>
          <a:lstStyle>
            <a:lvl1pPr>
              <a:defRPr>
                <a:solidFill>
                  <a:srgbClr val="FFFFFF"/>
                </a:solidFill>
              </a:defRPr>
            </a:lvl1pPr>
          </a:lstStyle>
          <a:p>
            <a:endParaRPr lang="fi-FI"/>
          </a:p>
        </p:txBody>
      </p:sp>
      <p:sp>
        <p:nvSpPr>
          <p:cNvPr id="5" name="Alatunnisteen paikkamerkki 4"/>
          <p:cNvSpPr>
            <a:spLocks noGrp="1"/>
          </p:cNvSpPr>
          <p:nvPr>
            <p:ph type="ftr" sz="quarter" idx="11"/>
          </p:nvPr>
        </p:nvSpPr>
        <p:spPr/>
        <p:txBody>
          <a:bodyPr/>
          <a:lstStyle>
            <a:lvl1pPr>
              <a:defRPr>
                <a:solidFill>
                  <a:srgbClr val="FFFFFF"/>
                </a:solidFill>
              </a:defRPr>
            </a:lvl1pPr>
          </a:lstStyle>
          <a:p>
            <a:endParaRPr lang="fi-FI"/>
          </a:p>
        </p:txBody>
      </p:sp>
      <p:sp>
        <p:nvSpPr>
          <p:cNvPr id="6" name="Dian numeron paikkamerkki 5"/>
          <p:cNvSpPr>
            <a:spLocks noGrp="1"/>
          </p:cNvSpPr>
          <p:nvPr>
            <p:ph type="sldNum" sz="quarter" idx="12"/>
          </p:nvPr>
        </p:nvSpPr>
        <p:spPr/>
        <p:txBody>
          <a:bodyPr/>
          <a:lstStyle>
            <a:lvl1pPr>
              <a:defRPr>
                <a:solidFill>
                  <a:srgbClr val="FFFFFF"/>
                </a:solidFill>
              </a:defRPr>
            </a:lvl1pPr>
          </a:lstStyle>
          <a:p>
            <a:fld id="{66B0B938-106A-4E9D-9931-8D19B263D192}" type="slidenum">
              <a:rPr lang="fi-FI" smtClean="0"/>
              <a:pPr/>
              <a:t>‹#›</a:t>
            </a:fld>
            <a:endParaRPr lang="fi-FI"/>
          </a:p>
        </p:txBody>
      </p:sp>
      <p:pic>
        <p:nvPicPr>
          <p:cNvPr id="21" name="Kuva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0412" y="6134100"/>
            <a:ext cx="1058332" cy="593998"/>
          </a:xfrm>
          <a:prstGeom prst="rect">
            <a:avLst/>
          </a:prstGeom>
        </p:spPr>
      </p:pic>
    </p:spTree>
    <p:extLst>
      <p:ext uri="{BB962C8B-B14F-4D97-AF65-F5344CB8AC3E}">
        <p14:creationId xmlns:p14="http://schemas.microsoft.com/office/powerpoint/2010/main" val="155169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Väliotsikko tiili">
    <p:bg>
      <p:bgPr>
        <a:solidFill>
          <a:srgbClr val="DB2719"/>
        </a:solidFill>
        <a:effectLst/>
      </p:bgPr>
    </p:bg>
    <p:spTree>
      <p:nvGrpSpPr>
        <p:cNvPr id="1" name=""/>
        <p:cNvGrpSpPr/>
        <p:nvPr/>
      </p:nvGrpSpPr>
      <p:grpSpPr>
        <a:xfrm>
          <a:off x="0" y="0"/>
          <a:ext cx="0" cy="0"/>
          <a:chOff x="0" y="0"/>
          <a:chExt cx="0" cy="0"/>
        </a:xfrm>
      </p:grpSpPr>
      <p:sp>
        <p:nvSpPr>
          <p:cNvPr id="2" name="Otsikko 1"/>
          <p:cNvSpPr>
            <a:spLocks noGrp="1"/>
          </p:cNvSpPr>
          <p:nvPr>
            <p:ph type="ctrTitle"/>
          </p:nvPr>
        </p:nvSpPr>
        <p:spPr>
          <a:xfrm>
            <a:off x="486383" y="457200"/>
            <a:ext cx="9972000" cy="5136204"/>
          </a:xfrm>
        </p:spPr>
        <p:txBody>
          <a:bodyPr anchor="t" anchorCtr="0"/>
          <a:lstStyle>
            <a:lvl1pPr algn="l">
              <a:lnSpc>
                <a:spcPct val="85000"/>
              </a:lnSpc>
              <a:defRPr sz="7000">
                <a:solidFill>
                  <a:srgbClr val="FFFFFF"/>
                </a:solidFill>
                <a:latin typeface="+mj-lt"/>
              </a:defRPr>
            </a:lvl1pPr>
          </a:lstStyle>
          <a:p>
            <a:r>
              <a:rPr lang="fi-FI"/>
              <a:t>Muokkaa perustyyl. napsautt.</a:t>
            </a:r>
            <a:endParaRPr lang="fi-FI" dirty="0"/>
          </a:p>
        </p:txBody>
      </p:sp>
      <p:sp>
        <p:nvSpPr>
          <p:cNvPr id="4" name="Päivämäärän paikkamerkki 3"/>
          <p:cNvSpPr>
            <a:spLocks noGrp="1"/>
          </p:cNvSpPr>
          <p:nvPr>
            <p:ph type="dt" sz="half" idx="10"/>
          </p:nvPr>
        </p:nvSpPr>
        <p:spPr/>
        <p:txBody>
          <a:bodyPr/>
          <a:lstStyle>
            <a:lvl1pPr>
              <a:defRPr>
                <a:solidFill>
                  <a:srgbClr val="FFFFFF"/>
                </a:solidFill>
              </a:defRPr>
            </a:lvl1pPr>
          </a:lstStyle>
          <a:p>
            <a:endParaRPr lang="fi-FI"/>
          </a:p>
        </p:txBody>
      </p:sp>
      <p:sp>
        <p:nvSpPr>
          <p:cNvPr id="5" name="Alatunnisteen paikkamerkki 4"/>
          <p:cNvSpPr>
            <a:spLocks noGrp="1"/>
          </p:cNvSpPr>
          <p:nvPr>
            <p:ph type="ftr" sz="quarter" idx="11"/>
          </p:nvPr>
        </p:nvSpPr>
        <p:spPr/>
        <p:txBody>
          <a:bodyPr/>
          <a:lstStyle>
            <a:lvl1pPr>
              <a:defRPr>
                <a:solidFill>
                  <a:srgbClr val="FFFFFF"/>
                </a:solidFill>
              </a:defRPr>
            </a:lvl1pPr>
          </a:lstStyle>
          <a:p>
            <a:endParaRPr lang="fi-FI"/>
          </a:p>
        </p:txBody>
      </p:sp>
      <p:sp>
        <p:nvSpPr>
          <p:cNvPr id="6" name="Dian numeron paikkamerkki 5"/>
          <p:cNvSpPr>
            <a:spLocks noGrp="1"/>
          </p:cNvSpPr>
          <p:nvPr>
            <p:ph type="sldNum" sz="quarter" idx="12"/>
          </p:nvPr>
        </p:nvSpPr>
        <p:spPr/>
        <p:txBody>
          <a:bodyPr/>
          <a:lstStyle>
            <a:lvl1pPr>
              <a:defRPr>
                <a:solidFill>
                  <a:srgbClr val="FFFFFF"/>
                </a:solidFill>
              </a:defRPr>
            </a:lvl1pPr>
          </a:lstStyle>
          <a:p>
            <a:fld id="{66B0B938-106A-4E9D-9931-8D19B263D192}" type="slidenum">
              <a:rPr lang="fi-FI" smtClean="0"/>
              <a:pPr/>
              <a:t>‹#›</a:t>
            </a:fld>
            <a:endParaRPr lang="fi-FI"/>
          </a:p>
        </p:txBody>
      </p:sp>
      <p:pic>
        <p:nvPicPr>
          <p:cNvPr id="21" name="Kuva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0412" y="6134100"/>
            <a:ext cx="1058332" cy="593998"/>
          </a:xfrm>
          <a:prstGeom prst="rect">
            <a:avLst/>
          </a:prstGeom>
        </p:spPr>
      </p:pic>
    </p:spTree>
    <p:extLst>
      <p:ext uri="{BB962C8B-B14F-4D97-AF65-F5344CB8AC3E}">
        <p14:creationId xmlns:p14="http://schemas.microsoft.com/office/powerpoint/2010/main" val="33881337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Väliotsikko sumu">
    <p:bg>
      <p:bgPr>
        <a:solidFill>
          <a:schemeClr val="accent3"/>
        </a:solidFill>
        <a:effectLst/>
      </p:bgPr>
    </p:bg>
    <p:spTree>
      <p:nvGrpSpPr>
        <p:cNvPr id="1" name=""/>
        <p:cNvGrpSpPr/>
        <p:nvPr/>
      </p:nvGrpSpPr>
      <p:grpSpPr>
        <a:xfrm>
          <a:off x="0" y="0"/>
          <a:ext cx="0" cy="0"/>
          <a:chOff x="0" y="0"/>
          <a:chExt cx="0" cy="0"/>
        </a:xfrm>
      </p:grpSpPr>
      <p:sp>
        <p:nvSpPr>
          <p:cNvPr id="2" name="Otsikko 1"/>
          <p:cNvSpPr>
            <a:spLocks noGrp="1"/>
          </p:cNvSpPr>
          <p:nvPr>
            <p:ph type="ctrTitle"/>
          </p:nvPr>
        </p:nvSpPr>
        <p:spPr>
          <a:xfrm>
            <a:off x="486383" y="457200"/>
            <a:ext cx="9972000" cy="5136204"/>
          </a:xfrm>
        </p:spPr>
        <p:txBody>
          <a:bodyPr anchor="t" anchorCtr="0"/>
          <a:lstStyle>
            <a:lvl1pPr algn="l">
              <a:lnSpc>
                <a:spcPct val="85000"/>
              </a:lnSpc>
              <a:defRPr sz="7000">
                <a:solidFill>
                  <a:srgbClr val="FFFFFF"/>
                </a:solidFill>
                <a:latin typeface="+mj-lt"/>
              </a:defRPr>
            </a:lvl1pPr>
          </a:lstStyle>
          <a:p>
            <a:r>
              <a:rPr lang="fi-FI"/>
              <a:t>Muokkaa perustyyl. napsautt.</a:t>
            </a:r>
            <a:endParaRPr lang="fi-FI" dirty="0"/>
          </a:p>
        </p:txBody>
      </p:sp>
      <p:sp>
        <p:nvSpPr>
          <p:cNvPr id="4" name="Päivämäärän paikkamerkki 3"/>
          <p:cNvSpPr>
            <a:spLocks noGrp="1"/>
          </p:cNvSpPr>
          <p:nvPr>
            <p:ph type="dt" sz="half" idx="10"/>
          </p:nvPr>
        </p:nvSpPr>
        <p:spPr/>
        <p:txBody>
          <a:bodyPr/>
          <a:lstStyle>
            <a:lvl1pPr>
              <a:defRPr>
                <a:solidFill>
                  <a:srgbClr val="FFFFFF"/>
                </a:solidFill>
              </a:defRPr>
            </a:lvl1pPr>
          </a:lstStyle>
          <a:p>
            <a:endParaRPr lang="fi-FI"/>
          </a:p>
        </p:txBody>
      </p:sp>
      <p:sp>
        <p:nvSpPr>
          <p:cNvPr id="5" name="Alatunnisteen paikkamerkki 4"/>
          <p:cNvSpPr>
            <a:spLocks noGrp="1"/>
          </p:cNvSpPr>
          <p:nvPr>
            <p:ph type="ftr" sz="quarter" idx="11"/>
          </p:nvPr>
        </p:nvSpPr>
        <p:spPr/>
        <p:txBody>
          <a:bodyPr/>
          <a:lstStyle>
            <a:lvl1pPr>
              <a:defRPr>
                <a:solidFill>
                  <a:srgbClr val="FFFFFF"/>
                </a:solidFill>
              </a:defRPr>
            </a:lvl1pPr>
          </a:lstStyle>
          <a:p>
            <a:endParaRPr lang="fi-FI"/>
          </a:p>
        </p:txBody>
      </p:sp>
      <p:sp>
        <p:nvSpPr>
          <p:cNvPr id="6" name="Dian numeron paikkamerkki 5"/>
          <p:cNvSpPr>
            <a:spLocks noGrp="1"/>
          </p:cNvSpPr>
          <p:nvPr>
            <p:ph type="sldNum" sz="quarter" idx="12"/>
          </p:nvPr>
        </p:nvSpPr>
        <p:spPr/>
        <p:txBody>
          <a:bodyPr/>
          <a:lstStyle>
            <a:lvl1pPr>
              <a:defRPr>
                <a:solidFill>
                  <a:srgbClr val="FFFFFF"/>
                </a:solidFill>
              </a:defRPr>
            </a:lvl1pPr>
          </a:lstStyle>
          <a:p>
            <a:fld id="{66B0B938-106A-4E9D-9931-8D19B263D192}" type="slidenum">
              <a:rPr lang="fi-FI" smtClean="0"/>
              <a:pPr/>
              <a:t>‹#›</a:t>
            </a:fld>
            <a:endParaRPr lang="fi-FI"/>
          </a:p>
        </p:txBody>
      </p:sp>
      <p:pic>
        <p:nvPicPr>
          <p:cNvPr id="21" name="Kuva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0412" y="6134100"/>
            <a:ext cx="1058332" cy="593998"/>
          </a:xfrm>
          <a:prstGeom prst="rect">
            <a:avLst/>
          </a:prstGeom>
        </p:spPr>
      </p:pic>
    </p:spTree>
    <p:extLst>
      <p:ext uri="{BB962C8B-B14F-4D97-AF65-F5344CB8AC3E}">
        <p14:creationId xmlns:p14="http://schemas.microsoft.com/office/powerpoint/2010/main" val="29433001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Click to edit Master title style</a:t>
            </a:r>
            <a:endParaRPr lang="en-US"/>
          </a:p>
        </p:txBody>
      </p:sp>
      <p:sp>
        <p:nvSpPr>
          <p:cNvPr id="3" name="Content Placeholder 2"/>
          <p:cNvSpPr>
            <a:spLocks noGrp="1"/>
          </p:cNvSpPr>
          <p:nvPr>
            <p:ph idx="1"/>
          </p:nvPr>
        </p:nvSpPr>
        <p:spPr/>
        <p:txBody>
          <a:body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4" name="Date Placeholder 3"/>
          <p:cNvSpPr>
            <a:spLocks noGrp="1"/>
          </p:cNvSpPr>
          <p:nvPr>
            <p:ph type="dt" sz="half" idx="10"/>
          </p:nvPr>
        </p:nvSpPr>
        <p:spPr/>
        <p:txBody>
          <a:bodyPr/>
          <a:lstStyle/>
          <a:p>
            <a:fld id="{8D8A81C3-28B8-DB4D-9913-4BA6C86C90D1}" type="datetimeFigureOut">
              <a:rPr lang="en-US" smtClean="0">
                <a:solidFill>
                  <a:prstClr val="white">
                    <a:tint val="75000"/>
                  </a:prstClr>
                </a:solidFill>
                <a:latin typeface="Calibri"/>
              </a:rPr>
              <a:pPr/>
              <a:t>11/16/21</a:t>
            </a:fld>
            <a:endParaRPr lang="en-US">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744DA3FD-0E4E-3946-94C6-BA1B8E1CF847}"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35220595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Väliotsikko metro">
    <p:bg>
      <p:bgPr>
        <a:solidFill>
          <a:schemeClr val="accent2"/>
        </a:solidFill>
        <a:effectLst/>
      </p:bgPr>
    </p:bg>
    <p:spTree>
      <p:nvGrpSpPr>
        <p:cNvPr id="1" name=""/>
        <p:cNvGrpSpPr/>
        <p:nvPr/>
      </p:nvGrpSpPr>
      <p:grpSpPr>
        <a:xfrm>
          <a:off x="0" y="0"/>
          <a:ext cx="0" cy="0"/>
          <a:chOff x="0" y="0"/>
          <a:chExt cx="0" cy="0"/>
        </a:xfrm>
      </p:grpSpPr>
      <p:sp>
        <p:nvSpPr>
          <p:cNvPr id="2" name="Otsikko 1"/>
          <p:cNvSpPr>
            <a:spLocks noGrp="1"/>
          </p:cNvSpPr>
          <p:nvPr>
            <p:ph type="ctrTitle"/>
          </p:nvPr>
        </p:nvSpPr>
        <p:spPr>
          <a:xfrm>
            <a:off x="486383" y="457200"/>
            <a:ext cx="9972000" cy="5136204"/>
          </a:xfrm>
        </p:spPr>
        <p:txBody>
          <a:bodyPr anchor="t" anchorCtr="0"/>
          <a:lstStyle>
            <a:lvl1pPr algn="l">
              <a:lnSpc>
                <a:spcPct val="85000"/>
              </a:lnSpc>
              <a:defRPr sz="7000">
                <a:solidFill>
                  <a:srgbClr val="FFFFFF"/>
                </a:solidFill>
                <a:latin typeface="+mj-lt"/>
              </a:defRPr>
            </a:lvl1pPr>
          </a:lstStyle>
          <a:p>
            <a:r>
              <a:rPr lang="fi-FI"/>
              <a:t>Muokkaa perustyyl. napsautt.</a:t>
            </a:r>
            <a:endParaRPr lang="fi-FI" dirty="0"/>
          </a:p>
        </p:txBody>
      </p:sp>
      <p:sp>
        <p:nvSpPr>
          <p:cNvPr id="4" name="Päivämäärän paikkamerkki 3"/>
          <p:cNvSpPr>
            <a:spLocks noGrp="1"/>
          </p:cNvSpPr>
          <p:nvPr>
            <p:ph type="dt" sz="half" idx="10"/>
          </p:nvPr>
        </p:nvSpPr>
        <p:spPr/>
        <p:txBody>
          <a:bodyPr/>
          <a:lstStyle>
            <a:lvl1pPr>
              <a:defRPr>
                <a:solidFill>
                  <a:srgbClr val="FFFFFF"/>
                </a:solidFill>
              </a:defRPr>
            </a:lvl1pPr>
          </a:lstStyle>
          <a:p>
            <a:endParaRPr lang="fi-FI"/>
          </a:p>
        </p:txBody>
      </p:sp>
      <p:sp>
        <p:nvSpPr>
          <p:cNvPr id="5" name="Alatunnisteen paikkamerkki 4"/>
          <p:cNvSpPr>
            <a:spLocks noGrp="1"/>
          </p:cNvSpPr>
          <p:nvPr>
            <p:ph type="ftr" sz="quarter" idx="11"/>
          </p:nvPr>
        </p:nvSpPr>
        <p:spPr/>
        <p:txBody>
          <a:bodyPr/>
          <a:lstStyle>
            <a:lvl1pPr>
              <a:defRPr>
                <a:solidFill>
                  <a:srgbClr val="FFFFFF"/>
                </a:solidFill>
              </a:defRPr>
            </a:lvl1pPr>
          </a:lstStyle>
          <a:p>
            <a:endParaRPr lang="fi-FI"/>
          </a:p>
        </p:txBody>
      </p:sp>
      <p:sp>
        <p:nvSpPr>
          <p:cNvPr id="6" name="Dian numeron paikkamerkki 5"/>
          <p:cNvSpPr>
            <a:spLocks noGrp="1"/>
          </p:cNvSpPr>
          <p:nvPr>
            <p:ph type="sldNum" sz="quarter" idx="12"/>
          </p:nvPr>
        </p:nvSpPr>
        <p:spPr/>
        <p:txBody>
          <a:bodyPr/>
          <a:lstStyle>
            <a:lvl1pPr>
              <a:defRPr>
                <a:solidFill>
                  <a:srgbClr val="FFFFFF"/>
                </a:solidFill>
              </a:defRPr>
            </a:lvl1pPr>
          </a:lstStyle>
          <a:p>
            <a:fld id="{66B0B938-106A-4E9D-9931-8D19B263D192}" type="slidenum">
              <a:rPr lang="fi-FI" smtClean="0"/>
              <a:pPr/>
              <a:t>‹#›</a:t>
            </a:fld>
            <a:endParaRPr lang="fi-FI"/>
          </a:p>
        </p:txBody>
      </p:sp>
      <p:pic>
        <p:nvPicPr>
          <p:cNvPr id="21" name="Kuva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0412" y="6134100"/>
            <a:ext cx="1058332" cy="593998"/>
          </a:xfrm>
          <a:prstGeom prst="rect">
            <a:avLst/>
          </a:prstGeom>
        </p:spPr>
      </p:pic>
    </p:spTree>
    <p:extLst>
      <p:ext uri="{BB962C8B-B14F-4D97-AF65-F5344CB8AC3E}">
        <p14:creationId xmlns:p14="http://schemas.microsoft.com/office/powerpoint/2010/main" val="13959669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idx="1"/>
          </p:nvPr>
        </p:nvSpPr>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dirty="0"/>
          </a:p>
        </p:txBody>
      </p:sp>
      <p:sp>
        <p:nvSpPr>
          <p:cNvPr id="4" name="Päivämäärän paikkamerkki 3"/>
          <p:cNvSpPr>
            <a:spLocks noGrp="1"/>
          </p:cNvSpPr>
          <p:nvPr>
            <p:ph type="dt" sz="half" idx="10"/>
          </p:nvPr>
        </p:nvSpPr>
        <p:spPr/>
        <p:txBody>
          <a:bodyPr/>
          <a:lstStyle/>
          <a:p>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66B0B938-106A-4E9D-9931-8D19B263D192}" type="slidenum">
              <a:rPr lang="fi-FI" smtClean="0"/>
              <a:t>‹#›</a:t>
            </a:fld>
            <a:endParaRPr lang="fi-FI"/>
          </a:p>
        </p:txBody>
      </p:sp>
    </p:spTree>
    <p:extLst>
      <p:ext uri="{BB962C8B-B14F-4D97-AF65-F5344CB8AC3E}">
        <p14:creationId xmlns:p14="http://schemas.microsoft.com/office/powerpoint/2010/main" val="10849122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Otsikko ja sisältö B">
    <p:spTree>
      <p:nvGrpSpPr>
        <p:cNvPr id="1" name=""/>
        <p:cNvGrpSpPr/>
        <p:nvPr/>
      </p:nvGrpSpPr>
      <p:grpSpPr>
        <a:xfrm>
          <a:off x="0" y="0"/>
          <a:ext cx="0" cy="0"/>
          <a:chOff x="0" y="0"/>
          <a:chExt cx="0" cy="0"/>
        </a:xfrm>
      </p:grpSpPr>
      <p:sp>
        <p:nvSpPr>
          <p:cNvPr id="14" name="Freeform 9"/>
          <p:cNvSpPr>
            <a:spLocks noChangeAspect="1"/>
          </p:cNvSpPr>
          <p:nvPr userDrawn="1"/>
        </p:nvSpPr>
        <p:spPr bwMode="auto">
          <a:xfrm>
            <a:off x="11019581" y="0"/>
            <a:ext cx="1188749" cy="6858000"/>
          </a:xfrm>
          <a:custGeom>
            <a:avLst/>
            <a:gdLst>
              <a:gd name="T0" fmla="*/ 222 w 2460"/>
              <a:gd name="T1" fmla="*/ 0 h 14300"/>
              <a:gd name="T2" fmla="*/ 0 w 2460"/>
              <a:gd name="T3" fmla="*/ 709 h 14300"/>
              <a:gd name="T4" fmla="*/ 239 w 2460"/>
              <a:gd name="T5" fmla="*/ 1609 h 14300"/>
              <a:gd name="T6" fmla="*/ 0 w 2460"/>
              <a:gd name="T7" fmla="*/ 2509 h 14300"/>
              <a:gd name="T8" fmla="*/ 239 w 2460"/>
              <a:gd name="T9" fmla="*/ 3409 h 14300"/>
              <a:gd name="T10" fmla="*/ 0 w 2460"/>
              <a:gd name="T11" fmla="*/ 4308 h 14300"/>
              <a:gd name="T12" fmla="*/ 239 w 2460"/>
              <a:gd name="T13" fmla="*/ 5208 h 14300"/>
              <a:gd name="T14" fmla="*/ 239 w 2460"/>
              <a:gd name="T15" fmla="*/ 5254 h 14300"/>
              <a:gd name="T16" fmla="*/ 0 w 2460"/>
              <a:gd name="T17" fmla="*/ 6154 h 14300"/>
              <a:gd name="T18" fmla="*/ 239 w 2460"/>
              <a:gd name="T19" fmla="*/ 7053 h 14300"/>
              <a:gd name="T20" fmla="*/ 0 w 2460"/>
              <a:gd name="T21" fmla="*/ 7953 h 14300"/>
              <a:gd name="T22" fmla="*/ 239 w 2460"/>
              <a:gd name="T23" fmla="*/ 8853 h 14300"/>
              <a:gd name="T24" fmla="*/ 0 w 2460"/>
              <a:gd name="T25" fmla="*/ 9752 h 14300"/>
              <a:gd name="T26" fmla="*/ 239 w 2460"/>
              <a:gd name="T27" fmla="*/ 10652 h 14300"/>
              <a:gd name="T28" fmla="*/ 0 w 2460"/>
              <a:gd name="T29" fmla="*/ 11552 h 14300"/>
              <a:gd name="T30" fmla="*/ 239 w 2460"/>
              <a:gd name="T31" fmla="*/ 12451 h 14300"/>
              <a:gd name="T32" fmla="*/ 0 w 2460"/>
              <a:gd name="T33" fmla="*/ 13351 h 14300"/>
              <a:gd name="T34" fmla="*/ 239 w 2460"/>
              <a:gd name="T35" fmla="*/ 14251 h 14300"/>
              <a:gd name="T36" fmla="*/ 238 w 2460"/>
              <a:gd name="T37" fmla="*/ 14300 h 14300"/>
              <a:gd name="T38" fmla="*/ 2460 w 2460"/>
              <a:gd name="T39" fmla="*/ 14300 h 14300"/>
              <a:gd name="T40" fmla="*/ 2460 w 2460"/>
              <a:gd name="T41" fmla="*/ 0 h 14300"/>
              <a:gd name="T42" fmla="*/ 222 w 2460"/>
              <a:gd name="T43" fmla="*/ 0 h 14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60" h="14300">
                <a:moveTo>
                  <a:pt x="222" y="0"/>
                </a:moveTo>
                <a:cubicBezTo>
                  <a:pt x="167" y="272"/>
                  <a:pt x="0" y="334"/>
                  <a:pt x="0" y="709"/>
                </a:cubicBezTo>
                <a:cubicBezTo>
                  <a:pt x="0" y="1159"/>
                  <a:pt x="239" y="1159"/>
                  <a:pt x="239" y="1609"/>
                </a:cubicBezTo>
                <a:cubicBezTo>
                  <a:pt x="239" y="2059"/>
                  <a:pt x="0" y="2059"/>
                  <a:pt x="0" y="2509"/>
                </a:cubicBezTo>
                <a:cubicBezTo>
                  <a:pt x="0" y="2959"/>
                  <a:pt x="239" y="2959"/>
                  <a:pt x="239" y="3409"/>
                </a:cubicBezTo>
                <a:cubicBezTo>
                  <a:pt x="239" y="3858"/>
                  <a:pt x="0" y="3858"/>
                  <a:pt x="0" y="4308"/>
                </a:cubicBezTo>
                <a:cubicBezTo>
                  <a:pt x="0" y="4758"/>
                  <a:pt x="239" y="4758"/>
                  <a:pt x="239" y="5208"/>
                </a:cubicBezTo>
                <a:lnTo>
                  <a:pt x="239" y="5254"/>
                </a:lnTo>
                <a:cubicBezTo>
                  <a:pt x="239" y="5704"/>
                  <a:pt x="0" y="5704"/>
                  <a:pt x="0" y="6154"/>
                </a:cubicBezTo>
                <a:cubicBezTo>
                  <a:pt x="0" y="6603"/>
                  <a:pt x="239" y="6603"/>
                  <a:pt x="239" y="7053"/>
                </a:cubicBezTo>
                <a:cubicBezTo>
                  <a:pt x="239" y="7503"/>
                  <a:pt x="0" y="7503"/>
                  <a:pt x="0" y="7953"/>
                </a:cubicBezTo>
                <a:cubicBezTo>
                  <a:pt x="0" y="8403"/>
                  <a:pt x="239" y="8403"/>
                  <a:pt x="239" y="8853"/>
                </a:cubicBezTo>
                <a:cubicBezTo>
                  <a:pt x="239" y="9303"/>
                  <a:pt x="0" y="9303"/>
                  <a:pt x="0" y="9752"/>
                </a:cubicBezTo>
                <a:cubicBezTo>
                  <a:pt x="0" y="10202"/>
                  <a:pt x="239" y="10202"/>
                  <a:pt x="239" y="10652"/>
                </a:cubicBezTo>
                <a:cubicBezTo>
                  <a:pt x="239" y="11102"/>
                  <a:pt x="0" y="11102"/>
                  <a:pt x="0" y="11552"/>
                </a:cubicBezTo>
                <a:cubicBezTo>
                  <a:pt x="0" y="12002"/>
                  <a:pt x="239" y="12002"/>
                  <a:pt x="239" y="12451"/>
                </a:cubicBezTo>
                <a:cubicBezTo>
                  <a:pt x="239" y="12901"/>
                  <a:pt x="0" y="12901"/>
                  <a:pt x="0" y="13351"/>
                </a:cubicBezTo>
                <a:cubicBezTo>
                  <a:pt x="0" y="13801"/>
                  <a:pt x="239" y="13801"/>
                  <a:pt x="239" y="14251"/>
                </a:cubicBezTo>
                <a:cubicBezTo>
                  <a:pt x="239" y="14268"/>
                  <a:pt x="239" y="14284"/>
                  <a:pt x="238" y="14300"/>
                </a:cubicBezTo>
                <a:lnTo>
                  <a:pt x="2460" y="14300"/>
                </a:lnTo>
                <a:lnTo>
                  <a:pt x="2460" y="0"/>
                </a:lnTo>
                <a:lnTo>
                  <a:pt x="222" y="0"/>
                </a:lnTo>
                <a:close/>
              </a:path>
            </a:pathLst>
          </a:custGeom>
          <a:solidFill>
            <a:srgbClr val="00D7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idx="1"/>
          </p:nvPr>
        </p:nvSpPr>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dirty="0"/>
          </a:p>
        </p:txBody>
      </p:sp>
      <p:sp>
        <p:nvSpPr>
          <p:cNvPr id="4" name="Päivämäärän paikkamerkki 3"/>
          <p:cNvSpPr>
            <a:spLocks noGrp="1"/>
          </p:cNvSpPr>
          <p:nvPr>
            <p:ph type="dt" sz="half" idx="10"/>
          </p:nvPr>
        </p:nvSpPr>
        <p:spPr/>
        <p:txBody>
          <a:bodyPr/>
          <a:lstStyle/>
          <a:p>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66B0B938-106A-4E9D-9931-8D19B263D192}" type="slidenum">
              <a:rPr lang="fi-FI" smtClean="0"/>
              <a:t>‹#›</a:t>
            </a:fld>
            <a:endParaRPr lang="fi-FI"/>
          </a:p>
        </p:txBody>
      </p:sp>
    </p:spTree>
    <p:extLst>
      <p:ext uri="{BB962C8B-B14F-4D97-AF65-F5344CB8AC3E}">
        <p14:creationId xmlns:p14="http://schemas.microsoft.com/office/powerpoint/2010/main" val="27853959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Otsikko ja sisältö C">
    <p:spTree>
      <p:nvGrpSpPr>
        <p:cNvPr id="1" name=""/>
        <p:cNvGrpSpPr/>
        <p:nvPr/>
      </p:nvGrpSpPr>
      <p:grpSpPr>
        <a:xfrm>
          <a:off x="0" y="0"/>
          <a:ext cx="0" cy="0"/>
          <a:chOff x="0" y="0"/>
          <a:chExt cx="0" cy="0"/>
        </a:xfrm>
      </p:grpSpPr>
      <p:sp>
        <p:nvSpPr>
          <p:cNvPr id="16" name="Freeform 9"/>
          <p:cNvSpPr>
            <a:spLocks noChangeAspect="1"/>
          </p:cNvSpPr>
          <p:nvPr userDrawn="1"/>
        </p:nvSpPr>
        <p:spPr bwMode="auto">
          <a:xfrm>
            <a:off x="11077339" y="0"/>
            <a:ext cx="1112737" cy="6858000"/>
          </a:xfrm>
          <a:custGeom>
            <a:avLst/>
            <a:gdLst>
              <a:gd name="T0" fmla="*/ 63 w 2304"/>
              <a:gd name="T1" fmla="*/ 0 h 14300"/>
              <a:gd name="T2" fmla="*/ 38 w 2304"/>
              <a:gd name="T3" fmla="*/ 25 h 14300"/>
              <a:gd name="T4" fmla="*/ 593 w 2304"/>
              <a:gd name="T5" fmla="*/ 577 h 14300"/>
              <a:gd name="T6" fmla="*/ 38 w 2304"/>
              <a:gd name="T7" fmla="*/ 1128 h 14300"/>
              <a:gd name="T8" fmla="*/ 555 w 2304"/>
              <a:gd name="T9" fmla="*/ 1643 h 14300"/>
              <a:gd name="T10" fmla="*/ 0 w 2304"/>
              <a:gd name="T11" fmla="*/ 2194 h 14300"/>
              <a:gd name="T12" fmla="*/ 555 w 2304"/>
              <a:gd name="T13" fmla="*/ 2746 h 14300"/>
              <a:gd name="T14" fmla="*/ 0 w 2304"/>
              <a:gd name="T15" fmla="*/ 3298 h 14300"/>
              <a:gd name="T16" fmla="*/ 555 w 2304"/>
              <a:gd name="T17" fmla="*/ 3850 h 14300"/>
              <a:gd name="T18" fmla="*/ 0 w 2304"/>
              <a:gd name="T19" fmla="*/ 4402 h 14300"/>
              <a:gd name="T20" fmla="*/ 555 w 2304"/>
              <a:gd name="T21" fmla="*/ 4954 h 14300"/>
              <a:gd name="T22" fmla="*/ 0 w 2304"/>
              <a:gd name="T23" fmla="*/ 5506 h 14300"/>
              <a:gd name="T24" fmla="*/ 555 w 2304"/>
              <a:gd name="T25" fmla="*/ 6058 h 14300"/>
              <a:gd name="T26" fmla="*/ 0 w 2304"/>
              <a:gd name="T27" fmla="*/ 6610 h 14300"/>
              <a:gd name="T28" fmla="*/ 582 w 2304"/>
              <a:gd name="T29" fmla="*/ 7189 h 14300"/>
              <a:gd name="T30" fmla="*/ 38 w 2304"/>
              <a:gd name="T31" fmla="*/ 7729 h 14300"/>
              <a:gd name="T32" fmla="*/ 593 w 2304"/>
              <a:gd name="T33" fmla="*/ 8281 h 14300"/>
              <a:gd name="T34" fmla="*/ 38 w 2304"/>
              <a:gd name="T35" fmla="*/ 8833 h 14300"/>
              <a:gd name="T36" fmla="*/ 593 w 2304"/>
              <a:gd name="T37" fmla="*/ 9385 h 14300"/>
              <a:gd name="T38" fmla="*/ 38 w 2304"/>
              <a:gd name="T39" fmla="*/ 9937 h 14300"/>
              <a:gd name="T40" fmla="*/ 593 w 2304"/>
              <a:gd name="T41" fmla="*/ 10489 h 14300"/>
              <a:gd name="T42" fmla="*/ 38 w 2304"/>
              <a:gd name="T43" fmla="*/ 11041 h 14300"/>
              <a:gd name="T44" fmla="*/ 555 w 2304"/>
              <a:gd name="T45" fmla="*/ 11555 h 14300"/>
              <a:gd name="T46" fmla="*/ 0 w 2304"/>
              <a:gd name="T47" fmla="*/ 12107 h 14300"/>
              <a:gd name="T48" fmla="*/ 555 w 2304"/>
              <a:gd name="T49" fmla="*/ 12659 h 14300"/>
              <a:gd name="T50" fmla="*/ 0 w 2304"/>
              <a:gd name="T51" fmla="*/ 13211 h 14300"/>
              <a:gd name="T52" fmla="*/ 555 w 2304"/>
              <a:gd name="T53" fmla="*/ 13763 h 14300"/>
              <a:gd name="T54" fmla="*/ 15 w 2304"/>
              <a:gd name="T55" fmla="*/ 14300 h 14300"/>
              <a:gd name="T56" fmla="*/ 2304 w 2304"/>
              <a:gd name="T57" fmla="*/ 14300 h 14300"/>
              <a:gd name="T58" fmla="*/ 2304 w 2304"/>
              <a:gd name="T59" fmla="*/ 0 h 14300"/>
              <a:gd name="T60" fmla="*/ 63 w 2304"/>
              <a:gd name="T61" fmla="*/ 0 h 14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304" h="14300">
                <a:moveTo>
                  <a:pt x="63" y="0"/>
                </a:moveTo>
                <a:lnTo>
                  <a:pt x="38" y="25"/>
                </a:lnTo>
                <a:lnTo>
                  <a:pt x="593" y="577"/>
                </a:lnTo>
                <a:lnTo>
                  <a:pt x="38" y="1128"/>
                </a:lnTo>
                <a:lnTo>
                  <a:pt x="555" y="1643"/>
                </a:lnTo>
                <a:lnTo>
                  <a:pt x="0" y="2194"/>
                </a:lnTo>
                <a:lnTo>
                  <a:pt x="555" y="2746"/>
                </a:lnTo>
                <a:lnTo>
                  <a:pt x="0" y="3298"/>
                </a:lnTo>
                <a:lnTo>
                  <a:pt x="555" y="3850"/>
                </a:lnTo>
                <a:lnTo>
                  <a:pt x="0" y="4402"/>
                </a:lnTo>
                <a:lnTo>
                  <a:pt x="555" y="4954"/>
                </a:lnTo>
                <a:lnTo>
                  <a:pt x="0" y="5506"/>
                </a:lnTo>
                <a:lnTo>
                  <a:pt x="555" y="6058"/>
                </a:lnTo>
                <a:lnTo>
                  <a:pt x="0" y="6610"/>
                </a:lnTo>
                <a:lnTo>
                  <a:pt x="582" y="7189"/>
                </a:lnTo>
                <a:lnTo>
                  <a:pt x="38" y="7729"/>
                </a:lnTo>
                <a:lnTo>
                  <a:pt x="593" y="8281"/>
                </a:lnTo>
                <a:lnTo>
                  <a:pt x="38" y="8833"/>
                </a:lnTo>
                <a:lnTo>
                  <a:pt x="593" y="9385"/>
                </a:lnTo>
                <a:lnTo>
                  <a:pt x="38" y="9937"/>
                </a:lnTo>
                <a:lnTo>
                  <a:pt x="593" y="10489"/>
                </a:lnTo>
                <a:lnTo>
                  <a:pt x="38" y="11041"/>
                </a:lnTo>
                <a:lnTo>
                  <a:pt x="555" y="11555"/>
                </a:lnTo>
                <a:lnTo>
                  <a:pt x="0" y="12107"/>
                </a:lnTo>
                <a:lnTo>
                  <a:pt x="555" y="12659"/>
                </a:lnTo>
                <a:lnTo>
                  <a:pt x="0" y="13211"/>
                </a:lnTo>
                <a:lnTo>
                  <a:pt x="555" y="13763"/>
                </a:lnTo>
                <a:lnTo>
                  <a:pt x="15" y="14300"/>
                </a:lnTo>
                <a:lnTo>
                  <a:pt x="2304" y="14300"/>
                </a:lnTo>
                <a:cubicBezTo>
                  <a:pt x="2304" y="9533"/>
                  <a:pt x="2304" y="4767"/>
                  <a:pt x="2304" y="0"/>
                </a:cubicBezTo>
                <a:lnTo>
                  <a:pt x="63" y="0"/>
                </a:lnTo>
                <a:close/>
              </a:path>
            </a:pathLst>
          </a:custGeom>
          <a:solidFill>
            <a:srgbClr val="0000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idx="1"/>
          </p:nvPr>
        </p:nvSpPr>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dirty="0"/>
          </a:p>
        </p:txBody>
      </p:sp>
      <p:sp>
        <p:nvSpPr>
          <p:cNvPr id="4" name="Päivämäärän paikkamerkki 3"/>
          <p:cNvSpPr>
            <a:spLocks noGrp="1"/>
          </p:cNvSpPr>
          <p:nvPr>
            <p:ph type="dt" sz="half" idx="10"/>
          </p:nvPr>
        </p:nvSpPr>
        <p:spPr/>
        <p:txBody>
          <a:bodyPr/>
          <a:lstStyle/>
          <a:p>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lvl1pPr>
              <a:defRPr>
                <a:solidFill>
                  <a:schemeClr val="bg1"/>
                </a:solidFill>
              </a:defRPr>
            </a:lvl1pPr>
          </a:lstStyle>
          <a:p>
            <a:fld id="{66B0B938-106A-4E9D-9931-8D19B263D192}" type="slidenum">
              <a:rPr lang="fi-FI" smtClean="0"/>
              <a:pPr/>
              <a:t>‹#›</a:t>
            </a:fld>
            <a:endParaRPr lang="fi-FI"/>
          </a:p>
        </p:txBody>
      </p:sp>
    </p:spTree>
    <p:extLst>
      <p:ext uri="{BB962C8B-B14F-4D97-AF65-F5344CB8AC3E}">
        <p14:creationId xmlns:p14="http://schemas.microsoft.com/office/powerpoint/2010/main" val="37706718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Otsikko ja sisältö D">
    <p:spTree>
      <p:nvGrpSpPr>
        <p:cNvPr id="1" name=""/>
        <p:cNvGrpSpPr/>
        <p:nvPr/>
      </p:nvGrpSpPr>
      <p:grpSpPr>
        <a:xfrm>
          <a:off x="0" y="0"/>
          <a:ext cx="0" cy="0"/>
          <a:chOff x="0" y="0"/>
          <a:chExt cx="0" cy="0"/>
        </a:xfrm>
      </p:grpSpPr>
      <p:sp>
        <p:nvSpPr>
          <p:cNvPr id="19" name="Freeform 13"/>
          <p:cNvSpPr>
            <a:spLocks noChangeAspect="1"/>
          </p:cNvSpPr>
          <p:nvPr userDrawn="1"/>
        </p:nvSpPr>
        <p:spPr bwMode="auto">
          <a:xfrm>
            <a:off x="10964794" y="0"/>
            <a:ext cx="1228866" cy="6858000"/>
          </a:xfrm>
          <a:custGeom>
            <a:avLst/>
            <a:gdLst>
              <a:gd name="T0" fmla="*/ 0 w 2539"/>
              <a:gd name="T1" fmla="*/ 8810 h 14300"/>
              <a:gd name="T2" fmla="*/ 0 w 2539"/>
              <a:gd name="T3" fmla="*/ 8810 h 14300"/>
              <a:gd name="T4" fmla="*/ 360 w 2539"/>
              <a:gd name="T5" fmla="*/ 9359 h 14300"/>
              <a:gd name="T6" fmla="*/ 0 w 2539"/>
              <a:gd name="T7" fmla="*/ 9908 h 14300"/>
              <a:gd name="T8" fmla="*/ 0 w 2539"/>
              <a:gd name="T9" fmla="*/ 9910 h 14300"/>
              <a:gd name="T10" fmla="*/ 0 w 2539"/>
              <a:gd name="T11" fmla="*/ 9911 h 14300"/>
              <a:gd name="T12" fmla="*/ 360 w 2539"/>
              <a:gd name="T13" fmla="*/ 10460 h 14300"/>
              <a:gd name="T14" fmla="*/ 0 w 2539"/>
              <a:gd name="T15" fmla="*/ 11009 h 14300"/>
              <a:gd name="T16" fmla="*/ 0 w 2539"/>
              <a:gd name="T17" fmla="*/ 11009 h 14300"/>
              <a:gd name="T18" fmla="*/ 0 w 2539"/>
              <a:gd name="T19" fmla="*/ 11012 h 14300"/>
              <a:gd name="T20" fmla="*/ 363 w 2539"/>
              <a:gd name="T21" fmla="*/ 11562 h 14300"/>
              <a:gd name="T22" fmla="*/ 0 w 2539"/>
              <a:gd name="T23" fmla="*/ 12113 h 14300"/>
              <a:gd name="T24" fmla="*/ 363 w 2539"/>
              <a:gd name="T25" fmla="*/ 12663 h 14300"/>
              <a:gd name="T26" fmla="*/ 0 w 2539"/>
              <a:gd name="T27" fmla="*/ 13214 h 14300"/>
              <a:gd name="T28" fmla="*/ 363 w 2539"/>
              <a:gd name="T29" fmla="*/ 13764 h 14300"/>
              <a:gd name="T30" fmla="*/ 0 w 2539"/>
              <a:gd name="T31" fmla="*/ 14300 h 14300"/>
              <a:gd name="T32" fmla="*/ 2539 w 2539"/>
              <a:gd name="T33" fmla="*/ 14300 h 14300"/>
              <a:gd name="T34" fmla="*/ 2539 w 2539"/>
              <a:gd name="T35" fmla="*/ 0 h 14300"/>
              <a:gd name="T36" fmla="*/ 0 w 2539"/>
              <a:gd name="T37" fmla="*/ 0 h 14300"/>
              <a:gd name="T38" fmla="*/ 363 w 2539"/>
              <a:gd name="T39" fmla="*/ 551 h 14300"/>
              <a:gd name="T40" fmla="*/ 0 w 2539"/>
              <a:gd name="T41" fmla="*/ 1101 h 14300"/>
              <a:gd name="T42" fmla="*/ 363 w 2539"/>
              <a:gd name="T43" fmla="*/ 1651 h 14300"/>
              <a:gd name="T44" fmla="*/ 0 w 2539"/>
              <a:gd name="T45" fmla="*/ 2202 h 14300"/>
              <a:gd name="T46" fmla="*/ 363 w 2539"/>
              <a:gd name="T47" fmla="*/ 2752 h 14300"/>
              <a:gd name="T48" fmla="*/ 0 w 2539"/>
              <a:gd name="T49" fmla="*/ 3303 h 14300"/>
              <a:gd name="T50" fmla="*/ 363 w 2539"/>
              <a:gd name="T51" fmla="*/ 3853 h 14300"/>
              <a:gd name="T52" fmla="*/ 0 w 2539"/>
              <a:gd name="T53" fmla="*/ 4404 h 14300"/>
              <a:gd name="T54" fmla="*/ 363 w 2539"/>
              <a:gd name="T55" fmla="*/ 4954 h 14300"/>
              <a:gd name="T56" fmla="*/ 0 w 2539"/>
              <a:gd name="T57" fmla="*/ 5505 h 14300"/>
              <a:gd name="T58" fmla="*/ 363 w 2539"/>
              <a:gd name="T59" fmla="*/ 6055 h 14300"/>
              <a:gd name="T60" fmla="*/ 0 w 2539"/>
              <a:gd name="T61" fmla="*/ 6606 h 14300"/>
              <a:gd name="T62" fmla="*/ 363 w 2539"/>
              <a:gd name="T63" fmla="*/ 7156 h 14300"/>
              <a:gd name="T64" fmla="*/ 0 w 2539"/>
              <a:gd name="T65" fmla="*/ 7706 h 14300"/>
              <a:gd name="T66" fmla="*/ 363 w 2539"/>
              <a:gd name="T67" fmla="*/ 8257 h 14300"/>
              <a:gd name="T68" fmla="*/ 0 w 2539"/>
              <a:gd name="T69" fmla="*/ 8807 h 14300"/>
              <a:gd name="T70" fmla="*/ 0 w 2539"/>
              <a:gd name="T71" fmla="*/ 8810 h 14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539" h="14300">
                <a:moveTo>
                  <a:pt x="0" y="8810"/>
                </a:moveTo>
                <a:lnTo>
                  <a:pt x="0" y="8810"/>
                </a:lnTo>
                <a:cubicBezTo>
                  <a:pt x="0" y="9056"/>
                  <a:pt x="148" y="9267"/>
                  <a:pt x="360" y="9359"/>
                </a:cubicBezTo>
                <a:cubicBezTo>
                  <a:pt x="148" y="9451"/>
                  <a:pt x="0" y="9662"/>
                  <a:pt x="0" y="9908"/>
                </a:cubicBezTo>
                <a:lnTo>
                  <a:pt x="0" y="9910"/>
                </a:lnTo>
                <a:lnTo>
                  <a:pt x="0" y="9911"/>
                </a:lnTo>
                <a:cubicBezTo>
                  <a:pt x="0" y="10157"/>
                  <a:pt x="148" y="10368"/>
                  <a:pt x="360" y="10460"/>
                </a:cubicBezTo>
                <a:cubicBezTo>
                  <a:pt x="148" y="10552"/>
                  <a:pt x="0" y="10763"/>
                  <a:pt x="0" y="11009"/>
                </a:cubicBezTo>
                <a:lnTo>
                  <a:pt x="0" y="11009"/>
                </a:lnTo>
                <a:lnTo>
                  <a:pt x="0" y="11012"/>
                </a:lnTo>
                <a:cubicBezTo>
                  <a:pt x="0" y="11259"/>
                  <a:pt x="150" y="11471"/>
                  <a:pt x="363" y="11562"/>
                </a:cubicBezTo>
                <a:cubicBezTo>
                  <a:pt x="150" y="11654"/>
                  <a:pt x="0" y="11866"/>
                  <a:pt x="0" y="12113"/>
                </a:cubicBezTo>
                <a:cubicBezTo>
                  <a:pt x="0" y="12360"/>
                  <a:pt x="150" y="12572"/>
                  <a:pt x="363" y="12663"/>
                </a:cubicBezTo>
                <a:cubicBezTo>
                  <a:pt x="150" y="12755"/>
                  <a:pt x="0" y="12967"/>
                  <a:pt x="0" y="13214"/>
                </a:cubicBezTo>
                <a:cubicBezTo>
                  <a:pt x="0" y="13461"/>
                  <a:pt x="150" y="13673"/>
                  <a:pt x="363" y="13764"/>
                </a:cubicBezTo>
                <a:cubicBezTo>
                  <a:pt x="154" y="13854"/>
                  <a:pt x="6" y="14059"/>
                  <a:pt x="0" y="14300"/>
                </a:cubicBezTo>
                <a:lnTo>
                  <a:pt x="2539" y="14300"/>
                </a:lnTo>
                <a:cubicBezTo>
                  <a:pt x="2539" y="9533"/>
                  <a:pt x="2539" y="4767"/>
                  <a:pt x="2539" y="0"/>
                </a:cubicBezTo>
                <a:lnTo>
                  <a:pt x="0" y="0"/>
                </a:lnTo>
                <a:cubicBezTo>
                  <a:pt x="0" y="247"/>
                  <a:pt x="150" y="459"/>
                  <a:pt x="363" y="551"/>
                </a:cubicBezTo>
                <a:cubicBezTo>
                  <a:pt x="150" y="642"/>
                  <a:pt x="0" y="854"/>
                  <a:pt x="0" y="1101"/>
                </a:cubicBezTo>
                <a:cubicBezTo>
                  <a:pt x="0" y="1348"/>
                  <a:pt x="150" y="1560"/>
                  <a:pt x="363" y="1651"/>
                </a:cubicBezTo>
                <a:cubicBezTo>
                  <a:pt x="150" y="1743"/>
                  <a:pt x="0" y="1955"/>
                  <a:pt x="0" y="2202"/>
                </a:cubicBezTo>
                <a:cubicBezTo>
                  <a:pt x="0" y="2449"/>
                  <a:pt x="150" y="2661"/>
                  <a:pt x="363" y="2752"/>
                </a:cubicBezTo>
                <a:cubicBezTo>
                  <a:pt x="150" y="2844"/>
                  <a:pt x="0" y="3056"/>
                  <a:pt x="0" y="3303"/>
                </a:cubicBezTo>
                <a:cubicBezTo>
                  <a:pt x="0" y="3550"/>
                  <a:pt x="150" y="3762"/>
                  <a:pt x="363" y="3853"/>
                </a:cubicBezTo>
                <a:cubicBezTo>
                  <a:pt x="150" y="3945"/>
                  <a:pt x="0" y="4157"/>
                  <a:pt x="0" y="4404"/>
                </a:cubicBezTo>
                <a:cubicBezTo>
                  <a:pt x="0" y="4651"/>
                  <a:pt x="150" y="4863"/>
                  <a:pt x="363" y="4954"/>
                </a:cubicBezTo>
                <a:cubicBezTo>
                  <a:pt x="150" y="5046"/>
                  <a:pt x="0" y="5258"/>
                  <a:pt x="0" y="5505"/>
                </a:cubicBezTo>
                <a:cubicBezTo>
                  <a:pt x="0" y="5752"/>
                  <a:pt x="150" y="5964"/>
                  <a:pt x="363" y="6055"/>
                </a:cubicBezTo>
                <a:cubicBezTo>
                  <a:pt x="150" y="6147"/>
                  <a:pt x="0" y="6359"/>
                  <a:pt x="0" y="6606"/>
                </a:cubicBezTo>
                <a:cubicBezTo>
                  <a:pt x="0" y="6853"/>
                  <a:pt x="150" y="7065"/>
                  <a:pt x="363" y="7156"/>
                </a:cubicBezTo>
                <a:cubicBezTo>
                  <a:pt x="150" y="7247"/>
                  <a:pt x="0" y="7459"/>
                  <a:pt x="0" y="7706"/>
                </a:cubicBezTo>
                <a:cubicBezTo>
                  <a:pt x="0" y="7954"/>
                  <a:pt x="150" y="8165"/>
                  <a:pt x="363" y="8257"/>
                </a:cubicBezTo>
                <a:cubicBezTo>
                  <a:pt x="150" y="8348"/>
                  <a:pt x="0" y="8560"/>
                  <a:pt x="0" y="8807"/>
                </a:cubicBezTo>
                <a:lnTo>
                  <a:pt x="0" y="8810"/>
                </a:lnTo>
                <a:close/>
              </a:path>
            </a:pathLst>
          </a:custGeom>
          <a:solidFill>
            <a:srgbClr val="F5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idx="1"/>
          </p:nvPr>
        </p:nvSpPr>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dirty="0"/>
          </a:p>
        </p:txBody>
      </p:sp>
      <p:sp>
        <p:nvSpPr>
          <p:cNvPr id="4" name="Päivämäärän paikkamerkki 3"/>
          <p:cNvSpPr>
            <a:spLocks noGrp="1"/>
          </p:cNvSpPr>
          <p:nvPr>
            <p:ph type="dt" sz="half" idx="10"/>
          </p:nvPr>
        </p:nvSpPr>
        <p:spPr/>
        <p:txBody>
          <a:bodyPr/>
          <a:lstStyle/>
          <a:p>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66B0B938-106A-4E9D-9931-8D19B263D192}" type="slidenum">
              <a:rPr lang="fi-FI" smtClean="0"/>
              <a:t>‹#›</a:t>
            </a:fld>
            <a:endParaRPr lang="fi-FI"/>
          </a:p>
        </p:txBody>
      </p:sp>
    </p:spTree>
    <p:extLst>
      <p:ext uri="{BB962C8B-B14F-4D97-AF65-F5344CB8AC3E}">
        <p14:creationId xmlns:p14="http://schemas.microsoft.com/office/powerpoint/2010/main" val="40270629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Otsikko ja sisältö  F">
    <p:spTree>
      <p:nvGrpSpPr>
        <p:cNvPr id="1" name=""/>
        <p:cNvGrpSpPr/>
        <p:nvPr/>
      </p:nvGrpSpPr>
      <p:grpSpPr>
        <a:xfrm>
          <a:off x="0" y="0"/>
          <a:ext cx="0" cy="0"/>
          <a:chOff x="0" y="0"/>
          <a:chExt cx="0" cy="0"/>
        </a:xfrm>
      </p:grpSpPr>
      <p:sp>
        <p:nvSpPr>
          <p:cNvPr id="11" name="Freeform 5"/>
          <p:cNvSpPr>
            <a:spLocks noChangeAspect="1"/>
          </p:cNvSpPr>
          <p:nvPr userDrawn="1"/>
        </p:nvSpPr>
        <p:spPr bwMode="auto">
          <a:xfrm>
            <a:off x="10887581" y="0"/>
            <a:ext cx="1304878" cy="6858000"/>
          </a:xfrm>
          <a:custGeom>
            <a:avLst/>
            <a:gdLst>
              <a:gd name="T0" fmla="*/ 0 w 2700"/>
              <a:gd name="T1" fmla="*/ 34 h 14300"/>
              <a:gd name="T2" fmla="*/ 440 w 2700"/>
              <a:gd name="T3" fmla="*/ 301 h 14300"/>
              <a:gd name="T4" fmla="*/ 440 w 2700"/>
              <a:gd name="T5" fmla="*/ 606 h 14300"/>
              <a:gd name="T6" fmla="*/ 0 w 2700"/>
              <a:gd name="T7" fmla="*/ 873 h 14300"/>
              <a:gd name="T8" fmla="*/ 440 w 2700"/>
              <a:gd name="T9" fmla="*/ 1140 h 14300"/>
              <a:gd name="T10" fmla="*/ 440 w 2700"/>
              <a:gd name="T11" fmla="*/ 1445 h 14300"/>
              <a:gd name="T12" fmla="*/ 0 w 2700"/>
              <a:gd name="T13" fmla="*/ 1710 h 14300"/>
              <a:gd name="T14" fmla="*/ 440 w 2700"/>
              <a:gd name="T15" fmla="*/ 1977 h 14300"/>
              <a:gd name="T16" fmla="*/ 440 w 2700"/>
              <a:gd name="T17" fmla="*/ 2282 h 14300"/>
              <a:gd name="T18" fmla="*/ 0 w 2700"/>
              <a:gd name="T19" fmla="*/ 2548 h 14300"/>
              <a:gd name="T20" fmla="*/ 440 w 2700"/>
              <a:gd name="T21" fmla="*/ 2815 h 14300"/>
              <a:gd name="T22" fmla="*/ 440 w 2700"/>
              <a:gd name="T23" fmla="*/ 3120 h 14300"/>
              <a:gd name="T24" fmla="*/ 0 w 2700"/>
              <a:gd name="T25" fmla="*/ 3387 h 14300"/>
              <a:gd name="T26" fmla="*/ 440 w 2700"/>
              <a:gd name="T27" fmla="*/ 3654 h 14300"/>
              <a:gd name="T28" fmla="*/ 440 w 2700"/>
              <a:gd name="T29" fmla="*/ 3959 h 14300"/>
              <a:gd name="T30" fmla="*/ 0 w 2700"/>
              <a:gd name="T31" fmla="*/ 4226 h 14300"/>
              <a:gd name="T32" fmla="*/ 440 w 2700"/>
              <a:gd name="T33" fmla="*/ 4493 h 14300"/>
              <a:gd name="T34" fmla="*/ 440 w 2700"/>
              <a:gd name="T35" fmla="*/ 4798 h 14300"/>
              <a:gd name="T36" fmla="*/ 0 w 2700"/>
              <a:gd name="T37" fmla="*/ 5066 h 14300"/>
              <a:gd name="T38" fmla="*/ 440 w 2700"/>
              <a:gd name="T39" fmla="*/ 5333 h 14300"/>
              <a:gd name="T40" fmla="*/ 440 w 2700"/>
              <a:gd name="T41" fmla="*/ 5638 h 14300"/>
              <a:gd name="T42" fmla="*/ 0 w 2700"/>
              <a:gd name="T43" fmla="*/ 5904 h 14300"/>
              <a:gd name="T44" fmla="*/ 440 w 2700"/>
              <a:gd name="T45" fmla="*/ 6172 h 14300"/>
              <a:gd name="T46" fmla="*/ 440 w 2700"/>
              <a:gd name="T47" fmla="*/ 6476 h 14300"/>
              <a:gd name="T48" fmla="*/ 0 w 2700"/>
              <a:gd name="T49" fmla="*/ 6741 h 14300"/>
              <a:gd name="T50" fmla="*/ 440 w 2700"/>
              <a:gd name="T51" fmla="*/ 7008 h 14300"/>
              <a:gd name="T52" fmla="*/ 440 w 2700"/>
              <a:gd name="T53" fmla="*/ 7313 h 14300"/>
              <a:gd name="T54" fmla="*/ 0 w 2700"/>
              <a:gd name="T55" fmla="*/ 7580 h 14300"/>
              <a:gd name="T56" fmla="*/ 440 w 2700"/>
              <a:gd name="T57" fmla="*/ 7847 h 14300"/>
              <a:gd name="T58" fmla="*/ 440 w 2700"/>
              <a:gd name="T59" fmla="*/ 8152 h 14300"/>
              <a:gd name="T60" fmla="*/ 0 w 2700"/>
              <a:gd name="T61" fmla="*/ 8419 h 14300"/>
              <a:gd name="T62" fmla="*/ 440 w 2700"/>
              <a:gd name="T63" fmla="*/ 8686 h 14300"/>
              <a:gd name="T64" fmla="*/ 440 w 2700"/>
              <a:gd name="T65" fmla="*/ 8991 h 14300"/>
              <a:gd name="T66" fmla="*/ 0 w 2700"/>
              <a:gd name="T67" fmla="*/ 9257 h 14300"/>
              <a:gd name="T68" fmla="*/ 440 w 2700"/>
              <a:gd name="T69" fmla="*/ 9525 h 14300"/>
              <a:gd name="T70" fmla="*/ 543 w 2700"/>
              <a:gd name="T71" fmla="*/ 9707 h 14300"/>
              <a:gd name="T72" fmla="*/ 92 w 2700"/>
              <a:gd name="T73" fmla="*/ 9979 h 14300"/>
              <a:gd name="T74" fmla="*/ 101 w 2700"/>
              <a:gd name="T75" fmla="*/ 10277 h 14300"/>
              <a:gd name="T76" fmla="*/ 543 w 2700"/>
              <a:gd name="T77" fmla="*/ 10547 h 14300"/>
              <a:gd name="T78" fmla="*/ 96 w 2700"/>
              <a:gd name="T79" fmla="*/ 10817 h 14300"/>
              <a:gd name="T80" fmla="*/ 101 w 2700"/>
              <a:gd name="T81" fmla="*/ 11116 h 14300"/>
              <a:gd name="T82" fmla="*/ 543 w 2700"/>
              <a:gd name="T83" fmla="*/ 11385 h 14300"/>
              <a:gd name="T84" fmla="*/ 96 w 2700"/>
              <a:gd name="T85" fmla="*/ 11655 h 14300"/>
              <a:gd name="T86" fmla="*/ 101 w 2700"/>
              <a:gd name="T87" fmla="*/ 11953 h 14300"/>
              <a:gd name="T88" fmla="*/ 543 w 2700"/>
              <a:gd name="T89" fmla="*/ 12222 h 14300"/>
              <a:gd name="T90" fmla="*/ 96 w 2700"/>
              <a:gd name="T91" fmla="*/ 12493 h 14300"/>
              <a:gd name="T92" fmla="*/ 101 w 2700"/>
              <a:gd name="T93" fmla="*/ 12792 h 14300"/>
              <a:gd name="T94" fmla="*/ 543 w 2700"/>
              <a:gd name="T95" fmla="*/ 13061 h 14300"/>
              <a:gd name="T96" fmla="*/ 96 w 2700"/>
              <a:gd name="T97" fmla="*/ 13331 h 14300"/>
              <a:gd name="T98" fmla="*/ 101 w 2700"/>
              <a:gd name="T99" fmla="*/ 13631 h 14300"/>
              <a:gd name="T100" fmla="*/ 543 w 2700"/>
              <a:gd name="T101" fmla="*/ 13900 h 14300"/>
              <a:gd name="T102" fmla="*/ 96 w 2700"/>
              <a:gd name="T103" fmla="*/ 14170 h 14300"/>
              <a:gd name="T104" fmla="*/ 2700 w 2700"/>
              <a:gd name="T105" fmla="*/ 14300 h 14300"/>
              <a:gd name="T106" fmla="*/ 3 w 2700"/>
              <a:gd name="T107" fmla="*/ 0 h 14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700" h="14300">
                <a:moveTo>
                  <a:pt x="3" y="0"/>
                </a:moveTo>
                <a:cubicBezTo>
                  <a:pt x="1" y="11"/>
                  <a:pt x="0" y="22"/>
                  <a:pt x="0" y="34"/>
                </a:cubicBezTo>
                <a:cubicBezTo>
                  <a:pt x="0" y="102"/>
                  <a:pt x="40" y="159"/>
                  <a:pt x="101" y="185"/>
                </a:cubicBezTo>
                <a:cubicBezTo>
                  <a:pt x="105" y="186"/>
                  <a:pt x="440" y="301"/>
                  <a:pt x="440" y="301"/>
                </a:cubicBezTo>
                <a:cubicBezTo>
                  <a:pt x="440" y="301"/>
                  <a:pt x="543" y="338"/>
                  <a:pt x="543" y="454"/>
                </a:cubicBezTo>
                <a:cubicBezTo>
                  <a:pt x="543" y="523"/>
                  <a:pt x="501" y="582"/>
                  <a:pt x="440" y="606"/>
                </a:cubicBezTo>
                <a:cubicBezTo>
                  <a:pt x="437" y="607"/>
                  <a:pt x="96" y="724"/>
                  <a:pt x="96" y="724"/>
                </a:cubicBezTo>
                <a:cubicBezTo>
                  <a:pt x="96" y="724"/>
                  <a:pt x="0" y="756"/>
                  <a:pt x="0" y="873"/>
                </a:cubicBezTo>
                <a:cubicBezTo>
                  <a:pt x="0" y="940"/>
                  <a:pt x="40" y="998"/>
                  <a:pt x="101" y="1023"/>
                </a:cubicBezTo>
                <a:cubicBezTo>
                  <a:pt x="105" y="1025"/>
                  <a:pt x="440" y="1140"/>
                  <a:pt x="440" y="1140"/>
                </a:cubicBezTo>
                <a:cubicBezTo>
                  <a:pt x="440" y="1140"/>
                  <a:pt x="543" y="1177"/>
                  <a:pt x="543" y="1292"/>
                </a:cubicBezTo>
                <a:cubicBezTo>
                  <a:pt x="543" y="1362"/>
                  <a:pt x="501" y="1421"/>
                  <a:pt x="440" y="1445"/>
                </a:cubicBezTo>
                <a:cubicBezTo>
                  <a:pt x="437" y="1446"/>
                  <a:pt x="96" y="1562"/>
                  <a:pt x="96" y="1562"/>
                </a:cubicBezTo>
                <a:cubicBezTo>
                  <a:pt x="96" y="1562"/>
                  <a:pt x="0" y="1602"/>
                  <a:pt x="0" y="1710"/>
                </a:cubicBezTo>
                <a:cubicBezTo>
                  <a:pt x="0" y="1777"/>
                  <a:pt x="40" y="1835"/>
                  <a:pt x="101" y="1860"/>
                </a:cubicBezTo>
                <a:cubicBezTo>
                  <a:pt x="105" y="1862"/>
                  <a:pt x="440" y="1977"/>
                  <a:pt x="440" y="1977"/>
                </a:cubicBezTo>
                <a:cubicBezTo>
                  <a:pt x="440" y="1977"/>
                  <a:pt x="543" y="2013"/>
                  <a:pt x="543" y="2129"/>
                </a:cubicBezTo>
                <a:cubicBezTo>
                  <a:pt x="543" y="2199"/>
                  <a:pt x="501" y="2258"/>
                  <a:pt x="440" y="2282"/>
                </a:cubicBezTo>
                <a:cubicBezTo>
                  <a:pt x="437" y="2283"/>
                  <a:pt x="96" y="2400"/>
                  <a:pt x="96" y="2400"/>
                </a:cubicBezTo>
                <a:cubicBezTo>
                  <a:pt x="96" y="2400"/>
                  <a:pt x="0" y="2431"/>
                  <a:pt x="0" y="2548"/>
                </a:cubicBezTo>
                <a:cubicBezTo>
                  <a:pt x="0" y="2616"/>
                  <a:pt x="40" y="2674"/>
                  <a:pt x="101" y="2699"/>
                </a:cubicBezTo>
                <a:cubicBezTo>
                  <a:pt x="105" y="2700"/>
                  <a:pt x="440" y="2815"/>
                  <a:pt x="440" y="2815"/>
                </a:cubicBezTo>
                <a:cubicBezTo>
                  <a:pt x="440" y="2815"/>
                  <a:pt x="543" y="2852"/>
                  <a:pt x="543" y="2968"/>
                </a:cubicBezTo>
                <a:cubicBezTo>
                  <a:pt x="543" y="3037"/>
                  <a:pt x="501" y="3096"/>
                  <a:pt x="440" y="3120"/>
                </a:cubicBezTo>
                <a:cubicBezTo>
                  <a:pt x="437" y="3121"/>
                  <a:pt x="96" y="3239"/>
                  <a:pt x="96" y="3239"/>
                </a:cubicBezTo>
                <a:cubicBezTo>
                  <a:pt x="96" y="3239"/>
                  <a:pt x="0" y="3278"/>
                  <a:pt x="0" y="3387"/>
                </a:cubicBezTo>
                <a:cubicBezTo>
                  <a:pt x="0" y="3455"/>
                  <a:pt x="40" y="3513"/>
                  <a:pt x="101" y="3538"/>
                </a:cubicBezTo>
                <a:cubicBezTo>
                  <a:pt x="105" y="3539"/>
                  <a:pt x="440" y="3654"/>
                  <a:pt x="440" y="3654"/>
                </a:cubicBezTo>
                <a:cubicBezTo>
                  <a:pt x="440" y="3654"/>
                  <a:pt x="543" y="3691"/>
                  <a:pt x="543" y="3807"/>
                </a:cubicBezTo>
                <a:cubicBezTo>
                  <a:pt x="543" y="3876"/>
                  <a:pt x="501" y="3935"/>
                  <a:pt x="440" y="3959"/>
                </a:cubicBezTo>
                <a:cubicBezTo>
                  <a:pt x="437" y="3960"/>
                  <a:pt x="96" y="4077"/>
                  <a:pt x="96" y="4077"/>
                </a:cubicBezTo>
                <a:cubicBezTo>
                  <a:pt x="96" y="4077"/>
                  <a:pt x="0" y="4109"/>
                  <a:pt x="0" y="4226"/>
                </a:cubicBezTo>
                <a:cubicBezTo>
                  <a:pt x="0" y="4293"/>
                  <a:pt x="40" y="4351"/>
                  <a:pt x="101" y="4377"/>
                </a:cubicBezTo>
                <a:cubicBezTo>
                  <a:pt x="105" y="4378"/>
                  <a:pt x="440" y="4493"/>
                  <a:pt x="440" y="4493"/>
                </a:cubicBezTo>
                <a:cubicBezTo>
                  <a:pt x="440" y="4493"/>
                  <a:pt x="543" y="4530"/>
                  <a:pt x="543" y="4646"/>
                </a:cubicBezTo>
                <a:cubicBezTo>
                  <a:pt x="543" y="4715"/>
                  <a:pt x="501" y="4774"/>
                  <a:pt x="440" y="4798"/>
                </a:cubicBezTo>
                <a:cubicBezTo>
                  <a:pt x="437" y="4799"/>
                  <a:pt x="92" y="4918"/>
                  <a:pt x="92" y="4918"/>
                </a:cubicBezTo>
                <a:cubicBezTo>
                  <a:pt x="92" y="4918"/>
                  <a:pt x="0" y="4949"/>
                  <a:pt x="0" y="5066"/>
                </a:cubicBezTo>
                <a:cubicBezTo>
                  <a:pt x="0" y="5133"/>
                  <a:pt x="40" y="5191"/>
                  <a:pt x="101" y="5216"/>
                </a:cubicBezTo>
                <a:cubicBezTo>
                  <a:pt x="105" y="5218"/>
                  <a:pt x="440" y="5333"/>
                  <a:pt x="440" y="5333"/>
                </a:cubicBezTo>
                <a:cubicBezTo>
                  <a:pt x="440" y="5333"/>
                  <a:pt x="543" y="5370"/>
                  <a:pt x="543" y="5485"/>
                </a:cubicBezTo>
                <a:cubicBezTo>
                  <a:pt x="543" y="5555"/>
                  <a:pt x="501" y="5614"/>
                  <a:pt x="440" y="5638"/>
                </a:cubicBezTo>
                <a:cubicBezTo>
                  <a:pt x="437" y="5639"/>
                  <a:pt x="96" y="5756"/>
                  <a:pt x="96" y="5756"/>
                </a:cubicBezTo>
                <a:cubicBezTo>
                  <a:pt x="96" y="5756"/>
                  <a:pt x="0" y="5787"/>
                  <a:pt x="0" y="5904"/>
                </a:cubicBezTo>
                <a:cubicBezTo>
                  <a:pt x="0" y="5972"/>
                  <a:pt x="40" y="6030"/>
                  <a:pt x="101" y="6055"/>
                </a:cubicBezTo>
                <a:cubicBezTo>
                  <a:pt x="105" y="6056"/>
                  <a:pt x="440" y="6172"/>
                  <a:pt x="440" y="6172"/>
                </a:cubicBezTo>
                <a:cubicBezTo>
                  <a:pt x="440" y="6172"/>
                  <a:pt x="543" y="6208"/>
                  <a:pt x="543" y="6324"/>
                </a:cubicBezTo>
                <a:cubicBezTo>
                  <a:pt x="543" y="6393"/>
                  <a:pt x="501" y="6453"/>
                  <a:pt x="440" y="6476"/>
                </a:cubicBezTo>
                <a:cubicBezTo>
                  <a:pt x="437" y="6477"/>
                  <a:pt x="96" y="6594"/>
                  <a:pt x="96" y="6594"/>
                </a:cubicBezTo>
                <a:cubicBezTo>
                  <a:pt x="96" y="6594"/>
                  <a:pt x="0" y="6634"/>
                  <a:pt x="0" y="6741"/>
                </a:cubicBezTo>
                <a:cubicBezTo>
                  <a:pt x="0" y="6809"/>
                  <a:pt x="40" y="6867"/>
                  <a:pt x="101" y="6892"/>
                </a:cubicBezTo>
                <a:cubicBezTo>
                  <a:pt x="105" y="6893"/>
                  <a:pt x="440" y="7008"/>
                  <a:pt x="440" y="7008"/>
                </a:cubicBezTo>
                <a:cubicBezTo>
                  <a:pt x="440" y="7008"/>
                  <a:pt x="543" y="7045"/>
                  <a:pt x="543" y="7161"/>
                </a:cubicBezTo>
                <a:cubicBezTo>
                  <a:pt x="543" y="7230"/>
                  <a:pt x="501" y="7289"/>
                  <a:pt x="440" y="7313"/>
                </a:cubicBezTo>
                <a:cubicBezTo>
                  <a:pt x="437" y="7314"/>
                  <a:pt x="96" y="7431"/>
                  <a:pt x="96" y="7431"/>
                </a:cubicBezTo>
                <a:cubicBezTo>
                  <a:pt x="96" y="7431"/>
                  <a:pt x="0" y="7463"/>
                  <a:pt x="0" y="7580"/>
                </a:cubicBezTo>
                <a:cubicBezTo>
                  <a:pt x="0" y="7647"/>
                  <a:pt x="40" y="7705"/>
                  <a:pt x="101" y="7731"/>
                </a:cubicBezTo>
                <a:cubicBezTo>
                  <a:pt x="105" y="7732"/>
                  <a:pt x="440" y="7847"/>
                  <a:pt x="440" y="7847"/>
                </a:cubicBezTo>
                <a:cubicBezTo>
                  <a:pt x="440" y="7847"/>
                  <a:pt x="543" y="7884"/>
                  <a:pt x="543" y="8000"/>
                </a:cubicBezTo>
                <a:cubicBezTo>
                  <a:pt x="543" y="8069"/>
                  <a:pt x="501" y="8128"/>
                  <a:pt x="440" y="8152"/>
                </a:cubicBezTo>
                <a:cubicBezTo>
                  <a:pt x="437" y="8153"/>
                  <a:pt x="96" y="8270"/>
                  <a:pt x="96" y="8270"/>
                </a:cubicBezTo>
                <a:cubicBezTo>
                  <a:pt x="96" y="8270"/>
                  <a:pt x="0" y="8310"/>
                  <a:pt x="0" y="8419"/>
                </a:cubicBezTo>
                <a:cubicBezTo>
                  <a:pt x="0" y="8486"/>
                  <a:pt x="40" y="8544"/>
                  <a:pt x="101" y="8569"/>
                </a:cubicBezTo>
                <a:cubicBezTo>
                  <a:pt x="105" y="8571"/>
                  <a:pt x="440" y="8686"/>
                  <a:pt x="440" y="8686"/>
                </a:cubicBezTo>
                <a:cubicBezTo>
                  <a:pt x="440" y="8686"/>
                  <a:pt x="543" y="8723"/>
                  <a:pt x="543" y="8839"/>
                </a:cubicBezTo>
                <a:cubicBezTo>
                  <a:pt x="543" y="8908"/>
                  <a:pt x="501" y="8967"/>
                  <a:pt x="440" y="8991"/>
                </a:cubicBezTo>
                <a:cubicBezTo>
                  <a:pt x="437" y="8992"/>
                  <a:pt x="96" y="9109"/>
                  <a:pt x="96" y="9109"/>
                </a:cubicBezTo>
                <a:cubicBezTo>
                  <a:pt x="96" y="9109"/>
                  <a:pt x="0" y="9141"/>
                  <a:pt x="0" y="9257"/>
                </a:cubicBezTo>
                <a:cubicBezTo>
                  <a:pt x="0" y="9325"/>
                  <a:pt x="40" y="9383"/>
                  <a:pt x="101" y="9408"/>
                </a:cubicBezTo>
                <a:cubicBezTo>
                  <a:pt x="105" y="9409"/>
                  <a:pt x="440" y="9525"/>
                  <a:pt x="440" y="9525"/>
                </a:cubicBezTo>
                <a:cubicBezTo>
                  <a:pt x="440" y="9525"/>
                  <a:pt x="543" y="9561"/>
                  <a:pt x="543" y="9677"/>
                </a:cubicBezTo>
                <a:lnTo>
                  <a:pt x="543" y="9707"/>
                </a:lnTo>
                <a:cubicBezTo>
                  <a:pt x="543" y="9776"/>
                  <a:pt x="501" y="9835"/>
                  <a:pt x="440" y="9859"/>
                </a:cubicBezTo>
                <a:cubicBezTo>
                  <a:pt x="437" y="9860"/>
                  <a:pt x="92" y="9979"/>
                  <a:pt x="92" y="9979"/>
                </a:cubicBezTo>
                <a:cubicBezTo>
                  <a:pt x="92" y="9979"/>
                  <a:pt x="0" y="10010"/>
                  <a:pt x="0" y="10127"/>
                </a:cubicBezTo>
                <a:cubicBezTo>
                  <a:pt x="0" y="10194"/>
                  <a:pt x="40" y="10252"/>
                  <a:pt x="101" y="10277"/>
                </a:cubicBezTo>
                <a:cubicBezTo>
                  <a:pt x="105" y="10279"/>
                  <a:pt x="440" y="10394"/>
                  <a:pt x="440" y="10394"/>
                </a:cubicBezTo>
                <a:cubicBezTo>
                  <a:pt x="440" y="10394"/>
                  <a:pt x="543" y="10431"/>
                  <a:pt x="543" y="10547"/>
                </a:cubicBezTo>
                <a:cubicBezTo>
                  <a:pt x="543" y="10616"/>
                  <a:pt x="501" y="10675"/>
                  <a:pt x="440" y="10699"/>
                </a:cubicBezTo>
                <a:cubicBezTo>
                  <a:pt x="437" y="10700"/>
                  <a:pt x="96" y="10817"/>
                  <a:pt x="96" y="10817"/>
                </a:cubicBezTo>
                <a:cubicBezTo>
                  <a:pt x="96" y="10817"/>
                  <a:pt x="0" y="10849"/>
                  <a:pt x="0" y="10965"/>
                </a:cubicBezTo>
                <a:cubicBezTo>
                  <a:pt x="0" y="11033"/>
                  <a:pt x="40" y="11091"/>
                  <a:pt x="101" y="11116"/>
                </a:cubicBezTo>
                <a:cubicBezTo>
                  <a:pt x="105" y="11117"/>
                  <a:pt x="440" y="11233"/>
                  <a:pt x="440" y="11233"/>
                </a:cubicBezTo>
                <a:cubicBezTo>
                  <a:pt x="440" y="11233"/>
                  <a:pt x="543" y="11269"/>
                  <a:pt x="543" y="11385"/>
                </a:cubicBezTo>
                <a:cubicBezTo>
                  <a:pt x="543" y="11455"/>
                  <a:pt x="501" y="11514"/>
                  <a:pt x="440" y="11538"/>
                </a:cubicBezTo>
                <a:cubicBezTo>
                  <a:pt x="437" y="11539"/>
                  <a:pt x="96" y="11655"/>
                  <a:pt x="96" y="11655"/>
                </a:cubicBezTo>
                <a:cubicBezTo>
                  <a:pt x="96" y="11655"/>
                  <a:pt x="0" y="11695"/>
                  <a:pt x="0" y="11802"/>
                </a:cubicBezTo>
                <a:cubicBezTo>
                  <a:pt x="0" y="11870"/>
                  <a:pt x="40" y="11928"/>
                  <a:pt x="101" y="11953"/>
                </a:cubicBezTo>
                <a:cubicBezTo>
                  <a:pt x="105" y="11954"/>
                  <a:pt x="440" y="12070"/>
                  <a:pt x="440" y="12070"/>
                </a:cubicBezTo>
                <a:cubicBezTo>
                  <a:pt x="440" y="12070"/>
                  <a:pt x="543" y="12106"/>
                  <a:pt x="543" y="12222"/>
                </a:cubicBezTo>
                <a:cubicBezTo>
                  <a:pt x="543" y="12291"/>
                  <a:pt x="501" y="12351"/>
                  <a:pt x="440" y="12374"/>
                </a:cubicBezTo>
                <a:cubicBezTo>
                  <a:pt x="437" y="12376"/>
                  <a:pt x="96" y="12493"/>
                  <a:pt x="96" y="12493"/>
                </a:cubicBezTo>
                <a:cubicBezTo>
                  <a:pt x="96" y="12493"/>
                  <a:pt x="0" y="12524"/>
                  <a:pt x="0" y="12641"/>
                </a:cubicBezTo>
                <a:cubicBezTo>
                  <a:pt x="0" y="12709"/>
                  <a:pt x="40" y="12767"/>
                  <a:pt x="101" y="12792"/>
                </a:cubicBezTo>
                <a:cubicBezTo>
                  <a:pt x="105" y="12793"/>
                  <a:pt x="440" y="12908"/>
                  <a:pt x="440" y="12908"/>
                </a:cubicBezTo>
                <a:cubicBezTo>
                  <a:pt x="440" y="12908"/>
                  <a:pt x="543" y="12945"/>
                  <a:pt x="543" y="13061"/>
                </a:cubicBezTo>
                <a:cubicBezTo>
                  <a:pt x="543" y="13130"/>
                  <a:pt x="501" y="13189"/>
                  <a:pt x="440" y="13213"/>
                </a:cubicBezTo>
                <a:cubicBezTo>
                  <a:pt x="437" y="13214"/>
                  <a:pt x="96" y="13331"/>
                  <a:pt x="96" y="13331"/>
                </a:cubicBezTo>
                <a:cubicBezTo>
                  <a:pt x="96" y="13331"/>
                  <a:pt x="0" y="13371"/>
                  <a:pt x="0" y="13480"/>
                </a:cubicBezTo>
                <a:cubicBezTo>
                  <a:pt x="0" y="13548"/>
                  <a:pt x="40" y="13605"/>
                  <a:pt x="101" y="13631"/>
                </a:cubicBezTo>
                <a:cubicBezTo>
                  <a:pt x="105" y="13632"/>
                  <a:pt x="440" y="13747"/>
                  <a:pt x="440" y="13747"/>
                </a:cubicBezTo>
                <a:cubicBezTo>
                  <a:pt x="440" y="13747"/>
                  <a:pt x="543" y="13784"/>
                  <a:pt x="543" y="13900"/>
                </a:cubicBezTo>
                <a:cubicBezTo>
                  <a:pt x="543" y="13969"/>
                  <a:pt x="501" y="14028"/>
                  <a:pt x="440" y="14052"/>
                </a:cubicBezTo>
                <a:cubicBezTo>
                  <a:pt x="437" y="14053"/>
                  <a:pt x="96" y="14170"/>
                  <a:pt x="96" y="14170"/>
                </a:cubicBezTo>
                <a:cubicBezTo>
                  <a:pt x="96" y="14170"/>
                  <a:pt x="10" y="14198"/>
                  <a:pt x="1" y="14300"/>
                </a:cubicBezTo>
                <a:lnTo>
                  <a:pt x="2700" y="14300"/>
                </a:lnTo>
                <a:lnTo>
                  <a:pt x="2700" y="0"/>
                </a:lnTo>
                <a:lnTo>
                  <a:pt x="3" y="0"/>
                </a:lnTo>
                <a:close/>
              </a:path>
            </a:pathLst>
          </a:custGeom>
          <a:solidFill>
            <a:srgbClr val="9FC9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idx="1"/>
          </p:nvPr>
        </p:nvSpPr>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dirty="0"/>
          </a:p>
        </p:txBody>
      </p:sp>
      <p:sp>
        <p:nvSpPr>
          <p:cNvPr id="4" name="Päivämäärän paikkamerkki 3"/>
          <p:cNvSpPr>
            <a:spLocks noGrp="1"/>
          </p:cNvSpPr>
          <p:nvPr>
            <p:ph type="dt" sz="half" idx="10"/>
          </p:nvPr>
        </p:nvSpPr>
        <p:spPr/>
        <p:txBody>
          <a:bodyPr/>
          <a:lstStyle/>
          <a:p>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66B0B938-106A-4E9D-9931-8D19B263D192}" type="slidenum">
              <a:rPr lang="fi-FI" smtClean="0"/>
              <a:t>‹#›</a:t>
            </a:fld>
            <a:endParaRPr lang="fi-FI"/>
          </a:p>
        </p:txBody>
      </p:sp>
    </p:spTree>
    <p:extLst>
      <p:ext uri="{BB962C8B-B14F-4D97-AF65-F5344CB8AC3E}">
        <p14:creationId xmlns:p14="http://schemas.microsoft.com/office/powerpoint/2010/main" val="32630705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Otsikko ja sisältö G">
    <p:spTree>
      <p:nvGrpSpPr>
        <p:cNvPr id="1" name=""/>
        <p:cNvGrpSpPr/>
        <p:nvPr/>
      </p:nvGrpSpPr>
      <p:grpSpPr>
        <a:xfrm>
          <a:off x="0" y="0"/>
          <a:ext cx="0" cy="0"/>
          <a:chOff x="0" y="0"/>
          <a:chExt cx="0" cy="0"/>
        </a:xfrm>
      </p:grpSpPr>
      <p:sp>
        <p:nvSpPr>
          <p:cNvPr id="8" name="Freeform 5"/>
          <p:cNvSpPr>
            <a:spLocks noChangeAspect="1"/>
          </p:cNvSpPr>
          <p:nvPr userDrawn="1"/>
        </p:nvSpPr>
        <p:spPr bwMode="auto">
          <a:xfrm>
            <a:off x="10903659" y="0"/>
            <a:ext cx="1290370" cy="6858000"/>
          </a:xfrm>
          <a:custGeom>
            <a:avLst/>
            <a:gdLst>
              <a:gd name="T0" fmla="*/ 362 w 2658"/>
              <a:gd name="T1" fmla="*/ 0 h 14271"/>
              <a:gd name="T2" fmla="*/ 0 w 2658"/>
              <a:gd name="T3" fmla="*/ 549 h 14271"/>
              <a:gd name="T4" fmla="*/ 362 w 2658"/>
              <a:gd name="T5" fmla="*/ 1098 h 14271"/>
              <a:gd name="T6" fmla="*/ 0 w 2658"/>
              <a:gd name="T7" fmla="*/ 1647 h 14271"/>
              <a:gd name="T8" fmla="*/ 362 w 2658"/>
              <a:gd name="T9" fmla="*/ 2196 h 14271"/>
              <a:gd name="T10" fmla="*/ 0 w 2658"/>
              <a:gd name="T11" fmla="*/ 2745 h 14271"/>
              <a:gd name="T12" fmla="*/ 362 w 2658"/>
              <a:gd name="T13" fmla="*/ 3293 h 14271"/>
              <a:gd name="T14" fmla="*/ 0 w 2658"/>
              <a:gd name="T15" fmla="*/ 3842 h 14271"/>
              <a:gd name="T16" fmla="*/ 362 w 2658"/>
              <a:gd name="T17" fmla="*/ 4391 h 14271"/>
              <a:gd name="T18" fmla="*/ 0 w 2658"/>
              <a:gd name="T19" fmla="*/ 4940 h 14271"/>
              <a:gd name="T20" fmla="*/ 362 w 2658"/>
              <a:gd name="T21" fmla="*/ 5489 h 14271"/>
              <a:gd name="T22" fmla="*/ 0 w 2658"/>
              <a:gd name="T23" fmla="*/ 6038 h 14271"/>
              <a:gd name="T24" fmla="*/ 362 w 2658"/>
              <a:gd name="T25" fmla="*/ 6587 h 14271"/>
              <a:gd name="T26" fmla="*/ 0 w 2658"/>
              <a:gd name="T27" fmla="*/ 7136 h 14271"/>
              <a:gd name="T28" fmla="*/ 362 w 2658"/>
              <a:gd name="T29" fmla="*/ 7685 h 14271"/>
              <a:gd name="T30" fmla="*/ 0 w 2658"/>
              <a:gd name="T31" fmla="*/ 8234 h 14271"/>
              <a:gd name="T32" fmla="*/ 362 w 2658"/>
              <a:gd name="T33" fmla="*/ 8782 h 14271"/>
              <a:gd name="T34" fmla="*/ 0 w 2658"/>
              <a:gd name="T35" fmla="*/ 9331 h 14271"/>
              <a:gd name="T36" fmla="*/ 362 w 2658"/>
              <a:gd name="T37" fmla="*/ 9880 h 14271"/>
              <a:gd name="T38" fmla="*/ 0 w 2658"/>
              <a:gd name="T39" fmla="*/ 10429 h 14271"/>
              <a:gd name="T40" fmla="*/ 362 w 2658"/>
              <a:gd name="T41" fmla="*/ 10978 h 14271"/>
              <a:gd name="T42" fmla="*/ 0 w 2658"/>
              <a:gd name="T43" fmla="*/ 11527 h 14271"/>
              <a:gd name="T44" fmla="*/ 362 w 2658"/>
              <a:gd name="T45" fmla="*/ 12076 h 14271"/>
              <a:gd name="T46" fmla="*/ 0 w 2658"/>
              <a:gd name="T47" fmla="*/ 12625 h 14271"/>
              <a:gd name="T48" fmla="*/ 362 w 2658"/>
              <a:gd name="T49" fmla="*/ 13174 h 14271"/>
              <a:gd name="T50" fmla="*/ 0 w 2658"/>
              <a:gd name="T51" fmla="*/ 13722 h 14271"/>
              <a:gd name="T52" fmla="*/ 362 w 2658"/>
              <a:gd name="T53" fmla="*/ 14271 h 14271"/>
              <a:gd name="T54" fmla="*/ 2658 w 2658"/>
              <a:gd name="T55" fmla="*/ 14271 h 14271"/>
              <a:gd name="T56" fmla="*/ 2658 w 2658"/>
              <a:gd name="T57" fmla="*/ 1 h 14271"/>
              <a:gd name="T58" fmla="*/ 362 w 2658"/>
              <a:gd name="T59" fmla="*/ 0 h 14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658" h="14271">
                <a:moveTo>
                  <a:pt x="362" y="0"/>
                </a:moveTo>
                <a:cubicBezTo>
                  <a:pt x="362" y="246"/>
                  <a:pt x="213" y="458"/>
                  <a:pt x="0" y="549"/>
                </a:cubicBezTo>
                <a:cubicBezTo>
                  <a:pt x="213" y="640"/>
                  <a:pt x="362" y="852"/>
                  <a:pt x="362" y="1098"/>
                </a:cubicBezTo>
                <a:cubicBezTo>
                  <a:pt x="362" y="1344"/>
                  <a:pt x="213" y="1556"/>
                  <a:pt x="0" y="1647"/>
                </a:cubicBezTo>
                <a:cubicBezTo>
                  <a:pt x="213" y="1738"/>
                  <a:pt x="362" y="1949"/>
                  <a:pt x="362" y="2196"/>
                </a:cubicBezTo>
                <a:cubicBezTo>
                  <a:pt x="362" y="2442"/>
                  <a:pt x="213" y="2653"/>
                  <a:pt x="0" y="2745"/>
                </a:cubicBezTo>
                <a:cubicBezTo>
                  <a:pt x="213" y="2836"/>
                  <a:pt x="362" y="3047"/>
                  <a:pt x="362" y="3293"/>
                </a:cubicBezTo>
                <a:cubicBezTo>
                  <a:pt x="362" y="3540"/>
                  <a:pt x="213" y="3751"/>
                  <a:pt x="0" y="3842"/>
                </a:cubicBezTo>
                <a:cubicBezTo>
                  <a:pt x="213" y="3934"/>
                  <a:pt x="362" y="4145"/>
                  <a:pt x="362" y="4391"/>
                </a:cubicBezTo>
                <a:cubicBezTo>
                  <a:pt x="362" y="4638"/>
                  <a:pt x="213" y="4849"/>
                  <a:pt x="0" y="4940"/>
                </a:cubicBezTo>
                <a:cubicBezTo>
                  <a:pt x="213" y="5031"/>
                  <a:pt x="362" y="5243"/>
                  <a:pt x="362" y="5489"/>
                </a:cubicBezTo>
                <a:cubicBezTo>
                  <a:pt x="362" y="5735"/>
                  <a:pt x="213" y="5947"/>
                  <a:pt x="0" y="6038"/>
                </a:cubicBezTo>
                <a:cubicBezTo>
                  <a:pt x="213" y="6129"/>
                  <a:pt x="362" y="6341"/>
                  <a:pt x="362" y="6587"/>
                </a:cubicBezTo>
                <a:cubicBezTo>
                  <a:pt x="362" y="6833"/>
                  <a:pt x="213" y="7045"/>
                  <a:pt x="0" y="7136"/>
                </a:cubicBezTo>
                <a:cubicBezTo>
                  <a:pt x="213" y="7227"/>
                  <a:pt x="362" y="7438"/>
                  <a:pt x="362" y="7685"/>
                </a:cubicBezTo>
                <a:cubicBezTo>
                  <a:pt x="362" y="7931"/>
                  <a:pt x="213" y="8142"/>
                  <a:pt x="0" y="8234"/>
                </a:cubicBezTo>
                <a:cubicBezTo>
                  <a:pt x="213" y="8325"/>
                  <a:pt x="362" y="8536"/>
                  <a:pt x="362" y="8782"/>
                </a:cubicBezTo>
                <a:cubicBezTo>
                  <a:pt x="362" y="9029"/>
                  <a:pt x="213" y="9240"/>
                  <a:pt x="0" y="9331"/>
                </a:cubicBezTo>
                <a:cubicBezTo>
                  <a:pt x="213" y="9423"/>
                  <a:pt x="362" y="9634"/>
                  <a:pt x="362" y="9880"/>
                </a:cubicBezTo>
                <a:cubicBezTo>
                  <a:pt x="362" y="10127"/>
                  <a:pt x="213" y="10338"/>
                  <a:pt x="0" y="10429"/>
                </a:cubicBezTo>
                <a:cubicBezTo>
                  <a:pt x="213" y="10520"/>
                  <a:pt x="362" y="10732"/>
                  <a:pt x="362" y="10978"/>
                </a:cubicBezTo>
                <a:cubicBezTo>
                  <a:pt x="362" y="11224"/>
                  <a:pt x="213" y="11436"/>
                  <a:pt x="0" y="11527"/>
                </a:cubicBezTo>
                <a:cubicBezTo>
                  <a:pt x="213" y="11618"/>
                  <a:pt x="362" y="11829"/>
                  <a:pt x="362" y="12076"/>
                </a:cubicBezTo>
                <a:cubicBezTo>
                  <a:pt x="362" y="12322"/>
                  <a:pt x="213" y="12533"/>
                  <a:pt x="0" y="12625"/>
                </a:cubicBezTo>
                <a:cubicBezTo>
                  <a:pt x="213" y="12716"/>
                  <a:pt x="362" y="12927"/>
                  <a:pt x="362" y="13174"/>
                </a:cubicBezTo>
                <a:cubicBezTo>
                  <a:pt x="362" y="13420"/>
                  <a:pt x="213" y="13631"/>
                  <a:pt x="0" y="13722"/>
                </a:cubicBezTo>
                <a:cubicBezTo>
                  <a:pt x="213" y="13814"/>
                  <a:pt x="362" y="14025"/>
                  <a:pt x="362" y="14271"/>
                </a:cubicBezTo>
                <a:lnTo>
                  <a:pt x="2658" y="14271"/>
                </a:lnTo>
                <a:lnTo>
                  <a:pt x="2658" y="1"/>
                </a:lnTo>
                <a:lnTo>
                  <a:pt x="362" y="0"/>
                </a:ln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idx="1"/>
          </p:nvPr>
        </p:nvSpPr>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dirty="0"/>
          </a:p>
        </p:txBody>
      </p:sp>
      <p:sp>
        <p:nvSpPr>
          <p:cNvPr id="4" name="Päivämäärän paikkamerkki 3"/>
          <p:cNvSpPr>
            <a:spLocks noGrp="1"/>
          </p:cNvSpPr>
          <p:nvPr>
            <p:ph type="dt" sz="half" idx="10"/>
          </p:nvPr>
        </p:nvSpPr>
        <p:spPr/>
        <p:txBody>
          <a:bodyPr/>
          <a:lstStyle/>
          <a:p>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66B0B938-106A-4E9D-9931-8D19B263D192}" type="slidenum">
              <a:rPr lang="fi-FI" smtClean="0"/>
              <a:t>‹#›</a:t>
            </a:fld>
            <a:endParaRPr lang="fi-FI"/>
          </a:p>
        </p:txBody>
      </p:sp>
    </p:spTree>
    <p:extLst>
      <p:ext uri="{BB962C8B-B14F-4D97-AF65-F5344CB8AC3E}">
        <p14:creationId xmlns:p14="http://schemas.microsoft.com/office/powerpoint/2010/main" val="34926885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sz="half" idx="1"/>
          </p:nvPr>
        </p:nvSpPr>
        <p:spPr>
          <a:xfrm>
            <a:off x="457200" y="1195200"/>
            <a:ext cx="5364000" cy="4982400"/>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dirty="0"/>
          </a:p>
        </p:txBody>
      </p:sp>
      <p:sp>
        <p:nvSpPr>
          <p:cNvPr id="4" name="Sisällön paikkamerkki 3"/>
          <p:cNvSpPr>
            <a:spLocks noGrp="1"/>
          </p:cNvSpPr>
          <p:nvPr>
            <p:ph sz="half" idx="2"/>
          </p:nvPr>
        </p:nvSpPr>
        <p:spPr>
          <a:xfrm>
            <a:off x="6172200" y="1195200"/>
            <a:ext cx="5364000" cy="4982400"/>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p:cNvSpPr>
            <a:spLocks noGrp="1"/>
          </p:cNvSpPr>
          <p:nvPr>
            <p:ph type="dt" sz="half" idx="10"/>
          </p:nvPr>
        </p:nvSpPr>
        <p:spPr/>
        <p:txBody>
          <a:bodyPr/>
          <a:lstStyle/>
          <a:p>
            <a:endParaRPr lang="fi-FI"/>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p:txBody>
          <a:bodyPr/>
          <a:lstStyle/>
          <a:p>
            <a:fld id="{66B0B938-106A-4E9D-9931-8D19B263D192}" type="slidenum">
              <a:rPr lang="fi-FI" smtClean="0"/>
              <a:t>‹#›</a:t>
            </a:fld>
            <a:endParaRPr lang="fi-FI"/>
          </a:p>
        </p:txBody>
      </p:sp>
    </p:spTree>
    <p:extLst>
      <p:ext uri="{BB962C8B-B14F-4D97-AF65-F5344CB8AC3E}">
        <p14:creationId xmlns:p14="http://schemas.microsoft.com/office/powerpoint/2010/main" val="32220195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Vertailu">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sz="half" idx="1"/>
          </p:nvPr>
        </p:nvSpPr>
        <p:spPr>
          <a:xfrm>
            <a:off x="457200" y="1935804"/>
            <a:ext cx="5364000" cy="4241795"/>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dirty="0"/>
          </a:p>
        </p:txBody>
      </p:sp>
      <p:sp>
        <p:nvSpPr>
          <p:cNvPr id="4" name="Sisällön paikkamerkki 3"/>
          <p:cNvSpPr>
            <a:spLocks noGrp="1"/>
          </p:cNvSpPr>
          <p:nvPr>
            <p:ph sz="half" idx="2"/>
          </p:nvPr>
        </p:nvSpPr>
        <p:spPr>
          <a:xfrm>
            <a:off x="6172200" y="1935804"/>
            <a:ext cx="5364000" cy="4241795"/>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dirty="0"/>
          </a:p>
        </p:txBody>
      </p:sp>
      <p:sp>
        <p:nvSpPr>
          <p:cNvPr id="5" name="Päivämäärän paikkamerkki 4"/>
          <p:cNvSpPr>
            <a:spLocks noGrp="1"/>
          </p:cNvSpPr>
          <p:nvPr>
            <p:ph type="dt" sz="half" idx="10"/>
          </p:nvPr>
        </p:nvSpPr>
        <p:spPr/>
        <p:txBody>
          <a:bodyPr/>
          <a:lstStyle/>
          <a:p>
            <a:endParaRPr lang="fi-FI"/>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p:txBody>
          <a:bodyPr/>
          <a:lstStyle/>
          <a:p>
            <a:fld id="{66B0B938-106A-4E9D-9931-8D19B263D192}" type="slidenum">
              <a:rPr lang="fi-FI" smtClean="0"/>
              <a:t>‹#›</a:t>
            </a:fld>
            <a:endParaRPr lang="fi-FI"/>
          </a:p>
        </p:txBody>
      </p:sp>
      <p:sp>
        <p:nvSpPr>
          <p:cNvPr id="10" name="Tekstin paikkamerkki 9"/>
          <p:cNvSpPr>
            <a:spLocks noGrp="1"/>
          </p:cNvSpPr>
          <p:nvPr>
            <p:ph type="body" sz="quarter" idx="13" hasCustomPrompt="1"/>
          </p:nvPr>
        </p:nvSpPr>
        <p:spPr>
          <a:xfrm>
            <a:off x="457200" y="1555784"/>
            <a:ext cx="5364163" cy="409203"/>
          </a:xfrm>
        </p:spPr>
        <p:txBody>
          <a:bodyPr/>
          <a:lstStyle>
            <a:lvl1pPr marL="0" indent="0">
              <a:buNone/>
              <a:defRPr>
                <a:latin typeface="Arial Black" panose="020B0A04020102020204" pitchFamily="34" charset="0"/>
              </a:defRPr>
            </a:lvl1pPr>
          </a:lstStyle>
          <a:p>
            <a:pPr lvl="0"/>
            <a:r>
              <a:rPr lang="fi-FI" dirty="0"/>
              <a:t>Väliotsikko</a:t>
            </a:r>
          </a:p>
        </p:txBody>
      </p:sp>
      <p:sp>
        <p:nvSpPr>
          <p:cNvPr id="11" name="Tekstin paikkamerkki 9"/>
          <p:cNvSpPr>
            <a:spLocks noGrp="1"/>
          </p:cNvSpPr>
          <p:nvPr>
            <p:ph type="body" sz="quarter" idx="14" hasCustomPrompt="1"/>
          </p:nvPr>
        </p:nvSpPr>
        <p:spPr>
          <a:xfrm>
            <a:off x="6174000" y="1555784"/>
            <a:ext cx="5364163" cy="409203"/>
          </a:xfrm>
        </p:spPr>
        <p:txBody>
          <a:bodyPr/>
          <a:lstStyle>
            <a:lvl1pPr marL="0" indent="0">
              <a:buNone/>
              <a:defRPr>
                <a:latin typeface="Arial Black" panose="020B0A04020102020204" pitchFamily="34" charset="0"/>
              </a:defRPr>
            </a:lvl1pPr>
          </a:lstStyle>
          <a:p>
            <a:pPr lvl="0"/>
            <a:r>
              <a:rPr lang="fi-FI" dirty="0"/>
              <a:t>Väliotsikko</a:t>
            </a:r>
          </a:p>
        </p:txBody>
      </p:sp>
    </p:spTree>
    <p:extLst>
      <p:ext uri="{BB962C8B-B14F-4D97-AF65-F5344CB8AC3E}">
        <p14:creationId xmlns:p14="http://schemas.microsoft.com/office/powerpoint/2010/main" val="48394148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isältö ja kuva">
    <p:spTree>
      <p:nvGrpSpPr>
        <p:cNvPr id="1" name=""/>
        <p:cNvGrpSpPr/>
        <p:nvPr/>
      </p:nvGrpSpPr>
      <p:grpSpPr>
        <a:xfrm>
          <a:off x="0" y="0"/>
          <a:ext cx="0" cy="0"/>
          <a:chOff x="0" y="0"/>
          <a:chExt cx="0" cy="0"/>
        </a:xfrm>
      </p:grpSpPr>
      <p:sp>
        <p:nvSpPr>
          <p:cNvPr id="2" name="Otsikko 1"/>
          <p:cNvSpPr>
            <a:spLocks noGrp="1"/>
          </p:cNvSpPr>
          <p:nvPr>
            <p:ph type="title"/>
          </p:nvPr>
        </p:nvSpPr>
        <p:spPr>
          <a:xfrm>
            <a:off x="457200" y="408562"/>
            <a:ext cx="6371618" cy="787615"/>
          </a:xfrm>
        </p:spPr>
        <p:txBody>
          <a:bodyPr/>
          <a:lstStyle/>
          <a:p>
            <a:r>
              <a:rPr lang="fi-FI"/>
              <a:t>Muokkaa perustyyl. napsautt.</a:t>
            </a:r>
            <a:endParaRPr lang="fi-FI" dirty="0"/>
          </a:p>
        </p:txBody>
      </p:sp>
      <p:sp>
        <p:nvSpPr>
          <p:cNvPr id="3" name="Sisällön paikkamerkki 2"/>
          <p:cNvSpPr>
            <a:spLocks noGrp="1"/>
          </p:cNvSpPr>
          <p:nvPr>
            <p:ph sz="half" idx="1"/>
          </p:nvPr>
        </p:nvSpPr>
        <p:spPr>
          <a:xfrm>
            <a:off x="457200" y="1195200"/>
            <a:ext cx="6371618" cy="4982400"/>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dirty="0"/>
          </a:p>
        </p:txBody>
      </p:sp>
      <p:sp>
        <p:nvSpPr>
          <p:cNvPr id="5" name="Päivämäärän paikkamerkki 4"/>
          <p:cNvSpPr>
            <a:spLocks noGrp="1"/>
          </p:cNvSpPr>
          <p:nvPr>
            <p:ph type="dt" sz="half" idx="10"/>
          </p:nvPr>
        </p:nvSpPr>
        <p:spPr/>
        <p:txBody>
          <a:bodyPr/>
          <a:lstStyle/>
          <a:p>
            <a:endParaRPr lang="fi-FI"/>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p:txBody>
          <a:bodyPr/>
          <a:lstStyle/>
          <a:p>
            <a:fld id="{66B0B938-106A-4E9D-9931-8D19B263D192}" type="slidenum">
              <a:rPr lang="fi-FI" smtClean="0"/>
              <a:t>‹#›</a:t>
            </a:fld>
            <a:endParaRPr lang="fi-FI"/>
          </a:p>
        </p:txBody>
      </p:sp>
      <p:sp>
        <p:nvSpPr>
          <p:cNvPr id="10" name="Kuvan paikkamerkki 9"/>
          <p:cNvSpPr>
            <a:spLocks noGrp="1"/>
          </p:cNvSpPr>
          <p:nvPr>
            <p:ph type="pic" sz="quarter" idx="13"/>
          </p:nvPr>
        </p:nvSpPr>
        <p:spPr>
          <a:xfrm>
            <a:off x="7131050" y="0"/>
            <a:ext cx="5060950" cy="6858000"/>
          </a:xfrm>
          <a:solidFill>
            <a:schemeClr val="bg1">
              <a:lumMod val="85000"/>
            </a:schemeClr>
          </a:solidFill>
        </p:spPr>
        <p:txBody>
          <a:bodyPr/>
          <a:lstStyle>
            <a:lvl1pPr marL="0" indent="0" algn="r">
              <a:buNone/>
              <a:defRPr/>
            </a:lvl1pPr>
          </a:lstStyle>
          <a:p>
            <a:r>
              <a:rPr lang="fi-FI"/>
              <a:t>Lisää kuva napsauttamalla kuvaketta</a:t>
            </a:r>
          </a:p>
        </p:txBody>
      </p:sp>
    </p:spTree>
    <p:extLst>
      <p:ext uri="{BB962C8B-B14F-4D97-AF65-F5344CB8AC3E}">
        <p14:creationId xmlns:p14="http://schemas.microsoft.com/office/powerpoint/2010/main" val="10555944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fi-FI"/>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a:t>Click to edit Master text styles</a:t>
            </a:r>
          </a:p>
        </p:txBody>
      </p:sp>
      <p:sp>
        <p:nvSpPr>
          <p:cNvPr id="4" name="Date Placeholder 3"/>
          <p:cNvSpPr>
            <a:spLocks noGrp="1"/>
          </p:cNvSpPr>
          <p:nvPr>
            <p:ph type="dt" sz="half" idx="10"/>
          </p:nvPr>
        </p:nvSpPr>
        <p:spPr/>
        <p:txBody>
          <a:bodyPr/>
          <a:lstStyle/>
          <a:p>
            <a:fld id="{8D8A81C3-28B8-DB4D-9913-4BA6C86C90D1}" type="datetimeFigureOut">
              <a:rPr lang="en-US" smtClean="0">
                <a:solidFill>
                  <a:prstClr val="white">
                    <a:tint val="75000"/>
                  </a:prstClr>
                </a:solidFill>
                <a:latin typeface="Calibri"/>
              </a:rPr>
              <a:pPr/>
              <a:t>11/16/21</a:t>
            </a:fld>
            <a:endParaRPr lang="en-US">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744DA3FD-0E4E-3946-94C6-BA1B8E1CF847}"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10764093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Iso kuva">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0"/>
            <a:ext cx="12192000" cy="5428642"/>
          </a:xfrm>
          <a:solidFill>
            <a:schemeClr val="bg1">
              <a:lumMod val="85000"/>
            </a:schemeClr>
          </a:solidFill>
        </p:spPr>
        <p:txBody>
          <a:bodyPr/>
          <a:lstStyle>
            <a:lvl1pPr marL="0" indent="0">
              <a:buFontTx/>
              <a:buNone/>
              <a:defRPr/>
            </a:lvl1pPr>
          </a:lstStyle>
          <a:p>
            <a:r>
              <a:rPr lang="fi-FI"/>
              <a:t>Lisää kuva napsauttamalla kuvaketta</a:t>
            </a:r>
            <a:endParaRPr lang="en-GB"/>
          </a:p>
        </p:txBody>
      </p:sp>
      <p:sp>
        <p:nvSpPr>
          <p:cNvPr id="2" name="Otsikko 1"/>
          <p:cNvSpPr>
            <a:spLocks noGrp="1"/>
          </p:cNvSpPr>
          <p:nvPr>
            <p:ph type="title"/>
          </p:nvPr>
        </p:nvSpPr>
        <p:spPr>
          <a:xfrm>
            <a:off x="457199" y="5486400"/>
            <a:ext cx="11235447" cy="670884"/>
          </a:xfrm>
        </p:spPr>
        <p:txBody>
          <a:bodyPr anchor="ctr" anchorCtr="0"/>
          <a:lstStyle>
            <a:lvl1pPr algn="ctr">
              <a:defRPr sz="2600" b="0">
                <a:latin typeface="+mn-lt"/>
              </a:defRPr>
            </a:lvl1pPr>
          </a:lstStyle>
          <a:p>
            <a:r>
              <a:rPr lang="fi-FI"/>
              <a:t>Muokkaa perustyyl. napsautt.</a:t>
            </a:r>
            <a:endParaRPr lang="fi-FI" dirty="0"/>
          </a:p>
        </p:txBody>
      </p:sp>
      <p:sp>
        <p:nvSpPr>
          <p:cNvPr id="3" name="Päivämäärän paikkamerkki 2"/>
          <p:cNvSpPr>
            <a:spLocks noGrp="1"/>
          </p:cNvSpPr>
          <p:nvPr>
            <p:ph type="dt" sz="half" idx="10"/>
          </p:nvPr>
        </p:nvSpPr>
        <p:spPr/>
        <p:txBody>
          <a:bodyPr/>
          <a:lstStyle/>
          <a:p>
            <a:endParaRPr lang="fi-FI"/>
          </a:p>
        </p:txBody>
      </p:sp>
      <p:sp>
        <p:nvSpPr>
          <p:cNvPr id="4" name="Alatunnisteen paikkamerkki 3"/>
          <p:cNvSpPr>
            <a:spLocks noGrp="1"/>
          </p:cNvSpPr>
          <p:nvPr>
            <p:ph type="ftr" sz="quarter" idx="11"/>
          </p:nvPr>
        </p:nvSpPr>
        <p:spPr/>
        <p:txBody>
          <a:bodyPr/>
          <a:lstStyle/>
          <a:p>
            <a:endParaRPr lang="fi-FI"/>
          </a:p>
        </p:txBody>
      </p:sp>
      <p:sp>
        <p:nvSpPr>
          <p:cNvPr id="5" name="Dian numeron paikkamerkki 4"/>
          <p:cNvSpPr>
            <a:spLocks noGrp="1"/>
          </p:cNvSpPr>
          <p:nvPr>
            <p:ph type="sldNum" sz="quarter" idx="12"/>
          </p:nvPr>
        </p:nvSpPr>
        <p:spPr/>
        <p:txBody>
          <a:bodyPr/>
          <a:lstStyle/>
          <a:p>
            <a:fld id="{66B0B938-106A-4E9D-9931-8D19B263D192}" type="slidenum">
              <a:rPr lang="fi-FI" smtClean="0"/>
              <a:t>‹#›</a:t>
            </a:fld>
            <a:endParaRPr lang="fi-FI"/>
          </a:p>
        </p:txBody>
      </p:sp>
    </p:spTree>
    <p:extLst>
      <p:ext uri="{BB962C8B-B14F-4D97-AF65-F5344CB8AC3E}">
        <p14:creationId xmlns:p14="http://schemas.microsoft.com/office/powerpoint/2010/main" val="343657254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Kolme kuvaa A">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254000" y="431800"/>
            <a:ext cx="3683000" cy="4943084"/>
          </a:xfrm>
          <a:solidFill>
            <a:schemeClr val="bg1">
              <a:lumMod val="85000"/>
            </a:schemeClr>
          </a:solidFill>
        </p:spPr>
        <p:txBody>
          <a:bodyPr/>
          <a:lstStyle>
            <a:lvl1pPr marL="0" indent="0">
              <a:buFontTx/>
              <a:buNone/>
              <a:defRPr/>
            </a:lvl1pPr>
          </a:lstStyle>
          <a:p>
            <a:r>
              <a:rPr lang="fi-FI"/>
              <a:t>Lisää kuva napsauttamalla kuvaketta</a:t>
            </a:r>
            <a:endParaRPr lang="en-GB"/>
          </a:p>
        </p:txBody>
      </p:sp>
      <p:sp>
        <p:nvSpPr>
          <p:cNvPr id="2" name="Otsikko 1"/>
          <p:cNvSpPr>
            <a:spLocks noGrp="1"/>
          </p:cNvSpPr>
          <p:nvPr>
            <p:ph type="title"/>
          </p:nvPr>
        </p:nvSpPr>
        <p:spPr>
          <a:xfrm>
            <a:off x="457199" y="5486400"/>
            <a:ext cx="11235447" cy="670884"/>
          </a:xfrm>
        </p:spPr>
        <p:txBody>
          <a:bodyPr anchor="ctr" anchorCtr="0"/>
          <a:lstStyle>
            <a:lvl1pPr algn="ctr">
              <a:defRPr sz="2600" b="0">
                <a:latin typeface="+mn-lt"/>
              </a:defRPr>
            </a:lvl1pPr>
          </a:lstStyle>
          <a:p>
            <a:r>
              <a:rPr lang="fi-FI"/>
              <a:t>Muokkaa perustyyl. napsautt.</a:t>
            </a:r>
            <a:endParaRPr lang="fi-FI" dirty="0"/>
          </a:p>
        </p:txBody>
      </p:sp>
      <p:sp>
        <p:nvSpPr>
          <p:cNvPr id="3" name="Päivämäärän paikkamerkki 2"/>
          <p:cNvSpPr>
            <a:spLocks noGrp="1"/>
          </p:cNvSpPr>
          <p:nvPr>
            <p:ph type="dt" sz="half" idx="10"/>
          </p:nvPr>
        </p:nvSpPr>
        <p:spPr/>
        <p:txBody>
          <a:bodyPr/>
          <a:lstStyle/>
          <a:p>
            <a:endParaRPr lang="fi-FI"/>
          </a:p>
        </p:txBody>
      </p:sp>
      <p:sp>
        <p:nvSpPr>
          <p:cNvPr id="4" name="Alatunnisteen paikkamerkki 3"/>
          <p:cNvSpPr>
            <a:spLocks noGrp="1"/>
          </p:cNvSpPr>
          <p:nvPr>
            <p:ph type="ftr" sz="quarter" idx="11"/>
          </p:nvPr>
        </p:nvSpPr>
        <p:spPr/>
        <p:txBody>
          <a:bodyPr/>
          <a:lstStyle/>
          <a:p>
            <a:endParaRPr lang="fi-FI"/>
          </a:p>
        </p:txBody>
      </p:sp>
      <p:sp>
        <p:nvSpPr>
          <p:cNvPr id="5" name="Dian numeron paikkamerkki 4"/>
          <p:cNvSpPr>
            <a:spLocks noGrp="1"/>
          </p:cNvSpPr>
          <p:nvPr>
            <p:ph type="sldNum" sz="quarter" idx="12"/>
          </p:nvPr>
        </p:nvSpPr>
        <p:spPr/>
        <p:txBody>
          <a:bodyPr/>
          <a:lstStyle/>
          <a:p>
            <a:fld id="{66B0B938-106A-4E9D-9931-8D19B263D192}" type="slidenum">
              <a:rPr lang="fi-FI" smtClean="0"/>
              <a:t>‹#›</a:t>
            </a:fld>
            <a:endParaRPr lang="fi-FI"/>
          </a:p>
        </p:txBody>
      </p:sp>
      <p:sp>
        <p:nvSpPr>
          <p:cNvPr id="10" name="Picture Placeholder 7"/>
          <p:cNvSpPr>
            <a:spLocks noGrp="1"/>
          </p:cNvSpPr>
          <p:nvPr>
            <p:ph type="pic" sz="quarter" idx="14"/>
          </p:nvPr>
        </p:nvSpPr>
        <p:spPr>
          <a:xfrm>
            <a:off x="4258733" y="431800"/>
            <a:ext cx="3683000" cy="4943084"/>
          </a:xfrm>
          <a:solidFill>
            <a:schemeClr val="bg1">
              <a:lumMod val="85000"/>
            </a:schemeClr>
          </a:solidFill>
        </p:spPr>
        <p:txBody>
          <a:bodyPr/>
          <a:lstStyle>
            <a:lvl1pPr marL="0" indent="0">
              <a:buFontTx/>
              <a:buNone/>
              <a:defRPr/>
            </a:lvl1pPr>
          </a:lstStyle>
          <a:p>
            <a:r>
              <a:rPr lang="fi-FI"/>
              <a:t>Lisää kuva napsauttamalla kuvaketta</a:t>
            </a:r>
            <a:endParaRPr lang="en-GB"/>
          </a:p>
        </p:txBody>
      </p:sp>
      <p:sp>
        <p:nvSpPr>
          <p:cNvPr id="12" name="Picture Placeholder 7"/>
          <p:cNvSpPr>
            <a:spLocks noGrp="1"/>
          </p:cNvSpPr>
          <p:nvPr>
            <p:ph type="pic" sz="quarter" idx="15"/>
          </p:nvPr>
        </p:nvSpPr>
        <p:spPr>
          <a:xfrm>
            <a:off x="8271933" y="431800"/>
            <a:ext cx="3683000" cy="4943084"/>
          </a:xfrm>
          <a:solidFill>
            <a:schemeClr val="bg1">
              <a:lumMod val="85000"/>
            </a:schemeClr>
          </a:solidFill>
        </p:spPr>
        <p:txBody>
          <a:bodyPr/>
          <a:lstStyle>
            <a:lvl1pPr marL="0" indent="0">
              <a:buFontTx/>
              <a:buNone/>
              <a:defRPr/>
            </a:lvl1pPr>
          </a:lstStyle>
          <a:p>
            <a:r>
              <a:rPr lang="fi-FI"/>
              <a:t>Lisää kuva napsauttamalla kuvaketta</a:t>
            </a:r>
            <a:endParaRPr lang="en-GB"/>
          </a:p>
        </p:txBody>
      </p:sp>
    </p:spTree>
    <p:extLst>
      <p:ext uri="{BB962C8B-B14F-4D97-AF65-F5344CB8AC3E}">
        <p14:creationId xmlns:p14="http://schemas.microsoft.com/office/powerpoint/2010/main" val="3332284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Kolme kuvaa B">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0"/>
            <a:ext cx="4046538" cy="5428642"/>
          </a:xfrm>
          <a:solidFill>
            <a:schemeClr val="bg1">
              <a:lumMod val="85000"/>
            </a:schemeClr>
          </a:solidFill>
        </p:spPr>
        <p:txBody>
          <a:bodyPr/>
          <a:lstStyle>
            <a:lvl1pPr marL="0" indent="0">
              <a:buFontTx/>
              <a:buNone/>
              <a:defRPr/>
            </a:lvl1pPr>
          </a:lstStyle>
          <a:p>
            <a:r>
              <a:rPr lang="fi-FI"/>
              <a:t>Lisää kuva napsauttamalla kuvaketta</a:t>
            </a:r>
            <a:endParaRPr lang="en-GB" dirty="0"/>
          </a:p>
        </p:txBody>
      </p:sp>
      <p:sp>
        <p:nvSpPr>
          <p:cNvPr id="9" name="Picture Placeholder 7"/>
          <p:cNvSpPr>
            <a:spLocks noGrp="1"/>
          </p:cNvSpPr>
          <p:nvPr>
            <p:ph type="pic" sz="quarter" idx="14"/>
          </p:nvPr>
        </p:nvSpPr>
        <p:spPr>
          <a:xfrm>
            <a:off x="8132324" y="0"/>
            <a:ext cx="4059676" cy="5428642"/>
          </a:xfrm>
          <a:solidFill>
            <a:schemeClr val="bg1">
              <a:lumMod val="85000"/>
            </a:schemeClr>
          </a:solidFill>
        </p:spPr>
        <p:txBody>
          <a:bodyPr/>
          <a:lstStyle>
            <a:lvl1pPr marL="0" indent="0">
              <a:buFontTx/>
              <a:buNone/>
              <a:defRPr/>
            </a:lvl1pPr>
          </a:lstStyle>
          <a:p>
            <a:r>
              <a:rPr lang="fi-FI"/>
              <a:t>Lisää kuva napsauttamalla kuvaketta</a:t>
            </a:r>
            <a:endParaRPr lang="en-GB"/>
          </a:p>
        </p:txBody>
      </p:sp>
      <p:sp>
        <p:nvSpPr>
          <p:cNvPr id="11" name="Picture Placeholder 10"/>
          <p:cNvSpPr>
            <a:spLocks noGrp="1"/>
          </p:cNvSpPr>
          <p:nvPr>
            <p:ph type="pic" sz="quarter" idx="15"/>
          </p:nvPr>
        </p:nvSpPr>
        <p:spPr>
          <a:xfrm>
            <a:off x="4046537" y="0"/>
            <a:ext cx="4085785" cy="5428642"/>
          </a:xfrm>
          <a:solidFill>
            <a:schemeClr val="bg1">
              <a:lumMod val="85000"/>
            </a:schemeClr>
          </a:solidFill>
        </p:spPr>
        <p:txBody>
          <a:bodyPr/>
          <a:lstStyle>
            <a:lvl1pPr marL="0" indent="0">
              <a:buNone/>
              <a:defRPr/>
            </a:lvl1pPr>
          </a:lstStyle>
          <a:p>
            <a:r>
              <a:rPr lang="fi-FI"/>
              <a:t>Lisää kuva napsauttamalla kuvaketta</a:t>
            </a:r>
            <a:endParaRPr lang="en-GB"/>
          </a:p>
        </p:txBody>
      </p:sp>
      <p:sp>
        <p:nvSpPr>
          <p:cNvPr id="2" name="Otsikko 1"/>
          <p:cNvSpPr>
            <a:spLocks noGrp="1"/>
          </p:cNvSpPr>
          <p:nvPr>
            <p:ph type="title"/>
          </p:nvPr>
        </p:nvSpPr>
        <p:spPr>
          <a:xfrm>
            <a:off x="457199" y="5486400"/>
            <a:ext cx="11235447" cy="670884"/>
          </a:xfrm>
        </p:spPr>
        <p:txBody>
          <a:bodyPr anchor="ctr" anchorCtr="0"/>
          <a:lstStyle>
            <a:lvl1pPr algn="ctr">
              <a:defRPr sz="2600" b="0">
                <a:latin typeface="+mn-lt"/>
              </a:defRPr>
            </a:lvl1pPr>
          </a:lstStyle>
          <a:p>
            <a:r>
              <a:rPr lang="fi-FI"/>
              <a:t>Muokkaa perustyyl. napsautt.</a:t>
            </a:r>
            <a:endParaRPr lang="fi-FI" dirty="0"/>
          </a:p>
        </p:txBody>
      </p:sp>
      <p:sp>
        <p:nvSpPr>
          <p:cNvPr id="3" name="Päivämäärän paikkamerkki 2"/>
          <p:cNvSpPr>
            <a:spLocks noGrp="1"/>
          </p:cNvSpPr>
          <p:nvPr>
            <p:ph type="dt" sz="half" idx="10"/>
          </p:nvPr>
        </p:nvSpPr>
        <p:spPr/>
        <p:txBody>
          <a:bodyPr/>
          <a:lstStyle/>
          <a:p>
            <a:endParaRPr lang="fi-FI"/>
          </a:p>
        </p:txBody>
      </p:sp>
      <p:sp>
        <p:nvSpPr>
          <p:cNvPr id="4" name="Alatunnisteen paikkamerkki 3"/>
          <p:cNvSpPr>
            <a:spLocks noGrp="1"/>
          </p:cNvSpPr>
          <p:nvPr>
            <p:ph type="ftr" sz="quarter" idx="11"/>
          </p:nvPr>
        </p:nvSpPr>
        <p:spPr/>
        <p:txBody>
          <a:bodyPr/>
          <a:lstStyle/>
          <a:p>
            <a:endParaRPr lang="fi-FI"/>
          </a:p>
        </p:txBody>
      </p:sp>
      <p:sp>
        <p:nvSpPr>
          <p:cNvPr id="5" name="Dian numeron paikkamerkki 4"/>
          <p:cNvSpPr>
            <a:spLocks noGrp="1"/>
          </p:cNvSpPr>
          <p:nvPr>
            <p:ph type="sldNum" sz="quarter" idx="12"/>
          </p:nvPr>
        </p:nvSpPr>
        <p:spPr/>
        <p:txBody>
          <a:bodyPr/>
          <a:lstStyle/>
          <a:p>
            <a:fld id="{66B0B938-106A-4E9D-9931-8D19B263D192}" type="slidenum">
              <a:rPr lang="fi-FI" smtClean="0"/>
              <a:t>‹#›</a:t>
            </a:fld>
            <a:endParaRPr lang="fi-FI"/>
          </a:p>
        </p:txBody>
      </p:sp>
    </p:spTree>
    <p:extLst>
      <p:ext uri="{BB962C8B-B14F-4D97-AF65-F5344CB8AC3E}">
        <p14:creationId xmlns:p14="http://schemas.microsoft.com/office/powerpoint/2010/main" val="317315664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Kuusi kuvaa">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0"/>
            <a:ext cx="4046538" cy="2714625"/>
          </a:xfrm>
          <a:solidFill>
            <a:schemeClr val="bg1">
              <a:lumMod val="85000"/>
            </a:schemeClr>
          </a:solidFill>
        </p:spPr>
        <p:txBody>
          <a:bodyPr/>
          <a:lstStyle>
            <a:lvl1pPr marL="0" indent="0">
              <a:buFontTx/>
              <a:buNone/>
              <a:defRPr/>
            </a:lvl1pPr>
          </a:lstStyle>
          <a:p>
            <a:r>
              <a:rPr lang="fi-FI"/>
              <a:t>Lisää kuva napsauttamalla kuvaketta</a:t>
            </a:r>
            <a:endParaRPr lang="en-GB"/>
          </a:p>
        </p:txBody>
      </p:sp>
      <p:sp>
        <p:nvSpPr>
          <p:cNvPr id="9" name="Picture Placeholder 7"/>
          <p:cNvSpPr>
            <a:spLocks noGrp="1"/>
          </p:cNvSpPr>
          <p:nvPr>
            <p:ph type="pic" sz="quarter" idx="14"/>
          </p:nvPr>
        </p:nvSpPr>
        <p:spPr>
          <a:xfrm>
            <a:off x="8132324" y="0"/>
            <a:ext cx="4059676" cy="2714625"/>
          </a:xfrm>
          <a:solidFill>
            <a:schemeClr val="bg1">
              <a:lumMod val="85000"/>
            </a:schemeClr>
          </a:solidFill>
        </p:spPr>
        <p:txBody>
          <a:bodyPr/>
          <a:lstStyle>
            <a:lvl1pPr marL="0" indent="0">
              <a:buFontTx/>
              <a:buNone/>
              <a:defRPr/>
            </a:lvl1pPr>
          </a:lstStyle>
          <a:p>
            <a:r>
              <a:rPr lang="fi-FI"/>
              <a:t>Lisää kuva napsauttamalla kuvaketta</a:t>
            </a:r>
            <a:endParaRPr lang="en-GB"/>
          </a:p>
        </p:txBody>
      </p:sp>
      <p:sp>
        <p:nvSpPr>
          <p:cNvPr id="11" name="Picture Placeholder 10"/>
          <p:cNvSpPr>
            <a:spLocks noGrp="1"/>
          </p:cNvSpPr>
          <p:nvPr>
            <p:ph type="pic" sz="quarter" idx="15"/>
          </p:nvPr>
        </p:nvSpPr>
        <p:spPr>
          <a:xfrm>
            <a:off x="4046537" y="0"/>
            <a:ext cx="4085785" cy="2714625"/>
          </a:xfrm>
          <a:solidFill>
            <a:schemeClr val="bg1">
              <a:lumMod val="85000"/>
            </a:schemeClr>
          </a:solidFill>
        </p:spPr>
        <p:txBody>
          <a:bodyPr/>
          <a:lstStyle>
            <a:lvl1pPr marL="0" indent="0">
              <a:buNone/>
              <a:defRPr/>
            </a:lvl1pPr>
          </a:lstStyle>
          <a:p>
            <a:r>
              <a:rPr lang="fi-FI"/>
              <a:t>Lisää kuva napsauttamalla kuvaketta</a:t>
            </a:r>
            <a:endParaRPr lang="en-GB"/>
          </a:p>
        </p:txBody>
      </p:sp>
      <p:sp>
        <p:nvSpPr>
          <p:cNvPr id="12" name="Picture Placeholder 7"/>
          <p:cNvSpPr>
            <a:spLocks noGrp="1"/>
          </p:cNvSpPr>
          <p:nvPr>
            <p:ph type="pic" sz="quarter" idx="16"/>
          </p:nvPr>
        </p:nvSpPr>
        <p:spPr>
          <a:xfrm>
            <a:off x="0" y="2714017"/>
            <a:ext cx="4046538" cy="2714625"/>
          </a:xfrm>
          <a:solidFill>
            <a:schemeClr val="bg1">
              <a:lumMod val="85000"/>
            </a:schemeClr>
          </a:solidFill>
        </p:spPr>
        <p:txBody>
          <a:bodyPr/>
          <a:lstStyle>
            <a:lvl1pPr marL="0" indent="0">
              <a:buFontTx/>
              <a:buNone/>
              <a:defRPr/>
            </a:lvl1pPr>
          </a:lstStyle>
          <a:p>
            <a:r>
              <a:rPr lang="fi-FI"/>
              <a:t>Lisää kuva napsauttamalla kuvaketta</a:t>
            </a:r>
            <a:endParaRPr lang="en-GB"/>
          </a:p>
        </p:txBody>
      </p:sp>
      <p:sp>
        <p:nvSpPr>
          <p:cNvPr id="13" name="Picture Placeholder 7"/>
          <p:cNvSpPr>
            <a:spLocks noGrp="1"/>
          </p:cNvSpPr>
          <p:nvPr>
            <p:ph type="pic" sz="quarter" idx="17"/>
          </p:nvPr>
        </p:nvSpPr>
        <p:spPr>
          <a:xfrm>
            <a:off x="8132324" y="2714017"/>
            <a:ext cx="4059676" cy="2714625"/>
          </a:xfrm>
          <a:solidFill>
            <a:schemeClr val="bg1">
              <a:lumMod val="85000"/>
            </a:schemeClr>
          </a:solidFill>
        </p:spPr>
        <p:txBody>
          <a:bodyPr/>
          <a:lstStyle>
            <a:lvl1pPr marL="0" indent="0">
              <a:buFontTx/>
              <a:buNone/>
              <a:defRPr/>
            </a:lvl1pPr>
          </a:lstStyle>
          <a:p>
            <a:r>
              <a:rPr lang="fi-FI"/>
              <a:t>Lisää kuva napsauttamalla kuvaketta</a:t>
            </a:r>
            <a:endParaRPr lang="en-GB"/>
          </a:p>
        </p:txBody>
      </p:sp>
      <p:sp>
        <p:nvSpPr>
          <p:cNvPr id="14" name="Picture Placeholder 10"/>
          <p:cNvSpPr>
            <a:spLocks noGrp="1"/>
          </p:cNvSpPr>
          <p:nvPr>
            <p:ph type="pic" sz="quarter" idx="18"/>
          </p:nvPr>
        </p:nvSpPr>
        <p:spPr>
          <a:xfrm>
            <a:off x="4046537" y="2714017"/>
            <a:ext cx="4085785" cy="2714625"/>
          </a:xfrm>
          <a:solidFill>
            <a:schemeClr val="bg1">
              <a:lumMod val="85000"/>
            </a:schemeClr>
          </a:solidFill>
        </p:spPr>
        <p:txBody>
          <a:bodyPr/>
          <a:lstStyle>
            <a:lvl1pPr marL="0" indent="0">
              <a:buNone/>
              <a:defRPr/>
            </a:lvl1pPr>
          </a:lstStyle>
          <a:p>
            <a:r>
              <a:rPr lang="fi-FI"/>
              <a:t>Lisää kuva napsauttamalla kuvaketta</a:t>
            </a:r>
            <a:endParaRPr lang="en-GB"/>
          </a:p>
        </p:txBody>
      </p:sp>
      <p:sp>
        <p:nvSpPr>
          <p:cNvPr id="2" name="Otsikko 1"/>
          <p:cNvSpPr>
            <a:spLocks noGrp="1"/>
          </p:cNvSpPr>
          <p:nvPr>
            <p:ph type="title"/>
          </p:nvPr>
        </p:nvSpPr>
        <p:spPr>
          <a:xfrm>
            <a:off x="457199" y="5486400"/>
            <a:ext cx="11235447" cy="670884"/>
          </a:xfrm>
        </p:spPr>
        <p:txBody>
          <a:bodyPr anchor="ctr" anchorCtr="0"/>
          <a:lstStyle>
            <a:lvl1pPr algn="ctr">
              <a:defRPr sz="2600" b="0">
                <a:latin typeface="+mn-lt"/>
              </a:defRPr>
            </a:lvl1pPr>
          </a:lstStyle>
          <a:p>
            <a:r>
              <a:rPr lang="fi-FI"/>
              <a:t>Muokkaa perustyyl. napsautt.</a:t>
            </a:r>
            <a:endParaRPr lang="fi-FI" dirty="0"/>
          </a:p>
        </p:txBody>
      </p:sp>
      <p:sp>
        <p:nvSpPr>
          <p:cNvPr id="3" name="Päivämäärän paikkamerkki 2"/>
          <p:cNvSpPr>
            <a:spLocks noGrp="1"/>
          </p:cNvSpPr>
          <p:nvPr>
            <p:ph type="dt" sz="half" idx="10"/>
          </p:nvPr>
        </p:nvSpPr>
        <p:spPr/>
        <p:txBody>
          <a:bodyPr/>
          <a:lstStyle/>
          <a:p>
            <a:endParaRPr lang="fi-FI"/>
          </a:p>
        </p:txBody>
      </p:sp>
      <p:sp>
        <p:nvSpPr>
          <p:cNvPr id="4" name="Alatunnisteen paikkamerkki 3"/>
          <p:cNvSpPr>
            <a:spLocks noGrp="1"/>
          </p:cNvSpPr>
          <p:nvPr>
            <p:ph type="ftr" sz="quarter" idx="11"/>
          </p:nvPr>
        </p:nvSpPr>
        <p:spPr/>
        <p:txBody>
          <a:bodyPr/>
          <a:lstStyle/>
          <a:p>
            <a:endParaRPr lang="fi-FI"/>
          </a:p>
        </p:txBody>
      </p:sp>
      <p:sp>
        <p:nvSpPr>
          <p:cNvPr id="5" name="Dian numeron paikkamerkki 4"/>
          <p:cNvSpPr>
            <a:spLocks noGrp="1"/>
          </p:cNvSpPr>
          <p:nvPr>
            <p:ph type="sldNum" sz="quarter" idx="12"/>
          </p:nvPr>
        </p:nvSpPr>
        <p:spPr/>
        <p:txBody>
          <a:bodyPr/>
          <a:lstStyle/>
          <a:p>
            <a:fld id="{66B0B938-106A-4E9D-9931-8D19B263D192}" type="slidenum">
              <a:rPr lang="fi-FI" smtClean="0"/>
              <a:t>‹#›</a:t>
            </a:fld>
            <a:endParaRPr lang="fi-FI"/>
          </a:p>
        </p:txBody>
      </p:sp>
    </p:spTree>
    <p:extLst>
      <p:ext uri="{BB962C8B-B14F-4D97-AF65-F5344CB8AC3E}">
        <p14:creationId xmlns:p14="http://schemas.microsoft.com/office/powerpoint/2010/main" val="21925760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Kuva aaltokuviolla">
    <p:bg>
      <p:bgPr>
        <a:solidFill>
          <a:schemeClr val="bg1">
            <a:lumMod val="85000"/>
          </a:schemeClr>
        </a:solidFill>
        <a:effectLst/>
      </p:bgPr>
    </p:bg>
    <p:spTree>
      <p:nvGrpSpPr>
        <p:cNvPr id="1" name=""/>
        <p:cNvGrpSpPr/>
        <p:nvPr/>
      </p:nvGrpSpPr>
      <p:grpSpPr>
        <a:xfrm>
          <a:off x="0" y="0"/>
          <a:ext cx="0" cy="0"/>
          <a:chOff x="0" y="0"/>
          <a:chExt cx="0" cy="0"/>
        </a:xfrm>
      </p:grpSpPr>
      <p:sp>
        <p:nvSpPr>
          <p:cNvPr id="24" name="Freeform 5"/>
          <p:cNvSpPr>
            <a:spLocks/>
          </p:cNvSpPr>
          <p:nvPr userDrawn="1"/>
        </p:nvSpPr>
        <p:spPr bwMode="auto">
          <a:xfrm>
            <a:off x="0" y="5199434"/>
            <a:ext cx="12193200" cy="1645854"/>
          </a:xfrm>
          <a:custGeom>
            <a:avLst/>
            <a:gdLst>
              <a:gd name="T0" fmla="*/ 25400 w 25400"/>
              <a:gd name="T1" fmla="*/ 181 h 3411"/>
              <a:gd name="T2" fmla="*/ 24469 w 25400"/>
              <a:gd name="T3" fmla="*/ 450 h 3411"/>
              <a:gd name="T4" fmla="*/ 24383 w 25400"/>
              <a:gd name="T5" fmla="*/ 450 h 3411"/>
              <a:gd name="T6" fmla="*/ 22690 w 25400"/>
              <a:gd name="T7" fmla="*/ 0 h 3411"/>
              <a:gd name="T8" fmla="*/ 20997 w 25400"/>
              <a:gd name="T9" fmla="*/ 450 h 3411"/>
              <a:gd name="T10" fmla="*/ 19304 w 25400"/>
              <a:gd name="T11" fmla="*/ 0 h 3411"/>
              <a:gd name="T12" fmla="*/ 17611 w 25400"/>
              <a:gd name="T13" fmla="*/ 450 h 3411"/>
              <a:gd name="T14" fmla="*/ 15919 w 25400"/>
              <a:gd name="T15" fmla="*/ 0 h 3411"/>
              <a:gd name="T16" fmla="*/ 14226 w 25400"/>
              <a:gd name="T17" fmla="*/ 450 h 3411"/>
              <a:gd name="T18" fmla="*/ 12533 w 25400"/>
              <a:gd name="T19" fmla="*/ 0 h 3411"/>
              <a:gd name="T20" fmla="*/ 10840 w 25400"/>
              <a:gd name="T21" fmla="*/ 450 h 3411"/>
              <a:gd name="T22" fmla="*/ 9147 w 25400"/>
              <a:gd name="T23" fmla="*/ 0 h 3411"/>
              <a:gd name="T24" fmla="*/ 7454 w 25400"/>
              <a:gd name="T25" fmla="*/ 450 h 3411"/>
              <a:gd name="T26" fmla="*/ 5761 w 25400"/>
              <a:gd name="T27" fmla="*/ 0 h 3411"/>
              <a:gd name="T28" fmla="*/ 4068 w 25400"/>
              <a:gd name="T29" fmla="*/ 450 h 3411"/>
              <a:gd name="T30" fmla="*/ 2376 w 25400"/>
              <a:gd name="T31" fmla="*/ 0 h 3411"/>
              <a:gd name="T32" fmla="*/ 683 w 25400"/>
              <a:gd name="T33" fmla="*/ 450 h 3411"/>
              <a:gd name="T34" fmla="*/ 0 w 25400"/>
              <a:gd name="T35" fmla="*/ 308 h 3411"/>
              <a:gd name="T36" fmla="*/ 0 w 25400"/>
              <a:gd name="T37" fmla="*/ 3411 h 3411"/>
              <a:gd name="T38" fmla="*/ 25400 w 25400"/>
              <a:gd name="T39" fmla="*/ 3411 h 3411"/>
              <a:gd name="T40" fmla="*/ 25400 w 25400"/>
              <a:gd name="T41" fmla="*/ 181 h 3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400" h="3411">
                <a:moveTo>
                  <a:pt x="25400" y="181"/>
                </a:moveTo>
                <a:cubicBezTo>
                  <a:pt x="25156" y="306"/>
                  <a:pt x="24948" y="450"/>
                  <a:pt x="24469" y="450"/>
                </a:cubicBezTo>
                <a:lnTo>
                  <a:pt x="24383" y="450"/>
                </a:lnTo>
                <a:cubicBezTo>
                  <a:pt x="23537" y="450"/>
                  <a:pt x="23537" y="0"/>
                  <a:pt x="22690" y="0"/>
                </a:cubicBezTo>
                <a:cubicBezTo>
                  <a:pt x="21844" y="0"/>
                  <a:pt x="21844" y="450"/>
                  <a:pt x="20997" y="450"/>
                </a:cubicBezTo>
                <a:cubicBezTo>
                  <a:pt x="20151" y="450"/>
                  <a:pt x="20151" y="0"/>
                  <a:pt x="19304" y="0"/>
                </a:cubicBezTo>
                <a:cubicBezTo>
                  <a:pt x="18458" y="0"/>
                  <a:pt x="18458" y="450"/>
                  <a:pt x="17611" y="450"/>
                </a:cubicBezTo>
                <a:cubicBezTo>
                  <a:pt x="16765" y="450"/>
                  <a:pt x="16765" y="0"/>
                  <a:pt x="15919" y="0"/>
                </a:cubicBezTo>
                <a:cubicBezTo>
                  <a:pt x="15072" y="0"/>
                  <a:pt x="15072" y="450"/>
                  <a:pt x="14226" y="450"/>
                </a:cubicBezTo>
                <a:cubicBezTo>
                  <a:pt x="13379" y="450"/>
                  <a:pt x="13379" y="0"/>
                  <a:pt x="12533" y="0"/>
                </a:cubicBezTo>
                <a:cubicBezTo>
                  <a:pt x="11686" y="0"/>
                  <a:pt x="11686" y="450"/>
                  <a:pt x="10840" y="450"/>
                </a:cubicBezTo>
                <a:cubicBezTo>
                  <a:pt x="9993" y="450"/>
                  <a:pt x="9993" y="0"/>
                  <a:pt x="9147" y="0"/>
                </a:cubicBezTo>
                <a:cubicBezTo>
                  <a:pt x="8300" y="0"/>
                  <a:pt x="8300" y="450"/>
                  <a:pt x="7454" y="450"/>
                </a:cubicBezTo>
                <a:cubicBezTo>
                  <a:pt x="6607" y="450"/>
                  <a:pt x="6607" y="0"/>
                  <a:pt x="5761" y="0"/>
                </a:cubicBezTo>
                <a:cubicBezTo>
                  <a:pt x="4914" y="0"/>
                  <a:pt x="4914" y="450"/>
                  <a:pt x="4068" y="450"/>
                </a:cubicBezTo>
                <a:cubicBezTo>
                  <a:pt x="3223" y="450"/>
                  <a:pt x="3223" y="0"/>
                  <a:pt x="2376" y="0"/>
                </a:cubicBezTo>
                <a:cubicBezTo>
                  <a:pt x="1530" y="0"/>
                  <a:pt x="1530" y="450"/>
                  <a:pt x="683" y="450"/>
                </a:cubicBezTo>
                <a:cubicBezTo>
                  <a:pt x="367" y="450"/>
                  <a:pt x="168" y="387"/>
                  <a:pt x="0" y="308"/>
                </a:cubicBezTo>
                <a:lnTo>
                  <a:pt x="0" y="3411"/>
                </a:lnTo>
                <a:lnTo>
                  <a:pt x="25400" y="3411"/>
                </a:lnTo>
                <a:lnTo>
                  <a:pt x="25400" y="18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 name="Otsikko 1"/>
          <p:cNvSpPr>
            <a:spLocks noGrp="1"/>
          </p:cNvSpPr>
          <p:nvPr>
            <p:ph type="title"/>
          </p:nvPr>
        </p:nvSpPr>
        <p:spPr>
          <a:xfrm>
            <a:off x="457199" y="5486400"/>
            <a:ext cx="11235447" cy="670884"/>
          </a:xfrm>
        </p:spPr>
        <p:txBody>
          <a:bodyPr anchor="ctr" anchorCtr="0"/>
          <a:lstStyle>
            <a:lvl1pPr algn="ctr">
              <a:defRPr sz="2600" b="0">
                <a:latin typeface="+mn-lt"/>
              </a:defRPr>
            </a:lvl1pPr>
          </a:lstStyle>
          <a:p>
            <a:r>
              <a:rPr lang="fi-FI"/>
              <a:t>Muokkaa perustyyl. napsautt.</a:t>
            </a:r>
            <a:endParaRPr lang="fi-FI" dirty="0"/>
          </a:p>
        </p:txBody>
      </p:sp>
      <p:sp>
        <p:nvSpPr>
          <p:cNvPr id="3" name="Päivämäärän paikkamerkki 2"/>
          <p:cNvSpPr>
            <a:spLocks noGrp="1"/>
          </p:cNvSpPr>
          <p:nvPr>
            <p:ph type="dt" sz="half" idx="10"/>
          </p:nvPr>
        </p:nvSpPr>
        <p:spPr/>
        <p:txBody>
          <a:bodyPr/>
          <a:lstStyle/>
          <a:p>
            <a:endParaRPr lang="fi-FI"/>
          </a:p>
        </p:txBody>
      </p:sp>
      <p:sp>
        <p:nvSpPr>
          <p:cNvPr id="4" name="Alatunnisteen paikkamerkki 3"/>
          <p:cNvSpPr>
            <a:spLocks noGrp="1"/>
          </p:cNvSpPr>
          <p:nvPr>
            <p:ph type="ftr" sz="quarter" idx="11"/>
          </p:nvPr>
        </p:nvSpPr>
        <p:spPr/>
        <p:txBody>
          <a:bodyPr/>
          <a:lstStyle/>
          <a:p>
            <a:endParaRPr lang="fi-FI"/>
          </a:p>
        </p:txBody>
      </p:sp>
      <p:sp>
        <p:nvSpPr>
          <p:cNvPr id="5" name="Dian numeron paikkamerkki 4"/>
          <p:cNvSpPr>
            <a:spLocks noGrp="1"/>
          </p:cNvSpPr>
          <p:nvPr>
            <p:ph type="sldNum" sz="quarter" idx="12"/>
          </p:nvPr>
        </p:nvSpPr>
        <p:spPr/>
        <p:txBody>
          <a:bodyPr/>
          <a:lstStyle/>
          <a:p>
            <a:fld id="{66B0B938-106A-4E9D-9931-8D19B263D192}" type="slidenum">
              <a:rPr lang="fi-FI" smtClean="0"/>
              <a:t>‹#›</a:t>
            </a:fld>
            <a:endParaRPr lang="fi-FI"/>
          </a:p>
        </p:txBody>
      </p:sp>
      <p:grpSp>
        <p:nvGrpSpPr>
          <p:cNvPr id="9" name="Ryhmä 8"/>
          <p:cNvGrpSpPr/>
          <p:nvPr userDrawn="1"/>
        </p:nvGrpSpPr>
        <p:grpSpPr bwMode="black">
          <a:xfrm>
            <a:off x="465667" y="6222027"/>
            <a:ext cx="804333" cy="373549"/>
            <a:chOff x="228601" y="704851"/>
            <a:chExt cx="11734800" cy="5449888"/>
          </a:xfrm>
        </p:grpSpPr>
        <p:sp>
          <p:nvSpPr>
            <p:cNvPr id="10" name="Freeform 5"/>
            <p:cNvSpPr>
              <a:spLocks noEditPoints="1"/>
            </p:cNvSpPr>
            <p:nvPr/>
          </p:nvSpPr>
          <p:spPr bwMode="black">
            <a:xfrm>
              <a:off x="228601" y="704851"/>
              <a:ext cx="11734800" cy="5449888"/>
            </a:xfrm>
            <a:custGeom>
              <a:avLst/>
              <a:gdLst>
                <a:gd name="T0" fmla="*/ 16890 w 32573"/>
                <a:gd name="T1" fmla="*/ 14624 h 15116"/>
                <a:gd name="T2" fmla="*/ 19398 w 32573"/>
                <a:gd name="T3" fmla="*/ 13589 h 15116"/>
                <a:gd name="T4" fmla="*/ 28581 w 32573"/>
                <a:gd name="T5" fmla="*/ 13589 h 15116"/>
                <a:gd name="T6" fmla="*/ 32573 w 32573"/>
                <a:gd name="T7" fmla="*/ 9640 h 15116"/>
                <a:gd name="T8" fmla="*/ 32573 w 32573"/>
                <a:gd name="T9" fmla="*/ 0 h 15116"/>
                <a:gd name="T10" fmla="*/ 0 w 32573"/>
                <a:gd name="T11" fmla="*/ 0 h 15116"/>
                <a:gd name="T12" fmla="*/ 0 w 32573"/>
                <a:gd name="T13" fmla="*/ 9640 h 15116"/>
                <a:gd name="T14" fmla="*/ 3968 w 32573"/>
                <a:gd name="T15" fmla="*/ 13589 h 15116"/>
                <a:gd name="T16" fmla="*/ 13394 w 32573"/>
                <a:gd name="T17" fmla="*/ 13589 h 15116"/>
                <a:gd name="T18" fmla="*/ 15902 w 32573"/>
                <a:gd name="T19" fmla="*/ 14624 h 15116"/>
                <a:gd name="T20" fmla="*/ 16397 w 32573"/>
                <a:gd name="T21" fmla="*/ 15116 h 15116"/>
                <a:gd name="T22" fmla="*/ 16890 w 32573"/>
                <a:gd name="T23" fmla="*/ 14624 h 15116"/>
                <a:gd name="T24" fmla="*/ 31634 w 32573"/>
                <a:gd name="T25" fmla="*/ 939 h 15116"/>
                <a:gd name="T26" fmla="*/ 31634 w 32573"/>
                <a:gd name="T27" fmla="*/ 9640 h 15116"/>
                <a:gd name="T28" fmla="*/ 28581 w 32573"/>
                <a:gd name="T29" fmla="*/ 12650 h 15116"/>
                <a:gd name="T30" fmla="*/ 19398 w 32573"/>
                <a:gd name="T31" fmla="*/ 12650 h 15116"/>
                <a:gd name="T32" fmla="*/ 16397 w 32573"/>
                <a:gd name="T33" fmla="*/ 13798 h 15116"/>
                <a:gd name="T34" fmla="*/ 13394 w 32573"/>
                <a:gd name="T35" fmla="*/ 12650 h 15116"/>
                <a:gd name="T36" fmla="*/ 3968 w 32573"/>
                <a:gd name="T37" fmla="*/ 12650 h 15116"/>
                <a:gd name="T38" fmla="*/ 939 w 32573"/>
                <a:gd name="T39" fmla="*/ 9640 h 15116"/>
                <a:gd name="T40" fmla="*/ 939 w 32573"/>
                <a:gd name="T41" fmla="*/ 939 h 15116"/>
                <a:gd name="T42" fmla="*/ 31634 w 32573"/>
                <a:gd name="T43" fmla="*/ 939 h 15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573" h="15116">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11" name="Freeform 6"/>
            <p:cNvSpPr>
              <a:spLocks/>
            </p:cNvSpPr>
            <p:nvPr/>
          </p:nvSpPr>
          <p:spPr bwMode="black">
            <a:xfrm>
              <a:off x="9961563" y="2287588"/>
              <a:ext cx="377825" cy="363538"/>
            </a:xfrm>
            <a:custGeom>
              <a:avLst/>
              <a:gdLst>
                <a:gd name="T0" fmla="*/ 1048 w 1048"/>
                <a:gd name="T1" fmla="*/ 504 h 1009"/>
                <a:gd name="T2" fmla="*/ 525 w 1048"/>
                <a:gd name="T3" fmla="*/ 1009 h 1009"/>
                <a:gd name="T4" fmla="*/ 0 w 1048"/>
                <a:gd name="T5" fmla="*/ 504 h 1009"/>
                <a:gd name="T6" fmla="*/ 525 w 1048"/>
                <a:gd name="T7" fmla="*/ 0 h 1009"/>
                <a:gd name="T8" fmla="*/ 1048 w 1048"/>
                <a:gd name="T9" fmla="*/ 504 h 1009"/>
              </a:gdLst>
              <a:ahLst/>
              <a:cxnLst>
                <a:cxn ang="0">
                  <a:pos x="T0" y="T1"/>
                </a:cxn>
                <a:cxn ang="0">
                  <a:pos x="T2" y="T3"/>
                </a:cxn>
                <a:cxn ang="0">
                  <a:pos x="T4" y="T5"/>
                </a:cxn>
                <a:cxn ang="0">
                  <a:pos x="T6" y="T7"/>
                </a:cxn>
                <a:cxn ang="0">
                  <a:pos x="T8" y="T9"/>
                </a:cxn>
              </a:cxnLst>
              <a:rect l="0" t="0" r="r" b="b"/>
              <a:pathLst>
                <a:path w="1048" h="1009">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12" name="Rectangle 7"/>
            <p:cNvSpPr>
              <a:spLocks noChangeArrowheads="1"/>
            </p:cNvSpPr>
            <p:nvPr/>
          </p:nvSpPr>
          <p:spPr bwMode="black">
            <a:xfrm>
              <a:off x="9986963" y="2789238"/>
              <a:ext cx="327025" cy="11620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13" name="Freeform 8"/>
            <p:cNvSpPr>
              <a:spLocks/>
            </p:cNvSpPr>
            <p:nvPr/>
          </p:nvSpPr>
          <p:spPr bwMode="black">
            <a:xfrm>
              <a:off x="8709026" y="2282826"/>
              <a:ext cx="1119188" cy="1668463"/>
            </a:xfrm>
            <a:custGeom>
              <a:avLst/>
              <a:gdLst>
                <a:gd name="T0" fmla="*/ 1923 w 3105"/>
                <a:gd name="T1" fmla="*/ 2683 h 4625"/>
                <a:gd name="T2" fmla="*/ 3105 w 3105"/>
                <a:gd name="T3" fmla="*/ 4625 h 4625"/>
                <a:gd name="T4" fmla="*/ 2121 w 3105"/>
                <a:gd name="T5" fmla="*/ 4625 h 4625"/>
                <a:gd name="T6" fmla="*/ 1328 w 3105"/>
                <a:gd name="T7" fmla="*/ 3335 h 4625"/>
                <a:gd name="T8" fmla="*/ 901 w 3105"/>
                <a:gd name="T9" fmla="*/ 3878 h 4625"/>
                <a:gd name="T10" fmla="*/ 901 w 3105"/>
                <a:gd name="T11" fmla="*/ 4625 h 4625"/>
                <a:gd name="T12" fmla="*/ 0 w 3105"/>
                <a:gd name="T13" fmla="*/ 4625 h 4625"/>
                <a:gd name="T14" fmla="*/ 0 w 3105"/>
                <a:gd name="T15" fmla="*/ 0 h 4625"/>
                <a:gd name="T16" fmla="*/ 901 w 3105"/>
                <a:gd name="T17" fmla="*/ 0 h 4625"/>
                <a:gd name="T18" fmla="*/ 901 w 3105"/>
                <a:gd name="T19" fmla="*/ 2134 h 4625"/>
                <a:gd name="T20" fmla="*/ 856 w 3105"/>
                <a:gd name="T21" fmla="*/ 2926 h 4625"/>
                <a:gd name="T22" fmla="*/ 875 w 3105"/>
                <a:gd name="T23" fmla="*/ 2926 h 4625"/>
                <a:gd name="T24" fmla="*/ 1265 w 3105"/>
                <a:gd name="T25" fmla="*/ 2325 h 4625"/>
                <a:gd name="T26" fmla="*/ 1955 w 3105"/>
                <a:gd name="T27" fmla="*/ 1405 h 4625"/>
                <a:gd name="T28" fmla="*/ 3009 w 3105"/>
                <a:gd name="T29" fmla="*/ 1405 h 4625"/>
                <a:gd name="T30" fmla="*/ 1923 w 3105"/>
                <a:gd name="T31" fmla="*/ 2683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05" h="4625">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14" name="Freeform 9"/>
            <p:cNvSpPr>
              <a:spLocks/>
            </p:cNvSpPr>
            <p:nvPr/>
          </p:nvSpPr>
          <p:spPr bwMode="black">
            <a:xfrm>
              <a:off x="7353301" y="2762251"/>
              <a:ext cx="1027113" cy="1189038"/>
            </a:xfrm>
            <a:custGeom>
              <a:avLst/>
              <a:gdLst>
                <a:gd name="T0" fmla="*/ 2850 w 2850"/>
                <a:gd name="T1" fmla="*/ 1232 h 3296"/>
                <a:gd name="T2" fmla="*/ 1840 w 2850"/>
                <a:gd name="T3" fmla="*/ 0 h 3296"/>
                <a:gd name="T4" fmla="*/ 876 w 2850"/>
                <a:gd name="T5" fmla="*/ 607 h 3296"/>
                <a:gd name="T6" fmla="*/ 856 w 2850"/>
                <a:gd name="T7" fmla="*/ 607 h 3296"/>
                <a:gd name="T8" fmla="*/ 901 w 2850"/>
                <a:gd name="T9" fmla="*/ 76 h 3296"/>
                <a:gd name="T10" fmla="*/ 0 w 2850"/>
                <a:gd name="T11" fmla="*/ 76 h 3296"/>
                <a:gd name="T12" fmla="*/ 0 w 2850"/>
                <a:gd name="T13" fmla="*/ 3296 h 3296"/>
                <a:gd name="T14" fmla="*/ 901 w 2850"/>
                <a:gd name="T15" fmla="*/ 3296 h 3296"/>
                <a:gd name="T16" fmla="*/ 901 w 2850"/>
                <a:gd name="T17" fmla="*/ 1386 h 3296"/>
                <a:gd name="T18" fmla="*/ 1457 w 2850"/>
                <a:gd name="T19" fmla="*/ 760 h 3296"/>
                <a:gd name="T20" fmla="*/ 1942 w 2850"/>
                <a:gd name="T21" fmla="*/ 1412 h 3296"/>
                <a:gd name="T22" fmla="*/ 1942 w 2850"/>
                <a:gd name="T23" fmla="*/ 3296 h 3296"/>
                <a:gd name="T24" fmla="*/ 2850 w 2850"/>
                <a:gd name="T25" fmla="*/ 3296 h 3296"/>
                <a:gd name="T26" fmla="*/ 2850 w 2850"/>
                <a:gd name="T27" fmla="*/ 1232 h 3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50" h="3296">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15" name="Freeform 10"/>
            <p:cNvSpPr>
              <a:spLocks/>
            </p:cNvSpPr>
            <p:nvPr/>
          </p:nvSpPr>
          <p:spPr bwMode="black">
            <a:xfrm>
              <a:off x="6664326" y="2287588"/>
              <a:ext cx="377825" cy="363538"/>
            </a:xfrm>
            <a:custGeom>
              <a:avLst/>
              <a:gdLst>
                <a:gd name="T0" fmla="*/ 1047 w 1047"/>
                <a:gd name="T1" fmla="*/ 504 h 1009"/>
                <a:gd name="T2" fmla="*/ 524 w 1047"/>
                <a:gd name="T3" fmla="*/ 1009 h 1009"/>
                <a:gd name="T4" fmla="*/ 0 w 1047"/>
                <a:gd name="T5" fmla="*/ 504 h 1009"/>
                <a:gd name="T6" fmla="*/ 524 w 1047"/>
                <a:gd name="T7" fmla="*/ 0 h 1009"/>
                <a:gd name="T8" fmla="*/ 1047 w 1047"/>
                <a:gd name="T9" fmla="*/ 504 h 1009"/>
              </a:gdLst>
              <a:ahLst/>
              <a:cxnLst>
                <a:cxn ang="0">
                  <a:pos x="T0" y="T1"/>
                </a:cxn>
                <a:cxn ang="0">
                  <a:pos x="T2" y="T3"/>
                </a:cxn>
                <a:cxn ang="0">
                  <a:pos x="T4" y="T5"/>
                </a:cxn>
                <a:cxn ang="0">
                  <a:pos x="T6" y="T7"/>
                </a:cxn>
                <a:cxn ang="0">
                  <a:pos x="T8" y="T9"/>
                </a:cxn>
              </a:cxnLst>
              <a:rect l="0" t="0" r="r" b="b"/>
              <a:pathLst>
                <a:path w="1047" h="1009">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16" name="Rectangle 11"/>
            <p:cNvSpPr>
              <a:spLocks noChangeArrowheads="1"/>
            </p:cNvSpPr>
            <p:nvPr/>
          </p:nvSpPr>
          <p:spPr bwMode="black">
            <a:xfrm>
              <a:off x="6689726" y="2789238"/>
              <a:ext cx="327025" cy="11620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17" name="Freeform 12"/>
            <p:cNvSpPr>
              <a:spLocks/>
            </p:cNvSpPr>
            <p:nvPr/>
          </p:nvSpPr>
          <p:spPr bwMode="black">
            <a:xfrm>
              <a:off x="5399088" y="2762251"/>
              <a:ext cx="1047750" cy="1216025"/>
            </a:xfrm>
            <a:custGeom>
              <a:avLst/>
              <a:gdLst>
                <a:gd name="T0" fmla="*/ 2025 w 2907"/>
                <a:gd name="T1" fmla="*/ 2402 h 3373"/>
                <a:gd name="T2" fmla="*/ 1253 w 2907"/>
                <a:gd name="T3" fmla="*/ 1974 h 3373"/>
                <a:gd name="T4" fmla="*/ 160 w 2907"/>
                <a:gd name="T5" fmla="*/ 990 h 3373"/>
                <a:gd name="T6" fmla="*/ 1431 w 2907"/>
                <a:gd name="T7" fmla="*/ 0 h 3373"/>
                <a:gd name="T8" fmla="*/ 2907 w 2907"/>
                <a:gd name="T9" fmla="*/ 734 h 3373"/>
                <a:gd name="T10" fmla="*/ 2133 w 2907"/>
                <a:gd name="T11" fmla="*/ 1169 h 3373"/>
                <a:gd name="T12" fmla="*/ 1463 w 2907"/>
                <a:gd name="T13" fmla="*/ 657 h 3373"/>
                <a:gd name="T14" fmla="*/ 1042 w 2907"/>
                <a:gd name="T15" fmla="*/ 945 h 3373"/>
                <a:gd name="T16" fmla="*/ 1943 w 2907"/>
                <a:gd name="T17" fmla="*/ 1367 h 3373"/>
                <a:gd name="T18" fmla="*/ 2907 w 2907"/>
                <a:gd name="T19" fmla="*/ 2344 h 3373"/>
                <a:gd name="T20" fmla="*/ 1610 w 2907"/>
                <a:gd name="T21" fmla="*/ 3373 h 3373"/>
                <a:gd name="T22" fmla="*/ 0 w 2907"/>
                <a:gd name="T23" fmla="*/ 2543 h 3373"/>
                <a:gd name="T24" fmla="*/ 786 w 2907"/>
                <a:gd name="T25" fmla="*/ 2102 h 3373"/>
                <a:gd name="T26" fmla="*/ 1598 w 2907"/>
                <a:gd name="T27" fmla="*/ 2715 h 3373"/>
                <a:gd name="T28" fmla="*/ 2025 w 2907"/>
                <a:gd name="T29" fmla="*/ 2402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07" h="3373">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18" name="Freeform 13"/>
            <p:cNvSpPr>
              <a:spLocks/>
            </p:cNvSpPr>
            <p:nvPr/>
          </p:nvSpPr>
          <p:spPr bwMode="black">
            <a:xfrm>
              <a:off x="4770438" y="2295526"/>
              <a:ext cx="563563" cy="1677988"/>
            </a:xfrm>
            <a:custGeom>
              <a:avLst/>
              <a:gdLst>
                <a:gd name="T0" fmla="*/ 907 w 1565"/>
                <a:gd name="T1" fmla="*/ 0 h 4657"/>
                <a:gd name="T2" fmla="*/ 0 w 1565"/>
                <a:gd name="T3" fmla="*/ 0 h 4657"/>
                <a:gd name="T4" fmla="*/ 0 w 1565"/>
                <a:gd name="T5" fmla="*/ 3706 h 4657"/>
                <a:gd name="T6" fmla="*/ 214 w 1565"/>
                <a:gd name="T7" fmla="*/ 4430 h 4657"/>
                <a:gd name="T8" fmla="*/ 894 w 1565"/>
                <a:gd name="T9" fmla="*/ 4657 h 4657"/>
                <a:gd name="T10" fmla="*/ 1220 w 1565"/>
                <a:gd name="T11" fmla="*/ 4622 h 4657"/>
                <a:gd name="T12" fmla="*/ 1488 w 1565"/>
                <a:gd name="T13" fmla="*/ 4523 h 4657"/>
                <a:gd name="T14" fmla="*/ 1565 w 1565"/>
                <a:gd name="T15" fmla="*/ 3916 h 4657"/>
                <a:gd name="T16" fmla="*/ 1377 w 1565"/>
                <a:gd name="T17" fmla="*/ 3970 h 4657"/>
                <a:gd name="T18" fmla="*/ 1188 w 1565"/>
                <a:gd name="T19" fmla="*/ 3986 h 4657"/>
                <a:gd name="T20" fmla="*/ 974 w 1565"/>
                <a:gd name="T21" fmla="*/ 3897 h 4657"/>
                <a:gd name="T22" fmla="*/ 907 w 1565"/>
                <a:gd name="T23" fmla="*/ 3577 h 4657"/>
                <a:gd name="T24" fmla="*/ 907 w 1565"/>
                <a:gd name="T25" fmla="*/ 0 h 4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5" h="4657">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19" name="Freeform 14"/>
            <p:cNvSpPr>
              <a:spLocks noEditPoints="1"/>
            </p:cNvSpPr>
            <p:nvPr/>
          </p:nvSpPr>
          <p:spPr bwMode="black">
            <a:xfrm>
              <a:off x="3455988" y="2762251"/>
              <a:ext cx="1073150" cy="1216025"/>
            </a:xfrm>
            <a:custGeom>
              <a:avLst/>
              <a:gdLst>
                <a:gd name="T0" fmla="*/ 1540 w 2977"/>
                <a:gd name="T1" fmla="*/ 651 h 3373"/>
                <a:gd name="T2" fmla="*/ 869 w 2977"/>
                <a:gd name="T3" fmla="*/ 1328 h 3373"/>
                <a:gd name="T4" fmla="*/ 2140 w 2977"/>
                <a:gd name="T5" fmla="*/ 1328 h 3373"/>
                <a:gd name="T6" fmla="*/ 1540 w 2977"/>
                <a:gd name="T7" fmla="*/ 651 h 3373"/>
                <a:gd name="T8" fmla="*/ 2932 w 2977"/>
                <a:gd name="T9" fmla="*/ 1929 h 3373"/>
                <a:gd name="T10" fmla="*/ 850 w 2977"/>
                <a:gd name="T11" fmla="*/ 1929 h 3373"/>
                <a:gd name="T12" fmla="*/ 1559 w 2977"/>
                <a:gd name="T13" fmla="*/ 2708 h 3373"/>
                <a:gd name="T14" fmla="*/ 2179 w 2977"/>
                <a:gd name="T15" fmla="*/ 2178 h 3373"/>
                <a:gd name="T16" fmla="*/ 2938 w 2977"/>
                <a:gd name="T17" fmla="*/ 2606 h 3373"/>
                <a:gd name="T18" fmla="*/ 1559 w 2977"/>
                <a:gd name="T19" fmla="*/ 3373 h 3373"/>
                <a:gd name="T20" fmla="*/ 0 w 2977"/>
                <a:gd name="T21" fmla="*/ 1686 h 3373"/>
                <a:gd name="T22" fmla="*/ 1540 w 2977"/>
                <a:gd name="T23" fmla="*/ 0 h 3373"/>
                <a:gd name="T24" fmla="*/ 2977 w 2977"/>
                <a:gd name="T25" fmla="*/ 1488 h 3373"/>
                <a:gd name="T26" fmla="*/ 2932 w 2977"/>
                <a:gd name="T27" fmla="*/ 1929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77" h="3373">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20" name="Freeform 15"/>
            <p:cNvSpPr>
              <a:spLocks/>
            </p:cNvSpPr>
            <p:nvPr/>
          </p:nvSpPr>
          <p:spPr bwMode="black">
            <a:xfrm>
              <a:off x="1879601" y="2357438"/>
              <a:ext cx="1311275" cy="1593850"/>
            </a:xfrm>
            <a:custGeom>
              <a:avLst/>
              <a:gdLst>
                <a:gd name="T0" fmla="*/ 2702 w 3641"/>
                <a:gd name="T1" fmla="*/ 4420 h 4420"/>
                <a:gd name="T2" fmla="*/ 3641 w 3641"/>
                <a:gd name="T3" fmla="*/ 4420 h 4420"/>
                <a:gd name="T4" fmla="*/ 3641 w 3641"/>
                <a:gd name="T5" fmla="*/ 0 h 4420"/>
                <a:gd name="T6" fmla="*/ 2702 w 3641"/>
                <a:gd name="T7" fmla="*/ 0 h 4420"/>
                <a:gd name="T8" fmla="*/ 2702 w 3641"/>
                <a:gd name="T9" fmla="*/ 1750 h 4420"/>
                <a:gd name="T10" fmla="*/ 939 w 3641"/>
                <a:gd name="T11" fmla="*/ 1750 h 4420"/>
                <a:gd name="T12" fmla="*/ 939 w 3641"/>
                <a:gd name="T13" fmla="*/ 0 h 4420"/>
                <a:gd name="T14" fmla="*/ 0 w 3641"/>
                <a:gd name="T15" fmla="*/ 0 h 4420"/>
                <a:gd name="T16" fmla="*/ 0 w 3641"/>
                <a:gd name="T17" fmla="*/ 4420 h 4420"/>
                <a:gd name="T18" fmla="*/ 939 w 3641"/>
                <a:gd name="T19" fmla="*/ 4420 h 4420"/>
                <a:gd name="T20" fmla="*/ 939 w 3641"/>
                <a:gd name="T21" fmla="*/ 2586 h 4420"/>
                <a:gd name="T22" fmla="*/ 2702 w 3641"/>
                <a:gd name="T23" fmla="*/ 2586 h 4420"/>
                <a:gd name="T24" fmla="*/ 2702 w 3641"/>
                <a:gd name="T25" fmla="*/ 4420 h 4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41" h="442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grpSp>
    </p:spTree>
    <p:extLst>
      <p:ext uri="{BB962C8B-B14F-4D97-AF65-F5344CB8AC3E}">
        <p14:creationId xmlns:p14="http://schemas.microsoft.com/office/powerpoint/2010/main" val="306790419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Kuva aaltokuviolla B">
    <p:bg>
      <p:bgPr>
        <a:solidFill>
          <a:schemeClr val="bg1">
            <a:lumMod val="85000"/>
          </a:schemeClr>
        </a:solidFill>
        <a:effectLst/>
      </p:bgPr>
    </p:bg>
    <p:spTree>
      <p:nvGrpSpPr>
        <p:cNvPr id="1" name=""/>
        <p:cNvGrpSpPr/>
        <p:nvPr/>
      </p:nvGrpSpPr>
      <p:grpSpPr>
        <a:xfrm>
          <a:off x="0" y="0"/>
          <a:ext cx="0" cy="0"/>
          <a:chOff x="0" y="0"/>
          <a:chExt cx="0" cy="0"/>
        </a:xfrm>
      </p:grpSpPr>
      <p:sp>
        <p:nvSpPr>
          <p:cNvPr id="22" name="Freeform 5"/>
          <p:cNvSpPr>
            <a:spLocks/>
          </p:cNvSpPr>
          <p:nvPr userDrawn="1"/>
        </p:nvSpPr>
        <p:spPr bwMode="auto">
          <a:xfrm>
            <a:off x="8715984" y="3384933"/>
            <a:ext cx="3459636" cy="3474385"/>
          </a:xfrm>
          <a:custGeom>
            <a:avLst/>
            <a:gdLst>
              <a:gd name="T0" fmla="*/ 0 w 7208"/>
              <a:gd name="T1" fmla="*/ 7249 h 7249"/>
              <a:gd name="T2" fmla="*/ 7208 w 7208"/>
              <a:gd name="T3" fmla="*/ 7249 h 7249"/>
              <a:gd name="T4" fmla="*/ 7208 w 7208"/>
              <a:gd name="T5" fmla="*/ 0 h 7249"/>
              <a:gd name="T6" fmla="*/ 6688 w 7208"/>
              <a:gd name="T7" fmla="*/ 995 h 7249"/>
              <a:gd name="T8" fmla="*/ 6688 w 7208"/>
              <a:gd name="T9" fmla="*/ 995 h 7249"/>
              <a:gd name="T10" fmla="*/ 5172 w 7208"/>
              <a:gd name="T11" fmla="*/ 1874 h 7249"/>
              <a:gd name="T12" fmla="*/ 5172 w 7208"/>
              <a:gd name="T13" fmla="*/ 1874 h 7249"/>
              <a:gd name="T14" fmla="*/ 4293 w 7208"/>
              <a:gd name="T15" fmla="*/ 3389 h 7249"/>
              <a:gd name="T16" fmla="*/ 4293 w 7208"/>
              <a:gd name="T17" fmla="*/ 3389 h 7249"/>
              <a:gd name="T18" fmla="*/ 2778 w 7208"/>
              <a:gd name="T19" fmla="*/ 4268 h 7249"/>
              <a:gd name="T20" fmla="*/ 2778 w 7208"/>
              <a:gd name="T21" fmla="*/ 4268 h 7249"/>
              <a:gd name="T22" fmla="*/ 1899 w 7208"/>
              <a:gd name="T23" fmla="*/ 5783 h 7249"/>
              <a:gd name="T24" fmla="*/ 1899 w 7208"/>
              <a:gd name="T25" fmla="*/ 5783 h 7249"/>
              <a:gd name="T26" fmla="*/ 384 w 7208"/>
              <a:gd name="T27" fmla="*/ 6662 h 7249"/>
              <a:gd name="T28" fmla="*/ 384 w 7208"/>
              <a:gd name="T29" fmla="*/ 6662 h 7249"/>
              <a:gd name="T30" fmla="*/ 0 w 7208"/>
              <a:gd name="T31" fmla="*/ 7249 h 7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208" h="7249">
                <a:moveTo>
                  <a:pt x="0" y="7249"/>
                </a:moveTo>
                <a:lnTo>
                  <a:pt x="7208" y="7249"/>
                </a:lnTo>
                <a:lnTo>
                  <a:pt x="7208" y="0"/>
                </a:lnTo>
                <a:cubicBezTo>
                  <a:pt x="7078" y="318"/>
                  <a:pt x="7089" y="594"/>
                  <a:pt x="6688" y="995"/>
                </a:cubicBezTo>
                <a:lnTo>
                  <a:pt x="6688" y="995"/>
                </a:lnTo>
                <a:cubicBezTo>
                  <a:pt x="6089" y="1593"/>
                  <a:pt x="5771" y="1275"/>
                  <a:pt x="5172" y="1874"/>
                </a:cubicBezTo>
                <a:lnTo>
                  <a:pt x="5172" y="1874"/>
                </a:lnTo>
                <a:cubicBezTo>
                  <a:pt x="4574" y="2472"/>
                  <a:pt x="4892" y="2790"/>
                  <a:pt x="4293" y="3389"/>
                </a:cubicBezTo>
                <a:lnTo>
                  <a:pt x="4293" y="3389"/>
                </a:lnTo>
                <a:cubicBezTo>
                  <a:pt x="3695" y="3988"/>
                  <a:pt x="3377" y="3669"/>
                  <a:pt x="2778" y="4268"/>
                </a:cubicBezTo>
                <a:lnTo>
                  <a:pt x="2778" y="4268"/>
                </a:lnTo>
                <a:cubicBezTo>
                  <a:pt x="2180" y="4867"/>
                  <a:pt x="2498" y="5185"/>
                  <a:pt x="1899" y="5783"/>
                </a:cubicBezTo>
                <a:lnTo>
                  <a:pt x="1899" y="5783"/>
                </a:lnTo>
                <a:cubicBezTo>
                  <a:pt x="1301" y="6382"/>
                  <a:pt x="983" y="6064"/>
                  <a:pt x="384" y="6662"/>
                </a:cubicBezTo>
                <a:lnTo>
                  <a:pt x="384" y="6662"/>
                </a:lnTo>
                <a:cubicBezTo>
                  <a:pt x="159" y="6887"/>
                  <a:pt x="63" y="7073"/>
                  <a:pt x="0" y="7249"/>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fi-FI"/>
          </a:p>
        </p:txBody>
      </p:sp>
      <p:sp>
        <p:nvSpPr>
          <p:cNvPr id="2" name="Otsikko 1"/>
          <p:cNvSpPr>
            <a:spLocks noGrp="1"/>
          </p:cNvSpPr>
          <p:nvPr>
            <p:ph type="title"/>
          </p:nvPr>
        </p:nvSpPr>
        <p:spPr>
          <a:xfrm>
            <a:off x="10408599" y="5457217"/>
            <a:ext cx="1420237" cy="670884"/>
          </a:xfrm>
        </p:spPr>
        <p:txBody>
          <a:bodyPr anchor="ctr" anchorCtr="0"/>
          <a:lstStyle>
            <a:lvl1pPr algn="ctr">
              <a:defRPr sz="1400" b="0">
                <a:latin typeface="+mn-lt"/>
              </a:defRPr>
            </a:lvl1pPr>
          </a:lstStyle>
          <a:p>
            <a:r>
              <a:rPr lang="fi-FI"/>
              <a:t>Muokkaa perustyyl. napsautt.</a:t>
            </a:r>
            <a:endParaRPr lang="fi-FI" dirty="0"/>
          </a:p>
        </p:txBody>
      </p:sp>
      <p:grpSp>
        <p:nvGrpSpPr>
          <p:cNvPr id="37" name="Ryhmä 36"/>
          <p:cNvGrpSpPr/>
          <p:nvPr userDrawn="1"/>
        </p:nvGrpSpPr>
        <p:grpSpPr bwMode="black">
          <a:xfrm>
            <a:off x="472152" y="6228511"/>
            <a:ext cx="804333" cy="373549"/>
            <a:chOff x="228601" y="704851"/>
            <a:chExt cx="11734800" cy="5449888"/>
          </a:xfrm>
          <a:solidFill>
            <a:schemeClr val="bg1"/>
          </a:solidFill>
        </p:grpSpPr>
        <p:sp>
          <p:nvSpPr>
            <p:cNvPr id="38" name="Freeform 5"/>
            <p:cNvSpPr>
              <a:spLocks noEditPoints="1"/>
            </p:cNvSpPr>
            <p:nvPr/>
          </p:nvSpPr>
          <p:spPr bwMode="black">
            <a:xfrm>
              <a:off x="228601" y="704851"/>
              <a:ext cx="11734800" cy="5449888"/>
            </a:xfrm>
            <a:custGeom>
              <a:avLst/>
              <a:gdLst>
                <a:gd name="T0" fmla="*/ 16890 w 32573"/>
                <a:gd name="T1" fmla="*/ 14624 h 15116"/>
                <a:gd name="T2" fmla="*/ 19398 w 32573"/>
                <a:gd name="T3" fmla="*/ 13589 h 15116"/>
                <a:gd name="T4" fmla="*/ 28581 w 32573"/>
                <a:gd name="T5" fmla="*/ 13589 h 15116"/>
                <a:gd name="T6" fmla="*/ 32573 w 32573"/>
                <a:gd name="T7" fmla="*/ 9640 h 15116"/>
                <a:gd name="T8" fmla="*/ 32573 w 32573"/>
                <a:gd name="T9" fmla="*/ 0 h 15116"/>
                <a:gd name="T10" fmla="*/ 0 w 32573"/>
                <a:gd name="T11" fmla="*/ 0 h 15116"/>
                <a:gd name="T12" fmla="*/ 0 w 32573"/>
                <a:gd name="T13" fmla="*/ 9640 h 15116"/>
                <a:gd name="T14" fmla="*/ 3968 w 32573"/>
                <a:gd name="T15" fmla="*/ 13589 h 15116"/>
                <a:gd name="T16" fmla="*/ 13394 w 32573"/>
                <a:gd name="T17" fmla="*/ 13589 h 15116"/>
                <a:gd name="T18" fmla="*/ 15902 w 32573"/>
                <a:gd name="T19" fmla="*/ 14624 h 15116"/>
                <a:gd name="T20" fmla="*/ 16397 w 32573"/>
                <a:gd name="T21" fmla="*/ 15116 h 15116"/>
                <a:gd name="T22" fmla="*/ 16890 w 32573"/>
                <a:gd name="T23" fmla="*/ 14624 h 15116"/>
                <a:gd name="T24" fmla="*/ 31634 w 32573"/>
                <a:gd name="T25" fmla="*/ 939 h 15116"/>
                <a:gd name="T26" fmla="*/ 31634 w 32573"/>
                <a:gd name="T27" fmla="*/ 9640 h 15116"/>
                <a:gd name="T28" fmla="*/ 28581 w 32573"/>
                <a:gd name="T29" fmla="*/ 12650 h 15116"/>
                <a:gd name="T30" fmla="*/ 19398 w 32573"/>
                <a:gd name="T31" fmla="*/ 12650 h 15116"/>
                <a:gd name="T32" fmla="*/ 16397 w 32573"/>
                <a:gd name="T33" fmla="*/ 13798 h 15116"/>
                <a:gd name="T34" fmla="*/ 13394 w 32573"/>
                <a:gd name="T35" fmla="*/ 12650 h 15116"/>
                <a:gd name="T36" fmla="*/ 3968 w 32573"/>
                <a:gd name="T37" fmla="*/ 12650 h 15116"/>
                <a:gd name="T38" fmla="*/ 939 w 32573"/>
                <a:gd name="T39" fmla="*/ 9640 h 15116"/>
                <a:gd name="T40" fmla="*/ 939 w 32573"/>
                <a:gd name="T41" fmla="*/ 939 h 15116"/>
                <a:gd name="T42" fmla="*/ 31634 w 32573"/>
                <a:gd name="T43" fmla="*/ 939 h 15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573" h="15116">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39" name="Freeform 6"/>
            <p:cNvSpPr>
              <a:spLocks/>
            </p:cNvSpPr>
            <p:nvPr/>
          </p:nvSpPr>
          <p:spPr bwMode="black">
            <a:xfrm>
              <a:off x="9961563" y="2287588"/>
              <a:ext cx="377825" cy="363538"/>
            </a:xfrm>
            <a:custGeom>
              <a:avLst/>
              <a:gdLst>
                <a:gd name="T0" fmla="*/ 1048 w 1048"/>
                <a:gd name="T1" fmla="*/ 504 h 1009"/>
                <a:gd name="T2" fmla="*/ 525 w 1048"/>
                <a:gd name="T3" fmla="*/ 1009 h 1009"/>
                <a:gd name="T4" fmla="*/ 0 w 1048"/>
                <a:gd name="T5" fmla="*/ 504 h 1009"/>
                <a:gd name="T6" fmla="*/ 525 w 1048"/>
                <a:gd name="T7" fmla="*/ 0 h 1009"/>
                <a:gd name="T8" fmla="*/ 1048 w 1048"/>
                <a:gd name="T9" fmla="*/ 504 h 1009"/>
              </a:gdLst>
              <a:ahLst/>
              <a:cxnLst>
                <a:cxn ang="0">
                  <a:pos x="T0" y="T1"/>
                </a:cxn>
                <a:cxn ang="0">
                  <a:pos x="T2" y="T3"/>
                </a:cxn>
                <a:cxn ang="0">
                  <a:pos x="T4" y="T5"/>
                </a:cxn>
                <a:cxn ang="0">
                  <a:pos x="T6" y="T7"/>
                </a:cxn>
                <a:cxn ang="0">
                  <a:pos x="T8" y="T9"/>
                </a:cxn>
              </a:cxnLst>
              <a:rect l="0" t="0" r="r" b="b"/>
              <a:pathLst>
                <a:path w="1048" h="1009">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40" name="Rectangle 7"/>
            <p:cNvSpPr>
              <a:spLocks noChangeArrowheads="1"/>
            </p:cNvSpPr>
            <p:nvPr/>
          </p:nvSpPr>
          <p:spPr bwMode="black">
            <a:xfrm>
              <a:off x="9986963"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41" name="Freeform 8"/>
            <p:cNvSpPr>
              <a:spLocks/>
            </p:cNvSpPr>
            <p:nvPr/>
          </p:nvSpPr>
          <p:spPr bwMode="black">
            <a:xfrm>
              <a:off x="8709026" y="2282826"/>
              <a:ext cx="1119188" cy="1668463"/>
            </a:xfrm>
            <a:custGeom>
              <a:avLst/>
              <a:gdLst>
                <a:gd name="T0" fmla="*/ 1923 w 3105"/>
                <a:gd name="T1" fmla="*/ 2683 h 4625"/>
                <a:gd name="T2" fmla="*/ 3105 w 3105"/>
                <a:gd name="T3" fmla="*/ 4625 h 4625"/>
                <a:gd name="T4" fmla="*/ 2121 w 3105"/>
                <a:gd name="T5" fmla="*/ 4625 h 4625"/>
                <a:gd name="T6" fmla="*/ 1328 w 3105"/>
                <a:gd name="T7" fmla="*/ 3335 h 4625"/>
                <a:gd name="T8" fmla="*/ 901 w 3105"/>
                <a:gd name="T9" fmla="*/ 3878 h 4625"/>
                <a:gd name="T10" fmla="*/ 901 w 3105"/>
                <a:gd name="T11" fmla="*/ 4625 h 4625"/>
                <a:gd name="T12" fmla="*/ 0 w 3105"/>
                <a:gd name="T13" fmla="*/ 4625 h 4625"/>
                <a:gd name="T14" fmla="*/ 0 w 3105"/>
                <a:gd name="T15" fmla="*/ 0 h 4625"/>
                <a:gd name="T16" fmla="*/ 901 w 3105"/>
                <a:gd name="T17" fmla="*/ 0 h 4625"/>
                <a:gd name="T18" fmla="*/ 901 w 3105"/>
                <a:gd name="T19" fmla="*/ 2134 h 4625"/>
                <a:gd name="T20" fmla="*/ 856 w 3105"/>
                <a:gd name="T21" fmla="*/ 2926 h 4625"/>
                <a:gd name="T22" fmla="*/ 875 w 3105"/>
                <a:gd name="T23" fmla="*/ 2926 h 4625"/>
                <a:gd name="T24" fmla="*/ 1265 w 3105"/>
                <a:gd name="T25" fmla="*/ 2325 h 4625"/>
                <a:gd name="T26" fmla="*/ 1955 w 3105"/>
                <a:gd name="T27" fmla="*/ 1405 h 4625"/>
                <a:gd name="T28" fmla="*/ 3009 w 3105"/>
                <a:gd name="T29" fmla="*/ 1405 h 4625"/>
                <a:gd name="T30" fmla="*/ 1923 w 3105"/>
                <a:gd name="T31" fmla="*/ 2683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05" h="4625">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42" name="Freeform 9"/>
            <p:cNvSpPr>
              <a:spLocks/>
            </p:cNvSpPr>
            <p:nvPr/>
          </p:nvSpPr>
          <p:spPr bwMode="black">
            <a:xfrm>
              <a:off x="7353301" y="2762251"/>
              <a:ext cx="1027113" cy="1189038"/>
            </a:xfrm>
            <a:custGeom>
              <a:avLst/>
              <a:gdLst>
                <a:gd name="T0" fmla="*/ 2850 w 2850"/>
                <a:gd name="T1" fmla="*/ 1232 h 3296"/>
                <a:gd name="T2" fmla="*/ 1840 w 2850"/>
                <a:gd name="T3" fmla="*/ 0 h 3296"/>
                <a:gd name="T4" fmla="*/ 876 w 2850"/>
                <a:gd name="T5" fmla="*/ 607 h 3296"/>
                <a:gd name="T6" fmla="*/ 856 w 2850"/>
                <a:gd name="T7" fmla="*/ 607 h 3296"/>
                <a:gd name="T8" fmla="*/ 901 w 2850"/>
                <a:gd name="T9" fmla="*/ 76 h 3296"/>
                <a:gd name="T10" fmla="*/ 0 w 2850"/>
                <a:gd name="T11" fmla="*/ 76 h 3296"/>
                <a:gd name="T12" fmla="*/ 0 w 2850"/>
                <a:gd name="T13" fmla="*/ 3296 h 3296"/>
                <a:gd name="T14" fmla="*/ 901 w 2850"/>
                <a:gd name="T15" fmla="*/ 3296 h 3296"/>
                <a:gd name="T16" fmla="*/ 901 w 2850"/>
                <a:gd name="T17" fmla="*/ 1386 h 3296"/>
                <a:gd name="T18" fmla="*/ 1457 w 2850"/>
                <a:gd name="T19" fmla="*/ 760 h 3296"/>
                <a:gd name="T20" fmla="*/ 1942 w 2850"/>
                <a:gd name="T21" fmla="*/ 1412 h 3296"/>
                <a:gd name="T22" fmla="*/ 1942 w 2850"/>
                <a:gd name="T23" fmla="*/ 3296 h 3296"/>
                <a:gd name="T24" fmla="*/ 2850 w 2850"/>
                <a:gd name="T25" fmla="*/ 3296 h 3296"/>
                <a:gd name="T26" fmla="*/ 2850 w 2850"/>
                <a:gd name="T27" fmla="*/ 1232 h 3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50" h="3296">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43" name="Freeform 10"/>
            <p:cNvSpPr>
              <a:spLocks/>
            </p:cNvSpPr>
            <p:nvPr/>
          </p:nvSpPr>
          <p:spPr bwMode="black">
            <a:xfrm>
              <a:off x="6664326" y="2287588"/>
              <a:ext cx="377825" cy="363538"/>
            </a:xfrm>
            <a:custGeom>
              <a:avLst/>
              <a:gdLst>
                <a:gd name="T0" fmla="*/ 1047 w 1047"/>
                <a:gd name="T1" fmla="*/ 504 h 1009"/>
                <a:gd name="T2" fmla="*/ 524 w 1047"/>
                <a:gd name="T3" fmla="*/ 1009 h 1009"/>
                <a:gd name="T4" fmla="*/ 0 w 1047"/>
                <a:gd name="T5" fmla="*/ 504 h 1009"/>
                <a:gd name="T6" fmla="*/ 524 w 1047"/>
                <a:gd name="T7" fmla="*/ 0 h 1009"/>
                <a:gd name="T8" fmla="*/ 1047 w 1047"/>
                <a:gd name="T9" fmla="*/ 504 h 1009"/>
              </a:gdLst>
              <a:ahLst/>
              <a:cxnLst>
                <a:cxn ang="0">
                  <a:pos x="T0" y="T1"/>
                </a:cxn>
                <a:cxn ang="0">
                  <a:pos x="T2" y="T3"/>
                </a:cxn>
                <a:cxn ang="0">
                  <a:pos x="T4" y="T5"/>
                </a:cxn>
                <a:cxn ang="0">
                  <a:pos x="T6" y="T7"/>
                </a:cxn>
                <a:cxn ang="0">
                  <a:pos x="T8" y="T9"/>
                </a:cxn>
              </a:cxnLst>
              <a:rect l="0" t="0" r="r" b="b"/>
              <a:pathLst>
                <a:path w="1047" h="1009">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44" name="Rectangle 11"/>
            <p:cNvSpPr>
              <a:spLocks noChangeArrowheads="1"/>
            </p:cNvSpPr>
            <p:nvPr/>
          </p:nvSpPr>
          <p:spPr bwMode="black">
            <a:xfrm>
              <a:off x="6689726"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45" name="Freeform 12"/>
            <p:cNvSpPr>
              <a:spLocks/>
            </p:cNvSpPr>
            <p:nvPr/>
          </p:nvSpPr>
          <p:spPr bwMode="black">
            <a:xfrm>
              <a:off x="5399088" y="2762251"/>
              <a:ext cx="1047750" cy="1216025"/>
            </a:xfrm>
            <a:custGeom>
              <a:avLst/>
              <a:gdLst>
                <a:gd name="T0" fmla="*/ 2025 w 2907"/>
                <a:gd name="T1" fmla="*/ 2402 h 3373"/>
                <a:gd name="T2" fmla="*/ 1253 w 2907"/>
                <a:gd name="T3" fmla="*/ 1974 h 3373"/>
                <a:gd name="T4" fmla="*/ 160 w 2907"/>
                <a:gd name="T5" fmla="*/ 990 h 3373"/>
                <a:gd name="T6" fmla="*/ 1431 w 2907"/>
                <a:gd name="T7" fmla="*/ 0 h 3373"/>
                <a:gd name="T8" fmla="*/ 2907 w 2907"/>
                <a:gd name="T9" fmla="*/ 734 h 3373"/>
                <a:gd name="T10" fmla="*/ 2133 w 2907"/>
                <a:gd name="T11" fmla="*/ 1169 h 3373"/>
                <a:gd name="T12" fmla="*/ 1463 w 2907"/>
                <a:gd name="T13" fmla="*/ 657 h 3373"/>
                <a:gd name="T14" fmla="*/ 1042 w 2907"/>
                <a:gd name="T15" fmla="*/ 945 h 3373"/>
                <a:gd name="T16" fmla="*/ 1943 w 2907"/>
                <a:gd name="T17" fmla="*/ 1367 h 3373"/>
                <a:gd name="T18" fmla="*/ 2907 w 2907"/>
                <a:gd name="T19" fmla="*/ 2344 h 3373"/>
                <a:gd name="T20" fmla="*/ 1610 w 2907"/>
                <a:gd name="T21" fmla="*/ 3373 h 3373"/>
                <a:gd name="T22" fmla="*/ 0 w 2907"/>
                <a:gd name="T23" fmla="*/ 2543 h 3373"/>
                <a:gd name="T24" fmla="*/ 786 w 2907"/>
                <a:gd name="T25" fmla="*/ 2102 h 3373"/>
                <a:gd name="T26" fmla="*/ 1598 w 2907"/>
                <a:gd name="T27" fmla="*/ 2715 h 3373"/>
                <a:gd name="T28" fmla="*/ 2025 w 2907"/>
                <a:gd name="T29" fmla="*/ 2402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07" h="3373">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46" name="Freeform 13"/>
            <p:cNvSpPr>
              <a:spLocks/>
            </p:cNvSpPr>
            <p:nvPr/>
          </p:nvSpPr>
          <p:spPr bwMode="black">
            <a:xfrm>
              <a:off x="4770438" y="2295526"/>
              <a:ext cx="563563" cy="1677988"/>
            </a:xfrm>
            <a:custGeom>
              <a:avLst/>
              <a:gdLst>
                <a:gd name="T0" fmla="*/ 907 w 1565"/>
                <a:gd name="T1" fmla="*/ 0 h 4657"/>
                <a:gd name="T2" fmla="*/ 0 w 1565"/>
                <a:gd name="T3" fmla="*/ 0 h 4657"/>
                <a:gd name="T4" fmla="*/ 0 w 1565"/>
                <a:gd name="T5" fmla="*/ 3706 h 4657"/>
                <a:gd name="T6" fmla="*/ 214 w 1565"/>
                <a:gd name="T7" fmla="*/ 4430 h 4657"/>
                <a:gd name="T8" fmla="*/ 894 w 1565"/>
                <a:gd name="T9" fmla="*/ 4657 h 4657"/>
                <a:gd name="T10" fmla="*/ 1220 w 1565"/>
                <a:gd name="T11" fmla="*/ 4622 h 4657"/>
                <a:gd name="T12" fmla="*/ 1488 w 1565"/>
                <a:gd name="T13" fmla="*/ 4523 h 4657"/>
                <a:gd name="T14" fmla="*/ 1565 w 1565"/>
                <a:gd name="T15" fmla="*/ 3916 h 4657"/>
                <a:gd name="T16" fmla="*/ 1377 w 1565"/>
                <a:gd name="T17" fmla="*/ 3970 h 4657"/>
                <a:gd name="T18" fmla="*/ 1188 w 1565"/>
                <a:gd name="T19" fmla="*/ 3986 h 4657"/>
                <a:gd name="T20" fmla="*/ 974 w 1565"/>
                <a:gd name="T21" fmla="*/ 3897 h 4657"/>
                <a:gd name="T22" fmla="*/ 907 w 1565"/>
                <a:gd name="T23" fmla="*/ 3577 h 4657"/>
                <a:gd name="T24" fmla="*/ 907 w 1565"/>
                <a:gd name="T25" fmla="*/ 0 h 4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5" h="4657">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47" name="Freeform 14"/>
            <p:cNvSpPr>
              <a:spLocks noEditPoints="1"/>
            </p:cNvSpPr>
            <p:nvPr/>
          </p:nvSpPr>
          <p:spPr bwMode="black">
            <a:xfrm>
              <a:off x="3455988" y="2762251"/>
              <a:ext cx="1073150" cy="1216025"/>
            </a:xfrm>
            <a:custGeom>
              <a:avLst/>
              <a:gdLst>
                <a:gd name="T0" fmla="*/ 1540 w 2977"/>
                <a:gd name="T1" fmla="*/ 651 h 3373"/>
                <a:gd name="T2" fmla="*/ 869 w 2977"/>
                <a:gd name="T3" fmla="*/ 1328 h 3373"/>
                <a:gd name="T4" fmla="*/ 2140 w 2977"/>
                <a:gd name="T5" fmla="*/ 1328 h 3373"/>
                <a:gd name="T6" fmla="*/ 1540 w 2977"/>
                <a:gd name="T7" fmla="*/ 651 h 3373"/>
                <a:gd name="T8" fmla="*/ 2932 w 2977"/>
                <a:gd name="T9" fmla="*/ 1929 h 3373"/>
                <a:gd name="T10" fmla="*/ 850 w 2977"/>
                <a:gd name="T11" fmla="*/ 1929 h 3373"/>
                <a:gd name="T12" fmla="*/ 1559 w 2977"/>
                <a:gd name="T13" fmla="*/ 2708 h 3373"/>
                <a:gd name="T14" fmla="*/ 2179 w 2977"/>
                <a:gd name="T15" fmla="*/ 2178 h 3373"/>
                <a:gd name="T16" fmla="*/ 2938 w 2977"/>
                <a:gd name="T17" fmla="*/ 2606 h 3373"/>
                <a:gd name="T18" fmla="*/ 1559 w 2977"/>
                <a:gd name="T19" fmla="*/ 3373 h 3373"/>
                <a:gd name="T20" fmla="*/ 0 w 2977"/>
                <a:gd name="T21" fmla="*/ 1686 h 3373"/>
                <a:gd name="T22" fmla="*/ 1540 w 2977"/>
                <a:gd name="T23" fmla="*/ 0 h 3373"/>
                <a:gd name="T24" fmla="*/ 2977 w 2977"/>
                <a:gd name="T25" fmla="*/ 1488 h 3373"/>
                <a:gd name="T26" fmla="*/ 2932 w 2977"/>
                <a:gd name="T27" fmla="*/ 1929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77" h="3373">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48" name="Freeform 15"/>
            <p:cNvSpPr>
              <a:spLocks/>
            </p:cNvSpPr>
            <p:nvPr/>
          </p:nvSpPr>
          <p:spPr bwMode="black">
            <a:xfrm>
              <a:off x="1879601" y="2357438"/>
              <a:ext cx="1311275" cy="1593850"/>
            </a:xfrm>
            <a:custGeom>
              <a:avLst/>
              <a:gdLst>
                <a:gd name="T0" fmla="*/ 2702 w 3641"/>
                <a:gd name="T1" fmla="*/ 4420 h 4420"/>
                <a:gd name="T2" fmla="*/ 3641 w 3641"/>
                <a:gd name="T3" fmla="*/ 4420 h 4420"/>
                <a:gd name="T4" fmla="*/ 3641 w 3641"/>
                <a:gd name="T5" fmla="*/ 0 h 4420"/>
                <a:gd name="T6" fmla="*/ 2702 w 3641"/>
                <a:gd name="T7" fmla="*/ 0 h 4420"/>
                <a:gd name="T8" fmla="*/ 2702 w 3641"/>
                <a:gd name="T9" fmla="*/ 1750 h 4420"/>
                <a:gd name="T10" fmla="*/ 939 w 3641"/>
                <a:gd name="T11" fmla="*/ 1750 h 4420"/>
                <a:gd name="T12" fmla="*/ 939 w 3641"/>
                <a:gd name="T13" fmla="*/ 0 h 4420"/>
                <a:gd name="T14" fmla="*/ 0 w 3641"/>
                <a:gd name="T15" fmla="*/ 0 h 4420"/>
                <a:gd name="T16" fmla="*/ 0 w 3641"/>
                <a:gd name="T17" fmla="*/ 4420 h 4420"/>
                <a:gd name="T18" fmla="*/ 939 w 3641"/>
                <a:gd name="T19" fmla="*/ 4420 h 4420"/>
                <a:gd name="T20" fmla="*/ 939 w 3641"/>
                <a:gd name="T21" fmla="*/ 2586 h 4420"/>
                <a:gd name="T22" fmla="*/ 2702 w 3641"/>
                <a:gd name="T23" fmla="*/ 2586 h 4420"/>
                <a:gd name="T24" fmla="*/ 2702 w 3641"/>
                <a:gd name="T25" fmla="*/ 4420 h 4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41" h="442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grpSp>
    </p:spTree>
    <p:extLst>
      <p:ext uri="{BB962C8B-B14F-4D97-AF65-F5344CB8AC3E}">
        <p14:creationId xmlns:p14="http://schemas.microsoft.com/office/powerpoint/2010/main" val="23206563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Kuva">
    <p:spTree>
      <p:nvGrpSpPr>
        <p:cNvPr id="1" name=""/>
        <p:cNvGrpSpPr/>
        <p:nvPr/>
      </p:nvGrpSpPr>
      <p:grpSpPr>
        <a:xfrm>
          <a:off x="0" y="0"/>
          <a:ext cx="0" cy="0"/>
          <a:chOff x="0" y="0"/>
          <a:chExt cx="0" cy="0"/>
        </a:xfrm>
      </p:grpSpPr>
      <p:sp>
        <p:nvSpPr>
          <p:cNvPr id="6" name="Picture Placeholder 7"/>
          <p:cNvSpPr>
            <a:spLocks noGrp="1"/>
          </p:cNvSpPr>
          <p:nvPr>
            <p:ph type="pic" sz="quarter" idx="13"/>
          </p:nvPr>
        </p:nvSpPr>
        <p:spPr>
          <a:xfrm>
            <a:off x="0" y="0"/>
            <a:ext cx="12192000" cy="6858000"/>
          </a:xfrm>
          <a:solidFill>
            <a:schemeClr val="bg1">
              <a:lumMod val="85000"/>
            </a:schemeClr>
          </a:solidFill>
        </p:spPr>
        <p:txBody>
          <a:bodyPr/>
          <a:lstStyle>
            <a:lvl1pPr marL="0" indent="0">
              <a:buFontTx/>
              <a:buNone/>
              <a:defRPr/>
            </a:lvl1pPr>
          </a:lstStyle>
          <a:p>
            <a:r>
              <a:rPr lang="fi-FI"/>
              <a:t>Lisää kuva napsauttamalla kuvaketta</a:t>
            </a:r>
            <a:endParaRPr lang="en-GB"/>
          </a:p>
        </p:txBody>
      </p:sp>
      <p:sp>
        <p:nvSpPr>
          <p:cNvPr id="2" name="Otsikko 1"/>
          <p:cNvSpPr>
            <a:spLocks noGrp="1"/>
          </p:cNvSpPr>
          <p:nvPr>
            <p:ph type="title"/>
          </p:nvPr>
        </p:nvSpPr>
        <p:spPr/>
        <p:txBody>
          <a:bodyPr/>
          <a:lstStyle/>
          <a:p>
            <a:r>
              <a:rPr lang="fi-FI"/>
              <a:t>Muokkaa perustyyl. napsautt.</a:t>
            </a:r>
          </a:p>
        </p:txBody>
      </p:sp>
    </p:spTree>
    <p:extLst>
      <p:ext uri="{BB962C8B-B14F-4D97-AF65-F5344CB8AC3E}">
        <p14:creationId xmlns:p14="http://schemas.microsoft.com/office/powerpoint/2010/main" val="56389662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äivämäärän paikkamerkki 2"/>
          <p:cNvSpPr>
            <a:spLocks noGrp="1"/>
          </p:cNvSpPr>
          <p:nvPr>
            <p:ph type="dt" sz="half" idx="10"/>
          </p:nvPr>
        </p:nvSpPr>
        <p:spPr/>
        <p:txBody>
          <a:bodyPr/>
          <a:lstStyle/>
          <a:p>
            <a:endParaRPr lang="fi-FI"/>
          </a:p>
        </p:txBody>
      </p:sp>
      <p:sp>
        <p:nvSpPr>
          <p:cNvPr id="4" name="Alatunnisteen paikkamerkki 3"/>
          <p:cNvSpPr>
            <a:spLocks noGrp="1"/>
          </p:cNvSpPr>
          <p:nvPr>
            <p:ph type="ftr" sz="quarter" idx="11"/>
          </p:nvPr>
        </p:nvSpPr>
        <p:spPr/>
        <p:txBody>
          <a:bodyPr/>
          <a:lstStyle/>
          <a:p>
            <a:endParaRPr lang="fi-FI"/>
          </a:p>
        </p:txBody>
      </p:sp>
      <p:sp>
        <p:nvSpPr>
          <p:cNvPr id="5" name="Dian numeron paikkamerkki 4"/>
          <p:cNvSpPr>
            <a:spLocks noGrp="1"/>
          </p:cNvSpPr>
          <p:nvPr>
            <p:ph type="sldNum" sz="quarter" idx="12"/>
          </p:nvPr>
        </p:nvSpPr>
        <p:spPr/>
        <p:txBody>
          <a:bodyPr/>
          <a:lstStyle/>
          <a:p>
            <a:fld id="{66B0B938-106A-4E9D-9931-8D19B263D192}" type="slidenum">
              <a:rPr lang="fi-FI" smtClean="0"/>
              <a:t>‹#›</a:t>
            </a:fld>
            <a:endParaRPr lang="fi-FI"/>
          </a:p>
        </p:txBody>
      </p:sp>
    </p:spTree>
    <p:extLst>
      <p:ext uri="{BB962C8B-B14F-4D97-AF65-F5344CB8AC3E}">
        <p14:creationId xmlns:p14="http://schemas.microsoft.com/office/powerpoint/2010/main" val="185221181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Logo">
    <p:spTree>
      <p:nvGrpSpPr>
        <p:cNvPr id="1" name=""/>
        <p:cNvGrpSpPr/>
        <p:nvPr/>
      </p:nvGrpSpPr>
      <p:grpSpPr>
        <a:xfrm>
          <a:off x="0" y="0"/>
          <a:ext cx="0" cy="0"/>
          <a:chOff x="0" y="0"/>
          <a:chExt cx="0" cy="0"/>
        </a:xfrm>
      </p:grpSpPr>
      <p:sp>
        <p:nvSpPr>
          <p:cNvPr id="2" name="Päivämäärän paikkamerkki 1"/>
          <p:cNvSpPr>
            <a:spLocks noGrp="1"/>
          </p:cNvSpPr>
          <p:nvPr>
            <p:ph type="dt" sz="half" idx="10"/>
          </p:nvPr>
        </p:nvSpPr>
        <p:spPr/>
        <p:txBody>
          <a:bodyPr/>
          <a:lstStyle/>
          <a:p>
            <a:endParaRPr lang="fi-FI"/>
          </a:p>
        </p:txBody>
      </p:sp>
      <p:sp>
        <p:nvSpPr>
          <p:cNvPr id="3" name="Alatunnisteen paikkamerkki 2"/>
          <p:cNvSpPr>
            <a:spLocks noGrp="1"/>
          </p:cNvSpPr>
          <p:nvPr>
            <p:ph type="ftr" sz="quarter" idx="11"/>
          </p:nvPr>
        </p:nvSpPr>
        <p:spPr/>
        <p:txBody>
          <a:bodyPr/>
          <a:lstStyle/>
          <a:p>
            <a:endParaRPr lang="fi-FI"/>
          </a:p>
        </p:txBody>
      </p:sp>
      <p:sp>
        <p:nvSpPr>
          <p:cNvPr id="4" name="Dian numeron paikkamerkki 3"/>
          <p:cNvSpPr>
            <a:spLocks noGrp="1"/>
          </p:cNvSpPr>
          <p:nvPr>
            <p:ph type="sldNum" sz="quarter" idx="12"/>
          </p:nvPr>
        </p:nvSpPr>
        <p:spPr/>
        <p:txBody>
          <a:bodyPr/>
          <a:lstStyle/>
          <a:p>
            <a:fld id="{66B0B938-106A-4E9D-9931-8D19B263D192}" type="slidenum">
              <a:rPr lang="fi-FI" smtClean="0"/>
              <a:t>‹#›</a:t>
            </a:fld>
            <a:endParaRPr lang="fi-FI"/>
          </a:p>
        </p:txBody>
      </p:sp>
    </p:spTree>
    <p:extLst>
      <p:ext uri="{BB962C8B-B14F-4D97-AF65-F5344CB8AC3E}">
        <p14:creationId xmlns:p14="http://schemas.microsoft.com/office/powerpoint/2010/main" val="87705515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blank" preserve="1">
  <p:cSld name="Tyhjä">
    <p:spTree>
      <p:nvGrpSpPr>
        <p:cNvPr id="1" name=""/>
        <p:cNvGrpSpPr/>
        <p:nvPr/>
      </p:nvGrpSpPr>
      <p:grpSpPr>
        <a:xfrm>
          <a:off x="0" y="0"/>
          <a:ext cx="0" cy="0"/>
          <a:chOff x="0" y="0"/>
          <a:chExt cx="0" cy="0"/>
        </a:xfrm>
      </p:grpSpPr>
      <p:sp>
        <p:nvSpPr>
          <p:cNvPr id="2" name="Päivämäärän paikkamerkki 1"/>
          <p:cNvSpPr>
            <a:spLocks noGrp="1"/>
          </p:cNvSpPr>
          <p:nvPr>
            <p:ph type="dt" sz="half" idx="10"/>
          </p:nvPr>
        </p:nvSpPr>
        <p:spPr/>
        <p:txBody>
          <a:bodyPr/>
          <a:lstStyle/>
          <a:p>
            <a:endParaRPr lang="fi-FI"/>
          </a:p>
        </p:txBody>
      </p:sp>
      <p:sp>
        <p:nvSpPr>
          <p:cNvPr id="3" name="Alatunnisteen paikkamerkki 2"/>
          <p:cNvSpPr>
            <a:spLocks noGrp="1"/>
          </p:cNvSpPr>
          <p:nvPr>
            <p:ph type="ftr" sz="quarter" idx="11"/>
          </p:nvPr>
        </p:nvSpPr>
        <p:spPr/>
        <p:txBody>
          <a:bodyPr/>
          <a:lstStyle/>
          <a:p>
            <a:endParaRPr lang="fi-FI"/>
          </a:p>
        </p:txBody>
      </p:sp>
      <p:sp>
        <p:nvSpPr>
          <p:cNvPr id="4" name="Dian numeron paikkamerkki 3"/>
          <p:cNvSpPr>
            <a:spLocks noGrp="1"/>
          </p:cNvSpPr>
          <p:nvPr>
            <p:ph type="sldNum" sz="quarter" idx="12"/>
          </p:nvPr>
        </p:nvSpPr>
        <p:spPr/>
        <p:txBody>
          <a:bodyPr/>
          <a:lstStyle/>
          <a:p>
            <a:fld id="{66B0B938-106A-4E9D-9931-8D19B263D192}" type="slidenum">
              <a:rPr lang="fi-FI" smtClean="0"/>
              <a:t>‹#›</a:t>
            </a:fld>
            <a:endParaRPr lang="fi-FI"/>
          </a:p>
        </p:txBody>
      </p:sp>
    </p:spTree>
    <p:extLst>
      <p:ext uri="{BB962C8B-B14F-4D97-AF65-F5344CB8AC3E}">
        <p14:creationId xmlns:p14="http://schemas.microsoft.com/office/powerpoint/2010/main" val="33062796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5" name="Date Placeholder 4"/>
          <p:cNvSpPr>
            <a:spLocks noGrp="1"/>
          </p:cNvSpPr>
          <p:nvPr>
            <p:ph type="dt" sz="half" idx="10"/>
          </p:nvPr>
        </p:nvSpPr>
        <p:spPr/>
        <p:txBody>
          <a:bodyPr/>
          <a:lstStyle/>
          <a:p>
            <a:fld id="{8D8A81C3-28B8-DB4D-9913-4BA6C86C90D1}" type="datetimeFigureOut">
              <a:rPr lang="en-US" smtClean="0">
                <a:solidFill>
                  <a:prstClr val="white">
                    <a:tint val="75000"/>
                  </a:prstClr>
                </a:solidFill>
                <a:latin typeface="Calibri"/>
              </a:rPr>
              <a:pPr/>
              <a:t>11/16/21</a:t>
            </a:fld>
            <a:endParaRPr lang="en-US">
              <a:solidFill>
                <a:prstClr val="white">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white">
                  <a:tint val="75000"/>
                </a:prstClr>
              </a:solidFill>
              <a:latin typeface="Calibri"/>
            </a:endParaRPr>
          </a:p>
        </p:txBody>
      </p:sp>
      <p:sp>
        <p:nvSpPr>
          <p:cNvPr id="7" name="Slide Number Placeholder 6"/>
          <p:cNvSpPr>
            <a:spLocks noGrp="1"/>
          </p:cNvSpPr>
          <p:nvPr>
            <p:ph type="sldNum" sz="quarter" idx="12"/>
          </p:nvPr>
        </p:nvSpPr>
        <p:spPr/>
        <p:txBody>
          <a:bodyPr/>
          <a:lstStyle/>
          <a:p>
            <a:fld id="{744DA3FD-0E4E-3946-94C6-BA1B8E1CF847}"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413004856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Kansi 1">
    <p:bg>
      <p:bgPr>
        <a:solidFill>
          <a:srgbClr val="0001BE"/>
        </a:solidFill>
        <a:effectLst/>
      </p:bgPr>
    </p:bg>
    <p:spTree>
      <p:nvGrpSpPr>
        <p:cNvPr id="1" name=""/>
        <p:cNvGrpSpPr/>
        <p:nvPr/>
      </p:nvGrpSpPr>
      <p:grpSpPr>
        <a:xfrm>
          <a:off x="0" y="0"/>
          <a:ext cx="0" cy="0"/>
          <a:chOff x="0" y="0"/>
          <a:chExt cx="0" cy="0"/>
        </a:xfrm>
      </p:grpSpPr>
      <p:sp>
        <p:nvSpPr>
          <p:cNvPr id="10" name="Freeform 5"/>
          <p:cNvSpPr>
            <a:spLocks/>
          </p:cNvSpPr>
          <p:nvPr userDrawn="1"/>
        </p:nvSpPr>
        <p:spPr bwMode="white">
          <a:xfrm>
            <a:off x="0" y="0"/>
            <a:ext cx="9393678" cy="6858000"/>
          </a:xfrm>
          <a:custGeom>
            <a:avLst/>
            <a:gdLst>
              <a:gd name="T0" fmla="*/ 5214 w 19559"/>
              <a:gd name="T1" fmla="*/ 14300 h 14300"/>
              <a:gd name="T2" fmla="*/ 5647 w 19559"/>
              <a:gd name="T3" fmla="*/ 13565 h 14300"/>
              <a:gd name="T4" fmla="*/ 7162 w 19559"/>
              <a:gd name="T5" fmla="*/ 12686 h 14300"/>
              <a:gd name="T6" fmla="*/ 8041 w 19559"/>
              <a:gd name="T7" fmla="*/ 11171 h 14300"/>
              <a:gd name="T8" fmla="*/ 9556 w 19559"/>
              <a:gd name="T9" fmla="*/ 10292 h 14300"/>
              <a:gd name="T10" fmla="*/ 10435 w 19559"/>
              <a:gd name="T11" fmla="*/ 8777 h 14300"/>
              <a:gd name="T12" fmla="*/ 11951 w 19559"/>
              <a:gd name="T13" fmla="*/ 7898 h 14300"/>
              <a:gd name="T14" fmla="*/ 12830 w 19559"/>
              <a:gd name="T15" fmla="*/ 6382 h 14300"/>
              <a:gd name="T16" fmla="*/ 14345 w 19559"/>
              <a:gd name="T17" fmla="*/ 5503 h 14300"/>
              <a:gd name="T18" fmla="*/ 15224 w 19559"/>
              <a:gd name="T19" fmla="*/ 3988 h 14300"/>
              <a:gd name="T20" fmla="*/ 16739 w 19559"/>
              <a:gd name="T21" fmla="*/ 3109 h 14300"/>
              <a:gd name="T22" fmla="*/ 17618 w 19559"/>
              <a:gd name="T23" fmla="*/ 1594 h 14300"/>
              <a:gd name="T24" fmla="*/ 19132 w 19559"/>
              <a:gd name="T25" fmla="*/ 716 h 14300"/>
              <a:gd name="T26" fmla="*/ 19559 w 19559"/>
              <a:gd name="T27" fmla="*/ 0 h 14300"/>
              <a:gd name="T28" fmla="*/ 0 w 19559"/>
              <a:gd name="T29" fmla="*/ 0 h 14300"/>
              <a:gd name="T30" fmla="*/ 0 w 19559"/>
              <a:gd name="T31" fmla="*/ 14300 h 14300"/>
              <a:gd name="T32" fmla="*/ 5214 w 19559"/>
              <a:gd name="T33" fmla="*/ 14300 h 14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559" h="14300">
                <a:moveTo>
                  <a:pt x="5214" y="14300"/>
                </a:moveTo>
                <a:cubicBezTo>
                  <a:pt x="5282" y="14078"/>
                  <a:pt x="5358" y="13854"/>
                  <a:pt x="5647" y="13565"/>
                </a:cubicBezTo>
                <a:cubicBezTo>
                  <a:pt x="6246" y="12966"/>
                  <a:pt x="6564" y="13285"/>
                  <a:pt x="7162" y="12686"/>
                </a:cubicBezTo>
                <a:cubicBezTo>
                  <a:pt x="7761" y="12087"/>
                  <a:pt x="7443" y="11769"/>
                  <a:pt x="8041" y="11171"/>
                </a:cubicBezTo>
                <a:cubicBezTo>
                  <a:pt x="8640" y="10572"/>
                  <a:pt x="8958" y="10890"/>
                  <a:pt x="9556" y="10292"/>
                </a:cubicBezTo>
                <a:cubicBezTo>
                  <a:pt x="10155" y="9693"/>
                  <a:pt x="9837" y="9375"/>
                  <a:pt x="10435" y="8777"/>
                </a:cubicBezTo>
                <a:cubicBezTo>
                  <a:pt x="11034" y="8178"/>
                  <a:pt x="11352" y="8496"/>
                  <a:pt x="11951" y="7898"/>
                </a:cubicBezTo>
                <a:cubicBezTo>
                  <a:pt x="12549" y="7299"/>
                  <a:pt x="12231" y="6981"/>
                  <a:pt x="12830" y="6382"/>
                </a:cubicBezTo>
                <a:cubicBezTo>
                  <a:pt x="13428" y="5784"/>
                  <a:pt x="13746" y="6102"/>
                  <a:pt x="14345" y="5503"/>
                </a:cubicBezTo>
                <a:cubicBezTo>
                  <a:pt x="14943" y="4905"/>
                  <a:pt x="14625" y="4587"/>
                  <a:pt x="15224" y="3988"/>
                </a:cubicBezTo>
                <a:cubicBezTo>
                  <a:pt x="15822" y="3390"/>
                  <a:pt x="16140" y="3708"/>
                  <a:pt x="16739" y="3109"/>
                </a:cubicBezTo>
                <a:cubicBezTo>
                  <a:pt x="17338" y="2511"/>
                  <a:pt x="17020" y="2192"/>
                  <a:pt x="17618" y="1594"/>
                </a:cubicBezTo>
                <a:cubicBezTo>
                  <a:pt x="18216" y="996"/>
                  <a:pt x="18534" y="1314"/>
                  <a:pt x="19132" y="716"/>
                </a:cubicBezTo>
                <a:cubicBezTo>
                  <a:pt x="19413" y="435"/>
                  <a:pt x="19492" y="216"/>
                  <a:pt x="19559" y="0"/>
                </a:cubicBezTo>
                <a:lnTo>
                  <a:pt x="0" y="0"/>
                </a:lnTo>
                <a:lnTo>
                  <a:pt x="0" y="14300"/>
                </a:lnTo>
                <a:lnTo>
                  <a:pt x="5214" y="14300"/>
                </a:lnTo>
                <a:close/>
              </a:path>
            </a:pathLst>
          </a:custGeom>
          <a:solidFill>
            <a:srgbClr val="00D7A7"/>
          </a:solidFill>
          <a:ln>
            <a:noFill/>
          </a:ln>
        </p:spPr>
        <p:txBody>
          <a:bodyPr vert="horz" wrap="square" lIns="91440" tIns="45720" rIns="91440" bIns="45720" numCol="1" anchor="t" anchorCtr="0" compatLnSpc="1">
            <a:prstTxWarp prst="textNoShape">
              <a:avLst/>
            </a:prstTxWarp>
          </a:bodyPr>
          <a:lstStyle/>
          <a:p>
            <a:endParaRPr lang="fi-FI"/>
          </a:p>
        </p:txBody>
      </p:sp>
      <p:sp>
        <p:nvSpPr>
          <p:cNvPr id="2" name="Otsikko 1"/>
          <p:cNvSpPr>
            <a:spLocks noGrp="1"/>
          </p:cNvSpPr>
          <p:nvPr>
            <p:ph type="ctrTitle"/>
          </p:nvPr>
        </p:nvSpPr>
        <p:spPr>
          <a:xfrm>
            <a:off x="408563" y="457200"/>
            <a:ext cx="10739336" cy="2071991"/>
          </a:xfrm>
        </p:spPr>
        <p:txBody>
          <a:bodyPr anchor="t" anchorCtr="0"/>
          <a:lstStyle>
            <a:lvl1pPr algn="l">
              <a:lnSpc>
                <a:spcPct val="85000"/>
              </a:lnSpc>
              <a:defRPr sz="7000">
                <a:solidFill>
                  <a:srgbClr val="FFFFFF"/>
                </a:solidFill>
                <a:latin typeface="+mj-lt"/>
              </a:defRPr>
            </a:lvl1pPr>
          </a:lstStyle>
          <a:p>
            <a:r>
              <a:rPr lang="fi-FI"/>
              <a:t>Muokkaa perustyyl. napsautt.</a:t>
            </a:r>
            <a:endParaRPr lang="fi-FI" dirty="0"/>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fi-FI"/>
              <a:t>Muokkaa tekstin perustyylejä</a:t>
            </a:r>
          </a:p>
        </p:txBody>
      </p:sp>
      <p:pic>
        <p:nvPicPr>
          <p:cNvPr id="28" name="Kuva 2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4211" y="5677621"/>
            <a:ext cx="1686983" cy="946833"/>
          </a:xfrm>
          <a:prstGeom prst="rect">
            <a:avLst/>
          </a:prstGeom>
        </p:spPr>
      </p:pic>
    </p:spTree>
    <p:extLst>
      <p:ext uri="{BB962C8B-B14F-4D97-AF65-F5344CB8AC3E}">
        <p14:creationId xmlns:p14="http://schemas.microsoft.com/office/powerpoint/2010/main" val="118912825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Kansi 1 B">
    <p:bg>
      <p:bgPr>
        <a:solidFill>
          <a:srgbClr val="0001BE"/>
        </a:solidFill>
        <a:effectLst/>
      </p:bgPr>
    </p:bg>
    <p:spTree>
      <p:nvGrpSpPr>
        <p:cNvPr id="1" name=""/>
        <p:cNvGrpSpPr/>
        <p:nvPr/>
      </p:nvGrpSpPr>
      <p:grpSpPr>
        <a:xfrm>
          <a:off x="0" y="0"/>
          <a:ext cx="0" cy="0"/>
          <a:chOff x="0" y="0"/>
          <a:chExt cx="0" cy="0"/>
        </a:xfrm>
      </p:grpSpPr>
      <p:sp>
        <p:nvSpPr>
          <p:cNvPr id="27" name="Freeform 5"/>
          <p:cNvSpPr>
            <a:spLocks/>
          </p:cNvSpPr>
          <p:nvPr userDrawn="1"/>
        </p:nvSpPr>
        <p:spPr bwMode="auto">
          <a:xfrm>
            <a:off x="0" y="0"/>
            <a:ext cx="12192000" cy="6858000"/>
          </a:xfrm>
          <a:custGeom>
            <a:avLst/>
            <a:gdLst>
              <a:gd name="T0" fmla="*/ 11070 w 25400"/>
              <a:gd name="T1" fmla="*/ 14300 h 14300"/>
              <a:gd name="T2" fmla="*/ 11503 w 25400"/>
              <a:gd name="T3" fmla="*/ 13565 h 14300"/>
              <a:gd name="T4" fmla="*/ 13018 w 25400"/>
              <a:gd name="T5" fmla="*/ 12686 h 14300"/>
              <a:gd name="T6" fmla="*/ 13897 w 25400"/>
              <a:gd name="T7" fmla="*/ 11171 h 14300"/>
              <a:gd name="T8" fmla="*/ 15412 w 25400"/>
              <a:gd name="T9" fmla="*/ 10292 h 14300"/>
              <a:gd name="T10" fmla="*/ 16291 w 25400"/>
              <a:gd name="T11" fmla="*/ 8777 h 14300"/>
              <a:gd name="T12" fmla="*/ 17807 w 25400"/>
              <a:gd name="T13" fmla="*/ 7898 h 14300"/>
              <a:gd name="T14" fmla="*/ 18686 w 25400"/>
              <a:gd name="T15" fmla="*/ 6382 h 14300"/>
              <a:gd name="T16" fmla="*/ 20201 w 25400"/>
              <a:gd name="T17" fmla="*/ 5503 h 14300"/>
              <a:gd name="T18" fmla="*/ 21080 w 25400"/>
              <a:gd name="T19" fmla="*/ 3988 h 14300"/>
              <a:gd name="T20" fmla="*/ 22595 w 25400"/>
              <a:gd name="T21" fmla="*/ 3109 h 14300"/>
              <a:gd name="T22" fmla="*/ 23474 w 25400"/>
              <a:gd name="T23" fmla="*/ 1594 h 14300"/>
              <a:gd name="T24" fmla="*/ 24988 w 25400"/>
              <a:gd name="T25" fmla="*/ 716 h 14300"/>
              <a:gd name="T26" fmla="*/ 25400 w 25400"/>
              <a:gd name="T27" fmla="*/ 48 h 14300"/>
              <a:gd name="T28" fmla="*/ 25400 w 25400"/>
              <a:gd name="T29" fmla="*/ 0 h 14300"/>
              <a:gd name="T30" fmla="*/ 0 w 25400"/>
              <a:gd name="T31" fmla="*/ 0 h 14300"/>
              <a:gd name="T32" fmla="*/ 0 w 25400"/>
              <a:gd name="T33" fmla="*/ 14300 h 14300"/>
              <a:gd name="T34" fmla="*/ 11070 w 25400"/>
              <a:gd name="T35" fmla="*/ 14300 h 14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5400" h="14300">
                <a:moveTo>
                  <a:pt x="11070" y="14300"/>
                </a:moveTo>
                <a:cubicBezTo>
                  <a:pt x="11139" y="14078"/>
                  <a:pt x="11214" y="13854"/>
                  <a:pt x="11503" y="13565"/>
                </a:cubicBezTo>
                <a:cubicBezTo>
                  <a:pt x="12102" y="12966"/>
                  <a:pt x="12420" y="13285"/>
                  <a:pt x="13018" y="12686"/>
                </a:cubicBezTo>
                <a:cubicBezTo>
                  <a:pt x="13617" y="12087"/>
                  <a:pt x="13299" y="11769"/>
                  <a:pt x="13897" y="11171"/>
                </a:cubicBezTo>
                <a:cubicBezTo>
                  <a:pt x="14496" y="10572"/>
                  <a:pt x="14814" y="10890"/>
                  <a:pt x="15412" y="10292"/>
                </a:cubicBezTo>
                <a:cubicBezTo>
                  <a:pt x="16011" y="9693"/>
                  <a:pt x="15693" y="9375"/>
                  <a:pt x="16291" y="8777"/>
                </a:cubicBezTo>
                <a:cubicBezTo>
                  <a:pt x="16890" y="8178"/>
                  <a:pt x="17208" y="8496"/>
                  <a:pt x="17807" y="7898"/>
                </a:cubicBezTo>
                <a:cubicBezTo>
                  <a:pt x="18405" y="7299"/>
                  <a:pt x="18087" y="6981"/>
                  <a:pt x="18686" y="6382"/>
                </a:cubicBezTo>
                <a:cubicBezTo>
                  <a:pt x="19284" y="5784"/>
                  <a:pt x="19602" y="6102"/>
                  <a:pt x="20201" y="5503"/>
                </a:cubicBezTo>
                <a:cubicBezTo>
                  <a:pt x="20799" y="4905"/>
                  <a:pt x="20481" y="4587"/>
                  <a:pt x="21080" y="3988"/>
                </a:cubicBezTo>
                <a:cubicBezTo>
                  <a:pt x="21678" y="3390"/>
                  <a:pt x="21997" y="3708"/>
                  <a:pt x="22595" y="3109"/>
                </a:cubicBezTo>
                <a:cubicBezTo>
                  <a:pt x="23194" y="2511"/>
                  <a:pt x="22876" y="2192"/>
                  <a:pt x="23474" y="1594"/>
                </a:cubicBezTo>
                <a:cubicBezTo>
                  <a:pt x="24072" y="996"/>
                  <a:pt x="24390" y="1314"/>
                  <a:pt x="24988" y="716"/>
                </a:cubicBezTo>
                <a:cubicBezTo>
                  <a:pt x="25249" y="455"/>
                  <a:pt x="25336" y="248"/>
                  <a:pt x="25400" y="48"/>
                </a:cubicBezTo>
                <a:lnTo>
                  <a:pt x="25400" y="0"/>
                </a:lnTo>
                <a:lnTo>
                  <a:pt x="0" y="0"/>
                </a:lnTo>
                <a:lnTo>
                  <a:pt x="0" y="14300"/>
                </a:lnTo>
                <a:lnTo>
                  <a:pt x="11070" y="14300"/>
                </a:lnTo>
                <a:close/>
              </a:path>
            </a:pathLst>
          </a:custGeom>
          <a:solidFill>
            <a:srgbClr val="00D7A7"/>
          </a:solidFill>
          <a:ln>
            <a:noFill/>
          </a:ln>
        </p:spPr>
        <p:txBody>
          <a:bodyPr vert="horz" wrap="square" lIns="91440" tIns="45720" rIns="91440" bIns="45720" numCol="1" anchor="t" anchorCtr="0" compatLnSpc="1">
            <a:prstTxWarp prst="textNoShape">
              <a:avLst/>
            </a:prstTxWarp>
          </a:bodyPr>
          <a:lstStyle/>
          <a:p>
            <a:endParaRPr lang="fi-FI"/>
          </a:p>
        </p:txBody>
      </p:sp>
      <p:sp>
        <p:nvSpPr>
          <p:cNvPr id="2" name="Otsikko 1"/>
          <p:cNvSpPr>
            <a:spLocks noGrp="1"/>
          </p:cNvSpPr>
          <p:nvPr>
            <p:ph type="ctrTitle"/>
          </p:nvPr>
        </p:nvSpPr>
        <p:spPr>
          <a:xfrm>
            <a:off x="408563" y="457200"/>
            <a:ext cx="10739336" cy="2071991"/>
          </a:xfrm>
        </p:spPr>
        <p:txBody>
          <a:bodyPr anchor="t" anchorCtr="0"/>
          <a:lstStyle>
            <a:lvl1pPr algn="l">
              <a:lnSpc>
                <a:spcPct val="85000"/>
              </a:lnSpc>
              <a:defRPr sz="7000">
                <a:solidFill>
                  <a:srgbClr val="FFFFFF"/>
                </a:solidFill>
                <a:latin typeface="+mj-lt"/>
              </a:defRPr>
            </a:lvl1pPr>
          </a:lstStyle>
          <a:p>
            <a:r>
              <a:rPr lang="fi-FI"/>
              <a:t>Muokkaa perustyyl. napsautt.</a:t>
            </a:r>
            <a:endParaRPr lang="fi-FI" dirty="0"/>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fi-FI"/>
              <a:t>Muokkaa tekstin perustyylejä</a:t>
            </a:r>
          </a:p>
        </p:txBody>
      </p:sp>
      <p:pic>
        <p:nvPicPr>
          <p:cNvPr id="28" name="Kuva 2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4211" y="5677621"/>
            <a:ext cx="1686983" cy="946833"/>
          </a:xfrm>
          <a:prstGeom prst="rect">
            <a:avLst/>
          </a:prstGeom>
        </p:spPr>
      </p:pic>
    </p:spTree>
    <p:extLst>
      <p:ext uri="{BB962C8B-B14F-4D97-AF65-F5344CB8AC3E}">
        <p14:creationId xmlns:p14="http://schemas.microsoft.com/office/powerpoint/2010/main" val="155082051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Kansi 2">
    <p:bg>
      <p:bgPr>
        <a:solidFill>
          <a:srgbClr val="9FC9EB"/>
        </a:solidFill>
        <a:effectLst/>
      </p:bgPr>
    </p:bg>
    <p:spTree>
      <p:nvGrpSpPr>
        <p:cNvPr id="1" name=""/>
        <p:cNvGrpSpPr/>
        <p:nvPr/>
      </p:nvGrpSpPr>
      <p:grpSpPr>
        <a:xfrm>
          <a:off x="0" y="0"/>
          <a:ext cx="0" cy="0"/>
          <a:chOff x="0" y="0"/>
          <a:chExt cx="0" cy="0"/>
        </a:xfrm>
      </p:grpSpPr>
      <p:sp>
        <p:nvSpPr>
          <p:cNvPr id="27" name="Freeform 5"/>
          <p:cNvSpPr>
            <a:spLocks/>
          </p:cNvSpPr>
          <p:nvPr userDrawn="1"/>
        </p:nvSpPr>
        <p:spPr bwMode="white">
          <a:xfrm>
            <a:off x="0" y="0"/>
            <a:ext cx="12192000" cy="3888500"/>
          </a:xfrm>
          <a:custGeom>
            <a:avLst/>
            <a:gdLst>
              <a:gd name="T0" fmla="*/ 0 w 25400"/>
              <a:gd name="T1" fmla="*/ 6386 h 8063"/>
              <a:gd name="T2" fmla="*/ 2540 w 25400"/>
              <a:gd name="T3" fmla="*/ 8063 h 8063"/>
              <a:gd name="T4" fmla="*/ 5080 w 25400"/>
              <a:gd name="T5" fmla="*/ 6386 h 8063"/>
              <a:gd name="T6" fmla="*/ 7620 w 25400"/>
              <a:gd name="T7" fmla="*/ 8063 h 8063"/>
              <a:gd name="T8" fmla="*/ 10160 w 25400"/>
              <a:gd name="T9" fmla="*/ 6386 h 8063"/>
              <a:gd name="T10" fmla="*/ 12700 w 25400"/>
              <a:gd name="T11" fmla="*/ 8063 h 8063"/>
              <a:gd name="T12" fmla="*/ 15240 w 25400"/>
              <a:gd name="T13" fmla="*/ 6386 h 8063"/>
              <a:gd name="T14" fmla="*/ 17780 w 25400"/>
              <a:gd name="T15" fmla="*/ 8063 h 8063"/>
              <a:gd name="T16" fmla="*/ 20320 w 25400"/>
              <a:gd name="T17" fmla="*/ 6386 h 8063"/>
              <a:gd name="T18" fmla="*/ 22860 w 25400"/>
              <a:gd name="T19" fmla="*/ 8063 h 8063"/>
              <a:gd name="T20" fmla="*/ 25400 w 25400"/>
              <a:gd name="T21" fmla="*/ 6386 h 8063"/>
              <a:gd name="T22" fmla="*/ 25400 w 25400"/>
              <a:gd name="T23" fmla="*/ 0 h 8063"/>
              <a:gd name="T24" fmla="*/ 0 w 25400"/>
              <a:gd name="T25" fmla="*/ 0 h 8063"/>
              <a:gd name="T26" fmla="*/ 0 w 25400"/>
              <a:gd name="T27" fmla="*/ 6386 h 8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400" h="8063">
                <a:moveTo>
                  <a:pt x="0" y="6386"/>
                </a:moveTo>
                <a:cubicBezTo>
                  <a:pt x="1140" y="6386"/>
                  <a:pt x="2118" y="7077"/>
                  <a:pt x="2540" y="8063"/>
                </a:cubicBezTo>
                <a:cubicBezTo>
                  <a:pt x="2962" y="7077"/>
                  <a:pt x="3940" y="6386"/>
                  <a:pt x="5080" y="6386"/>
                </a:cubicBezTo>
                <a:cubicBezTo>
                  <a:pt x="6220" y="6386"/>
                  <a:pt x="7198" y="7077"/>
                  <a:pt x="7620" y="8063"/>
                </a:cubicBezTo>
                <a:cubicBezTo>
                  <a:pt x="8042" y="7077"/>
                  <a:pt x="9020" y="6386"/>
                  <a:pt x="10160" y="6386"/>
                </a:cubicBezTo>
                <a:cubicBezTo>
                  <a:pt x="11300" y="6386"/>
                  <a:pt x="12278" y="7077"/>
                  <a:pt x="12700" y="8063"/>
                </a:cubicBezTo>
                <a:cubicBezTo>
                  <a:pt x="13122" y="7077"/>
                  <a:pt x="14100" y="6386"/>
                  <a:pt x="15240" y="6386"/>
                </a:cubicBezTo>
                <a:cubicBezTo>
                  <a:pt x="16380" y="6386"/>
                  <a:pt x="17358" y="7077"/>
                  <a:pt x="17780" y="8063"/>
                </a:cubicBezTo>
                <a:cubicBezTo>
                  <a:pt x="18202" y="7077"/>
                  <a:pt x="19180" y="6386"/>
                  <a:pt x="20320" y="6386"/>
                </a:cubicBezTo>
                <a:cubicBezTo>
                  <a:pt x="21460" y="6386"/>
                  <a:pt x="22438" y="7077"/>
                  <a:pt x="22860" y="8063"/>
                </a:cubicBezTo>
                <a:cubicBezTo>
                  <a:pt x="23282" y="7077"/>
                  <a:pt x="24260" y="6386"/>
                  <a:pt x="25400" y="6386"/>
                </a:cubicBezTo>
                <a:lnTo>
                  <a:pt x="25400" y="0"/>
                </a:lnTo>
                <a:lnTo>
                  <a:pt x="0" y="0"/>
                </a:lnTo>
                <a:lnTo>
                  <a:pt x="0" y="6386"/>
                </a:lnTo>
                <a:close/>
              </a:path>
            </a:pathLst>
          </a:custGeom>
          <a:solidFill>
            <a:srgbClr val="00D7A7"/>
          </a:solidFill>
          <a:ln>
            <a:noFill/>
          </a:ln>
        </p:spPr>
        <p:txBody>
          <a:bodyPr vert="horz" wrap="square" lIns="91440" tIns="45720" rIns="91440" bIns="45720" numCol="1" anchor="t" anchorCtr="0" compatLnSpc="1">
            <a:prstTxWarp prst="textNoShape">
              <a:avLst/>
            </a:prstTxWarp>
          </a:bodyPr>
          <a:lstStyle/>
          <a:p>
            <a:endParaRPr lang="fi-FI"/>
          </a:p>
        </p:txBody>
      </p:sp>
      <p:sp>
        <p:nvSpPr>
          <p:cNvPr id="2" name="Otsikko 1"/>
          <p:cNvSpPr>
            <a:spLocks noGrp="1"/>
          </p:cNvSpPr>
          <p:nvPr>
            <p:ph type="ctrTitle"/>
          </p:nvPr>
        </p:nvSpPr>
        <p:spPr>
          <a:xfrm>
            <a:off x="408563" y="457200"/>
            <a:ext cx="10739336" cy="2071991"/>
          </a:xfrm>
        </p:spPr>
        <p:txBody>
          <a:bodyPr anchor="t" anchorCtr="0"/>
          <a:lstStyle>
            <a:lvl1pPr algn="l">
              <a:lnSpc>
                <a:spcPct val="85000"/>
              </a:lnSpc>
              <a:defRPr sz="7000">
                <a:solidFill>
                  <a:srgbClr val="FFFFFF"/>
                </a:solidFill>
                <a:latin typeface="+mj-lt"/>
              </a:defRPr>
            </a:lvl1pPr>
          </a:lstStyle>
          <a:p>
            <a:r>
              <a:rPr lang="fi-FI"/>
              <a:t>Muokkaa perustyyl. napsautt.</a:t>
            </a:r>
            <a:endParaRPr lang="fi-FI" dirty="0"/>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fi-FI"/>
              <a:t>Muokkaa tekstin perustyylejä</a:t>
            </a:r>
          </a:p>
        </p:txBody>
      </p:sp>
      <p:pic>
        <p:nvPicPr>
          <p:cNvPr id="28" name="Kuva 2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4211" y="5677621"/>
            <a:ext cx="1686983" cy="946833"/>
          </a:xfrm>
          <a:prstGeom prst="rect">
            <a:avLst/>
          </a:prstGeom>
        </p:spPr>
      </p:pic>
    </p:spTree>
    <p:extLst>
      <p:ext uri="{BB962C8B-B14F-4D97-AF65-F5344CB8AC3E}">
        <p14:creationId xmlns:p14="http://schemas.microsoft.com/office/powerpoint/2010/main" val="176960864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Kansi 2 B">
    <p:bg>
      <p:bgPr>
        <a:solidFill>
          <a:srgbClr val="9FC9EB"/>
        </a:solidFill>
        <a:effectLst/>
      </p:bgPr>
    </p:bg>
    <p:spTree>
      <p:nvGrpSpPr>
        <p:cNvPr id="1" name=""/>
        <p:cNvGrpSpPr/>
        <p:nvPr/>
      </p:nvGrpSpPr>
      <p:grpSpPr>
        <a:xfrm>
          <a:off x="0" y="0"/>
          <a:ext cx="0" cy="0"/>
          <a:chOff x="0" y="0"/>
          <a:chExt cx="0" cy="0"/>
        </a:xfrm>
      </p:grpSpPr>
      <p:sp>
        <p:nvSpPr>
          <p:cNvPr id="7" name="Freeform 5"/>
          <p:cNvSpPr>
            <a:spLocks/>
          </p:cNvSpPr>
          <p:nvPr userDrawn="1"/>
        </p:nvSpPr>
        <p:spPr bwMode="auto">
          <a:xfrm>
            <a:off x="0" y="0"/>
            <a:ext cx="12193200" cy="5572461"/>
          </a:xfrm>
          <a:custGeom>
            <a:avLst/>
            <a:gdLst>
              <a:gd name="T0" fmla="*/ 0 w 25400"/>
              <a:gd name="T1" fmla="*/ 9914 h 11590"/>
              <a:gd name="T2" fmla="*/ 2540 w 25400"/>
              <a:gd name="T3" fmla="*/ 11590 h 11590"/>
              <a:gd name="T4" fmla="*/ 5080 w 25400"/>
              <a:gd name="T5" fmla="*/ 9914 h 11590"/>
              <a:gd name="T6" fmla="*/ 7620 w 25400"/>
              <a:gd name="T7" fmla="*/ 11590 h 11590"/>
              <a:gd name="T8" fmla="*/ 10160 w 25400"/>
              <a:gd name="T9" fmla="*/ 9914 h 11590"/>
              <a:gd name="T10" fmla="*/ 12700 w 25400"/>
              <a:gd name="T11" fmla="*/ 11590 h 11590"/>
              <a:gd name="T12" fmla="*/ 15240 w 25400"/>
              <a:gd name="T13" fmla="*/ 9914 h 11590"/>
              <a:gd name="T14" fmla="*/ 17780 w 25400"/>
              <a:gd name="T15" fmla="*/ 11590 h 11590"/>
              <a:gd name="T16" fmla="*/ 20320 w 25400"/>
              <a:gd name="T17" fmla="*/ 9914 h 11590"/>
              <a:gd name="T18" fmla="*/ 22860 w 25400"/>
              <a:gd name="T19" fmla="*/ 11590 h 11590"/>
              <a:gd name="T20" fmla="*/ 25400 w 25400"/>
              <a:gd name="T21" fmla="*/ 9914 h 11590"/>
              <a:gd name="T22" fmla="*/ 25400 w 25400"/>
              <a:gd name="T23" fmla="*/ 0 h 11590"/>
              <a:gd name="T24" fmla="*/ 0 w 25400"/>
              <a:gd name="T25" fmla="*/ 0 h 11590"/>
              <a:gd name="T26" fmla="*/ 0 w 25400"/>
              <a:gd name="T27" fmla="*/ 9914 h 11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400" h="11590">
                <a:moveTo>
                  <a:pt x="0" y="9914"/>
                </a:moveTo>
                <a:cubicBezTo>
                  <a:pt x="1140" y="9914"/>
                  <a:pt x="2118" y="10605"/>
                  <a:pt x="2540" y="11590"/>
                </a:cubicBezTo>
                <a:cubicBezTo>
                  <a:pt x="2962" y="10605"/>
                  <a:pt x="3940" y="9914"/>
                  <a:pt x="5080" y="9914"/>
                </a:cubicBezTo>
                <a:cubicBezTo>
                  <a:pt x="6220" y="9914"/>
                  <a:pt x="7198" y="10605"/>
                  <a:pt x="7620" y="11590"/>
                </a:cubicBezTo>
                <a:cubicBezTo>
                  <a:pt x="8042" y="10605"/>
                  <a:pt x="9020" y="9914"/>
                  <a:pt x="10160" y="9914"/>
                </a:cubicBezTo>
                <a:cubicBezTo>
                  <a:pt x="11300" y="9914"/>
                  <a:pt x="12278" y="10605"/>
                  <a:pt x="12700" y="11590"/>
                </a:cubicBezTo>
                <a:cubicBezTo>
                  <a:pt x="13122" y="10605"/>
                  <a:pt x="14100" y="9914"/>
                  <a:pt x="15240" y="9914"/>
                </a:cubicBezTo>
                <a:cubicBezTo>
                  <a:pt x="16380" y="9914"/>
                  <a:pt x="17358" y="10605"/>
                  <a:pt x="17780" y="11590"/>
                </a:cubicBezTo>
                <a:cubicBezTo>
                  <a:pt x="18202" y="10605"/>
                  <a:pt x="19180" y="9914"/>
                  <a:pt x="20320" y="9914"/>
                </a:cubicBezTo>
                <a:cubicBezTo>
                  <a:pt x="21460" y="9914"/>
                  <a:pt x="22438" y="10605"/>
                  <a:pt x="22860" y="11590"/>
                </a:cubicBezTo>
                <a:cubicBezTo>
                  <a:pt x="23282" y="10605"/>
                  <a:pt x="24260" y="9914"/>
                  <a:pt x="25400" y="9914"/>
                </a:cubicBezTo>
                <a:lnTo>
                  <a:pt x="25400" y="0"/>
                </a:lnTo>
                <a:lnTo>
                  <a:pt x="0" y="0"/>
                </a:lnTo>
                <a:lnTo>
                  <a:pt x="0" y="9914"/>
                </a:lnTo>
                <a:close/>
              </a:path>
            </a:pathLst>
          </a:custGeom>
          <a:solidFill>
            <a:srgbClr val="00D7A7"/>
          </a:solidFill>
          <a:ln>
            <a:noFill/>
          </a:ln>
        </p:spPr>
        <p:txBody>
          <a:bodyPr vert="horz" wrap="square" lIns="91440" tIns="45720" rIns="91440" bIns="45720" numCol="1" anchor="t" anchorCtr="0" compatLnSpc="1">
            <a:prstTxWarp prst="textNoShape">
              <a:avLst/>
            </a:prstTxWarp>
          </a:bodyPr>
          <a:lstStyle/>
          <a:p>
            <a:endParaRPr lang="fi-FI"/>
          </a:p>
        </p:txBody>
      </p:sp>
      <p:sp>
        <p:nvSpPr>
          <p:cNvPr id="2" name="Otsikko 1"/>
          <p:cNvSpPr>
            <a:spLocks noGrp="1"/>
          </p:cNvSpPr>
          <p:nvPr>
            <p:ph type="ctrTitle"/>
          </p:nvPr>
        </p:nvSpPr>
        <p:spPr>
          <a:xfrm>
            <a:off x="408563" y="457200"/>
            <a:ext cx="10739336" cy="2071991"/>
          </a:xfrm>
        </p:spPr>
        <p:txBody>
          <a:bodyPr anchor="t" anchorCtr="0"/>
          <a:lstStyle>
            <a:lvl1pPr algn="l">
              <a:lnSpc>
                <a:spcPct val="85000"/>
              </a:lnSpc>
              <a:defRPr sz="7000">
                <a:solidFill>
                  <a:srgbClr val="FFFFFF"/>
                </a:solidFill>
                <a:latin typeface="+mj-lt"/>
              </a:defRPr>
            </a:lvl1pPr>
          </a:lstStyle>
          <a:p>
            <a:r>
              <a:rPr lang="fi-FI"/>
              <a:t>Muokkaa perustyyl. napsautt.</a:t>
            </a:r>
            <a:endParaRPr lang="fi-FI" dirty="0"/>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fi-FI"/>
              <a:t>Muokkaa tekstin perustyylejä</a:t>
            </a:r>
          </a:p>
        </p:txBody>
      </p:sp>
      <p:pic>
        <p:nvPicPr>
          <p:cNvPr id="27" name="Kuva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4211" y="5677621"/>
            <a:ext cx="1686983" cy="946833"/>
          </a:xfrm>
          <a:prstGeom prst="rect">
            <a:avLst/>
          </a:prstGeom>
        </p:spPr>
      </p:pic>
    </p:spTree>
    <p:extLst>
      <p:ext uri="{BB962C8B-B14F-4D97-AF65-F5344CB8AC3E}">
        <p14:creationId xmlns:p14="http://schemas.microsoft.com/office/powerpoint/2010/main" val="94191301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Kansi 3">
    <p:bg>
      <p:bgPr>
        <a:solidFill>
          <a:srgbClr val="FFC61E"/>
        </a:solidFill>
        <a:effectLst/>
      </p:bgPr>
    </p:bg>
    <p:spTree>
      <p:nvGrpSpPr>
        <p:cNvPr id="1" name=""/>
        <p:cNvGrpSpPr/>
        <p:nvPr/>
      </p:nvGrpSpPr>
      <p:grpSpPr>
        <a:xfrm>
          <a:off x="0" y="0"/>
          <a:ext cx="0" cy="0"/>
          <a:chOff x="0" y="0"/>
          <a:chExt cx="0" cy="0"/>
        </a:xfrm>
      </p:grpSpPr>
      <p:sp>
        <p:nvSpPr>
          <p:cNvPr id="27" name="Freeform 5"/>
          <p:cNvSpPr>
            <a:spLocks/>
          </p:cNvSpPr>
          <p:nvPr userDrawn="1"/>
        </p:nvSpPr>
        <p:spPr bwMode="white">
          <a:xfrm>
            <a:off x="0" y="0"/>
            <a:ext cx="7305472" cy="6858000"/>
          </a:xfrm>
          <a:custGeom>
            <a:avLst/>
            <a:gdLst>
              <a:gd name="T0" fmla="*/ 15203 w 15203"/>
              <a:gd name="T1" fmla="*/ 14300 h 14300"/>
              <a:gd name="T2" fmla="*/ 14018 w 15203"/>
              <a:gd name="T3" fmla="*/ 12518 h 14300"/>
              <a:gd name="T4" fmla="*/ 15203 w 15203"/>
              <a:gd name="T5" fmla="*/ 10722 h 14300"/>
              <a:gd name="T6" fmla="*/ 14018 w 15203"/>
              <a:gd name="T7" fmla="*/ 8926 h 14300"/>
              <a:gd name="T8" fmla="*/ 15203 w 15203"/>
              <a:gd name="T9" fmla="*/ 7131 h 14300"/>
              <a:gd name="T10" fmla="*/ 14018 w 15203"/>
              <a:gd name="T11" fmla="*/ 5335 h 14300"/>
              <a:gd name="T12" fmla="*/ 15203 w 15203"/>
              <a:gd name="T13" fmla="*/ 3540 h 14300"/>
              <a:gd name="T14" fmla="*/ 14018 w 15203"/>
              <a:gd name="T15" fmla="*/ 1744 h 14300"/>
              <a:gd name="T16" fmla="*/ 15202 w 15203"/>
              <a:gd name="T17" fmla="*/ 0 h 14300"/>
              <a:gd name="T18" fmla="*/ 0 w 15203"/>
              <a:gd name="T19" fmla="*/ 0 h 14300"/>
              <a:gd name="T20" fmla="*/ 0 w 15203"/>
              <a:gd name="T21" fmla="*/ 3271 h 14300"/>
              <a:gd name="T22" fmla="*/ 0 w 15203"/>
              <a:gd name="T23" fmla="*/ 14300 h 14300"/>
              <a:gd name="T24" fmla="*/ 15203 w 15203"/>
              <a:gd name="T25" fmla="*/ 14300 h 14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203" h="14300">
                <a:moveTo>
                  <a:pt x="15203" y="14300"/>
                </a:moveTo>
                <a:cubicBezTo>
                  <a:pt x="15197" y="13500"/>
                  <a:pt x="14711" y="12814"/>
                  <a:pt x="14018" y="12518"/>
                </a:cubicBezTo>
                <a:cubicBezTo>
                  <a:pt x="14714" y="12219"/>
                  <a:pt x="15203" y="11528"/>
                  <a:pt x="15203" y="10722"/>
                </a:cubicBezTo>
                <a:cubicBezTo>
                  <a:pt x="15203" y="9916"/>
                  <a:pt x="14714" y="9225"/>
                  <a:pt x="14018" y="8926"/>
                </a:cubicBezTo>
                <a:cubicBezTo>
                  <a:pt x="14714" y="8628"/>
                  <a:pt x="15203" y="7937"/>
                  <a:pt x="15203" y="7131"/>
                </a:cubicBezTo>
                <a:cubicBezTo>
                  <a:pt x="15203" y="6325"/>
                  <a:pt x="14714" y="5634"/>
                  <a:pt x="14018" y="5335"/>
                </a:cubicBezTo>
                <a:cubicBezTo>
                  <a:pt x="14714" y="5037"/>
                  <a:pt x="15203" y="4345"/>
                  <a:pt x="15203" y="3540"/>
                </a:cubicBezTo>
                <a:cubicBezTo>
                  <a:pt x="15203" y="2734"/>
                  <a:pt x="14714" y="2042"/>
                  <a:pt x="14018" y="1744"/>
                </a:cubicBezTo>
                <a:cubicBezTo>
                  <a:pt x="14699" y="1452"/>
                  <a:pt x="15182" y="784"/>
                  <a:pt x="15202" y="0"/>
                </a:cubicBezTo>
                <a:lnTo>
                  <a:pt x="0" y="0"/>
                </a:lnTo>
                <a:lnTo>
                  <a:pt x="0" y="3271"/>
                </a:lnTo>
                <a:lnTo>
                  <a:pt x="0" y="14300"/>
                </a:lnTo>
                <a:lnTo>
                  <a:pt x="15203" y="14300"/>
                </a:lnTo>
                <a:close/>
              </a:path>
            </a:pathLst>
          </a:custGeom>
          <a:solidFill>
            <a:srgbClr val="9FC9EB"/>
          </a:solidFill>
          <a:ln>
            <a:noFill/>
          </a:ln>
        </p:spPr>
        <p:txBody>
          <a:bodyPr vert="horz" wrap="square" lIns="91440" tIns="45720" rIns="91440" bIns="45720" numCol="1" anchor="t" anchorCtr="0" compatLnSpc="1">
            <a:prstTxWarp prst="textNoShape">
              <a:avLst/>
            </a:prstTxWarp>
          </a:bodyPr>
          <a:lstStyle/>
          <a:p>
            <a:endParaRPr lang="fi-FI"/>
          </a:p>
        </p:txBody>
      </p:sp>
      <p:sp>
        <p:nvSpPr>
          <p:cNvPr id="2" name="Otsikko 1"/>
          <p:cNvSpPr>
            <a:spLocks noGrp="1"/>
          </p:cNvSpPr>
          <p:nvPr>
            <p:ph type="ctrTitle"/>
          </p:nvPr>
        </p:nvSpPr>
        <p:spPr>
          <a:xfrm>
            <a:off x="408563" y="457200"/>
            <a:ext cx="10739336" cy="2071991"/>
          </a:xfrm>
        </p:spPr>
        <p:txBody>
          <a:bodyPr anchor="t" anchorCtr="0"/>
          <a:lstStyle>
            <a:lvl1pPr algn="l">
              <a:lnSpc>
                <a:spcPct val="85000"/>
              </a:lnSpc>
              <a:defRPr sz="7000">
                <a:solidFill>
                  <a:srgbClr val="FFFFFF"/>
                </a:solidFill>
                <a:latin typeface="+mj-lt"/>
              </a:defRPr>
            </a:lvl1pPr>
          </a:lstStyle>
          <a:p>
            <a:r>
              <a:rPr lang="fi-FI"/>
              <a:t>Muokkaa perustyyl. napsautt.</a:t>
            </a:r>
            <a:endParaRPr lang="fi-FI" dirty="0"/>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fi-FI"/>
              <a:t>Muokkaa tekstin perustyylejä</a:t>
            </a:r>
          </a:p>
        </p:txBody>
      </p:sp>
      <p:pic>
        <p:nvPicPr>
          <p:cNvPr id="28" name="Kuva 2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4211" y="5677621"/>
            <a:ext cx="1686983" cy="946833"/>
          </a:xfrm>
          <a:prstGeom prst="rect">
            <a:avLst/>
          </a:prstGeom>
        </p:spPr>
      </p:pic>
    </p:spTree>
    <p:extLst>
      <p:ext uri="{BB962C8B-B14F-4D97-AF65-F5344CB8AC3E}">
        <p14:creationId xmlns:p14="http://schemas.microsoft.com/office/powerpoint/2010/main" val="170549009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Kansi 3 B">
    <p:bg>
      <p:bgPr>
        <a:solidFill>
          <a:srgbClr val="FFC61E"/>
        </a:solidFill>
        <a:effectLst/>
      </p:bgPr>
    </p:bg>
    <p:spTree>
      <p:nvGrpSpPr>
        <p:cNvPr id="1" name=""/>
        <p:cNvGrpSpPr/>
        <p:nvPr/>
      </p:nvGrpSpPr>
      <p:grpSpPr>
        <a:xfrm>
          <a:off x="0" y="0"/>
          <a:ext cx="0" cy="0"/>
          <a:chOff x="0" y="0"/>
          <a:chExt cx="0" cy="0"/>
        </a:xfrm>
      </p:grpSpPr>
      <p:sp>
        <p:nvSpPr>
          <p:cNvPr id="6" name="Freeform 5"/>
          <p:cNvSpPr>
            <a:spLocks/>
          </p:cNvSpPr>
          <p:nvPr userDrawn="1"/>
        </p:nvSpPr>
        <p:spPr bwMode="auto">
          <a:xfrm>
            <a:off x="0" y="0"/>
            <a:ext cx="9679021" cy="6858000"/>
          </a:xfrm>
          <a:custGeom>
            <a:avLst/>
            <a:gdLst>
              <a:gd name="T0" fmla="*/ 0 w 20142"/>
              <a:gd name="T1" fmla="*/ 0 h 14300"/>
              <a:gd name="T2" fmla="*/ 0 w 20142"/>
              <a:gd name="T3" fmla="*/ 14300 h 14300"/>
              <a:gd name="T4" fmla="*/ 20141 w 20142"/>
              <a:gd name="T5" fmla="*/ 14300 h 14300"/>
              <a:gd name="T6" fmla="*/ 18957 w 20142"/>
              <a:gd name="T7" fmla="*/ 12518 h 14300"/>
              <a:gd name="T8" fmla="*/ 20142 w 20142"/>
              <a:gd name="T9" fmla="*/ 10722 h 14300"/>
              <a:gd name="T10" fmla="*/ 18957 w 20142"/>
              <a:gd name="T11" fmla="*/ 8926 h 14300"/>
              <a:gd name="T12" fmla="*/ 20142 w 20142"/>
              <a:gd name="T13" fmla="*/ 7131 h 14300"/>
              <a:gd name="T14" fmla="*/ 18957 w 20142"/>
              <a:gd name="T15" fmla="*/ 5335 h 14300"/>
              <a:gd name="T16" fmla="*/ 20142 w 20142"/>
              <a:gd name="T17" fmla="*/ 3540 h 14300"/>
              <a:gd name="T18" fmla="*/ 18957 w 20142"/>
              <a:gd name="T19" fmla="*/ 1744 h 14300"/>
              <a:gd name="T20" fmla="*/ 20141 w 20142"/>
              <a:gd name="T21" fmla="*/ 0 h 14300"/>
              <a:gd name="T22" fmla="*/ 0 w 20142"/>
              <a:gd name="T23" fmla="*/ 0 h 14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142" h="14300">
                <a:moveTo>
                  <a:pt x="0" y="0"/>
                </a:moveTo>
                <a:lnTo>
                  <a:pt x="0" y="14300"/>
                </a:lnTo>
                <a:cubicBezTo>
                  <a:pt x="6714" y="14300"/>
                  <a:pt x="13428" y="14300"/>
                  <a:pt x="20141" y="14300"/>
                </a:cubicBezTo>
                <a:cubicBezTo>
                  <a:pt x="20136" y="13500"/>
                  <a:pt x="19649" y="12814"/>
                  <a:pt x="18957" y="12518"/>
                </a:cubicBezTo>
                <a:cubicBezTo>
                  <a:pt x="19653" y="12219"/>
                  <a:pt x="20142" y="11528"/>
                  <a:pt x="20142" y="10722"/>
                </a:cubicBezTo>
                <a:cubicBezTo>
                  <a:pt x="20142" y="9916"/>
                  <a:pt x="19653" y="9225"/>
                  <a:pt x="18957" y="8926"/>
                </a:cubicBezTo>
                <a:cubicBezTo>
                  <a:pt x="19653" y="8628"/>
                  <a:pt x="20142" y="7937"/>
                  <a:pt x="20142" y="7131"/>
                </a:cubicBezTo>
                <a:cubicBezTo>
                  <a:pt x="20142" y="6325"/>
                  <a:pt x="19653" y="5634"/>
                  <a:pt x="18957" y="5335"/>
                </a:cubicBezTo>
                <a:cubicBezTo>
                  <a:pt x="19653" y="5037"/>
                  <a:pt x="20142" y="4345"/>
                  <a:pt x="20142" y="3540"/>
                </a:cubicBezTo>
                <a:cubicBezTo>
                  <a:pt x="20142" y="2734"/>
                  <a:pt x="19653" y="2042"/>
                  <a:pt x="18957" y="1744"/>
                </a:cubicBezTo>
                <a:cubicBezTo>
                  <a:pt x="19638" y="1452"/>
                  <a:pt x="20120" y="784"/>
                  <a:pt x="20141" y="0"/>
                </a:cubicBezTo>
                <a:cubicBezTo>
                  <a:pt x="13427" y="0"/>
                  <a:pt x="6714" y="0"/>
                  <a:pt x="0" y="0"/>
                </a:cubicBezTo>
                <a:close/>
              </a:path>
            </a:pathLst>
          </a:custGeom>
          <a:solidFill>
            <a:srgbClr val="9FC9EB"/>
          </a:solidFill>
          <a:ln>
            <a:noFill/>
          </a:ln>
        </p:spPr>
        <p:txBody>
          <a:bodyPr vert="horz" wrap="square" lIns="91440" tIns="45720" rIns="91440" bIns="45720" numCol="1" anchor="t" anchorCtr="0" compatLnSpc="1">
            <a:prstTxWarp prst="textNoShape">
              <a:avLst/>
            </a:prstTxWarp>
          </a:bodyPr>
          <a:lstStyle/>
          <a:p>
            <a:endParaRPr lang="fi-FI"/>
          </a:p>
        </p:txBody>
      </p:sp>
      <p:sp>
        <p:nvSpPr>
          <p:cNvPr id="2" name="Otsikko 1"/>
          <p:cNvSpPr>
            <a:spLocks noGrp="1"/>
          </p:cNvSpPr>
          <p:nvPr>
            <p:ph type="ctrTitle"/>
          </p:nvPr>
        </p:nvSpPr>
        <p:spPr>
          <a:xfrm>
            <a:off x="408563" y="457200"/>
            <a:ext cx="10739336" cy="2071991"/>
          </a:xfrm>
        </p:spPr>
        <p:txBody>
          <a:bodyPr anchor="t" anchorCtr="0"/>
          <a:lstStyle>
            <a:lvl1pPr algn="l">
              <a:lnSpc>
                <a:spcPct val="85000"/>
              </a:lnSpc>
              <a:defRPr sz="7000">
                <a:solidFill>
                  <a:srgbClr val="FFFFFF"/>
                </a:solidFill>
                <a:latin typeface="+mj-lt"/>
              </a:defRPr>
            </a:lvl1pPr>
          </a:lstStyle>
          <a:p>
            <a:r>
              <a:rPr lang="fi-FI"/>
              <a:t>Muokkaa perustyyl. napsautt.</a:t>
            </a:r>
            <a:endParaRPr lang="fi-FI" dirty="0"/>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fi-FI"/>
              <a:t>Muokkaa tekstin perustyylejä</a:t>
            </a:r>
          </a:p>
        </p:txBody>
      </p:sp>
      <p:pic>
        <p:nvPicPr>
          <p:cNvPr id="27" name="Kuva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4211" y="5677621"/>
            <a:ext cx="1686983" cy="946833"/>
          </a:xfrm>
          <a:prstGeom prst="rect">
            <a:avLst/>
          </a:prstGeom>
        </p:spPr>
      </p:pic>
    </p:spTree>
    <p:extLst>
      <p:ext uri="{BB962C8B-B14F-4D97-AF65-F5344CB8AC3E}">
        <p14:creationId xmlns:p14="http://schemas.microsoft.com/office/powerpoint/2010/main" val="412609284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Kansi 4">
    <p:bg>
      <p:bgPr>
        <a:solidFill>
          <a:srgbClr val="00D7A7"/>
        </a:solidFill>
        <a:effectLst/>
      </p:bgPr>
    </p:bg>
    <p:spTree>
      <p:nvGrpSpPr>
        <p:cNvPr id="1" name=""/>
        <p:cNvGrpSpPr/>
        <p:nvPr/>
      </p:nvGrpSpPr>
      <p:grpSpPr>
        <a:xfrm>
          <a:off x="0" y="0"/>
          <a:ext cx="0" cy="0"/>
          <a:chOff x="0" y="0"/>
          <a:chExt cx="0" cy="0"/>
        </a:xfrm>
      </p:grpSpPr>
      <p:sp>
        <p:nvSpPr>
          <p:cNvPr id="7" name="Freeform 5"/>
          <p:cNvSpPr>
            <a:spLocks/>
          </p:cNvSpPr>
          <p:nvPr userDrawn="1"/>
        </p:nvSpPr>
        <p:spPr bwMode="white">
          <a:xfrm>
            <a:off x="0" y="0"/>
            <a:ext cx="9815209" cy="6858000"/>
          </a:xfrm>
          <a:custGeom>
            <a:avLst/>
            <a:gdLst>
              <a:gd name="T0" fmla="*/ 0 w 20470"/>
              <a:gd name="T1" fmla="*/ 14293 h 14293"/>
              <a:gd name="T2" fmla="*/ 5684 w 20470"/>
              <a:gd name="T3" fmla="*/ 14293 h 14293"/>
              <a:gd name="T4" fmla="*/ 5306 w 20470"/>
              <a:gd name="T5" fmla="*/ 13517 h 14293"/>
              <a:gd name="T6" fmla="*/ 5472 w 20470"/>
              <a:gd name="T7" fmla="*/ 12643 h 14293"/>
              <a:gd name="T8" fmla="*/ 6345 w 20470"/>
              <a:gd name="T9" fmla="*/ 12478 h 14293"/>
              <a:gd name="T10" fmla="*/ 7917 w 20470"/>
              <a:gd name="T11" fmla="*/ 13245 h 14293"/>
              <a:gd name="T12" fmla="*/ 8751 w 20470"/>
              <a:gd name="T13" fmla="*/ 13067 h 14293"/>
              <a:gd name="T14" fmla="*/ 8921 w 20470"/>
              <a:gd name="T15" fmla="*/ 12211 h 14293"/>
              <a:gd name="T16" fmla="*/ 8164 w 20470"/>
              <a:gd name="T17" fmla="*/ 10659 h 14293"/>
              <a:gd name="T18" fmla="*/ 8330 w 20470"/>
              <a:gd name="T19" fmla="*/ 9785 h 14293"/>
              <a:gd name="T20" fmla="*/ 9203 w 20470"/>
              <a:gd name="T21" fmla="*/ 9620 h 14293"/>
              <a:gd name="T22" fmla="*/ 10775 w 20470"/>
              <a:gd name="T23" fmla="*/ 10387 h 14293"/>
              <a:gd name="T24" fmla="*/ 11609 w 20470"/>
              <a:gd name="T25" fmla="*/ 10209 h 14293"/>
              <a:gd name="T26" fmla="*/ 11780 w 20470"/>
              <a:gd name="T27" fmla="*/ 9353 h 14293"/>
              <a:gd name="T28" fmla="*/ 11022 w 20470"/>
              <a:gd name="T29" fmla="*/ 7801 h 14293"/>
              <a:gd name="T30" fmla="*/ 11188 w 20470"/>
              <a:gd name="T31" fmla="*/ 6927 h 14293"/>
              <a:gd name="T32" fmla="*/ 12061 w 20470"/>
              <a:gd name="T33" fmla="*/ 6762 h 14293"/>
              <a:gd name="T34" fmla="*/ 13631 w 20470"/>
              <a:gd name="T35" fmla="*/ 7532 h 14293"/>
              <a:gd name="T36" fmla="*/ 14462 w 20470"/>
              <a:gd name="T37" fmla="*/ 7357 h 14293"/>
              <a:gd name="T38" fmla="*/ 14632 w 20470"/>
              <a:gd name="T39" fmla="*/ 6500 h 14293"/>
              <a:gd name="T40" fmla="*/ 13875 w 20470"/>
              <a:gd name="T41" fmla="*/ 4948 h 14293"/>
              <a:gd name="T42" fmla="*/ 14040 w 20470"/>
              <a:gd name="T43" fmla="*/ 4075 h 14293"/>
              <a:gd name="T44" fmla="*/ 14913 w 20470"/>
              <a:gd name="T45" fmla="*/ 3910 h 14293"/>
              <a:gd name="T46" fmla="*/ 16486 w 20470"/>
              <a:gd name="T47" fmla="*/ 4676 h 14293"/>
              <a:gd name="T48" fmla="*/ 17320 w 20470"/>
              <a:gd name="T49" fmla="*/ 4499 h 14293"/>
              <a:gd name="T50" fmla="*/ 17490 w 20470"/>
              <a:gd name="T51" fmla="*/ 3642 h 14293"/>
              <a:gd name="T52" fmla="*/ 16733 w 20470"/>
              <a:gd name="T53" fmla="*/ 2090 h 14293"/>
              <a:gd name="T54" fmla="*/ 16899 w 20470"/>
              <a:gd name="T55" fmla="*/ 1217 h 14293"/>
              <a:gd name="T56" fmla="*/ 17772 w 20470"/>
              <a:gd name="T57" fmla="*/ 1051 h 14293"/>
              <a:gd name="T58" fmla="*/ 19345 w 20470"/>
              <a:gd name="T59" fmla="*/ 1818 h 14293"/>
              <a:gd name="T60" fmla="*/ 20179 w 20470"/>
              <a:gd name="T61" fmla="*/ 1639 h 14293"/>
              <a:gd name="T62" fmla="*/ 20349 w 20470"/>
              <a:gd name="T63" fmla="*/ 783 h 14293"/>
              <a:gd name="T64" fmla="*/ 19967 w 20470"/>
              <a:gd name="T65" fmla="*/ 0 h 14293"/>
              <a:gd name="T66" fmla="*/ 0 w 20470"/>
              <a:gd name="T67" fmla="*/ 0 h 14293"/>
              <a:gd name="T68" fmla="*/ 0 w 20470"/>
              <a:gd name="T69" fmla="*/ 14293 h 14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0470" h="14293">
                <a:moveTo>
                  <a:pt x="0" y="14293"/>
                </a:moveTo>
                <a:lnTo>
                  <a:pt x="5684" y="14293"/>
                </a:lnTo>
                <a:cubicBezTo>
                  <a:pt x="5495" y="13905"/>
                  <a:pt x="5306" y="13517"/>
                  <a:pt x="5306" y="13517"/>
                </a:cubicBezTo>
                <a:cubicBezTo>
                  <a:pt x="5306" y="13517"/>
                  <a:pt x="5077" y="13038"/>
                  <a:pt x="5472" y="12643"/>
                </a:cubicBezTo>
                <a:cubicBezTo>
                  <a:pt x="5708" y="12407"/>
                  <a:pt x="6053" y="12349"/>
                  <a:pt x="6345" y="12478"/>
                </a:cubicBezTo>
                <a:cubicBezTo>
                  <a:pt x="6357" y="12483"/>
                  <a:pt x="7917" y="13245"/>
                  <a:pt x="7917" y="13245"/>
                </a:cubicBezTo>
                <a:cubicBezTo>
                  <a:pt x="7917" y="13245"/>
                  <a:pt x="8353" y="13466"/>
                  <a:pt x="8751" y="13067"/>
                </a:cubicBezTo>
                <a:cubicBezTo>
                  <a:pt x="8982" y="12837"/>
                  <a:pt x="9042" y="12503"/>
                  <a:pt x="8921" y="12211"/>
                </a:cubicBezTo>
                <a:cubicBezTo>
                  <a:pt x="8913" y="12193"/>
                  <a:pt x="8164" y="10659"/>
                  <a:pt x="8164" y="10659"/>
                </a:cubicBezTo>
                <a:cubicBezTo>
                  <a:pt x="8164" y="10659"/>
                  <a:pt x="7935" y="10180"/>
                  <a:pt x="8330" y="9785"/>
                </a:cubicBezTo>
                <a:cubicBezTo>
                  <a:pt x="8566" y="9549"/>
                  <a:pt x="8912" y="9491"/>
                  <a:pt x="9203" y="9620"/>
                </a:cubicBezTo>
                <a:cubicBezTo>
                  <a:pt x="9215" y="9625"/>
                  <a:pt x="10775" y="10387"/>
                  <a:pt x="10775" y="10387"/>
                </a:cubicBezTo>
                <a:cubicBezTo>
                  <a:pt x="10775" y="10387"/>
                  <a:pt x="11211" y="10608"/>
                  <a:pt x="11609" y="10209"/>
                </a:cubicBezTo>
                <a:cubicBezTo>
                  <a:pt x="11840" y="9979"/>
                  <a:pt x="11901" y="9645"/>
                  <a:pt x="11780" y="9353"/>
                </a:cubicBezTo>
                <a:cubicBezTo>
                  <a:pt x="11771" y="9335"/>
                  <a:pt x="11022" y="7801"/>
                  <a:pt x="11022" y="7801"/>
                </a:cubicBezTo>
                <a:cubicBezTo>
                  <a:pt x="11022" y="7801"/>
                  <a:pt x="10793" y="7322"/>
                  <a:pt x="11188" y="6927"/>
                </a:cubicBezTo>
                <a:cubicBezTo>
                  <a:pt x="11425" y="6691"/>
                  <a:pt x="11770" y="6633"/>
                  <a:pt x="12061" y="6762"/>
                </a:cubicBezTo>
                <a:cubicBezTo>
                  <a:pt x="12074" y="6767"/>
                  <a:pt x="13631" y="7532"/>
                  <a:pt x="13631" y="7532"/>
                </a:cubicBezTo>
                <a:cubicBezTo>
                  <a:pt x="13631" y="7532"/>
                  <a:pt x="14095" y="7723"/>
                  <a:pt x="14462" y="7357"/>
                </a:cubicBezTo>
                <a:cubicBezTo>
                  <a:pt x="14692" y="7127"/>
                  <a:pt x="14753" y="6793"/>
                  <a:pt x="14632" y="6500"/>
                </a:cubicBezTo>
                <a:cubicBezTo>
                  <a:pt x="14623" y="6483"/>
                  <a:pt x="13875" y="4948"/>
                  <a:pt x="13875" y="4948"/>
                </a:cubicBezTo>
                <a:cubicBezTo>
                  <a:pt x="13875" y="4948"/>
                  <a:pt x="13646" y="4470"/>
                  <a:pt x="14040" y="4075"/>
                </a:cubicBezTo>
                <a:cubicBezTo>
                  <a:pt x="14277" y="3838"/>
                  <a:pt x="14622" y="3781"/>
                  <a:pt x="14913" y="3910"/>
                </a:cubicBezTo>
                <a:cubicBezTo>
                  <a:pt x="14926" y="3915"/>
                  <a:pt x="16486" y="4676"/>
                  <a:pt x="16486" y="4676"/>
                </a:cubicBezTo>
                <a:cubicBezTo>
                  <a:pt x="16486" y="4676"/>
                  <a:pt x="16921" y="4897"/>
                  <a:pt x="17320" y="4499"/>
                </a:cubicBezTo>
                <a:cubicBezTo>
                  <a:pt x="17550" y="4268"/>
                  <a:pt x="17611" y="3935"/>
                  <a:pt x="17490" y="3642"/>
                </a:cubicBezTo>
                <a:cubicBezTo>
                  <a:pt x="17481" y="3624"/>
                  <a:pt x="16733" y="2090"/>
                  <a:pt x="16733" y="2090"/>
                </a:cubicBezTo>
                <a:cubicBezTo>
                  <a:pt x="16733" y="2090"/>
                  <a:pt x="16504" y="1611"/>
                  <a:pt x="16899" y="1217"/>
                </a:cubicBezTo>
                <a:cubicBezTo>
                  <a:pt x="17135" y="980"/>
                  <a:pt x="17480" y="922"/>
                  <a:pt x="17772" y="1051"/>
                </a:cubicBezTo>
                <a:cubicBezTo>
                  <a:pt x="17784" y="1056"/>
                  <a:pt x="19345" y="1818"/>
                  <a:pt x="19345" y="1818"/>
                </a:cubicBezTo>
                <a:cubicBezTo>
                  <a:pt x="19345" y="1818"/>
                  <a:pt x="19807" y="2012"/>
                  <a:pt x="20179" y="1639"/>
                </a:cubicBezTo>
                <a:cubicBezTo>
                  <a:pt x="20409" y="1409"/>
                  <a:pt x="20470" y="1075"/>
                  <a:pt x="20349" y="783"/>
                </a:cubicBezTo>
                <a:cubicBezTo>
                  <a:pt x="20345" y="774"/>
                  <a:pt x="20156" y="386"/>
                  <a:pt x="19967" y="0"/>
                </a:cubicBezTo>
                <a:lnTo>
                  <a:pt x="0" y="0"/>
                </a:lnTo>
                <a:lnTo>
                  <a:pt x="0" y="14293"/>
                </a:lnTo>
                <a:close/>
              </a:path>
            </a:pathLst>
          </a:custGeom>
          <a:solidFill>
            <a:srgbClr val="F5A3C7"/>
          </a:solidFill>
          <a:ln>
            <a:noFill/>
          </a:ln>
        </p:spPr>
        <p:txBody>
          <a:bodyPr vert="horz" wrap="square" lIns="91440" tIns="45720" rIns="91440" bIns="45720" numCol="1" anchor="t" anchorCtr="0" compatLnSpc="1">
            <a:prstTxWarp prst="textNoShape">
              <a:avLst/>
            </a:prstTxWarp>
          </a:bodyPr>
          <a:lstStyle/>
          <a:p>
            <a:endParaRPr lang="fi-FI"/>
          </a:p>
        </p:txBody>
      </p:sp>
      <p:sp>
        <p:nvSpPr>
          <p:cNvPr id="2" name="Otsikko 1"/>
          <p:cNvSpPr>
            <a:spLocks noGrp="1"/>
          </p:cNvSpPr>
          <p:nvPr>
            <p:ph type="ctrTitle"/>
          </p:nvPr>
        </p:nvSpPr>
        <p:spPr>
          <a:xfrm>
            <a:off x="408563" y="457200"/>
            <a:ext cx="10739336" cy="2071991"/>
          </a:xfrm>
        </p:spPr>
        <p:txBody>
          <a:bodyPr anchor="t" anchorCtr="0"/>
          <a:lstStyle>
            <a:lvl1pPr algn="l">
              <a:lnSpc>
                <a:spcPct val="85000"/>
              </a:lnSpc>
              <a:defRPr sz="7000">
                <a:solidFill>
                  <a:srgbClr val="FFFFFF"/>
                </a:solidFill>
                <a:latin typeface="+mj-lt"/>
              </a:defRPr>
            </a:lvl1pPr>
          </a:lstStyle>
          <a:p>
            <a:r>
              <a:rPr lang="fi-FI"/>
              <a:t>Muokkaa perustyyl. napsautt.</a:t>
            </a:r>
            <a:endParaRPr lang="fi-FI" dirty="0"/>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fi-FI"/>
              <a:t>Muokkaa tekstin perustyylejä</a:t>
            </a:r>
          </a:p>
        </p:txBody>
      </p:sp>
      <p:pic>
        <p:nvPicPr>
          <p:cNvPr id="27" name="Kuva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4211" y="5677621"/>
            <a:ext cx="1686983" cy="946833"/>
          </a:xfrm>
          <a:prstGeom prst="rect">
            <a:avLst/>
          </a:prstGeom>
        </p:spPr>
      </p:pic>
    </p:spTree>
    <p:extLst>
      <p:ext uri="{BB962C8B-B14F-4D97-AF65-F5344CB8AC3E}">
        <p14:creationId xmlns:p14="http://schemas.microsoft.com/office/powerpoint/2010/main" val="426796256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Kansi 4 B">
    <p:bg>
      <p:bgPr>
        <a:solidFill>
          <a:srgbClr val="00D7A7"/>
        </a:solidFill>
        <a:effectLst/>
      </p:bgPr>
    </p:bg>
    <p:spTree>
      <p:nvGrpSpPr>
        <p:cNvPr id="1" name=""/>
        <p:cNvGrpSpPr/>
        <p:nvPr/>
      </p:nvGrpSpPr>
      <p:grpSpPr>
        <a:xfrm>
          <a:off x="0" y="0"/>
          <a:ext cx="0" cy="0"/>
          <a:chOff x="0" y="0"/>
          <a:chExt cx="0" cy="0"/>
        </a:xfrm>
      </p:grpSpPr>
      <p:sp>
        <p:nvSpPr>
          <p:cNvPr id="6" name="Freeform 5"/>
          <p:cNvSpPr>
            <a:spLocks/>
          </p:cNvSpPr>
          <p:nvPr userDrawn="1"/>
        </p:nvSpPr>
        <p:spPr bwMode="auto">
          <a:xfrm>
            <a:off x="-1" y="0"/>
            <a:ext cx="12193200" cy="6858000"/>
          </a:xfrm>
          <a:custGeom>
            <a:avLst/>
            <a:gdLst>
              <a:gd name="T0" fmla="*/ 0 w 25400"/>
              <a:gd name="T1" fmla="*/ 14293 h 14293"/>
              <a:gd name="T2" fmla="*/ 11682 w 25400"/>
              <a:gd name="T3" fmla="*/ 14293 h 14293"/>
              <a:gd name="T4" fmla="*/ 11303 w 25400"/>
              <a:gd name="T5" fmla="*/ 13517 h 14293"/>
              <a:gd name="T6" fmla="*/ 11469 w 25400"/>
              <a:gd name="T7" fmla="*/ 12643 h 14293"/>
              <a:gd name="T8" fmla="*/ 12342 w 25400"/>
              <a:gd name="T9" fmla="*/ 12478 h 14293"/>
              <a:gd name="T10" fmla="*/ 13914 w 25400"/>
              <a:gd name="T11" fmla="*/ 13245 h 14293"/>
              <a:gd name="T12" fmla="*/ 14748 w 25400"/>
              <a:gd name="T13" fmla="*/ 13067 h 14293"/>
              <a:gd name="T14" fmla="*/ 14919 w 25400"/>
              <a:gd name="T15" fmla="*/ 12211 h 14293"/>
              <a:gd name="T16" fmla="*/ 14161 w 25400"/>
              <a:gd name="T17" fmla="*/ 10659 h 14293"/>
              <a:gd name="T18" fmla="*/ 14327 w 25400"/>
              <a:gd name="T19" fmla="*/ 9785 h 14293"/>
              <a:gd name="T20" fmla="*/ 15200 w 25400"/>
              <a:gd name="T21" fmla="*/ 9620 h 14293"/>
              <a:gd name="T22" fmla="*/ 16773 w 25400"/>
              <a:gd name="T23" fmla="*/ 10387 h 14293"/>
              <a:gd name="T24" fmla="*/ 17607 w 25400"/>
              <a:gd name="T25" fmla="*/ 10209 h 14293"/>
              <a:gd name="T26" fmla="*/ 17777 w 25400"/>
              <a:gd name="T27" fmla="*/ 9353 h 14293"/>
              <a:gd name="T28" fmla="*/ 17020 w 25400"/>
              <a:gd name="T29" fmla="*/ 7801 h 14293"/>
              <a:gd name="T30" fmla="*/ 17185 w 25400"/>
              <a:gd name="T31" fmla="*/ 6927 h 14293"/>
              <a:gd name="T32" fmla="*/ 18058 w 25400"/>
              <a:gd name="T33" fmla="*/ 6762 h 14293"/>
              <a:gd name="T34" fmla="*/ 19628 w 25400"/>
              <a:gd name="T35" fmla="*/ 7532 h 14293"/>
              <a:gd name="T36" fmla="*/ 20459 w 25400"/>
              <a:gd name="T37" fmla="*/ 7357 h 14293"/>
              <a:gd name="T38" fmla="*/ 20629 w 25400"/>
              <a:gd name="T39" fmla="*/ 6500 h 14293"/>
              <a:gd name="T40" fmla="*/ 19872 w 25400"/>
              <a:gd name="T41" fmla="*/ 4948 h 14293"/>
              <a:gd name="T42" fmla="*/ 20038 w 25400"/>
              <a:gd name="T43" fmla="*/ 4075 h 14293"/>
              <a:gd name="T44" fmla="*/ 20911 w 25400"/>
              <a:gd name="T45" fmla="*/ 3910 h 14293"/>
              <a:gd name="T46" fmla="*/ 22483 w 25400"/>
              <a:gd name="T47" fmla="*/ 4676 h 14293"/>
              <a:gd name="T48" fmla="*/ 23317 w 25400"/>
              <a:gd name="T49" fmla="*/ 4499 h 14293"/>
              <a:gd name="T50" fmla="*/ 23487 w 25400"/>
              <a:gd name="T51" fmla="*/ 3642 h 14293"/>
              <a:gd name="T52" fmla="*/ 22730 w 25400"/>
              <a:gd name="T53" fmla="*/ 2090 h 14293"/>
              <a:gd name="T54" fmla="*/ 22896 w 25400"/>
              <a:gd name="T55" fmla="*/ 1217 h 14293"/>
              <a:gd name="T56" fmla="*/ 23769 w 25400"/>
              <a:gd name="T57" fmla="*/ 1051 h 14293"/>
              <a:gd name="T58" fmla="*/ 25342 w 25400"/>
              <a:gd name="T59" fmla="*/ 1818 h 14293"/>
              <a:gd name="T60" fmla="*/ 25400 w 25400"/>
              <a:gd name="T61" fmla="*/ 1837 h 14293"/>
              <a:gd name="T62" fmla="*/ 25400 w 25400"/>
              <a:gd name="T63" fmla="*/ 0 h 14293"/>
              <a:gd name="T64" fmla="*/ 0 w 25400"/>
              <a:gd name="T65" fmla="*/ 0 h 14293"/>
              <a:gd name="T66" fmla="*/ 0 w 25400"/>
              <a:gd name="T67" fmla="*/ 14293 h 14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5400" h="14293">
                <a:moveTo>
                  <a:pt x="0" y="14293"/>
                </a:moveTo>
                <a:lnTo>
                  <a:pt x="11682" y="14293"/>
                </a:lnTo>
                <a:cubicBezTo>
                  <a:pt x="11492" y="13905"/>
                  <a:pt x="11303" y="13517"/>
                  <a:pt x="11303" y="13517"/>
                </a:cubicBezTo>
                <a:cubicBezTo>
                  <a:pt x="11303" y="13517"/>
                  <a:pt x="11074" y="13038"/>
                  <a:pt x="11469" y="12643"/>
                </a:cubicBezTo>
                <a:cubicBezTo>
                  <a:pt x="11705" y="12407"/>
                  <a:pt x="12051" y="12349"/>
                  <a:pt x="12342" y="12478"/>
                </a:cubicBezTo>
                <a:cubicBezTo>
                  <a:pt x="12354" y="12483"/>
                  <a:pt x="13914" y="13245"/>
                  <a:pt x="13914" y="13245"/>
                </a:cubicBezTo>
                <a:cubicBezTo>
                  <a:pt x="13914" y="13245"/>
                  <a:pt x="14350" y="13466"/>
                  <a:pt x="14748" y="13067"/>
                </a:cubicBezTo>
                <a:cubicBezTo>
                  <a:pt x="14979" y="12837"/>
                  <a:pt x="15040" y="12503"/>
                  <a:pt x="14919" y="12211"/>
                </a:cubicBezTo>
                <a:cubicBezTo>
                  <a:pt x="14910" y="12193"/>
                  <a:pt x="14161" y="10659"/>
                  <a:pt x="14161" y="10659"/>
                </a:cubicBezTo>
                <a:cubicBezTo>
                  <a:pt x="14161" y="10659"/>
                  <a:pt x="13932" y="10180"/>
                  <a:pt x="14327" y="9785"/>
                </a:cubicBezTo>
                <a:cubicBezTo>
                  <a:pt x="14564" y="9549"/>
                  <a:pt x="14909" y="9491"/>
                  <a:pt x="15200" y="9620"/>
                </a:cubicBezTo>
                <a:cubicBezTo>
                  <a:pt x="15213" y="9625"/>
                  <a:pt x="16773" y="10387"/>
                  <a:pt x="16773" y="10387"/>
                </a:cubicBezTo>
                <a:cubicBezTo>
                  <a:pt x="16773" y="10387"/>
                  <a:pt x="17208" y="10608"/>
                  <a:pt x="17607" y="10209"/>
                </a:cubicBezTo>
                <a:cubicBezTo>
                  <a:pt x="17837" y="9979"/>
                  <a:pt x="17898" y="9645"/>
                  <a:pt x="17777" y="9353"/>
                </a:cubicBezTo>
                <a:cubicBezTo>
                  <a:pt x="17768" y="9335"/>
                  <a:pt x="17020" y="7801"/>
                  <a:pt x="17020" y="7801"/>
                </a:cubicBezTo>
                <a:cubicBezTo>
                  <a:pt x="17020" y="7801"/>
                  <a:pt x="16791" y="7322"/>
                  <a:pt x="17185" y="6927"/>
                </a:cubicBezTo>
                <a:cubicBezTo>
                  <a:pt x="17422" y="6691"/>
                  <a:pt x="17767" y="6633"/>
                  <a:pt x="18058" y="6762"/>
                </a:cubicBezTo>
                <a:cubicBezTo>
                  <a:pt x="18071" y="6767"/>
                  <a:pt x="19628" y="7532"/>
                  <a:pt x="19628" y="7532"/>
                </a:cubicBezTo>
                <a:cubicBezTo>
                  <a:pt x="19628" y="7532"/>
                  <a:pt x="20093" y="7723"/>
                  <a:pt x="20459" y="7357"/>
                </a:cubicBezTo>
                <a:cubicBezTo>
                  <a:pt x="20689" y="7127"/>
                  <a:pt x="20750" y="6793"/>
                  <a:pt x="20629" y="6500"/>
                </a:cubicBezTo>
                <a:cubicBezTo>
                  <a:pt x="20620" y="6483"/>
                  <a:pt x="19872" y="4948"/>
                  <a:pt x="19872" y="4948"/>
                </a:cubicBezTo>
                <a:cubicBezTo>
                  <a:pt x="19872" y="4948"/>
                  <a:pt x="19643" y="4470"/>
                  <a:pt x="20038" y="4075"/>
                </a:cubicBezTo>
                <a:cubicBezTo>
                  <a:pt x="20274" y="3838"/>
                  <a:pt x="20619" y="3781"/>
                  <a:pt x="20911" y="3910"/>
                </a:cubicBezTo>
                <a:cubicBezTo>
                  <a:pt x="20923" y="3915"/>
                  <a:pt x="22483" y="4676"/>
                  <a:pt x="22483" y="4676"/>
                </a:cubicBezTo>
                <a:cubicBezTo>
                  <a:pt x="22483" y="4676"/>
                  <a:pt x="22919" y="4897"/>
                  <a:pt x="23317" y="4499"/>
                </a:cubicBezTo>
                <a:cubicBezTo>
                  <a:pt x="23547" y="4268"/>
                  <a:pt x="23608" y="3935"/>
                  <a:pt x="23487" y="3642"/>
                </a:cubicBezTo>
                <a:cubicBezTo>
                  <a:pt x="23479" y="3624"/>
                  <a:pt x="22730" y="2090"/>
                  <a:pt x="22730" y="2090"/>
                </a:cubicBezTo>
                <a:cubicBezTo>
                  <a:pt x="22730" y="2090"/>
                  <a:pt x="22501" y="1611"/>
                  <a:pt x="22896" y="1217"/>
                </a:cubicBezTo>
                <a:cubicBezTo>
                  <a:pt x="23132" y="980"/>
                  <a:pt x="23478" y="922"/>
                  <a:pt x="23769" y="1051"/>
                </a:cubicBezTo>
                <a:cubicBezTo>
                  <a:pt x="23781" y="1056"/>
                  <a:pt x="25342" y="1818"/>
                  <a:pt x="25342" y="1818"/>
                </a:cubicBezTo>
                <a:cubicBezTo>
                  <a:pt x="25342" y="1818"/>
                  <a:pt x="25363" y="1827"/>
                  <a:pt x="25400" y="1837"/>
                </a:cubicBezTo>
                <a:lnTo>
                  <a:pt x="25400" y="0"/>
                </a:lnTo>
                <a:lnTo>
                  <a:pt x="0" y="0"/>
                </a:lnTo>
                <a:lnTo>
                  <a:pt x="0" y="14293"/>
                </a:lnTo>
                <a:close/>
              </a:path>
            </a:pathLst>
          </a:custGeom>
          <a:solidFill>
            <a:srgbClr val="F5A3C7"/>
          </a:solidFill>
          <a:ln>
            <a:noFill/>
          </a:ln>
        </p:spPr>
        <p:txBody>
          <a:bodyPr vert="horz" wrap="square" lIns="91440" tIns="45720" rIns="91440" bIns="45720" numCol="1" anchor="t" anchorCtr="0" compatLnSpc="1">
            <a:prstTxWarp prst="textNoShape">
              <a:avLst/>
            </a:prstTxWarp>
          </a:bodyPr>
          <a:lstStyle/>
          <a:p>
            <a:endParaRPr lang="fi-FI"/>
          </a:p>
        </p:txBody>
      </p:sp>
      <p:sp>
        <p:nvSpPr>
          <p:cNvPr id="2" name="Otsikko 1"/>
          <p:cNvSpPr>
            <a:spLocks noGrp="1"/>
          </p:cNvSpPr>
          <p:nvPr>
            <p:ph type="ctrTitle"/>
          </p:nvPr>
        </p:nvSpPr>
        <p:spPr>
          <a:xfrm>
            <a:off x="408563" y="457200"/>
            <a:ext cx="10739336" cy="2071991"/>
          </a:xfrm>
        </p:spPr>
        <p:txBody>
          <a:bodyPr anchor="t" anchorCtr="0"/>
          <a:lstStyle>
            <a:lvl1pPr algn="l">
              <a:lnSpc>
                <a:spcPct val="85000"/>
              </a:lnSpc>
              <a:defRPr sz="7000">
                <a:solidFill>
                  <a:srgbClr val="FFFFFF"/>
                </a:solidFill>
                <a:latin typeface="+mj-lt"/>
              </a:defRPr>
            </a:lvl1pPr>
          </a:lstStyle>
          <a:p>
            <a:r>
              <a:rPr lang="fi-FI"/>
              <a:t>Muokkaa perustyyl. napsautt.</a:t>
            </a:r>
            <a:endParaRPr lang="fi-FI" dirty="0"/>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fi-FI"/>
              <a:t>Muokkaa tekstin perustyylejä</a:t>
            </a:r>
          </a:p>
        </p:txBody>
      </p:sp>
      <p:pic>
        <p:nvPicPr>
          <p:cNvPr id="27" name="Kuva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4211" y="5677621"/>
            <a:ext cx="1686983" cy="946833"/>
          </a:xfrm>
          <a:prstGeom prst="rect">
            <a:avLst/>
          </a:prstGeom>
        </p:spPr>
      </p:pic>
    </p:spTree>
    <p:extLst>
      <p:ext uri="{BB962C8B-B14F-4D97-AF65-F5344CB8AC3E}">
        <p14:creationId xmlns:p14="http://schemas.microsoft.com/office/powerpoint/2010/main" val="354499481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Kansi 5">
    <p:bg>
      <p:bgPr>
        <a:solidFill>
          <a:srgbClr val="9FC9EB"/>
        </a:solidFill>
        <a:effectLst/>
      </p:bgPr>
    </p:bg>
    <p:spTree>
      <p:nvGrpSpPr>
        <p:cNvPr id="1" name=""/>
        <p:cNvGrpSpPr/>
        <p:nvPr/>
      </p:nvGrpSpPr>
      <p:grpSpPr>
        <a:xfrm>
          <a:off x="0" y="0"/>
          <a:ext cx="0" cy="0"/>
          <a:chOff x="0" y="0"/>
          <a:chExt cx="0" cy="0"/>
        </a:xfrm>
      </p:grpSpPr>
      <p:sp>
        <p:nvSpPr>
          <p:cNvPr id="6" name="Freeform 5"/>
          <p:cNvSpPr>
            <a:spLocks noChangeAspect="1"/>
          </p:cNvSpPr>
          <p:nvPr userDrawn="1"/>
        </p:nvSpPr>
        <p:spPr bwMode="auto">
          <a:xfrm>
            <a:off x="-18000" y="-18000"/>
            <a:ext cx="9727872" cy="6876000"/>
          </a:xfrm>
          <a:custGeom>
            <a:avLst/>
            <a:gdLst>
              <a:gd name="T0" fmla="*/ 0 w 20206"/>
              <a:gd name="T1" fmla="*/ 13 h 14300"/>
              <a:gd name="T2" fmla="*/ 0 w 20206"/>
              <a:gd name="T3" fmla="*/ 14300 h 14300"/>
              <a:gd name="T4" fmla="*/ 7482 w 20206"/>
              <a:gd name="T5" fmla="*/ 14300 h 14300"/>
              <a:gd name="T6" fmla="*/ 7478 w 20206"/>
              <a:gd name="T7" fmla="*/ 12595 h 14300"/>
              <a:gd name="T8" fmla="*/ 9300 w 20206"/>
              <a:gd name="T9" fmla="*/ 12600 h 14300"/>
              <a:gd name="T10" fmla="*/ 9295 w 20206"/>
              <a:gd name="T11" fmla="*/ 10777 h 14300"/>
              <a:gd name="T12" fmla="*/ 11118 w 20206"/>
              <a:gd name="T13" fmla="*/ 10782 h 14300"/>
              <a:gd name="T14" fmla="*/ 11113 w 20206"/>
              <a:gd name="T15" fmla="*/ 9085 h 14300"/>
              <a:gd name="T16" fmla="*/ 12935 w 20206"/>
              <a:gd name="T17" fmla="*/ 9090 h 14300"/>
              <a:gd name="T18" fmla="*/ 12930 w 20206"/>
              <a:gd name="T19" fmla="*/ 7267 h 14300"/>
              <a:gd name="T20" fmla="*/ 14753 w 20206"/>
              <a:gd name="T21" fmla="*/ 7272 h 14300"/>
              <a:gd name="T22" fmla="*/ 14748 w 20206"/>
              <a:gd name="T23" fmla="*/ 5450 h 14300"/>
              <a:gd name="T24" fmla="*/ 16571 w 20206"/>
              <a:gd name="T25" fmla="*/ 5455 h 14300"/>
              <a:gd name="T26" fmla="*/ 16566 w 20206"/>
              <a:gd name="T27" fmla="*/ 3632 h 14300"/>
              <a:gd name="T28" fmla="*/ 18388 w 20206"/>
              <a:gd name="T29" fmla="*/ 3637 h 14300"/>
              <a:gd name="T30" fmla="*/ 18383 w 20206"/>
              <a:gd name="T31" fmla="*/ 1815 h 14300"/>
              <a:gd name="T32" fmla="*/ 20206 w 20206"/>
              <a:gd name="T33" fmla="*/ 1820 h 14300"/>
              <a:gd name="T34" fmla="*/ 20201 w 20206"/>
              <a:gd name="T35" fmla="*/ 0 h 14300"/>
              <a:gd name="T36" fmla="*/ 0 w 20206"/>
              <a:gd name="T37" fmla="*/ 13 h 14300"/>
              <a:gd name="connsiteX0" fmla="*/ 284 w 20206"/>
              <a:gd name="connsiteY0" fmla="*/ 196 h 14300"/>
              <a:gd name="connsiteX1" fmla="*/ 0 w 20206"/>
              <a:gd name="connsiteY1" fmla="*/ 14300 h 14300"/>
              <a:gd name="connsiteX2" fmla="*/ 7482 w 20206"/>
              <a:gd name="connsiteY2" fmla="*/ 14300 h 14300"/>
              <a:gd name="connsiteX3" fmla="*/ 7478 w 20206"/>
              <a:gd name="connsiteY3" fmla="*/ 12595 h 14300"/>
              <a:gd name="connsiteX4" fmla="*/ 9300 w 20206"/>
              <a:gd name="connsiteY4" fmla="*/ 12600 h 14300"/>
              <a:gd name="connsiteX5" fmla="*/ 9295 w 20206"/>
              <a:gd name="connsiteY5" fmla="*/ 10777 h 14300"/>
              <a:gd name="connsiteX6" fmla="*/ 11118 w 20206"/>
              <a:gd name="connsiteY6" fmla="*/ 10782 h 14300"/>
              <a:gd name="connsiteX7" fmla="*/ 11113 w 20206"/>
              <a:gd name="connsiteY7" fmla="*/ 9085 h 14300"/>
              <a:gd name="connsiteX8" fmla="*/ 12935 w 20206"/>
              <a:gd name="connsiteY8" fmla="*/ 9090 h 14300"/>
              <a:gd name="connsiteX9" fmla="*/ 12930 w 20206"/>
              <a:gd name="connsiteY9" fmla="*/ 7267 h 14300"/>
              <a:gd name="connsiteX10" fmla="*/ 14753 w 20206"/>
              <a:gd name="connsiteY10" fmla="*/ 7272 h 14300"/>
              <a:gd name="connsiteX11" fmla="*/ 14748 w 20206"/>
              <a:gd name="connsiteY11" fmla="*/ 5450 h 14300"/>
              <a:gd name="connsiteX12" fmla="*/ 16571 w 20206"/>
              <a:gd name="connsiteY12" fmla="*/ 5455 h 14300"/>
              <a:gd name="connsiteX13" fmla="*/ 16566 w 20206"/>
              <a:gd name="connsiteY13" fmla="*/ 3632 h 14300"/>
              <a:gd name="connsiteX14" fmla="*/ 18388 w 20206"/>
              <a:gd name="connsiteY14" fmla="*/ 3637 h 14300"/>
              <a:gd name="connsiteX15" fmla="*/ 18383 w 20206"/>
              <a:gd name="connsiteY15" fmla="*/ 1815 h 14300"/>
              <a:gd name="connsiteX16" fmla="*/ 20206 w 20206"/>
              <a:gd name="connsiteY16" fmla="*/ 1820 h 14300"/>
              <a:gd name="connsiteX17" fmla="*/ 20201 w 20206"/>
              <a:gd name="connsiteY17" fmla="*/ 0 h 14300"/>
              <a:gd name="connsiteX18" fmla="*/ 284 w 20206"/>
              <a:gd name="connsiteY18" fmla="*/ 196 h 14300"/>
              <a:gd name="connsiteX0" fmla="*/ 27 w 20233"/>
              <a:gd name="connsiteY0" fmla="*/ 13 h 14300"/>
              <a:gd name="connsiteX1" fmla="*/ 27 w 20233"/>
              <a:gd name="connsiteY1" fmla="*/ 14300 h 14300"/>
              <a:gd name="connsiteX2" fmla="*/ 7509 w 20233"/>
              <a:gd name="connsiteY2" fmla="*/ 14300 h 14300"/>
              <a:gd name="connsiteX3" fmla="*/ 7505 w 20233"/>
              <a:gd name="connsiteY3" fmla="*/ 12595 h 14300"/>
              <a:gd name="connsiteX4" fmla="*/ 9327 w 20233"/>
              <a:gd name="connsiteY4" fmla="*/ 12600 h 14300"/>
              <a:gd name="connsiteX5" fmla="*/ 9322 w 20233"/>
              <a:gd name="connsiteY5" fmla="*/ 10777 h 14300"/>
              <a:gd name="connsiteX6" fmla="*/ 11145 w 20233"/>
              <a:gd name="connsiteY6" fmla="*/ 10782 h 14300"/>
              <a:gd name="connsiteX7" fmla="*/ 11140 w 20233"/>
              <a:gd name="connsiteY7" fmla="*/ 9085 h 14300"/>
              <a:gd name="connsiteX8" fmla="*/ 12962 w 20233"/>
              <a:gd name="connsiteY8" fmla="*/ 9090 h 14300"/>
              <a:gd name="connsiteX9" fmla="*/ 12957 w 20233"/>
              <a:gd name="connsiteY9" fmla="*/ 7267 h 14300"/>
              <a:gd name="connsiteX10" fmla="*/ 14780 w 20233"/>
              <a:gd name="connsiteY10" fmla="*/ 7272 h 14300"/>
              <a:gd name="connsiteX11" fmla="*/ 14775 w 20233"/>
              <a:gd name="connsiteY11" fmla="*/ 5450 h 14300"/>
              <a:gd name="connsiteX12" fmla="*/ 16598 w 20233"/>
              <a:gd name="connsiteY12" fmla="*/ 5455 h 14300"/>
              <a:gd name="connsiteX13" fmla="*/ 16593 w 20233"/>
              <a:gd name="connsiteY13" fmla="*/ 3632 h 14300"/>
              <a:gd name="connsiteX14" fmla="*/ 18415 w 20233"/>
              <a:gd name="connsiteY14" fmla="*/ 3637 h 14300"/>
              <a:gd name="connsiteX15" fmla="*/ 18410 w 20233"/>
              <a:gd name="connsiteY15" fmla="*/ 1815 h 14300"/>
              <a:gd name="connsiteX16" fmla="*/ 20233 w 20233"/>
              <a:gd name="connsiteY16" fmla="*/ 1820 h 14300"/>
              <a:gd name="connsiteX17" fmla="*/ 20228 w 20233"/>
              <a:gd name="connsiteY17" fmla="*/ 0 h 14300"/>
              <a:gd name="connsiteX18" fmla="*/ 27 w 20233"/>
              <a:gd name="connsiteY18" fmla="*/ 13 h 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233" h="14300">
                <a:moveTo>
                  <a:pt x="27" y="13"/>
                </a:moveTo>
                <a:cubicBezTo>
                  <a:pt x="-68" y="4714"/>
                  <a:pt x="122" y="9599"/>
                  <a:pt x="27" y="14300"/>
                </a:cubicBezTo>
                <a:lnTo>
                  <a:pt x="7509" y="14300"/>
                </a:lnTo>
                <a:cubicBezTo>
                  <a:pt x="7508" y="13732"/>
                  <a:pt x="7506" y="13163"/>
                  <a:pt x="7505" y="12595"/>
                </a:cubicBezTo>
                <a:lnTo>
                  <a:pt x="9327" y="12600"/>
                </a:lnTo>
                <a:cubicBezTo>
                  <a:pt x="9325" y="11992"/>
                  <a:pt x="9324" y="11385"/>
                  <a:pt x="9322" y="10777"/>
                </a:cubicBezTo>
                <a:lnTo>
                  <a:pt x="11145" y="10782"/>
                </a:lnTo>
                <a:cubicBezTo>
                  <a:pt x="11143" y="10216"/>
                  <a:pt x="11142" y="9651"/>
                  <a:pt x="11140" y="9085"/>
                </a:cubicBezTo>
                <a:lnTo>
                  <a:pt x="12962" y="9090"/>
                </a:lnTo>
                <a:cubicBezTo>
                  <a:pt x="12960" y="8482"/>
                  <a:pt x="12959" y="7875"/>
                  <a:pt x="12957" y="7267"/>
                </a:cubicBezTo>
                <a:lnTo>
                  <a:pt x="14780" y="7272"/>
                </a:lnTo>
                <a:cubicBezTo>
                  <a:pt x="14778" y="6665"/>
                  <a:pt x="14777" y="6057"/>
                  <a:pt x="14775" y="5450"/>
                </a:cubicBezTo>
                <a:lnTo>
                  <a:pt x="16598" y="5455"/>
                </a:lnTo>
                <a:cubicBezTo>
                  <a:pt x="16596" y="4847"/>
                  <a:pt x="16595" y="4240"/>
                  <a:pt x="16593" y="3632"/>
                </a:cubicBezTo>
                <a:lnTo>
                  <a:pt x="18415" y="3637"/>
                </a:lnTo>
                <a:cubicBezTo>
                  <a:pt x="18413" y="3030"/>
                  <a:pt x="18412" y="2422"/>
                  <a:pt x="18410" y="1815"/>
                </a:cubicBezTo>
                <a:lnTo>
                  <a:pt x="20233" y="1820"/>
                </a:lnTo>
                <a:cubicBezTo>
                  <a:pt x="20231" y="1213"/>
                  <a:pt x="20230" y="607"/>
                  <a:pt x="20228" y="0"/>
                </a:cubicBezTo>
                <a:lnTo>
                  <a:pt x="27" y="13"/>
                </a:lnTo>
                <a:close/>
              </a:path>
            </a:pathLst>
          </a:custGeom>
          <a:solidFill>
            <a:srgbClr val="DB2719"/>
          </a:solidFill>
          <a:ln>
            <a:noFill/>
          </a:ln>
        </p:spPr>
        <p:txBody>
          <a:bodyPr vert="horz" wrap="square" lIns="91440" tIns="45720" rIns="91440" bIns="45720" numCol="1" anchor="t" anchorCtr="0" compatLnSpc="1">
            <a:prstTxWarp prst="textNoShape">
              <a:avLst/>
            </a:prstTxWarp>
          </a:bodyPr>
          <a:lstStyle/>
          <a:p>
            <a:endParaRPr lang="fi-FI"/>
          </a:p>
        </p:txBody>
      </p:sp>
      <p:sp>
        <p:nvSpPr>
          <p:cNvPr id="2" name="Otsikko 1"/>
          <p:cNvSpPr>
            <a:spLocks noGrp="1"/>
          </p:cNvSpPr>
          <p:nvPr>
            <p:ph type="ctrTitle"/>
          </p:nvPr>
        </p:nvSpPr>
        <p:spPr>
          <a:xfrm>
            <a:off x="408563" y="457200"/>
            <a:ext cx="10739336" cy="2071991"/>
          </a:xfrm>
        </p:spPr>
        <p:txBody>
          <a:bodyPr anchor="t" anchorCtr="0"/>
          <a:lstStyle>
            <a:lvl1pPr algn="l">
              <a:lnSpc>
                <a:spcPct val="85000"/>
              </a:lnSpc>
              <a:defRPr sz="7000">
                <a:solidFill>
                  <a:srgbClr val="FFFFFF"/>
                </a:solidFill>
                <a:latin typeface="+mj-lt"/>
              </a:defRPr>
            </a:lvl1pPr>
          </a:lstStyle>
          <a:p>
            <a:r>
              <a:rPr lang="fi-FI"/>
              <a:t>Muokkaa perustyyl. napsautt.</a:t>
            </a:r>
            <a:endParaRPr lang="fi-FI" dirty="0"/>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fi-FI"/>
              <a:t>Muokkaa tekstin perustyylejä</a:t>
            </a:r>
          </a:p>
        </p:txBody>
      </p:sp>
      <p:pic>
        <p:nvPicPr>
          <p:cNvPr id="27" name="Kuva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4211" y="5677621"/>
            <a:ext cx="1686983" cy="946833"/>
          </a:xfrm>
          <a:prstGeom prst="rect">
            <a:avLst/>
          </a:prstGeom>
        </p:spPr>
      </p:pic>
    </p:spTree>
    <p:extLst>
      <p:ext uri="{BB962C8B-B14F-4D97-AF65-F5344CB8AC3E}">
        <p14:creationId xmlns:p14="http://schemas.microsoft.com/office/powerpoint/2010/main" val="279705171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Kansi 5 B">
    <p:bg>
      <p:bgPr>
        <a:solidFill>
          <a:srgbClr val="9FC9EB"/>
        </a:solidFill>
        <a:effectLst/>
      </p:bgPr>
    </p:bg>
    <p:spTree>
      <p:nvGrpSpPr>
        <p:cNvPr id="1" name=""/>
        <p:cNvGrpSpPr/>
        <p:nvPr/>
      </p:nvGrpSpPr>
      <p:grpSpPr>
        <a:xfrm>
          <a:off x="0" y="0"/>
          <a:ext cx="0" cy="0"/>
          <a:chOff x="0" y="0"/>
          <a:chExt cx="0" cy="0"/>
        </a:xfrm>
      </p:grpSpPr>
      <p:sp>
        <p:nvSpPr>
          <p:cNvPr id="7" name="Freeform 5"/>
          <p:cNvSpPr>
            <a:spLocks/>
          </p:cNvSpPr>
          <p:nvPr userDrawn="1"/>
        </p:nvSpPr>
        <p:spPr bwMode="auto">
          <a:xfrm>
            <a:off x="0" y="0"/>
            <a:ext cx="12193200" cy="6858000"/>
          </a:xfrm>
          <a:custGeom>
            <a:avLst/>
            <a:gdLst>
              <a:gd name="T0" fmla="*/ 0 w 25400"/>
              <a:gd name="T1" fmla="*/ 0 h 14300"/>
              <a:gd name="T2" fmla="*/ 0 w 25400"/>
              <a:gd name="T3" fmla="*/ 14300 h 14300"/>
              <a:gd name="T4" fmla="*/ 14503 w 25400"/>
              <a:gd name="T5" fmla="*/ 14300 h 14300"/>
              <a:gd name="T6" fmla="*/ 14498 w 25400"/>
              <a:gd name="T7" fmla="*/ 12595 h 14300"/>
              <a:gd name="T8" fmla="*/ 16321 w 25400"/>
              <a:gd name="T9" fmla="*/ 12600 h 14300"/>
              <a:gd name="T10" fmla="*/ 16316 w 25400"/>
              <a:gd name="T11" fmla="*/ 10777 h 14300"/>
              <a:gd name="T12" fmla="*/ 18138 w 25400"/>
              <a:gd name="T13" fmla="*/ 10782 h 14300"/>
              <a:gd name="T14" fmla="*/ 18133 w 25400"/>
              <a:gd name="T15" fmla="*/ 9085 h 14300"/>
              <a:gd name="T16" fmla="*/ 19956 w 25400"/>
              <a:gd name="T17" fmla="*/ 9090 h 14300"/>
              <a:gd name="T18" fmla="*/ 19951 w 25400"/>
              <a:gd name="T19" fmla="*/ 7267 h 14300"/>
              <a:gd name="T20" fmla="*/ 21773 w 25400"/>
              <a:gd name="T21" fmla="*/ 7272 h 14300"/>
              <a:gd name="T22" fmla="*/ 21768 w 25400"/>
              <a:gd name="T23" fmla="*/ 5450 h 14300"/>
              <a:gd name="T24" fmla="*/ 23591 w 25400"/>
              <a:gd name="T25" fmla="*/ 5455 h 14300"/>
              <a:gd name="T26" fmla="*/ 23586 w 25400"/>
              <a:gd name="T27" fmla="*/ 3632 h 14300"/>
              <a:gd name="T28" fmla="*/ 25400 w 25400"/>
              <a:gd name="T29" fmla="*/ 3637 h 14300"/>
              <a:gd name="T30" fmla="*/ 25400 w 25400"/>
              <a:gd name="T31" fmla="*/ 0 h 14300"/>
              <a:gd name="T32" fmla="*/ 0 w 25400"/>
              <a:gd name="T33" fmla="*/ 0 h 14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400" h="14300">
                <a:moveTo>
                  <a:pt x="0" y="0"/>
                </a:moveTo>
                <a:lnTo>
                  <a:pt x="0" y="14300"/>
                </a:lnTo>
                <a:lnTo>
                  <a:pt x="14503" y="14300"/>
                </a:lnTo>
                <a:lnTo>
                  <a:pt x="14498" y="12595"/>
                </a:lnTo>
                <a:lnTo>
                  <a:pt x="16321" y="12600"/>
                </a:lnTo>
                <a:lnTo>
                  <a:pt x="16316" y="10777"/>
                </a:lnTo>
                <a:lnTo>
                  <a:pt x="18138" y="10782"/>
                </a:lnTo>
                <a:lnTo>
                  <a:pt x="18133" y="9085"/>
                </a:lnTo>
                <a:lnTo>
                  <a:pt x="19956" y="9090"/>
                </a:lnTo>
                <a:lnTo>
                  <a:pt x="19951" y="7267"/>
                </a:lnTo>
                <a:lnTo>
                  <a:pt x="21773" y="7272"/>
                </a:lnTo>
                <a:lnTo>
                  <a:pt x="21768" y="5450"/>
                </a:lnTo>
                <a:lnTo>
                  <a:pt x="23591" y="5455"/>
                </a:lnTo>
                <a:lnTo>
                  <a:pt x="23586" y="3632"/>
                </a:lnTo>
                <a:lnTo>
                  <a:pt x="25400" y="3637"/>
                </a:lnTo>
                <a:lnTo>
                  <a:pt x="25400" y="0"/>
                </a:lnTo>
                <a:lnTo>
                  <a:pt x="0" y="0"/>
                </a:lnTo>
                <a:close/>
              </a:path>
            </a:pathLst>
          </a:custGeom>
          <a:solidFill>
            <a:srgbClr val="DB2719"/>
          </a:solidFill>
          <a:ln>
            <a:noFill/>
          </a:ln>
        </p:spPr>
        <p:txBody>
          <a:bodyPr vert="horz" wrap="square" lIns="91440" tIns="45720" rIns="91440" bIns="45720" numCol="1" anchor="t" anchorCtr="0" compatLnSpc="1">
            <a:prstTxWarp prst="textNoShape">
              <a:avLst/>
            </a:prstTxWarp>
          </a:bodyPr>
          <a:lstStyle/>
          <a:p>
            <a:endParaRPr lang="fi-FI"/>
          </a:p>
        </p:txBody>
      </p:sp>
      <p:sp>
        <p:nvSpPr>
          <p:cNvPr id="2" name="Otsikko 1"/>
          <p:cNvSpPr>
            <a:spLocks noGrp="1"/>
          </p:cNvSpPr>
          <p:nvPr>
            <p:ph type="ctrTitle"/>
          </p:nvPr>
        </p:nvSpPr>
        <p:spPr>
          <a:xfrm>
            <a:off x="408563" y="457200"/>
            <a:ext cx="10739336" cy="2071991"/>
          </a:xfrm>
        </p:spPr>
        <p:txBody>
          <a:bodyPr anchor="t" anchorCtr="0"/>
          <a:lstStyle>
            <a:lvl1pPr algn="l">
              <a:lnSpc>
                <a:spcPct val="85000"/>
              </a:lnSpc>
              <a:defRPr sz="7000">
                <a:solidFill>
                  <a:srgbClr val="FFFFFF"/>
                </a:solidFill>
                <a:latin typeface="+mj-lt"/>
              </a:defRPr>
            </a:lvl1pPr>
          </a:lstStyle>
          <a:p>
            <a:r>
              <a:rPr lang="fi-FI"/>
              <a:t>Muokkaa perustyyl. napsautt.</a:t>
            </a:r>
            <a:endParaRPr lang="fi-FI" dirty="0"/>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fi-FI"/>
              <a:t>Muokkaa tekstin perustyylejä</a:t>
            </a:r>
          </a:p>
        </p:txBody>
      </p:sp>
      <p:pic>
        <p:nvPicPr>
          <p:cNvPr id="27" name="Kuva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4211" y="5677621"/>
            <a:ext cx="1686983" cy="946833"/>
          </a:xfrm>
          <a:prstGeom prst="rect">
            <a:avLst/>
          </a:prstGeom>
        </p:spPr>
      </p:pic>
    </p:spTree>
    <p:extLst>
      <p:ext uri="{BB962C8B-B14F-4D97-AF65-F5344CB8AC3E}">
        <p14:creationId xmlns:p14="http://schemas.microsoft.com/office/powerpoint/2010/main" val="40050567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i-FI"/>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7" name="Date Placeholder 6"/>
          <p:cNvSpPr>
            <a:spLocks noGrp="1"/>
          </p:cNvSpPr>
          <p:nvPr>
            <p:ph type="dt" sz="half" idx="10"/>
          </p:nvPr>
        </p:nvSpPr>
        <p:spPr/>
        <p:txBody>
          <a:bodyPr/>
          <a:lstStyle/>
          <a:p>
            <a:fld id="{8D8A81C3-28B8-DB4D-9913-4BA6C86C90D1}" type="datetimeFigureOut">
              <a:rPr lang="en-US" smtClean="0">
                <a:solidFill>
                  <a:prstClr val="white">
                    <a:tint val="75000"/>
                  </a:prstClr>
                </a:solidFill>
                <a:latin typeface="Calibri"/>
              </a:rPr>
              <a:pPr/>
              <a:t>11/16/21</a:t>
            </a:fld>
            <a:endParaRPr lang="en-US">
              <a:solidFill>
                <a:prstClr val="white">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white">
                  <a:tint val="75000"/>
                </a:prstClr>
              </a:solidFill>
              <a:latin typeface="Calibri"/>
            </a:endParaRPr>
          </a:p>
        </p:txBody>
      </p:sp>
      <p:sp>
        <p:nvSpPr>
          <p:cNvPr id="9" name="Slide Number Placeholder 8"/>
          <p:cNvSpPr>
            <a:spLocks noGrp="1"/>
          </p:cNvSpPr>
          <p:nvPr>
            <p:ph type="sldNum" sz="quarter" idx="12"/>
          </p:nvPr>
        </p:nvSpPr>
        <p:spPr/>
        <p:txBody>
          <a:bodyPr/>
          <a:lstStyle/>
          <a:p>
            <a:fld id="{744DA3FD-0E4E-3946-94C6-BA1B8E1CF847}"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319291383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Lopetus">
    <p:bg>
      <p:bgPr>
        <a:solidFill>
          <a:srgbClr val="0001BE"/>
        </a:solidFill>
        <a:effectLst/>
      </p:bgPr>
    </p:bg>
    <p:spTree>
      <p:nvGrpSpPr>
        <p:cNvPr id="1" name=""/>
        <p:cNvGrpSpPr/>
        <p:nvPr/>
      </p:nvGrpSpPr>
      <p:grpSpPr>
        <a:xfrm>
          <a:off x="0" y="0"/>
          <a:ext cx="0" cy="0"/>
          <a:chOff x="0" y="0"/>
          <a:chExt cx="0" cy="0"/>
        </a:xfrm>
      </p:grpSpPr>
      <p:sp>
        <p:nvSpPr>
          <p:cNvPr id="11" name="Freeform 5"/>
          <p:cNvSpPr>
            <a:spLocks/>
          </p:cNvSpPr>
          <p:nvPr userDrawn="1"/>
        </p:nvSpPr>
        <p:spPr bwMode="auto">
          <a:xfrm>
            <a:off x="0" y="0"/>
            <a:ext cx="12192000" cy="6858000"/>
          </a:xfrm>
          <a:custGeom>
            <a:avLst/>
            <a:gdLst>
              <a:gd name="T0" fmla="*/ 11070 w 25400"/>
              <a:gd name="T1" fmla="*/ 14300 h 14300"/>
              <a:gd name="T2" fmla="*/ 11503 w 25400"/>
              <a:gd name="T3" fmla="*/ 13565 h 14300"/>
              <a:gd name="T4" fmla="*/ 13018 w 25400"/>
              <a:gd name="T5" fmla="*/ 12686 h 14300"/>
              <a:gd name="T6" fmla="*/ 13897 w 25400"/>
              <a:gd name="T7" fmla="*/ 11171 h 14300"/>
              <a:gd name="T8" fmla="*/ 15412 w 25400"/>
              <a:gd name="T9" fmla="*/ 10292 h 14300"/>
              <a:gd name="T10" fmla="*/ 16291 w 25400"/>
              <a:gd name="T11" fmla="*/ 8777 h 14300"/>
              <a:gd name="T12" fmla="*/ 17807 w 25400"/>
              <a:gd name="T13" fmla="*/ 7898 h 14300"/>
              <a:gd name="T14" fmla="*/ 18686 w 25400"/>
              <a:gd name="T15" fmla="*/ 6382 h 14300"/>
              <a:gd name="T16" fmla="*/ 20201 w 25400"/>
              <a:gd name="T17" fmla="*/ 5503 h 14300"/>
              <a:gd name="T18" fmla="*/ 21080 w 25400"/>
              <a:gd name="T19" fmla="*/ 3988 h 14300"/>
              <a:gd name="T20" fmla="*/ 22595 w 25400"/>
              <a:gd name="T21" fmla="*/ 3109 h 14300"/>
              <a:gd name="T22" fmla="*/ 23474 w 25400"/>
              <a:gd name="T23" fmla="*/ 1594 h 14300"/>
              <a:gd name="T24" fmla="*/ 24988 w 25400"/>
              <a:gd name="T25" fmla="*/ 716 h 14300"/>
              <a:gd name="T26" fmla="*/ 25400 w 25400"/>
              <a:gd name="T27" fmla="*/ 48 h 14300"/>
              <a:gd name="T28" fmla="*/ 25400 w 25400"/>
              <a:gd name="T29" fmla="*/ 0 h 14300"/>
              <a:gd name="T30" fmla="*/ 0 w 25400"/>
              <a:gd name="T31" fmla="*/ 0 h 14300"/>
              <a:gd name="T32" fmla="*/ 0 w 25400"/>
              <a:gd name="T33" fmla="*/ 14300 h 14300"/>
              <a:gd name="T34" fmla="*/ 11070 w 25400"/>
              <a:gd name="T35" fmla="*/ 14300 h 14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5400" h="14300">
                <a:moveTo>
                  <a:pt x="11070" y="14300"/>
                </a:moveTo>
                <a:cubicBezTo>
                  <a:pt x="11139" y="14078"/>
                  <a:pt x="11214" y="13854"/>
                  <a:pt x="11503" y="13565"/>
                </a:cubicBezTo>
                <a:cubicBezTo>
                  <a:pt x="12102" y="12966"/>
                  <a:pt x="12420" y="13285"/>
                  <a:pt x="13018" y="12686"/>
                </a:cubicBezTo>
                <a:cubicBezTo>
                  <a:pt x="13617" y="12087"/>
                  <a:pt x="13299" y="11769"/>
                  <a:pt x="13897" y="11171"/>
                </a:cubicBezTo>
                <a:cubicBezTo>
                  <a:pt x="14496" y="10572"/>
                  <a:pt x="14814" y="10890"/>
                  <a:pt x="15412" y="10292"/>
                </a:cubicBezTo>
                <a:cubicBezTo>
                  <a:pt x="16011" y="9693"/>
                  <a:pt x="15693" y="9375"/>
                  <a:pt x="16291" y="8777"/>
                </a:cubicBezTo>
                <a:cubicBezTo>
                  <a:pt x="16890" y="8178"/>
                  <a:pt x="17208" y="8496"/>
                  <a:pt x="17807" y="7898"/>
                </a:cubicBezTo>
                <a:cubicBezTo>
                  <a:pt x="18405" y="7299"/>
                  <a:pt x="18087" y="6981"/>
                  <a:pt x="18686" y="6382"/>
                </a:cubicBezTo>
                <a:cubicBezTo>
                  <a:pt x="19284" y="5784"/>
                  <a:pt x="19602" y="6102"/>
                  <a:pt x="20201" y="5503"/>
                </a:cubicBezTo>
                <a:cubicBezTo>
                  <a:pt x="20799" y="4905"/>
                  <a:pt x="20481" y="4587"/>
                  <a:pt x="21080" y="3988"/>
                </a:cubicBezTo>
                <a:cubicBezTo>
                  <a:pt x="21678" y="3390"/>
                  <a:pt x="21997" y="3708"/>
                  <a:pt x="22595" y="3109"/>
                </a:cubicBezTo>
                <a:cubicBezTo>
                  <a:pt x="23194" y="2511"/>
                  <a:pt x="22876" y="2192"/>
                  <a:pt x="23474" y="1594"/>
                </a:cubicBezTo>
                <a:cubicBezTo>
                  <a:pt x="24072" y="996"/>
                  <a:pt x="24390" y="1314"/>
                  <a:pt x="24988" y="716"/>
                </a:cubicBezTo>
                <a:cubicBezTo>
                  <a:pt x="25249" y="455"/>
                  <a:pt x="25336" y="248"/>
                  <a:pt x="25400" y="48"/>
                </a:cubicBezTo>
                <a:lnTo>
                  <a:pt x="25400" y="0"/>
                </a:lnTo>
                <a:lnTo>
                  <a:pt x="0" y="0"/>
                </a:lnTo>
                <a:lnTo>
                  <a:pt x="0" y="14300"/>
                </a:lnTo>
                <a:lnTo>
                  <a:pt x="11070" y="14300"/>
                </a:lnTo>
                <a:close/>
              </a:path>
            </a:pathLst>
          </a:custGeom>
          <a:solidFill>
            <a:srgbClr val="00D7A7"/>
          </a:solidFill>
          <a:ln>
            <a:noFill/>
          </a:ln>
        </p:spPr>
        <p:txBody>
          <a:bodyPr vert="horz" wrap="square" lIns="91440" tIns="45720" rIns="91440" bIns="45720" numCol="1" anchor="t" anchorCtr="0" compatLnSpc="1">
            <a:prstTxWarp prst="textNoShape">
              <a:avLst/>
            </a:prstTxWarp>
          </a:bodyPr>
          <a:lstStyle/>
          <a:p>
            <a:endParaRPr lang="fi-FI"/>
          </a:p>
        </p:txBody>
      </p:sp>
      <p:sp>
        <p:nvSpPr>
          <p:cNvPr id="7" name="Tekstin paikkamerkki 6"/>
          <p:cNvSpPr>
            <a:spLocks noGrp="1"/>
          </p:cNvSpPr>
          <p:nvPr>
            <p:ph type="body" sz="quarter" idx="13" hasCustomPrompt="1"/>
          </p:nvPr>
        </p:nvSpPr>
        <p:spPr>
          <a:xfrm>
            <a:off x="457200" y="2344738"/>
            <a:ext cx="5461000" cy="3044385"/>
          </a:xfrm>
        </p:spPr>
        <p:txBody>
          <a:bodyPr anchor="b" anchorCtr="0"/>
          <a:lstStyle>
            <a:lvl1pPr marL="0" indent="0">
              <a:buNone/>
              <a:defRPr baseline="0">
                <a:solidFill>
                  <a:srgbClr val="FFFFFF"/>
                </a:solidFill>
              </a:defRPr>
            </a:lvl1pPr>
          </a:lstStyle>
          <a:p>
            <a:pPr lvl="0"/>
            <a:r>
              <a:rPr lang="fi-FI" dirty="0"/>
              <a:t>Lisää mahdollinen yhteystieto</a:t>
            </a:r>
          </a:p>
        </p:txBody>
      </p:sp>
      <p:sp>
        <p:nvSpPr>
          <p:cNvPr id="8" name="Tekstiruutu 7"/>
          <p:cNvSpPr txBox="1"/>
          <p:nvPr userDrawn="1"/>
        </p:nvSpPr>
        <p:spPr>
          <a:xfrm>
            <a:off x="301556" y="194553"/>
            <a:ext cx="10087583" cy="1739975"/>
          </a:xfrm>
          <a:prstGeom prst="rect">
            <a:avLst/>
          </a:prstGeom>
          <a:noFill/>
        </p:spPr>
        <p:txBody>
          <a:bodyPr wrap="square" rtlCol="0">
            <a:noAutofit/>
          </a:bodyPr>
          <a:lstStyle/>
          <a:p>
            <a:r>
              <a:rPr lang="fi-FI" sz="9000" b="1" dirty="0">
                <a:solidFill>
                  <a:srgbClr val="FFFFFF"/>
                </a:solidFill>
                <a:latin typeface="+mj-lt"/>
              </a:rPr>
              <a:t>Kiitos!</a:t>
            </a:r>
          </a:p>
        </p:txBody>
      </p:sp>
      <p:pic>
        <p:nvPicPr>
          <p:cNvPr id="12" name="Kuva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4211" y="5677621"/>
            <a:ext cx="1686983" cy="946833"/>
          </a:xfrm>
          <a:prstGeom prst="rect">
            <a:avLst/>
          </a:prstGeom>
        </p:spPr>
      </p:pic>
    </p:spTree>
    <p:extLst>
      <p:ext uri="{BB962C8B-B14F-4D97-AF65-F5344CB8AC3E}">
        <p14:creationId xmlns:p14="http://schemas.microsoft.com/office/powerpoint/2010/main" val="5136347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Lopetus 2">
    <p:bg>
      <p:bgPr>
        <a:solidFill>
          <a:srgbClr val="0001BE"/>
        </a:solidFill>
        <a:effectLst/>
      </p:bgPr>
    </p:bg>
    <p:spTree>
      <p:nvGrpSpPr>
        <p:cNvPr id="1" name=""/>
        <p:cNvGrpSpPr/>
        <p:nvPr/>
      </p:nvGrpSpPr>
      <p:grpSpPr>
        <a:xfrm>
          <a:off x="0" y="0"/>
          <a:ext cx="0" cy="0"/>
          <a:chOff x="0" y="0"/>
          <a:chExt cx="0" cy="0"/>
        </a:xfrm>
      </p:grpSpPr>
      <p:sp>
        <p:nvSpPr>
          <p:cNvPr id="9" name="Freeform 5"/>
          <p:cNvSpPr>
            <a:spLocks/>
          </p:cNvSpPr>
          <p:nvPr userDrawn="1"/>
        </p:nvSpPr>
        <p:spPr bwMode="auto">
          <a:xfrm>
            <a:off x="0" y="0"/>
            <a:ext cx="12192000" cy="6858000"/>
          </a:xfrm>
          <a:custGeom>
            <a:avLst/>
            <a:gdLst>
              <a:gd name="T0" fmla="*/ 11070 w 25400"/>
              <a:gd name="T1" fmla="*/ 14300 h 14300"/>
              <a:gd name="T2" fmla="*/ 11503 w 25400"/>
              <a:gd name="T3" fmla="*/ 13565 h 14300"/>
              <a:gd name="T4" fmla="*/ 13018 w 25400"/>
              <a:gd name="T5" fmla="*/ 12686 h 14300"/>
              <a:gd name="T6" fmla="*/ 13897 w 25400"/>
              <a:gd name="T7" fmla="*/ 11171 h 14300"/>
              <a:gd name="T8" fmla="*/ 15412 w 25400"/>
              <a:gd name="T9" fmla="*/ 10292 h 14300"/>
              <a:gd name="T10" fmla="*/ 16291 w 25400"/>
              <a:gd name="T11" fmla="*/ 8777 h 14300"/>
              <a:gd name="T12" fmla="*/ 17807 w 25400"/>
              <a:gd name="T13" fmla="*/ 7898 h 14300"/>
              <a:gd name="T14" fmla="*/ 18686 w 25400"/>
              <a:gd name="T15" fmla="*/ 6382 h 14300"/>
              <a:gd name="T16" fmla="*/ 20201 w 25400"/>
              <a:gd name="T17" fmla="*/ 5503 h 14300"/>
              <a:gd name="T18" fmla="*/ 21080 w 25400"/>
              <a:gd name="T19" fmla="*/ 3988 h 14300"/>
              <a:gd name="T20" fmla="*/ 22595 w 25400"/>
              <a:gd name="T21" fmla="*/ 3109 h 14300"/>
              <a:gd name="T22" fmla="*/ 23474 w 25400"/>
              <a:gd name="T23" fmla="*/ 1594 h 14300"/>
              <a:gd name="T24" fmla="*/ 24988 w 25400"/>
              <a:gd name="T25" fmla="*/ 716 h 14300"/>
              <a:gd name="T26" fmla="*/ 25400 w 25400"/>
              <a:gd name="T27" fmla="*/ 48 h 14300"/>
              <a:gd name="T28" fmla="*/ 25400 w 25400"/>
              <a:gd name="T29" fmla="*/ 0 h 14300"/>
              <a:gd name="T30" fmla="*/ 0 w 25400"/>
              <a:gd name="T31" fmla="*/ 0 h 14300"/>
              <a:gd name="T32" fmla="*/ 0 w 25400"/>
              <a:gd name="T33" fmla="*/ 14300 h 14300"/>
              <a:gd name="T34" fmla="*/ 11070 w 25400"/>
              <a:gd name="T35" fmla="*/ 14300 h 14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5400" h="14300">
                <a:moveTo>
                  <a:pt x="11070" y="14300"/>
                </a:moveTo>
                <a:cubicBezTo>
                  <a:pt x="11139" y="14078"/>
                  <a:pt x="11214" y="13854"/>
                  <a:pt x="11503" y="13565"/>
                </a:cubicBezTo>
                <a:cubicBezTo>
                  <a:pt x="12102" y="12966"/>
                  <a:pt x="12420" y="13285"/>
                  <a:pt x="13018" y="12686"/>
                </a:cubicBezTo>
                <a:cubicBezTo>
                  <a:pt x="13617" y="12087"/>
                  <a:pt x="13299" y="11769"/>
                  <a:pt x="13897" y="11171"/>
                </a:cubicBezTo>
                <a:cubicBezTo>
                  <a:pt x="14496" y="10572"/>
                  <a:pt x="14814" y="10890"/>
                  <a:pt x="15412" y="10292"/>
                </a:cubicBezTo>
                <a:cubicBezTo>
                  <a:pt x="16011" y="9693"/>
                  <a:pt x="15693" y="9375"/>
                  <a:pt x="16291" y="8777"/>
                </a:cubicBezTo>
                <a:cubicBezTo>
                  <a:pt x="16890" y="8178"/>
                  <a:pt x="17208" y="8496"/>
                  <a:pt x="17807" y="7898"/>
                </a:cubicBezTo>
                <a:cubicBezTo>
                  <a:pt x="18405" y="7299"/>
                  <a:pt x="18087" y="6981"/>
                  <a:pt x="18686" y="6382"/>
                </a:cubicBezTo>
                <a:cubicBezTo>
                  <a:pt x="19284" y="5784"/>
                  <a:pt x="19602" y="6102"/>
                  <a:pt x="20201" y="5503"/>
                </a:cubicBezTo>
                <a:cubicBezTo>
                  <a:pt x="20799" y="4905"/>
                  <a:pt x="20481" y="4587"/>
                  <a:pt x="21080" y="3988"/>
                </a:cubicBezTo>
                <a:cubicBezTo>
                  <a:pt x="21678" y="3390"/>
                  <a:pt x="21997" y="3708"/>
                  <a:pt x="22595" y="3109"/>
                </a:cubicBezTo>
                <a:cubicBezTo>
                  <a:pt x="23194" y="2511"/>
                  <a:pt x="22876" y="2192"/>
                  <a:pt x="23474" y="1594"/>
                </a:cubicBezTo>
                <a:cubicBezTo>
                  <a:pt x="24072" y="996"/>
                  <a:pt x="24390" y="1314"/>
                  <a:pt x="24988" y="716"/>
                </a:cubicBezTo>
                <a:cubicBezTo>
                  <a:pt x="25249" y="455"/>
                  <a:pt x="25336" y="248"/>
                  <a:pt x="25400" y="48"/>
                </a:cubicBezTo>
                <a:lnTo>
                  <a:pt x="25400" y="0"/>
                </a:lnTo>
                <a:lnTo>
                  <a:pt x="0" y="0"/>
                </a:lnTo>
                <a:lnTo>
                  <a:pt x="0" y="14300"/>
                </a:lnTo>
                <a:lnTo>
                  <a:pt x="11070" y="14300"/>
                </a:lnTo>
                <a:close/>
              </a:path>
            </a:pathLst>
          </a:custGeom>
          <a:solidFill>
            <a:srgbClr val="00D7A7"/>
          </a:solidFill>
          <a:ln>
            <a:noFill/>
          </a:ln>
        </p:spPr>
        <p:txBody>
          <a:bodyPr vert="horz" wrap="square" lIns="91440" tIns="45720" rIns="91440" bIns="45720" numCol="1" anchor="t" anchorCtr="0" compatLnSpc="1">
            <a:prstTxWarp prst="textNoShape">
              <a:avLst/>
            </a:prstTxWarp>
          </a:bodyPr>
          <a:lstStyle/>
          <a:p>
            <a:endParaRPr lang="fi-FI"/>
          </a:p>
        </p:txBody>
      </p:sp>
      <p:pic>
        <p:nvPicPr>
          <p:cNvPr id="10" name="Kuva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4211" y="5677621"/>
            <a:ext cx="1686983" cy="946833"/>
          </a:xfrm>
          <a:prstGeom prst="rect">
            <a:avLst/>
          </a:prstGeom>
        </p:spPr>
      </p:pic>
      <p:sp>
        <p:nvSpPr>
          <p:cNvPr id="7" name="Tekstin paikkamerkki 6"/>
          <p:cNvSpPr>
            <a:spLocks noGrp="1"/>
          </p:cNvSpPr>
          <p:nvPr>
            <p:ph type="body" sz="quarter" idx="13" hasCustomPrompt="1"/>
          </p:nvPr>
        </p:nvSpPr>
        <p:spPr>
          <a:xfrm>
            <a:off x="457200" y="2344738"/>
            <a:ext cx="5461000" cy="3044385"/>
          </a:xfrm>
        </p:spPr>
        <p:txBody>
          <a:bodyPr anchor="b" anchorCtr="0"/>
          <a:lstStyle>
            <a:lvl1pPr marL="0" indent="0">
              <a:buNone/>
              <a:defRPr baseline="0">
                <a:solidFill>
                  <a:srgbClr val="FFFFFF"/>
                </a:solidFill>
              </a:defRPr>
            </a:lvl1pPr>
          </a:lstStyle>
          <a:p>
            <a:pPr lvl="0"/>
            <a:r>
              <a:rPr lang="fi-FI" dirty="0"/>
              <a:t>Lisää mahdollinen yhteystieto</a:t>
            </a:r>
          </a:p>
        </p:txBody>
      </p:sp>
      <p:sp>
        <p:nvSpPr>
          <p:cNvPr id="8" name="Tekstiruutu 7"/>
          <p:cNvSpPr txBox="1"/>
          <p:nvPr userDrawn="1"/>
        </p:nvSpPr>
        <p:spPr>
          <a:xfrm>
            <a:off x="301556" y="194553"/>
            <a:ext cx="10087583" cy="1739975"/>
          </a:xfrm>
          <a:prstGeom prst="rect">
            <a:avLst/>
          </a:prstGeom>
          <a:noFill/>
        </p:spPr>
        <p:txBody>
          <a:bodyPr wrap="square" rtlCol="0">
            <a:noAutofit/>
          </a:bodyPr>
          <a:lstStyle/>
          <a:p>
            <a:r>
              <a:rPr lang="fi-FI" sz="9000" b="1" dirty="0" err="1">
                <a:solidFill>
                  <a:srgbClr val="FFFFFF"/>
                </a:solidFill>
                <a:latin typeface="+mj-lt"/>
              </a:rPr>
              <a:t>Thank</a:t>
            </a:r>
            <a:r>
              <a:rPr lang="fi-FI" sz="9000" b="1" dirty="0">
                <a:solidFill>
                  <a:srgbClr val="FFFFFF"/>
                </a:solidFill>
                <a:latin typeface="+mj-lt"/>
              </a:rPr>
              <a:t> </a:t>
            </a:r>
            <a:r>
              <a:rPr lang="fi-FI" sz="9000" b="1" dirty="0" err="1">
                <a:solidFill>
                  <a:srgbClr val="FFFFFF"/>
                </a:solidFill>
                <a:latin typeface="+mj-lt"/>
              </a:rPr>
              <a:t>you</a:t>
            </a:r>
            <a:r>
              <a:rPr lang="fi-FI" sz="9000" b="1" dirty="0">
                <a:solidFill>
                  <a:srgbClr val="FFFFFF"/>
                </a:solidFill>
                <a:latin typeface="+mj-lt"/>
              </a:rPr>
              <a:t>!</a:t>
            </a:r>
          </a:p>
        </p:txBody>
      </p:sp>
    </p:spTree>
    <p:extLst>
      <p:ext uri="{BB962C8B-B14F-4D97-AF65-F5344CB8AC3E}">
        <p14:creationId xmlns:p14="http://schemas.microsoft.com/office/powerpoint/2010/main" val="264020234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cSld name="1_Kuusi kuvaa">
    <p:spTree>
      <p:nvGrpSpPr>
        <p:cNvPr id="1" name="Shape 64"/>
        <p:cNvGrpSpPr/>
        <p:nvPr/>
      </p:nvGrpSpPr>
      <p:grpSpPr>
        <a:xfrm>
          <a:off x="0" y="0"/>
          <a:ext cx="0" cy="0"/>
          <a:chOff x="0" y="0"/>
          <a:chExt cx="0" cy="0"/>
        </a:xfrm>
      </p:grpSpPr>
      <p:sp>
        <p:nvSpPr>
          <p:cNvPr id="65" name="Shape 65"/>
          <p:cNvSpPr>
            <a:spLocks noGrp="1"/>
          </p:cNvSpPr>
          <p:nvPr>
            <p:ph type="pic" idx="2"/>
          </p:nvPr>
        </p:nvSpPr>
        <p:spPr>
          <a:xfrm>
            <a:off x="0" y="0"/>
            <a:ext cx="4046537" cy="2714624"/>
          </a:xfrm>
          <a:prstGeom prst="rect">
            <a:avLst/>
          </a:prstGeom>
          <a:solidFill>
            <a:srgbClr val="D8D8D8"/>
          </a:solidFill>
          <a:ln>
            <a:noFill/>
          </a:ln>
        </p:spPr>
        <p:txBody>
          <a:bodyPr wrap="square" lIns="91425" tIns="91425" rIns="91425" bIns="91425" anchor="t" anchorCtr="0"/>
          <a:lstStyle>
            <a:lvl1pPr marL="0" marR="0" lvl="0" indent="0" algn="l" rtl="0">
              <a:lnSpc>
                <a:spcPct val="100000"/>
              </a:lnSpc>
              <a:spcBef>
                <a:spcPts val="0"/>
              </a:spcBef>
              <a:buClr>
                <a:schemeClr val="dk1"/>
              </a:buClr>
              <a:buFont typeface="Arial"/>
              <a:buNone/>
              <a:defRPr sz="2500" b="0" i="0" u="none" strike="noStrike" cap="none">
                <a:solidFill>
                  <a:schemeClr val="dk1"/>
                </a:solidFill>
                <a:latin typeface="Arial"/>
                <a:ea typeface="Arial"/>
                <a:cs typeface="Arial"/>
                <a:sym typeface="Arial"/>
              </a:defRPr>
            </a:lvl1pPr>
            <a:lvl2pPr marL="685800" marR="0" lvl="1" indent="-76200" algn="l" rtl="0">
              <a:lnSpc>
                <a:spcPct val="100000"/>
              </a:lnSpc>
              <a:spcBef>
                <a:spcPts val="0"/>
              </a:spcBef>
              <a:buClr>
                <a:schemeClr val="dk1"/>
              </a:buClr>
              <a:buSzPct val="100000"/>
              <a:buFont typeface="Arial"/>
              <a:buChar char="•"/>
              <a:defRPr sz="2400" b="0" i="0" u="none" strike="noStrike" cap="none">
                <a:solidFill>
                  <a:schemeClr val="dk1"/>
                </a:solidFill>
                <a:latin typeface="Arial"/>
                <a:ea typeface="Arial"/>
                <a:cs typeface="Arial"/>
                <a:sym typeface="Arial"/>
              </a:defRPr>
            </a:lvl2pPr>
            <a:lvl3pPr marL="1143000" marR="0" lvl="2" indent="-101600" algn="l" rtl="0">
              <a:lnSpc>
                <a:spcPct val="100000"/>
              </a:lnSpc>
              <a:spcBef>
                <a:spcPts val="0"/>
              </a:spcBef>
              <a:buClr>
                <a:schemeClr val="dk1"/>
              </a:buClr>
              <a:buSzPct val="100000"/>
              <a:buFont typeface="Arial"/>
              <a:buChar char="•"/>
              <a:defRPr sz="2000" b="0" i="0" u="none" strike="noStrike" cap="none">
                <a:solidFill>
                  <a:schemeClr val="dk1"/>
                </a:solidFill>
                <a:latin typeface="Arial"/>
                <a:ea typeface="Arial"/>
                <a:cs typeface="Arial"/>
                <a:sym typeface="Arial"/>
              </a:defRPr>
            </a:lvl3pPr>
            <a:lvl4pPr marL="1600200" marR="0" lvl="3" indent="-114300" algn="l" rtl="0">
              <a:lnSpc>
                <a:spcPct val="100000"/>
              </a:lnSpc>
              <a:spcBef>
                <a:spcPts val="0"/>
              </a:spcBef>
              <a:buClr>
                <a:schemeClr val="dk1"/>
              </a:buClr>
              <a:buSzPct val="100000"/>
              <a:buFont typeface="Arial"/>
              <a:buChar char="•"/>
              <a:defRPr sz="1800" b="0" i="0" u="none" strike="noStrike" cap="none">
                <a:solidFill>
                  <a:schemeClr val="dk1"/>
                </a:solidFill>
                <a:latin typeface="Arial"/>
                <a:ea typeface="Arial"/>
                <a:cs typeface="Arial"/>
                <a:sym typeface="Arial"/>
              </a:defRPr>
            </a:lvl4pPr>
            <a:lvl5pPr marL="2057400" marR="0" lvl="4" indent="-114300" algn="l" rtl="0">
              <a:lnSpc>
                <a:spcPct val="100000"/>
              </a:lnSpc>
              <a:spcBef>
                <a:spcPts val="0"/>
              </a:spcBef>
              <a:buClr>
                <a:schemeClr val="dk1"/>
              </a:buClr>
              <a:buSzPct val="100000"/>
              <a:buFont typeface="Arial"/>
              <a:buChar char="•"/>
              <a:defRPr sz="1800" b="0" i="0" u="none" strike="noStrike" cap="none">
                <a:solidFill>
                  <a:schemeClr val="dk1"/>
                </a:solidFill>
                <a:latin typeface="Arial"/>
                <a:ea typeface="Arial"/>
                <a:cs typeface="Arial"/>
                <a:sym typeface="A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66" name="Shape 66"/>
          <p:cNvSpPr>
            <a:spLocks noGrp="1"/>
          </p:cNvSpPr>
          <p:nvPr>
            <p:ph type="pic" idx="3"/>
          </p:nvPr>
        </p:nvSpPr>
        <p:spPr>
          <a:xfrm>
            <a:off x="8132324" y="0"/>
            <a:ext cx="4059676" cy="2714624"/>
          </a:xfrm>
          <a:prstGeom prst="rect">
            <a:avLst/>
          </a:prstGeom>
          <a:solidFill>
            <a:srgbClr val="D8D8D8"/>
          </a:solidFill>
          <a:ln>
            <a:noFill/>
          </a:ln>
        </p:spPr>
        <p:txBody>
          <a:bodyPr wrap="square" lIns="91425" tIns="91425" rIns="91425" bIns="91425" anchor="t" anchorCtr="0"/>
          <a:lstStyle>
            <a:lvl1pPr marL="0" marR="0" lvl="0" indent="0" algn="l" rtl="0">
              <a:lnSpc>
                <a:spcPct val="100000"/>
              </a:lnSpc>
              <a:spcBef>
                <a:spcPts val="0"/>
              </a:spcBef>
              <a:buClr>
                <a:schemeClr val="dk1"/>
              </a:buClr>
              <a:buFont typeface="Arial"/>
              <a:buNone/>
              <a:defRPr sz="2500" b="0" i="0" u="none" strike="noStrike" cap="none">
                <a:solidFill>
                  <a:schemeClr val="dk1"/>
                </a:solidFill>
                <a:latin typeface="Arial"/>
                <a:ea typeface="Arial"/>
                <a:cs typeface="Arial"/>
                <a:sym typeface="Arial"/>
              </a:defRPr>
            </a:lvl1pPr>
            <a:lvl2pPr marL="685800" marR="0" lvl="1" indent="-76200" algn="l" rtl="0">
              <a:lnSpc>
                <a:spcPct val="100000"/>
              </a:lnSpc>
              <a:spcBef>
                <a:spcPts val="0"/>
              </a:spcBef>
              <a:buClr>
                <a:schemeClr val="dk1"/>
              </a:buClr>
              <a:buSzPct val="100000"/>
              <a:buFont typeface="Arial"/>
              <a:buChar char="•"/>
              <a:defRPr sz="2400" b="0" i="0" u="none" strike="noStrike" cap="none">
                <a:solidFill>
                  <a:schemeClr val="dk1"/>
                </a:solidFill>
                <a:latin typeface="Arial"/>
                <a:ea typeface="Arial"/>
                <a:cs typeface="Arial"/>
                <a:sym typeface="Arial"/>
              </a:defRPr>
            </a:lvl2pPr>
            <a:lvl3pPr marL="1143000" marR="0" lvl="2" indent="-101600" algn="l" rtl="0">
              <a:lnSpc>
                <a:spcPct val="100000"/>
              </a:lnSpc>
              <a:spcBef>
                <a:spcPts val="0"/>
              </a:spcBef>
              <a:buClr>
                <a:schemeClr val="dk1"/>
              </a:buClr>
              <a:buSzPct val="100000"/>
              <a:buFont typeface="Arial"/>
              <a:buChar char="•"/>
              <a:defRPr sz="2000" b="0" i="0" u="none" strike="noStrike" cap="none">
                <a:solidFill>
                  <a:schemeClr val="dk1"/>
                </a:solidFill>
                <a:latin typeface="Arial"/>
                <a:ea typeface="Arial"/>
                <a:cs typeface="Arial"/>
                <a:sym typeface="Arial"/>
              </a:defRPr>
            </a:lvl3pPr>
            <a:lvl4pPr marL="1600200" marR="0" lvl="3" indent="-114300" algn="l" rtl="0">
              <a:lnSpc>
                <a:spcPct val="100000"/>
              </a:lnSpc>
              <a:spcBef>
                <a:spcPts val="0"/>
              </a:spcBef>
              <a:buClr>
                <a:schemeClr val="dk1"/>
              </a:buClr>
              <a:buSzPct val="100000"/>
              <a:buFont typeface="Arial"/>
              <a:buChar char="•"/>
              <a:defRPr sz="1800" b="0" i="0" u="none" strike="noStrike" cap="none">
                <a:solidFill>
                  <a:schemeClr val="dk1"/>
                </a:solidFill>
                <a:latin typeface="Arial"/>
                <a:ea typeface="Arial"/>
                <a:cs typeface="Arial"/>
                <a:sym typeface="Arial"/>
              </a:defRPr>
            </a:lvl4pPr>
            <a:lvl5pPr marL="2057400" marR="0" lvl="4" indent="-114300" algn="l" rtl="0">
              <a:lnSpc>
                <a:spcPct val="100000"/>
              </a:lnSpc>
              <a:spcBef>
                <a:spcPts val="0"/>
              </a:spcBef>
              <a:buClr>
                <a:schemeClr val="dk1"/>
              </a:buClr>
              <a:buSzPct val="100000"/>
              <a:buFont typeface="Arial"/>
              <a:buChar char="•"/>
              <a:defRPr sz="1800" b="0" i="0" u="none" strike="noStrike" cap="none">
                <a:solidFill>
                  <a:schemeClr val="dk1"/>
                </a:solidFill>
                <a:latin typeface="Arial"/>
                <a:ea typeface="Arial"/>
                <a:cs typeface="Arial"/>
                <a:sym typeface="A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67" name="Shape 67"/>
          <p:cNvSpPr>
            <a:spLocks noGrp="1"/>
          </p:cNvSpPr>
          <p:nvPr>
            <p:ph type="pic" idx="4"/>
          </p:nvPr>
        </p:nvSpPr>
        <p:spPr>
          <a:xfrm>
            <a:off x="4046537" y="0"/>
            <a:ext cx="4085785" cy="2714624"/>
          </a:xfrm>
          <a:prstGeom prst="rect">
            <a:avLst/>
          </a:prstGeom>
          <a:solidFill>
            <a:srgbClr val="D8D8D8"/>
          </a:solidFill>
          <a:ln>
            <a:noFill/>
          </a:ln>
        </p:spPr>
        <p:txBody>
          <a:bodyPr wrap="square" lIns="91425" tIns="91425" rIns="91425" bIns="91425" anchor="t" anchorCtr="0"/>
          <a:lstStyle>
            <a:lvl1pPr marL="0" marR="0" lvl="0" indent="0" algn="l" rtl="0">
              <a:lnSpc>
                <a:spcPct val="100000"/>
              </a:lnSpc>
              <a:spcBef>
                <a:spcPts val="0"/>
              </a:spcBef>
              <a:buClr>
                <a:schemeClr val="dk1"/>
              </a:buClr>
              <a:buFont typeface="Arial"/>
              <a:buNone/>
              <a:defRPr sz="2500" b="0" i="0" u="none" strike="noStrike" cap="none">
                <a:solidFill>
                  <a:schemeClr val="dk1"/>
                </a:solidFill>
                <a:latin typeface="Arial"/>
                <a:ea typeface="Arial"/>
                <a:cs typeface="Arial"/>
                <a:sym typeface="Arial"/>
              </a:defRPr>
            </a:lvl1pPr>
            <a:lvl2pPr marL="685800" marR="0" lvl="1" indent="-76200" algn="l" rtl="0">
              <a:lnSpc>
                <a:spcPct val="100000"/>
              </a:lnSpc>
              <a:spcBef>
                <a:spcPts val="0"/>
              </a:spcBef>
              <a:buClr>
                <a:schemeClr val="dk1"/>
              </a:buClr>
              <a:buSzPct val="100000"/>
              <a:buFont typeface="Arial"/>
              <a:buChar char="•"/>
              <a:defRPr sz="2400" b="0" i="0" u="none" strike="noStrike" cap="none">
                <a:solidFill>
                  <a:schemeClr val="dk1"/>
                </a:solidFill>
                <a:latin typeface="Arial"/>
                <a:ea typeface="Arial"/>
                <a:cs typeface="Arial"/>
                <a:sym typeface="Arial"/>
              </a:defRPr>
            </a:lvl2pPr>
            <a:lvl3pPr marL="1143000" marR="0" lvl="2" indent="-101600" algn="l" rtl="0">
              <a:lnSpc>
                <a:spcPct val="100000"/>
              </a:lnSpc>
              <a:spcBef>
                <a:spcPts val="0"/>
              </a:spcBef>
              <a:buClr>
                <a:schemeClr val="dk1"/>
              </a:buClr>
              <a:buSzPct val="100000"/>
              <a:buFont typeface="Arial"/>
              <a:buChar char="•"/>
              <a:defRPr sz="2000" b="0" i="0" u="none" strike="noStrike" cap="none">
                <a:solidFill>
                  <a:schemeClr val="dk1"/>
                </a:solidFill>
                <a:latin typeface="Arial"/>
                <a:ea typeface="Arial"/>
                <a:cs typeface="Arial"/>
                <a:sym typeface="Arial"/>
              </a:defRPr>
            </a:lvl3pPr>
            <a:lvl4pPr marL="1600200" marR="0" lvl="3" indent="-114300" algn="l" rtl="0">
              <a:lnSpc>
                <a:spcPct val="100000"/>
              </a:lnSpc>
              <a:spcBef>
                <a:spcPts val="0"/>
              </a:spcBef>
              <a:buClr>
                <a:schemeClr val="dk1"/>
              </a:buClr>
              <a:buSzPct val="100000"/>
              <a:buFont typeface="Arial"/>
              <a:buChar char="•"/>
              <a:defRPr sz="1800" b="0" i="0" u="none" strike="noStrike" cap="none">
                <a:solidFill>
                  <a:schemeClr val="dk1"/>
                </a:solidFill>
                <a:latin typeface="Arial"/>
                <a:ea typeface="Arial"/>
                <a:cs typeface="Arial"/>
                <a:sym typeface="Arial"/>
              </a:defRPr>
            </a:lvl4pPr>
            <a:lvl5pPr marL="2057400" marR="0" lvl="4" indent="-114300" algn="l" rtl="0">
              <a:lnSpc>
                <a:spcPct val="100000"/>
              </a:lnSpc>
              <a:spcBef>
                <a:spcPts val="0"/>
              </a:spcBef>
              <a:buClr>
                <a:schemeClr val="dk1"/>
              </a:buClr>
              <a:buSzPct val="100000"/>
              <a:buFont typeface="Arial"/>
              <a:buChar char="•"/>
              <a:defRPr sz="1800" b="0" i="0" u="none" strike="noStrike" cap="none">
                <a:solidFill>
                  <a:schemeClr val="dk1"/>
                </a:solidFill>
                <a:latin typeface="Arial"/>
                <a:ea typeface="Arial"/>
                <a:cs typeface="Arial"/>
                <a:sym typeface="A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68" name="Shape 68"/>
          <p:cNvSpPr>
            <a:spLocks noGrp="1"/>
          </p:cNvSpPr>
          <p:nvPr>
            <p:ph type="pic" idx="5"/>
          </p:nvPr>
        </p:nvSpPr>
        <p:spPr>
          <a:xfrm>
            <a:off x="0" y="2714016"/>
            <a:ext cx="4046537" cy="2714624"/>
          </a:xfrm>
          <a:prstGeom prst="rect">
            <a:avLst/>
          </a:prstGeom>
          <a:solidFill>
            <a:srgbClr val="D8D8D8"/>
          </a:solidFill>
          <a:ln>
            <a:noFill/>
          </a:ln>
        </p:spPr>
        <p:txBody>
          <a:bodyPr wrap="square" lIns="91425" tIns="91425" rIns="91425" bIns="91425" anchor="t" anchorCtr="0"/>
          <a:lstStyle>
            <a:lvl1pPr marL="0" marR="0" lvl="0" indent="0" algn="l" rtl="0">
              <a:lnSpc>
                <a:spcPct val="100000"/>
              </a:lnSpc>
              <a:spcBef>
                <a:spcPts val="0"/>
              </a:spcBef>
              <a:buClr>
                <a:schemeClr val="dk1"/>
              </a:buClr>
              <a:buFont typeface="Arial"/>
              <a:buNone/>
              <a:defRPr sz="2500" b="0" i="0" u="none" strike="noStrike" cap="none">
                <a:solidFill>
                  <a:schemeClr val="dk1"/>
                </a:solidFill>
                <a:latin typeface="Arial"/>
                <a:ea typeface="Arial"/>
                <a:cs typeface="Arial"/>
                <a:sym typeface="Arial"/>
              </a:defRPr>
            </a:lvl1pPr>
            <a:lvl2pPr marL="685800" marR="0" lvl="1" indent="-76200" algn="l" rtl="0">
              <a:lnSpc>
                <a:spcPct val="100000"/>
              </a:lnSpc>
              <a:spcBef>
                <a:spcPts val="0"/>
              </a:spcBef>
              <a:buClr>
                <a:schemeClr val="dk1"/>
              </a:buClr>
              <a:buSzPct val="100000"/>
              <a:buFont typeface="Arial"/>
              <a:buChar char="•"/>
              <a:defRPr sz="2400" b="0" i="0" u="none" strike="noStrike" cap="none">
                <a:solidFill>
                  <a:schemeClr val="dk1"/>
                </a:solidFill>
                <a:latin typeface="Arial"/>
                <a:ea typeface="Arial"/>
                <a:cs typeface="Arial"/>
                <a:sym typeface="Arial"/>
              </a:defRPr>
            </a:lvl2pPr>
            <a:lvl3pPr marL="1143000" marR="0" lvl="2" indent="-101600" algn="l" rtl="0">
              <a:lnSpc>
                <a:spcPct val="100000"/>
              </a:lnSpc>
              <a:spcBef>
                <a:spcPts val="0"/>
              </a:spcBef>
              <a:buClr>
                <a:schemeClr val="dk1"/>
              </a:buClr>
              <a:buSzPct val="100000"/>
              <a:buFont typeface="Arial"/>
              <a:buChar char="•"/>
              <a:defRPr sz="2000" b="0" i="0" u="none" strike="noStrike" cap="none">
                <a:solidFill>
                  <a:schemeClr val="dk1"/>
                </a:solidFill>
                <a:latin typeface="Arial"/>
                <a:ea typeface="Arial"/>
                <a:cs typeface="Arial"/>
                <a:sym typeface="Arial"/>
              </a:defRPr>
            </a:lvl3pPr>
            <a:lvl4pPr marL="1600200" marR="0" lvl="3" indent="-114300" algn="l" rtl="0">
              <a:lnSpc>
                <a:spcPct val="100000"/>
              </a:lnSpc>
              <a:spcBef>
                <a:spcPts val="0"/>
              </a:spcBef>
              <a:buClr>
                <a:schemeClr val="dk1"/>
              </a:buClr>
              <a:buSzPct val="100000"/>
              <a:buFont typeface="Arial"/>
              <a:buChar char="•"/>
              <a:defRPr sz="1800" b="0" i="0" u="none" strike="noStrike" cap="none">
                <a:solidFill>
                  <a:schemeClr val="dk1"/>
                </a:solidFill>
                <a:latin typeface="Arial"/>
                <a:ea typeface="Arial"/>
                <a:cs typeface="Arial"/>
                <a:sym typeface="Arial"/>
              </a:defRPr>
            </a:lvl4pPr>
            <a:lvl5pPr marL="2057400" marR="0" lvl="4" indent="-114300" algn="l" rtl="0">
              <a:lnSpc>
                <a:spcPct val="100000"/>
              </a:lnSpc>
              <a:spcBef>
                <a:spcPts val="0"/>
              </a:spcBef>
              <a:buClr>
                <a:schemeClr val="dk1"/>
              </a:buClr>
              <a:buSzPct val="100000"/>
              <a:buFont typeface="Arial"/>
              <a:buChar char="•"/>
              <a:defRPr sz="1800" b="0" i="0" u="none" strike="noStrike" cap="none">
                <a:solidFill>
                  <a:schemeClr val="dk1"/>
                </a:solidFill>
                <a:latin typeface="Arial"/>
                <a:ea typeface="Arial"/>
                <a:cs typeface="Arial"/>
                <a:sym typeface="A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69" name="Shape 69"/>
          <p:cNvSpPr>
            <a:spLocks noGrp="1"/>
          </p:cNvSpPr>
          <p:nvPr>
            <p:ph type="pic" idx="6"/>
          </p:nvPr>
        </p:nvSpPr>
        <p:spPr>
          <a:xfrm>
            <a:off x="8132324" y="2714016"/>
            <a:ext cx="4059676" cy="2714624"/>
          </a:xfrm>
          <a:prstGeom prst="rect">
            <a:avLst/>
          </a:prstGeom>
          <a:solidFill>
            <a:srgbClr val="D8D8D8"/>
          </a:solidFill>
          <a:ln>
            <a:noFill/>
          </a:ln>
        </p:spPr>
        <p:txBody>
          <a:bodyPr wrap="square" lIns="91425" tIns="91425" rIns="91425" bIns="91425" anchor="t" anchorCtr="0"/>
          <a:lstStyle>
            <a:lvl1pPr marL="0" marR="0" lvl="0" indent="0" algn="l" rtl="0">
              <a:lnSpc>
                <a:spcPct val="100000"/>
              </a:lnSpc>
              <a:spcBef>
                <a:spcPts val="0"/>
              </a:spcBef>
              <a:buClr>
                <a:schemeClr val="dk1"/>
              </a:buClr>
              <a:buFont typeface="Arial"/>
              <a:buNone/>
              <a:defRPr sz="2500" b="0" i="0" u="none" strike="noStrike" cap="none">
                <a:solidFill>
                  <a:schemeClr val="dk1"/>
                </a:solidFill>
                <a:latin typeface="Arial"/>
                <a:ea typeface="Arial"/>
                <a:cs typeface="Arial"/>
                <a:sym typeface="Arial"/>
              </a:defRPr>
            </a:lvl1pPr>
            <a:lvl2pPr marL="685800" marR="0" lvl="1" indent="-76200" algn="l" rtl="0">
              <a:lnSpc>
                <a:spcPct val="100000"/>
              </a:lnSpc>
              <a:spcBef>
                <a:spcPts val="0"/>
              </a:spcBef>
              <a:buClr>
                <a:schemeClr val="dk1"/>
              </a:buClr>
              <a:buSzPct val="100000"/>
              <a:buFont typeface="Arial"/>
              <a:buChar char="•"/>
              <a:defRPr sz="2400" b="0" i="0" u="none" strike="noStrike" cap="none">
                <a:solidFill>
                  <a:schemeClr val="dk1"/>
                </a:solidFill>
                <a:latin typeface="Arial"/>
                <a:ea typeface="Arial"/>
                <a:cs typeface="Arial"/>
                <a:sym typeface="Arial"/>
              </a:defRPr>
            </a:lvl2pPr>
            <a:lvl3pPr marL="1143000" marR="0" lvl="2" indent="-101600" algn="l" rtl="0">
              <a:lnSpc>
                <a:spcPct val="100000"/>
              </a:lnSpc>
              <a:spcBef>
                <a:spcPts val="0"/>
              </a:spcBef>
              <a:buClr>
                <a:schemeClr val="dk1"/>
              </a:buClr>
              <a:buSzPct val="100000"/>
              <a:buFont typeface="Arial"/>
              <a:buChar char="•"/>
              <a:defRPr sz="2000" b="0" i="0" u="none" strike="noStrike" cap="none">
                <a:solidFill>
                  <a:schemeClr val="dk1"/>
                </a:solidFill>
                <a:latin typeface="Arial"/>
                <a:ea typeface="Arial"/>
                <a:cs typeface="Arial"/>
                <a:sym typeface="Arial"/>
              </a:defRPr>
            </a:lvl3pPr>
            <a:lvl4pPr marL="1600200" marR="0" lvl="3" indent="-114300" algn="l" rtl="0">
              <a:lnSpc>
                <a:spcPct val="100000"/>
              </a:lnSpc>
              <a:spcBef>
                <a:spcPts val="0"/>
              </a:spcBef>
              <a:buClr>
                <a:schemeClr val="dk1"/>
              </a:buClr>
              <a:buSzPct val="100000"/>
              <a:buFont typeface="Arial"/>
              <a:buChar char="•"/>
              <a:defRPr sz="1800" b="0" i="0" u="none" strike="noStrike" cap="none">
                <a:solidFill>
                  <a:schemeClr val="dk1"/>
                </a:solidFill>
                <a:latin typeface="Arial"/>
                <a:ea typeface="Arial"/>
                <a:cs typeface="Arial"/>
                <a:sym typeface="Arial"/>
              </a:defRPr>
            </a:lvl4pPr>
            <a:lvl5pPr marL="2057400" marR="0" lvl="4" indent="-114300" algn="l" rtl="0">
              <a:lnSpc>
                <a:spcPct val="100000"/>
              </a:lnSpc>
              <a:spcBef>
                <a:spcPts val="0"/>
              </a:spcBef>
              <a:buClr>
                <a:schemeClr val="dk1"/>
              </a:buClr>
              <a:buSzPct val="100000"/>
              <a:buFont typeface="Arial"/>
              <a:buChar char="•"/>
              <a:defRPr sz="1800" b="0" i="0" u="none" strike="noStrike" cap="none">
                <a:solidFill>
                  <a:schemeClr val="dk1"/>
                </a:solidFill>
                <a:latin typeface="Arial"/>
                <a:ea typeface="Arial"/>
                <a:cs typeface="Arial"/>
                <a:sym typeface="A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70" name="Shape 70"/>
          <p:cNvSpPr>
            <a:spLocks noGrp="1"/>
          </p:cNvSpPr>
          <p:nvPr>
            <p:ph type="pic" idx="7"/>
          </p:nvPr>
        </p:nvSpPr>
        <p:spPr>
          <a:xfrm>
            <a:off x="4046537" y="2714016"/>
            <a:ext cx="4085785" cy="2714624"/>
          </a:xfrm>
          <a:prstGeom prst="rect">
            <a:avLst/>
          </a:prstGeom>
          <a:solidFill>
            <a:srgbClr val="D8D8D8"/>
          </a:solidFill>
          <a:ln>
            <a:noFill/>
          </a:ln>
        </p:spPr>
        <p:txBody>
          <a:bodyPr wrap="square" lIns="91425" tIns="91425" rIns="91425" bIns="91425" anchor="t" anchorCtr="0"/>
          <a:lstStyle>
            <a:lvl1pPr marL="0" marR="0" lvl="0" indent="0" algn="l" rtl="0">
              <a:lnSpc>
                <a:spcPct val="100000"/>
              </a:lnSpc>
              <a:spcBef>
                <a:spcPts val="0"/>
              </a:spcBef>
              <a:buClr>
                <a:schemeClr val="dk1"/>
              </a:buClr>
              <a:buFont typeface="Arial"/>
              <a:buNone/>
              <a:defRPr sz="2500" b="0" i="0" u="none" strike="noStrike" cap="none">
                <a:solidFill>
                  <a:schemeClr val="dk1"/>
                </a:solidFill>
                <a:latin typeface="Arial"/>
                <a:ea typeface="Arial"/>
                <a:cs typeface="Arial"/>
                <a:sym typeface="Arial"/>
              </a:defRPr>
            </a:lvl1pPr>
            <a:lvl2pPr marL="685800" marR="0" lvl="1" indent="-76200" algn="l" rtl="0">
              <a:lnSpc>
                <a:spcPct val="100000"/>
              </a:lnSpc>
              <a:spcBef>
                <a:spcPts val="0"/>
              </a:spcBef>
              <a:buClr>
                <a:schemeClr val="dk1"/>
              </a:buClr>
              <a:buSzPct val="100000"/>
              <a:buFont typeface="Arial"/>
              <a:buChar char="•"/>
              <a:defRPr sz="2400" b="0" i="0" u="none" strike="noStrike" cap="none">
                <a:solidFill>
                  <a:schemeClr val="dk1"/>
                </a:solidFill>
                <a:latin typeface="Arial"/>
                <a:ea typeface="Arial"/>
                <a:cs typeface="Arial"/>
                <a:sym typeface="Arial"/>
              </a:defRPr>
            </a:lvl2pPr>
            <a:lvl3pPr marL="1143000" marR="0" lvl="2" indent="-101600" algn="l" rtl="0">
              <a:lnSpc>
                <a:spcPct val="100000"/>
              </a:lnSpc>
              <a:spcBef>
                <a:spcPts val="0"/>
              </a:spcBef>
              <a:buClr>
                <a:schemeClr val="dk1"/>
              </a:buClr>
              <a:buSzPct val="100000"/>
              <a:buFont typeface="Arial"/>
              <a:buChar char="•"/>
              <a:defRPr sz="2000" b="0" i="0" u="none" strike="noStrike" cap="none">
                <a:solidFill>
                  <a:schemeClr val="dk1"/>
                </a:solidFill>
                <a:latin typeface="Arial"/>
                <a:ea typeface="Arial"/>
                <a:cs typeface="Arial"/>
                <a:sym typeface="Arial"/>
              </a:defRPr>
            </a:lvl3pPr>
            <a:lvl4pPr marL="1600200" marR="0" lvl="3" indent="-114300" algn="l" rtl="0">
              <a:lnSpc>
                <a:spcPct val="100000"/>
              </a:lnSpc>
              <a:spcBef>
                <a:spcPts val="0"/>
              </a:spcBef>
              <a:buClr>
                <a:schemeClr val="dk1"/>
              </a:buClr>
              <a:buSzPct val="100000"/>
              <a:buFont typeface="Arial"/>
              <a:buChar char="•"/>
              <a:defRPr sz="1800" b="0" i="0" u="none" strike="noStrike" cap="none">
                <a:solidFill>
                  <a:schemeClr val="dk1"/>
                </a:solidFill>
                <a:latin typeface="Arial"/>
                <a:ea typeface="Arial"/>
                <a:cs typeface="Arial"/>
                <a:sym typeface="Arial"/>
              </a:defRPr>
            </a:lvl4pPr>
            <a:lvl5pPr marL="2057400" marR="0" lvl="4" indent="-114300" algn="l" rtl="0">
              <a:lnSpc>
                <a:spcPct val="100000"/>
              </a:lnSpc>
              <a:spcBef>
                <a:spcPts val="0"/>
              </a:spcBef>
              <a:buClr>
                <a:schemeClr val="dk1"/>
              </a:buClr>
              <a:buSzPct val="100000"/>
              <a:buFont typeface="Arial"/>
              <a:buChar char="•"/>
              <a:defRPr sz="1800" b="0" i="0" u="none" strike="noStrike" cap="none">
                <a:solidFill>
                  <a:schemeClr val="dk1"/>
                </a:solidFill>
                <a:latin typeface="Arial"/>
                <a:ea typeface="Arial"/>
                <a:cs typeface="Arial"/>
                <a:sym typeface="A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71" name="Shape 71"/>
          <p:cNvSpPr txBox="1">
            <a:spLocks noGrp="1"/>
          </p:cNvSpPr>
          <p:nvPr>
            <p:ph type="title"/>
          </p:nvPr>
        </p:nvSpPr>
        <p:spPr>
          <a:xfrm>
            <a:off x="457199" y="5486400"/>
            <a:ext cx="11235446" cy="670883"/>
          </a:xfrm>
          <a:prstGeom prst="rect">
            <a:avLst/>
          </a:prstGeom>
          <a:noFill/>
          <a:ln>
            <a:noFill/>
          </a:ln>
        </p:spPr>
        <p:txBody>
          <a:bodyPr wrap="square" lIns="91425" tIns="91425" rIns="91425" bIns="91425" anchor="ctr" anchorCtr="0"/>
          <a:lstStyle>
            <a:lvl1pPr marL="0" marR="0" lvl="0" indent="0" algn="ctr" rtl="0">
              <a:lnSpc>
                <a:spcPct val="90000"/>
              </a:lnSpc>
              <a:spcBef>
                <a:spcPts val="0"/>
              </a:spcBef>
              <a:buClr>
                <a:schemeClr val="dk1"/>
              </a:buClr>
              <a:buFont typeface="Arial"/>
              <a:buNone/>
              <a:defRPr sz="2600" b="0" i="0" u="none" strike="noStrike" cap="none">
                <a:solidFill>
                  <a:schemeClr val="dk1"/>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2" name="Shape 72"/>
          <p:cNvSpPr txBox="1">
            <a:spLocks noGrp="1"/>
          </p:cNvSpPr>
          <p:nvPr>
            <p:ph type="dt" idx="10"/>
          </p:nvPr>
        </p:nvSpPr>
        <p:spPr>
          <a:xfrm>
            <a:off x="1663430" y="6268800"/>
            <a:ext cx="1305128" cy="258459"/>
          </a:xfrm>
          <a:prstGeom prst="rect">
            <a:avLst/>
          </a:prstGeom>
          <a:noFill/>
          <a:ln>
            <a:noFill/>
          </a:ln>
        </p:spPr>
        <p:txBody>
          <a:bodyPr wrap="square" lIns="91425" tIns="91425" rIns="91425" bIns="91425" anchor="ctr" anchorCtr="0"/>
          <a:lstStyle>
            <a:lvl1pPr marL="0" marR="0" lvl="0" indent="0" algn="ctr" rtl="0">
              <a:spcBef>
                <a:spcPts val="0"/>
              </a:spcBef>
              <a:buNone/>
              <a:defRPr sz="1300">
                <a:solidFill>
                  <a:srgbClr val="000000"/>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73" name="Shape 73"/>
          <p:cNvSpPr txBox="1">
            <a:spLocks noGrp="1"/>
          </p:cNvSpPr>
          <p:nvPr>
            <p:ph type="ftr" idx="11"/>
          </p:nvPr>
        </p:nvSpPr>
        <p:spPr>
          <a:xfrm>
            <a:off x="3202022" y="6268800"/>
            <a:ext cx="4114800" cy="258459"/>
          </a:xfrm>
          <a:prstGeom prst="rect">
            <a:avLst/>
          </a:prstGeom>
          <a:noFill/>
          <a:ln>
            <a:noFill/>
          </a:ln>
        </p:spPr>
        <p:txBody>
          <a:bodyPr wrap="square" lIns="91425" tIns="91425" rIns="91425" bIns="91425" anchor="ctr" anchorCtr="0"/>
          <a:lstStyle>
            <a:lvl1pPr marL="0" marR="0" lvl="0" indent="0" algn="l" rtl="0">
              <a:spcBef>
                <a:spcPts val="0"/>
              </a:spcBef>
              <a:buNone/>
              <a:defRPr sz="1300">
                <a:solidFill>
                  <a:srgbClr val="000000"/>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74" name="Shape 74"/>
          <p:cNvSpPr txBox="1">
            <a:spLocks noGrp="1"/>
          </p:cNvSpPr>
          <p:nvPr>
            <p:ph type="sldNum" idx="12"/>
          </p:nvPr>
        </p:nvSpPr>
        <p:spPr>
          <a:xfrm>
            <a:off x="10437779" y="6268800"/>
            <a:ext cx="1237033" cy="258459"/>
          </a:xfrm>
          <a:prstGeom prst="rect">
            <a:avLst/>
          </a:prstGeom>
          <a:noFill/>
          <a:ln>
            <a:noFill/>
          </a:ln>
        </p:spPr>
        <p:txBody>
          <a:bodyPr wrap="square" lIns="0" tIns="0" rIns="0" bIns="0" anchor="ctr" anchorCtr="0">
            <a:noAutofit/>
          </a:bodyPr>
          <a:lstStyle/>
          <a:p>
            <a:pPr marL="0" marR="0" lvl="0" indent="0" algn="r" rtl="0">
              <a:spcBef>
                <a:spcPts val="0"/>
              </a:spcBef>
              <a:buSzPct val="25000"/>
              <a:buNone/>
            </a:pPr>
            <a:fld id="{00000000-1234-1234-1234-123412341234}" type="slidenum">
              <a:rPr lang="fi-FI" sz="1300" b="1">
                <a:solidFill>
                  <a:srgbClr val="000000"/>
                </a:solidFill>
                <a:latin typeface="Arial"/>
                <a:ea typeface="Arial"/>
                <a:cs typeface="Arial"/>
                <a:sym typeface="Arial"/>
              </a:rPr>
              <a:t>‹#›</a:t>
            </a:fld>
            <a:endParaRPr lang="fi-FI" sz="1300" b="1">
              <a:solidFill>
                <a:srgbClr val="000000"/>
              </a:solidFill>
              <a:latin typeface="Arial"/>
              <a:ea typeface="Arial"/>
              <a:cs typeface="Arial"/>
              <a:sym typeface="Arial"/>
            </a:endParaRPr>
          </a:p>
        </p:txBody>
      </p:sp>
    </p:spTree>
    <p:extLst>
      <p:ext uri="{BB962C8B-B14F-4D97-AF65-F5344CB8AC3E}">
        <p14:creationId xmlns:p14="http://schemas.microsoft.com/office/powerpoint/2010/main" val="384999601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1_Custom Layout">
    <p:bg>
      <p:bgPr>
        <a:solidFill>
          <a:schemeClr val="bg1"/>
        </a:solidFill>
        <a:effectLst/>
      </p:bgPr>
    </p:bg>
    <p:spTree>
      <p:nvGrpSpPr>
        <p:cNvPr id="1" name=""/>
        <p:cNvGrpSpPr/>
        <p:nvPr/>
      </p:nvGrpSpPr>
      <p:grpSpPr>
        <a:xfrm>
          <a:off x="0" y="0"/>
          <a:ext cx="0" cy="0"/>
          <a:chOff x="0" y="0"/>
          <a:chExt cx="0" cy="0"/>
        </a:xfrm>
      </p:grpSpPr>
      <p:sp>
        <p:nvSpPr>
          <p:cNvPr id="5" name="Rectangle 4"/>
          <p:cNvSpPr>
            <a:spLocks noChangeArrowheads="1"/>
          </p:cNvSpPr>
          <p:nvPr userDrawn="1"/>
        </p:nvSpPr>
        <p:spPr bwMode="auto">
          <a:xfrm>
            <a:off x="0" y="0"/>
            <a:ext cx="12192000" cy="6858000"/>
          </a:xfrm>
          <a:prstGeom prst="rect">
            <a:avLst/>
          </a:prstGeom>
          <a:solidFill>
            <a:schemeClr val="bg1"/>
          </a:solidFill>
          <a:ln w="9525">
            <a:solidFill>
              <a:srgbClr val="4A7EBB"/>
            </a:solidFill>
            <a:miter lim="800000"/>
            <a:headEnd/>
            <a:tailEnd/>
          </a:ln>
          <a:effectLst>
            <a:outerShdw blurRad="63500" dist="23000" dir="5400000" rotWithShape="0">
              <a:srgbClr val="000000">
                <a:alpha val="34999"/>
              </a:srgbClr>
            </a:outerShdw>
          </a:effectLst>
        </p:spPr>
        <p:txBody>
          <a:bodyPr anchor="ctr"/>
          <a:lstStyle/>
          <a:p>
            <a:pPr algn="ctr" fontAlgn="auto">
              <a:spcBef>
                <a:spcPts val="0"/>
              </a:spcBef>
              <a:spcAft>
                <a:spcPts val="0"/>
              </a:spcAft>
              <a:defRPr/>
            </a:pPr>
            <a:endParaRPr lang="fi-FI" sz="1800">
              <a:solidFill>
                <a:schemeClr val="lt1"/>
              </a:solidFill>
              <a:latin typeface="+mn-lt"/>
              <a:ea typeface="+mn-ea"/>
              <a:cs typeface="+mn-cs"/>
            </a:endParaRPr>
          </a:p>
        </p:txBody>
      </p:sp>
      <p:pic>
        <p:nvPicPr>
          <p:cNvPr id="6" name="Picture 8" descr="logo.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1113"/>
            <a:ext cx="12185651" cy="6858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Picture Placeholder 3"/>
          <p:cNvSpPr>
            <a:spLocks noGrp="1"/>
          </p:cNvSpPr>
          <p:nvPr>
            <p:ph type="pic" sz="quarter" idx="10"/>
          </p:nvPr>
        </p:nvSpPr>
        <p:spPr>
          <a:xfrm>
            <a:off x="0" y="3"/>
            <a:ext cx="12192000" cy="6857999"/>
          </a:xfrm>
          <a:prstGeom prst="rect">
            <a:avLst/>
          </a:prstGeom>
        </p:spPr>
        <p:txBody>
          <a:bodyPr/>
          <a:lstStyle/>
          <a:p>
            <a:pPr lvl="0"/>
            <a:endParaRPr lang="fi-FI" noProof="0"/>
          </a:p>
        </p:txBody>
      </p:sp>
      <p:sp>
        <p:nvSpPr>
          <p:cNvPr id="11" name="Text Placeholder 3"/>
          <p:cNvSpPr>
            <a:spLocks noGrp="1"/>
          </p:cNvSpPr>
          <p:nvPr>
            <p:ph type="body" sz="quarter" idx="11"/>
          </p:nvPr>
        </p:nvSpPr>
        <p:spPr>
          <a:xfrm>
            <a:off x="1409207" y="6247397"/>
            <a:ext cx="6959600" cy="495907"/>
          </a:xfrm>
          <a:prstGeom prst="rect">
            <a:avLst/>
          </a:prstGeom>
        </p:spPr>
        <p:txBody>
          <a:bodyPr/>
          <a:lstStyle>
            <a:lvl1pPr>
              <a:defRPr sz="1400" b="0" i="0">
                <a:latin typeface="+mn-lt"/>
              </a:defRPr>
            </a:lvl1pPr>
          </a:lstStyle>
          <a:p>
            <a:pPr lvl="0"/>
            <a:r>
              <a:rPr lang="fi-FI"/>
              <a:t>Click to edit Master text styles</a:t>
            </a:r>
          </a:p>
        </p:txBody>
      </p:sp>
    </p:spTree>
    <p:extLst>
      <p:ext uri="{BB962C8B-B14F-4D97-AF65-F5344CB8AC3E}">
        <p14:creationId xmlns:p14="http://schemas.microsoft.com/office/powerpoint/2010/main" val="10553264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fi-FI"/>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fi-FI"/>
              <a:t>Click to edit Master text styles</a:t>
            </a:r>
          </a:p>
        </p:txBody>
      </p:sp>
      <p:sp>
        <p:nvSpPr>
          <p:cNvPr id="4" name="Date Placeholder 3"/>
          <p:cNvSpPr>
            <a:spLocks noGrp="1"/>
          </p:cNvSpPr>
          <p:nvPr>
            <p:ph type="dt" sz="half" idx="10"/>
          </p:nvPr>
        </p:nvSpPr>
        <p:spPr/>
        <p:txBody>
          <a:bodyPr/>
          <a:lstStyle/>
          <a:p>
            <a:fld id="{7528F55C-4E0E-E740-8491-3CE9286893A2}" type="datetimeFigureOut">
              <a:rPr lang="en-US" smtClean="0"/>
              <a:t>11/16/21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6D859F-C6E7-2A43-B665-63AA0A9954D3}" type="slidenum">
              <a:rPr lang="en-US" smtClean="0"/>
              <a:t>‹#›</a:t>
            </a:fld>
            <a:endParaRPr lang="en-US"/>
          </a:p>
        </p:txBody>
      </p:sp>
    </p:spTree>
    <p:extLst>
      <p:ext uri="{BB962C8B-B14F-4D97-AF65-F5344CB8AC3E}">
        <p14:creationId xmlns:p14="http://schemas.microsoft.com/office/powerpoint/2010/main" val="417254539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Title Slide Green">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t="5020"/>
          <a:stretch/>
        </p:blipFill>
        <p:spPr>
          <a:xfrm>
            <a:off x="3796" y="0"/>
            <a:ext cx="2875569" cy="1880608"/>
          </a:xfrm>
          <a:prstGeom prst="rect">
            <a:avLst/>
          </a:prstGeom>
        </p:spPr>
      </p:pic>
      <p:sp>
        <p:nvSpPr>
          <p:cNvPr id="8" name="Rectangle 7"/>
          <p:cNvSpPr/>
          <p:nvPr userDrawn="1"/>
        </p:nvSpPr>
        <p:spPr>
          <a:xfrm>
            <a:off x="542400" y="1713600"/>
            <a:ext cx="11102400" cy="3920400"/>
          </a:xfrm>
          <a:prstGeom prst="rect">
            <a:avLst/>
          </a:prstGeom>
          <a:solidFill>
            <a:srgbClr val="009B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800" noProof="0"/>
          </a:p>
        </p:txBody>
      </p:sp>
      <p:sp>
        <p:nvSpPr>
          <p:cNvPr id="2" name="Title 1"/>
          <p:cNvSpPr>
            <a:spLocks noGrp="1"/>
          </p:cNvSpPr>
          <p:nvPr>
            <p:ph type="ctrTitle"/>
          </p:nvPr>
        </p:nvSpPr>
        <p:spPr>
          <a:xfrm>
            <a:off x="763200" y="1771200"/>
            <a:ext cx="10363200" cy="615553"/>
          </a:xfrm>
        </p:spPr>
        <p:txBody>
          <a:bodyPr/>
          <a:lstStyle>
            <a:lvl1pPr>
              <a:defRPr sz="4000">
                <a:solidFill>
                  <a:schemeClr val="bg1"/>
                </a:solidFill>
              </a:defRPr>
            </a:lvl1pPr>
          </a:lstStyle>
          <a:p>
            <a:r>
              <a:rPr lang="en-US" noProof="0" dirty="0"/>
              <a:t>Click to edit Master title style</a:t>
            </a:r>
            <a:endParaRPr lang="fi-FI" noProof="0" dirty="0"/>
          </a:p>
        </p:txBody>
      </p:sp>
      <p:sp>
        <p:nvSpPr>
          <p:cNvPr id="3" name="Subtitle 2"/>
          <p:cNvSpPr>
            <a:spLocks noGrp="1"/>
          </p:cNvSpPr>
          <p:nvPr>
            <p:ph type="subTitle" idx="1"/>
          </p:nvPr>
        </p:nvSpPr>
        <p:spPr>
          <a:xfrm>
            <a:off x="763200" y="3143248"/>
            <a:ext cx="8380800" cy="615553"/>
          </a:xfrm>
        </p:spPr>
        <p:txBody>
          <a:bodyPr/>
          <a:lstStyle>
            <a:lvl1pPr marL="0" indent="0" algn="l">
              <a:buNone/>
              <a:defRPr>
                <a:solidFill>
                  <a:schemeClr val="bg1"/>
                </a:solidFill>
                <a:latin typeface="Georgia"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a:t>Click to edit Master subtitle style</a:t>
            </a:r>
            <a:endParaRPr lang="fi-FI" noProof="0"/>
          </a:p>
        </p:txBody>
      </p:sp>
      <p:sp>
        <p:nvSpPr>
          <p:cNvPr id="4" name="Date Placeholder 3"/>
          <p:cNvSpPr>
            <a:spLocks noGrp="1"/>
          </p:cNvSpPr>
          <p:nvPr>
            <p:ph type="dt" sz="half" idx="10"/>
          </p:nvPr>
        </p:nvSpPr>
        <p:spPr>
          <a:xfrm>
            <a:off x="3816000" y="5961600"/>
            <a:ext cx="2702400" cy="176400"/>
          </a:xfrm>
        </p:spPr>
        <p:txBody>
          <a:bodyPr wrap="none" lIns="0" tIns="0" rIns="0" bIns="0"/>
          <a:lstStyle>
            <a:lvl1pPr>
              <a:defRPr sz="1200">
                <a:solidFill>
                  <a:schemeClr val="bg2"/>
                </a:solidFill>
              </a:defRPr>
            </a:lvl1pPr>
          </a:lstStyle>
          <a:p>
            <a:fld id="{DBA86B29-D8EF-4DBC-BC2D-E6AEDE3E70DD}" type="datetime1">
              <a:rPr lang="en-US" noProof="0" smtClean="0"/>
              <a:pPr/>
              <a:t>11/16/21</a:t>
            </a:fld>
            <a:endParaRPr lang="fi-FI" noProof="0"/>
          </a:p>
        </p:txBody>
      </p:sp>
      <p:sp>
        <p:nvSpPr>
          <p:cNvPr id="10" name="Text Placeholder 9"/>
          <p:cNvSpPr>
            <a:spLocks noGrp="1"/>
          </p:cNvSpPr>
          <p:nvPr>
            <p:ph type="body" sz="quarter" idx="11"/>
          </p:nvPr>
        </p:nvSpPr>
        <p:spPr>
          <a:xfrm>
            <a:off x="6859200" y="5961600"/>
            <a:ext cx="2356414" cy="407804"/>
          </a:xfrm>
        </p:spPr>
        <p:txBody>
          <a:bodyPr wrap="none" lIns="0" tIns="0" rIns="0" bIns="0"/>
          <a:lstStyle>
            <a:lvl1pPr marL="0" indent="0">
              <a:spcBef>
                <a:spcPts val="0"/>
              </a:spcBef>
              <a:buNone/>
              <a:defRPr sz="1200" b="1">
                <a:solidFill>
                  <a:schemeClr val="accent5"/>
                </a:solidFill>
              </a:defRPr>
            </a:lvl1pPr>
            <a:lvl2pPr marL="741600" indent="-284400">
              <a:spcBef>
                <a:spcPts val="288"/>
              </a:spcBef>
              <a:defRPr lang="fi-FI" sz="1200" kern="1200" dirty="0" smtClean="0">
                <a:solidFill>
                  <a:schemeClr val="tx1"/>
                </a:solidFill>
                <a:latin typeface="+mn-lt"/>
                <a:ea typeface="+mn-ea"/>
                <a:cs typeface="+mn-cs"/>
              </a:defRPr>
            </a:lvl2pPr>
            <a:lvl3pPr>
              <a:defRPr sz="1200"/>
            </a:lvl3pPr>
            <a:lvl4pPr>
              <a:defRPr sz="1200"/>
            </a:lvl4pPr>
            <a:lvl5pPr>
              <a:defRPr sz="1200"/>
            </a:lvl5pPr>
          </a:lstStyle>
          <a:p>
            <a:pPr lvl="0"/>
            <a:r>
              <a:rPr lang="en-US" noProof="0" dirty="0"/>
              <a:t>Click to edit Master text styles</a:t>
            </a:r>
          </a:p>
          <a:p>
            <a:pPr lvl="1"/>
            <a:r>
              <a:rPr lang="en-US" noProof="0" dirty="0"/>
              <a:t>Second level</a:t>
            </a:r>
          </a:p>
        </p:txBody>
      </p:sp>
      <p:sp>
        <p:nvSpPr>
          <p:cNvPr id="13" name="Text Placeholder 9"/>
          <p:cNvSpPr>
            <a:spLocks noGrp="1"/>
          </p:cNvSpPr>
          <p:nvPr>
            <p:ph type="body" sz="quarter" idx="12"/>
          </p:nvPr>
        </p:nvSpPr>
        <p:spPr>
          <a:xfrm>
            <a:off x="9902400" y="5961600"/>
            <a:ext cx="2356414" cy="407804"/>
          </a:xfrm>
        </p:spPr>
        <p:txBody>
          <a:bodyPr wrap="none" lIns="0" tIns="0" rIns="0" bIns="0"/>
          <a:lstStyle>
            <a:lvl1pPr marL="0" indent="0">
              <a:spcBef>
                <a:spcPts val="0"/>
              </a:spcBef>
              <a:buNone/>
              <a:defRPr sz="1200" b="1">
                <a:solidFill>
                  <a:schemeClr val="accent5"/>
                </a:solidFill>
              </a:defRPr>
            </a:lvl1pPr>
            <a:lvl2pPr marL="741600" indent="-284400">
              <a:spcBef>
                <a:spcPts val="288"/>
              </a:spcBef>
              <a:defRPr lang="fi-FI" sz="1200" kern="1200" dirty="0" smtClean="0">
                <a:solidFill>
                  <a:schemeClr val="tx1"/>
                </a:solidFill>
                <a:latin typeface="+mn-lt"/>
                <a:ea typeface="+mn-ea"/>
                <a:cs typeface="+mn-cs"/>
              </a:defRPr>
            </a:lvl2pPr>
            <a:lvl3pPr>
              <a:defRPr sz="1200"/>
            </a:lvl3pPr>
            <a:lvl4pPr>
              <a:defRPr sz="1200"/>
            </a:lvl4pPr>
            <a:lvl5pPr>
              <a:defRPr sz="1200"/>
            </a:lvl5pPr>
          </a:lstStyle>
          <a:p>
            <a:pPr lvl="0"/>
            <a:r>
              <a:rPr lang="en-US" noProof="0" dirty="0"/>
              <a:t>Click to edit Master text styles</a:t>
            </a:r>
          </a:p>
          <a:p>
            <a:pPr lvl="1"/>
            <a:r>
              <a:rPr lang="en-US" noProof="0" dirty="0"/>
              <a:t>Second level</a:t>
            </a:r>
          </a:p>
        </p:txBody>
      </p:sp>
      <p:sp>
        <p:nvSpPr>
          <p:cNvPr id="14" name="Text Placeholder 9"/>
          <p:cNvSpPr>
            <a:spLocks noGrp="1"/>
          </p:cNvSpPr>
          <p:nvPr>
            <p:ph type="body" sz="quarter" idx="13"/>
          </p:nvPr>
        </p:nvSpPr>
        <p:spPr>
          <a:xfrm>
            <a:off x="3816000" y="6138000"/>
            <a:ext cx="2356414" cy="407804"/>
          </a:xfrm>
        </p:spPr>
        <p:txBody>
          <a:bodyPr wrap="none" lIns="0" tIns="0" rIns="0" bIns="0"/>
          <a:lstStyle>
            <a:lvl1pPr marL="0" indent="0">
              <a:spcBef>
                <a:spcPts val="0"/>
              </a:spcBef>
              <a:buNone/>
              <a:defRPr sz="1200" b="1">
                <a:solidFill>
                  <a:schemeClr val="accent5"/>
                </a:solidFill>
              </a:defRPr>
            </a:lvl1pPr>
            <a:lvl2pPr marL="741600" indent="-284400">
              <a:spcBef>
                <a:spcPts val="288"/>
              </a:spcBef>
              <a:defRPr lang="fi-FI" sz="1200" kern="1200" dirty="0" smtClean="0">
                <a:solidFill>
                  <a:schemeClr val="tx1"/>
                </a:solidFill>
                <a:latin typeface="+mn-lt"/>
                <a:ea typeface="+mn-ea"/>
                <a:cs typeface="+mn-cs"/>
              </a:defRPr>
            </a:lvl2pPr>
            <a:lvl3pPr>
              <a:defRPr sz="1200"/>
            </a:lvl3pPr>
            <a:lvl4pPr>
              <a:defRPr sz="1200"/>
            </a:lvl4pPr>
            <a:lvl5pPr>
              <a:defRPr sz="1200"/>
            </a:lvl5pPr>
          </a:lstStyle>
          <a:p>
            <a:pPr lvl="0"/>
            <a:r>
              <a:rPr lang="en-US" noProof="0" dirty="0"/>
              <a:t>Click to edit Master text styles</a:t>
            </a:r>
          </a:p>
          <a:p>
            <a:pPr lvl="1"/>
            <a:r>
              <a:rPr lang="en-US" noProof="0" dirty="0"/>
              <a:t>Second level</a:t>
            </a:r>
          </a:p>
        </p:txBody>
      </p:sp>
      <p:sp>
        <p:nvSpPr>
          <p:cNvPr id="15" name="Text Placeholder 9"/>
          <p:cNvSpPr>
            <a:spLocks noGrp="1"/>
          </p:cNvSpPr>
          <p:nvPr>
            <p:ph type="body" sz="quarter" idx="14"/>
          </p:nvPr>
        </p:nvSpPr>
        <p:spPr>
          <a:xfrm>
            <a:off x="763200" y="6138000"/>
            <a:ext cx="2356414" cy="407804"/>
          </a:xfrm>
        </p:spPr>
        <p:txBody>
          <a:bodyPr wrap="none" lIns="0" tIns="0" rIns="0" bIns="0"/>
          <a:lstStyle>
            <a:lvl1pPr marL="0" indent="0">
              <a:spcBef>
                <a:spcPts val="0"/>
              </a:spcBef>
              <a:buNone/>
              <a:defRPr sz="1200" b="1">
                <a:solidFill>
                  <a:schemeClr val="accent5"/>
                </a:solidFill>
              </a:defRPr>
            </a:lvl1pPr>
            <a:lvl2pPr marL="741600" indent="-284400">
              <a:spcBef>
                <a:spcPts val="288"/>
              </a:spcBef>
              <a:defRPr lang="fi-FI" sz="1200" kern="1200" dirty="0" smtClean="0">
                <a:solidFill>
                  <a:schemeClr val="tx1"/>
                </a:solidFill>
                <a:latin typeface="+mn-lt"/>
                <a:ea typeface="+mn-ea"/>
                <a:cs typeface="+mn-cs"/>
              </a:defRPr>
            </a:lvl2pPr>
            <a:lvl3pPr>
              <a:defRPr sz="1200"/>
            </a:lvl3pPr>
            <a:lvl4pPr>
              <a:defRPr sz="1200"/>
            </a:lvl4pPr>
            <a:lvl5pPr>
              <a:defRPr sz="1200"/>
            </a:lvl5pPr>
          </a:lstStyle>
          <a:p>
            <a:pPr lvl="0"/>
            <a:r>
              <a:rPr lang="en-US" noProof="0" dirty="0"/>
              <a:t>Click to edit Master text styles</a:t>
            </a:r>
          </a:p>
          <a:p>
            <a:pPr lvl="1"/>
            <a:r>
              <a:rPr lang="en-US" noProof="0" dirty="0"/>
              <a:t>Second level</a:t>
            </a:r>
          </a:p>
        </p:txBody>
      </p:sp>
    </p:spTree>
    <p:extLst>
      <p:ext uri="{BB962C8B-B14F-4D97-AF65-F5344CB8AC3E}">
        <p14:creationId xmlns:p14="http://schemas.microsoft.com/office/powerpoint/2010/main" val="64333359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Title Slide Green 2">
    <p:spTree>
      <p:nvGrpSpPr>
        <p:cNvPr id="1" name=""/>
        <p:cNvGrpSpPr/>
        <p:nvPr/>
      </p:nvGrpSpPr>
      <p:grpSpPr>
        <a:xfrm>
          <a:off x="0" y="0"/>
          <a:ext cx="0" cy="0"/>
          <a:chOff x="0" y="0"/>
          <a:chExt cx="0" cy="0"/>
        </a:xfrm>
      </p:grpSpPr>
      <p:sp>
        <p:nvSpPr>
          <p:cNvPr id="8" name="Rectangle 7"/>
          <p:cNvSpPr/>
          <p:nvPr userDrawn="1"/>
        </p:nvSpPr>
        <p:spPr>
          <a:xfrm>
            <a:off x="0" y="0"/>
            <a:ext cx="12192000" cy="6858000"/>
          </a:xfrm>
          <a:prstGeom prst="rect">
            <a:avLst/>
          </a:prstGeom>
          <a:solidFill>
            <a:srgbClr val="009B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800" noProof="0"/>
          </a:p>
        </p:txBody>
      </p:sp>
      <p:sp>
        <p:nvSpPr>
          <p:cNvPr id="2" name="Title 1"/>
          <p:cNvSpPr>
            <a:spLocks noGrp="1"/>
          </p:cNvSpPr>
          <p:nvPr>
            <p:ph type="ctrTitle"/>
          </p:nvPr>
        </p:nvSpPr>
        <p:spPr>
          <a:xfrm>
            <a:off x="763200" y="577850"/>
            <a:ext cx="10709397" cy="2491110"/>
          </a:xfrm>
        </p:spPr>
        <p:txBody>
          <a:bodyPr anchor="t">
            <a:noAutofit/>
          </a:bodyPr>
          <a:lstStyle>
            <a:lvl1pPr>
              <a:defRPr sz="5400">
                <a:solidFill>
                  <a:schemeClr val="bg1"/>
                </a:solidFill>
              </a:defRPr>
            </a:lvl1pPr>
          </a:lstStyle>
          <a:p>
            <a:r>
              <a:rPr lang="en-US" noProof="0" dirty="0"/>
              <a:t>Click to edit Master title style</a:t>
            </a:r>
            <a:endParaRPr lang="fi-FI" noProof="0" dirty="0"/>
          </a:p>
        </p:txBody>
      </p:sp>
      <p:sp>
        <p:nvSpPr>
          <p:cNvPr id="3" name="Subtitle 2"/>
          <p:cNvSpPr>
            <a:spLocks noGrp="1"/>
          </p:cNvSpPr>
          <p:nvPr>
            <p:ph type="subTitle" idx="1"/>
          </p:nvPr>
        </p:nvSpPr>
        <p:spPr>
          <a:xfrm>
            <a:off x="763200" y="3143248"/>
            <a:ext cx="8380800" cy="615553"/>
          </a:xfrm>
        </p:spPr>
        <p:txBody>
          <a:bodyPr/>
          <a:lstStyle>
            <a:lvl1pPr marL="0" indent="0" algn="l">
              <a:buNone/>
              <a:defRPr>
                <a:solidFill>
                  <a:schemeClr val="bg1"/>
                </a:solidFill>
                <a:latin typeface="Georgia"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a:t>Click to edit Master subtitle style</a:t>
            </a:r>
            <a:endParaRPr lang="fi-FI" noProof="0" dirty="0"/>
          </a:p>
        </p:txBody>
      </p:sp>
      <p:sp>
        <p:nvSpPr>
          <p:cNvPr id="4" name="Date Placeholder 3"/>
          <p:cNvSpPr>
            <a:spLocks noGrp="1"/>
          </p:cNvSpPr>
          <p:nvPr>
            <p:ph type="dt" sz="half" idx="10"/>
          </p:nvPr>
        </p:nvSpPr>
        <p:spPr>
          <a:xfrm>
            <a:off x="3816000" y="5961600"/>
            <a:ext cx="2702400" cy="176400"/>
          </a:xfrm>
        </p:spPr>
        <p:txBody>
          <a:bodyPr wrap="none" lIns="0" tIns="0" rIns="0" bIns="0"/>
          <a:lstStyle>
            <a:lvl1pPr>
              <a:defRPr sz="1200">
                <a:solidFill>
                  <a:schemeClr val="bg1"/>
                </a:solidFill>
              </a:defRPr>
            </a:lvl1pPr>
          </a:lstStyle>
          <a:p>
            <a:fld id="{DBA86B29-D8EF-4DBC-BC2D-E6AEDE3E70DD}" type="datetime1">
              <a:rPr lang="en-US" smtClean="0"/>
              <a:pPr/>
              <a:t>11/16/21</a:t>
            </a:fld>
            <a:endParaRPr lang="fi-FI" dirty="0"/>
          </a:p>
        </p:txBody>
      </p:sp>
      <p:sp>
        <p:nvSpPr>
          <p:cNvPr id="10" name="Text Placeholder 9"/>
          <p:cNvSpPr>
            <a:spLocks noGrp="1"/>
          </p:cNvSpPr>
          <p:nvPr>
            <p:ph type="body" sz="quarter" idx="11"/>
          </p:nvPr>
        </p:nvSpPr>
        <p:spPr>
          <a:xfrm>
            <a:off x="6859200" y="5961600"/>
            <a:ext cx="2356414" cy="407804"/>
          </a:xfrm>
        </p:spPr>
        <p:txBody>
          <a:bodyPr wrap="none" lIns="0" tIns="0" rIns="0" bIns="0"/>
          <a:lstStyle>
            <a:lvl1pPr marL="0" indent="0">
              <a:spcBef>
                <a:spcPts val="0"/>
              </a:spcBef>
              <a:buNone/>
              <a:defRPr sz="1200" b="1">
                <a:solidFill>
                  <a:schemeClr val="bg1"/>
                </a:solidFill>
              </a:defRPr>
            </a:lvl1pPr>
            <a:lvl2pPr marL="741600" indent="-284400">
              <a:spcBef>
                <a:spcPts val="288"/>
              </a:spcBef>
              <a:defRPr lang="fi-FI" sz="1200" kern="1200" dirty="0" smtClean="0">
                <a:solidFill>
                  <a:schemeClr val="bg1"/>
                </a:solidFill>
                <a:latin typeface="+mn-lt"/>
                <a:ea typeface="+mn-ea"/>
                <a:cs typeface="+mn-cs"/>
              </a:defRPr>
            </a:lvl2pPr>
            <a:lvl3pPr>
              <a:defRPr sz="1200"/>
            </a:lvl3pPr>
            <a:lvl4pPr>
              <a:defRPr sz="1200"/>
            </a:lvl4pPr>
            <a:lvl5pPr>
              <a:defRPr sz="1200"/>
            </a:lvl5pPr>
          </a:lstStyle>
          <a:p>
            <a:pPr lvl="0"/>
            <a:r>
              <a:rPr lang="en-US" noProof="0" dirty="0"/>
              <a:t>Click to edit Master text styles</a:t>
            </a:r>
          </a:p>
          <a:p>
            <a:pPr lvl="1"/>
            <a:r>
              <a:rPr lang="en-US" noProof="0" dirty="0"/>
              <a:t>Second level</a:t>
            </a:r>
          </a:p>
        </p:txBody>
      </p:sp>
      <p:sp>
        <p:nvSpPr>
          <p:cNvPr id="13" name="Text Placeholder 9"/>
          <p:cNvSpPr>
            <a:spLocks noGrp="1"/>
          </p:cNvSpPr>
          <p:nvPr>
            <p:ph type="body" sz="quarter" idx="12"/>
          </p:nvPr>
        </p:nvSpPr>
        <p:spPr>
          <a:xfrm>
            <a:off x="9902400" y="5961600"/>
            <a:ext cx="2356414" cy="407804"/>
          </a:xfrm>
        </p:spPr>
        <p:txBody>
          <a:bodyPr wrap="none" lIns="0" tIns="0" rIns="0" bIns="0"/>
          <a:lstStyle>
            <a:lvl1pPr marL="0" indent="0">
              <a:spcBef>
                <a:spcPts val="0"/>
              </a:spcBef>
              <a:buNone/>
              <a:defRPr sz="1200" b="1">
                <a:solidFill>
                  <a:schemeClr val="bg1"/>
                </a:solidFill>
              </a:defRPr>
            </a:lvl1pPr>
            <a:lvl2pPr marL="741600" indent="-284400">
              <a:spcBef>
                <a:spcPts val="288"/>
              </a:spcBef>
              <a:defRPr lang="fi-FI" sz="1200" kern="1200" dirty="0" smtClean="0">
                <a:solidFill>
                  <a:schemeClr val="bg1"/>
                </a:solidFill>
                <a:latin typeface="+mn-lt"/>
                <a:ea typeface="+mn-ea"/>
                <a:cs typeface="+mn-cs"/>
              </a:defRPr>
            </a:lvl2pPr>
            <a:lvl3pPr>
              <a:defRPr sz="1200"/>
            </a:lvl3pPr>
            <a:lvl4pPr>
              <a:defRPr sz="1200"/>
            </a:lvl4pPr>
            <a:lvl5pPr>
              <a:defRPr sz="1200"/>
            </a:lvl5pPr>
          </a:lstStyle>
          <a:p>
            <a:pPr lvl="0"/>
            <a:r>
              <a:rPr lang="en-US" noProof="0" dirty="0"/>
              <a:t>Click to edit Master text styles</a:t>
            </a:r>
          </a:p>
          <a:p>
            <a:pPr lvl="1"/>
            <a:r>
              <a:rPr lang="en-US" noProof="0" dirty="0"/>
              <a:t>Second level</a:t>
            </a:r>
          </a:p>
        </p:txBody>
      </p:sp>
      <p:sp>
        <p:nvSpPr>
          <p:cNvPr id="14" name="Text Placeholder 9"/>
          <p:cNvSpPr>
            <a:spLocks noGrp="1"/>
          </p:cNvSpPr>
          <p:nvPr>
            <p:ph type="body" sz="quarter" idx="13"/>
          </p:nvPr>
        </p:nvSpPr>
        <p:spPr>
          <a:xfrm>
            <a:off x="3816000" y="6138000"/>
            <a:ext cx="2356414" cy="407804"/>
          </a:xfrm>
        </p:spPr>
        <p:txBody>
          <a:bodyPr wrap="none" lIns="0" tIns="0" rIns="0" bIns="0"/>
          <a:lstStyle>
            <a:lvl1pPr marL="0" indent="0">
              <a:spcBef>
                <a:spcPts val="0"/>
              </a:spcBef>
              <a:buNone/>
              <a:defRPr sz="1200" b="1">
                <a:solidFill>
                  <a:schemeClr val="bg1"/>
                </a:solidFill>
              </a:defRPr>
            </a:lvl1pPr>
            <a:lvl2pPr marL="741600" indent="-284400">
              <a:spcBef>
                <a:spcPts val="288"/>
              </a:spcBef>
              <a:defRPr lang="fi-FI" sz="1200" kern="1200" dirty="0" smtClean="0">
                <a:solidFill>
                  <a:schemeClr val="bg1"/>
                </a:solidFill>
                <a:latin typeface="+mn-lt"/>
                <a:ea typeface="+mn-ea"/>
                <a:cs typeface="+mn-cs"/>
              </a:defRPr>
            </a:lvl2pPr>
            <a:lvl3pPr>
              <a:defRPr sz="1200"/>
            </a:lvl3pPr>
            <a:lvl4pPr>
              <a:defRPr sz="1200"/>
            </a:lvl4pPr>
            <a:lvl5pPr>
              <a:defRPr sz="1200"/>
            </a:lvl5pPr>
          </a:lstStyle>
          <a:p>
            <a:pPr lvl="0"/>
            <a:r>
              <a:rPr lang="en-US" noProof="0" dirty="0"/>
              <a:t>Click to edit Master text styles</a:t>
            </a:r>
          </a:p>
          <a:p>
            <a:pPr lvl="1"/>
            <a:r>
              <a:rPr lang="en-US" noProof="0" dirty="0"/>
              <a:t>Second level</a:t>
            </a:r>
          </a:p>
        </p:txBody>
      </p:sp>
    </p:spTree>
    <p:extLst>
      <p:ext uri="{BB962C8B-B14F-4D97-AF65-F5344CB8AC3E}">
        <p14:creationId xmlns:p14="http://schemas.microsoft.com/office/powerpoint/2010/main" val="419530439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Title Slide Light Blue">
    <p:spTree>
      <p:nvGrpSpPr>
        <p:cNvPr id="1" name=""/>
        <p:cNvGrpSpPr/>
        <p:nvPr/>
      </p:nvGrpSpPr>
      <p:grpSpPr>
        <a:xfrm>
          <a:off x="0" y="0"/>
          <a:ext cx="0" cy="0"/>
          <a:chOff x="0" y="0"/>
          <a:chExt cx="0" cy="0"/>
        </a:xfrm>
      </p:grpSpPr>
      <p:sp>
        <p:nvSpPr>
          <p:cNvPr id="8" name="Rectangle 7"/>
          <p:cNvSpPr/>
          <p:nvPr userDrawn="1"/>
        </p:nvSpPr>
        <p:spPr>
          <a:xfrm>
            <a:off x="0" y="0"/>
            <a:ext cx="12192000" cy="6858000"/>
          </a:xfrm>
          <a:prstGeom prst="rect">
            <a:avLst/>
          </a:prstGeom>
          <a:solidFill>
            <a:srgbClr val="00A8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800" noProof="0"/>
          </a:p>
        </p:txBody>
      </p:sp>
      <p:sp>
        <p:nvSpPr>
          <p:cNvPr id="2" name="Title 1"/>
          <p:cNvSpPr>
            <a:spLocks noGrp="1"/>
          </p:cNvSpPr>
          <p:nvPr>
            <p:ph type="ctrTitle"/>
          </p:nvPr>
        </p:nvSpPr>
        <p:spPr>
          <a:xfrm>
            <a:off x="763200" y="577850"/>
            <a:ext cx="10709397" cy="2491110"/>
          </a:xfrm>
        </p:spPr>
        <p:txBody>
          <a:bodyPr anchor="t">
            <a:noAutofit/>
          </a:bodyPr>
          <a:lstStyle>
            <a:lvl1pPr>
              <a:defRPr sz="5400">
                <a:solidFill>
                  <a:schemeClr val="bg1"/>
                </a:solidFill>
              </a:defRPr>
            </a:lvl1pPr>
          </a:lstStyle>
          <a:p>
            <a:r>
              <a:rPr lang="en-US" noProof="0" dirty="0"/>
              <a:t>Click to edit Master title style</a:t>
            </a:r>
            <a:endParaRPr lang="fi-FI" noProof="0" dirty="0"/>
          </a:p>
        </p:txBody>
      </p:sp>
      <p:sp>
        <p:nvSpPr>
          <p:cNvPr id="3" name="Subtitle 2"/>
          <p:cNvSpPr>
            <a:spLocks noGrp="1"/>
          </p:cNvSpPr>
          <p:nvPr>
            <p:ph type="subTitle" idx="1"/>
          </p:nvPr>
        </p:nvSpPr>
        <p:spPr>
          <a:xfrm>
            <a:off x="763200" y="3143248"/>
            <a:ext cx="8380800" cy="615553"/>
          </a:xfrm>
        </p:spPr>
        <p:txBody>
          <a:bodyPr/>
          <a:lstStyle>
            <a:lvl1pPr marL="0" indent="0" algn="l">
              <a:buNone/>
              <a:defRPr>
                <a:solidFill>
                  <a:schemeClr val="bg1"/>
                </a:solidFill>
                <a:latin typeface="Georgia"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a:t>Click to edit Master subtitle style</a:t>
            </a:r>
            <a:endParaRPr lang="fi-FI" noProof="0" dirty="0"/>
          </a:p>
        </p:txBody>
      </p:sp>
      <p:sp>
        <p:nvSpPr>
          <p:cNvPr id="4" name="Date Placeholder 3"/>
          <p:cNvSpPr>
            <a:spLocks noGrp="1"/>
          </p:cNvSpPr>
          <p:nvPr>
            <p:ph type="dt" sz="half" idx="10"/>
          </p:nvPr>
        </p:nvSpPr>
        <p:spPr>
          <a:xfrm>
            <a:off x="3816000" y="5961600"/>
            <a:ext cx="2702400" cy="176400"/>
          </a:xfrm>
        </p:spPr>
        <p:txBody>
          <a:bodyPr wrap="none" lIns="0" tIns="0" rIns="0" bIns="0"/>
          <a:lstStyle>
            <a:lvl1pPr>
              <a:defRPr sz="1200">
                <a:solidFill>
                  <a:schemeClr val="bg1"/>
                </a:solidFill>
              </a:defRPr>
            </a:lvl1pPr>
          </a:lstStyle>
          <a:p>
            <a:fld id="{DBA86B29-D8EF-4DBC-BC2D-E6AEDE3E70DD}" type="datetime1">
              <a:rPr lang="en-US" smtClean="0"/>
              <a:pPr/>
              <a:t>11/16/21</a:t>
            </a:fld>
            <a:endParaRPr lang="fi-FI" dirty="0"/>
          </a:p>
        </p:txBody>
      </p:sp>
      <p:sp>
        <p:nvSpPr>
          <p:cNvPr id="10" name="Text Placeholder 9"/>
          <p:cNvSpPr>
            <a:spLocks noGrp="1"/>
          </p:cNvSpPr>
          <p:nvPr>
            <p:ph type="body" sz="quarter" idx="11"/>
          </p:nvPr>
        </p:nvSpPr>
        <p:spPr>
          <a:xfrm>
            <a:off x="6859200" y="5961600"/>
            <a:ext cx="2356414" cy="407804"/>
          </a:xfrm>
        </p:spPr>
        <p:txBody>
          <a:bodyPr wrap="none" lIns="0" tIns="0" rIns="0" bIns="0"/>
          <a:lstStyle>
            <a:lvl1pPr marL="0" indent="0">
              <a:spcBef>
                <a:spcPts val="0"/>
              </a:spcBef>
              <a:buNone/>
              <a:defRPr sz="1200" b="1">
                <a:solidFill>
                  <a:schemeClr val="bg1"/>
                </a:solidFill>
              </a:defRPr>
            </a:lvl1pPr>
            <a:lvl2pPr marL="741600" indent="-284400">
              <a:spcBef>
                <a:spcPts val="288"/>
              </a:spcBef>
              <a:defRPr lang="fi-FI" sz="1200" kern="1200" dirty="0" smtClean="0">
                <a:solidFill>
                  <a:schemeClr val="bg1"/>
                </a:solidFill>
                <a:latin typeface="+mn-lt"/>
                <a:ea typeface="+mn-ea"/>
                <a:cs typeface="+mn-cs"/>
              </a:defRPr>
            </a:lvl2pPr>
            <a:lvl3pPr>
              <a:defRPr sz="1200"/>
            </a:lvl3pPr>
            <a:lvl4pPr>
              <a:defRPr sz="1200"/>
            </a:lvl4pPr>
            <a:lvl5pPr>
              <a:defRPr sz="1200"/>
            </a:lvl5pPr>
          </a:lstStyle>
          <a:p>
            <a:pPr lvl="0"/>
            <a:r>
              <a:rPr lang="en-US" noProof="0" dirty="0"/>
              <a:t>Click to edit Master text styles</a:t>
            </a:r>
          </a:p>
          <a:p>
            <a:pPr lvl="1"/>
            <a:r>
              <a:rPr lang="en-US" noProof="0" dirty="0"/>
              <a:t>Second level</a:t>
            </a:r>
          </a:p>
        </p:txBody>
      </p:sp>
      <p:sp>
        <p:nvSpPr>
          <p:cNvPr id="13" name="Text Placeholder 9"/>
          <p:cNvSpPr>
            <a:spLocks noGrp="1"/>
          </p:cNvSpPr>
          <p:nvPr>
            <p:ph type="body" sz="quarter" idx="12"/>
          </p:nvPr>
        </p:nvSpPr>
        <p:spPr>
          <a:xfrm>
            <a:off x="9902400" y="5961600"/>
            <a:ext cx="2356414" cy="407804"/>
          </a:xfrm>
        </p:spPr>
        <p:txBody>
          <a:bodyPr wrap="none" lIns="0" tIns="0" rIns="0" bIns="0"/>
          <a:lstStyle>
            <a:lvl1pPr marL="0" indent="0">
              <a:spcBef>
                <a:spcPts val="0"/>
              </a:spcBef>
              <a:buNone/>
              <a:defRPr sz="1200" b="1">
                <a:solidFill>
                  <a:schemeClr val="bg1"/>
                </a:solidFill>
              </a:defRPr>
            </a:lvl1pPr>
            <a:lvl2pPr marL="741600" indent="-284400">
              <a:spcBef>
                <a:spcPts val="288"/>
              </a:spcBef>
              <a:defRPr lang="fi-FI" sz="1200" kern="1200" dirty="0" smtClean="0">
                <a:solidFill>
                  <a:schemeClr val="bg1"/>
                </a:solidFill>
                <a:latin typeface="+mn-lt"/>
                <a:ea typeface="+mn-ea"/>
                <a:cs typeface="+mn-cs"/>
              </a:defRPr>
            </a:lvl2pPr>
            <a:lvl3pPr>
              <a:defRPr sz="1200"/>
            </a:lvl3pPr>
            <a:lvl4pPr>
              <a:defRPr sz="1200"/>
            </a:lvl4pPr>
            <a:lvl5pPr>
              <a:defRPr sz="1200"/>
            </a:lvl5pPr>
          </a:lstStyle>
          <a:p>
            <a:pPr lvl="0"/>
            <a:r>
              <a:rPr lang="en-US" noProof="0" dirty="0"/>
              <a:t>Click to edit Master text styles</a:t>
            </a:r>
          </a:p>
          <a:p>
            <a:pPr lvl="1"/>
            <a:r>
              <a:rPr lang="en-US" noProof="0" dirty="0"/>
              <a:t>Second level</a:t>
            </a:r>
          </a:p>
        </p:txBody>
      </p:sp>
      <p:sp>
        <p:nvSpPr>
          <p:cNvPr id="14" name="Text Placeholder 9"/>
          <p:cNvSpPr>
            <a:spLocks noGrp="1"/>
          </p:cNvSpPr>
          <p:nvPr>
            <p:ph type="body" sz="quarter" idx="13"/>
          </p:nvPr>
        </p:nvSpPr>
        <p:spPr>
          <a:xfrm>
            <a:off x="3816000" y="6138000"/>
            <a:ext cx="2356414" cy="407804"/>
          </a:xfrm>
        </p:spPr>
        <p:txBody>
          <a:bodyPr wrap="none" lIns="0" tIns="0" rIns="0" bIns="0"/>
          <a:lstStyle>
            <a:lvl1pPr marL="0" indent="0">
              <a:spcBef>
                <a:spcPts val="0"/>
              </a:spcBef>
              <a:buNone/>
              <a:defRPr sz="1200" b="1">
                <a:solidFill>
                  <a:schemeClr val="bg1"/>
                </a:solidFill>
              </a:defRPr>
            </a:lvl1pPr>
            <a:lvl2pPr marL="741600" indent="-284400">
              <a:spcBef>
                <a:spcPts val="288"/>
              </a:spcBef>
              <a:defRPr lang="fi-FI" sz="1200" kern="1200" dirty="0" smtClean="0">
                <a:solidFill>
                  <a:schemeClr val="bg1"/>
                </a:solidFill>
                <a:latin typeface="+mn-lt"/>
                <a:ea typeface="+mn-ea"/>
                <a:cs typeface="+mn-cs"/>
              </a:defRPr>
            </a:lvl2pPr>
            <a:lvl3pPr>
              <a:defRPr sz="1200"/>
            </a:lvl3pPr>
            <a:lvl4pPr>
              <a:defRPr sz="1200"/>
            </a:lvl4pPr>
            <a:lvl5pPr>
              <a:defRPr sz="1200"/>
            </a:lvl5pPr>
          </a:lstStyle>
          <a:p>
            <a:pPr lvl="0"/>
            <a:r>
              <a:rPr lang="en-US" noProof="0" dirty="0"/>
              <a:t>Click to edit Master text styles</a:t>
            </a:r>
          </a:p>
          <a:p>
            <a:pPr lvl="1"/>
            <a:r>
              <a:rPr lang="en-US" noProof="0" dirty="0"/>
              <a:t>Second level</a:t>
            </a:r>
          </a:p>
        </p:txBody>
      </p:sp>
    </p:spTree>
    <p:extLst>
      <p:ext uri="{BB962C8B-B14F-4D97-AF65-F5344CB8AC3E}">
        <p14:creationId xmlns:p14="http://schemas.microsoft.com/office/powerpoint/2010/main" val="279189179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Title Slide Red">
    <p:spTree>
      <p:nvGrpSpPr>
        <p:cNvPr id="1" name=""/>
        <p:cNvGrpSpPr/>
        <p:nvPr/>
      </p:nvGrpSpPr>
      <p:grpSpPr>
        <a:xfrm>
          <a:off x="0" y="0"/>
          <a:ext cx="0" cy="0"/>
          <a:chOff x="0" y="0"/>
          <a:chExt cx="0" cy="0"/>
        </a:xfrm>
      </p:grpSpPr>
      <p:sp>
        <p:nvSpPr>
          <p:cNvPr id="8" name="Rectangle 7"/>
          <p:cNvSpPr/>
          <p:nvPr userDrawn="1"/>
        </p:nvSpPr>
        <p:spPr>
          <a:xfrm>
            <a:off x="0" y="0"/>
            <a:ext cx="121920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800" noProof="0"/>
          </a:p>
        </p:txBody>
      </p:sp>
      <p:sp>
        <p:nvSpPr>
          <p:cNvPr id="2" name="Title 1"/>
          <p:cNvSpPr>
            <a:spLocks noGrp="1"/>
          </p:cNvSpPr>
          <p:nvPr>
            <p:ph type="ctrTitle"/>
          </p:nvPr>
        </p:nvSpPr>
        <p:spPr>
          <a:xfrm>
            <a:off x="763200" y="577850"/>
            <a:ext cx="10709397" cy="2491110"/>
          </a:xfrm>
        </p:spPr>
        <p:txBody>
          <a:bodyPr anchor="t">
            <a:noAutofit/>
          </a:bodyPr>
          <a:lstStyle>
            <a:lvl1pPr>
              <a:defRPr sz="5400">
                <a:solidFill>
                  <a:schemeClr val="bg1"/>
                </a:solidFill>
              </a:defRPr>
            </a:lvl1pPr>
          </a:lstStyle>
          <a:p>
            <a:r>
              <a:rPr lang="en-US" noProof="0" dirty="0"/>
              <a:t>Click to edit Master title style</a:t>
            </a:r>
            <a:endParaRPr lang="fi-FI" noProof="0" dirty="0"/>
          </a:p>
        </p:txBody>
      </p:sp>
      <p:sp>
        <p:nvSpPr>
          <p:cNvPr id="3" name="Subtitle 2"/>
          <p:cNvSpPr>
            <a:spLocks noGrp="1"/>
          </p:cNvSpPr>
          <p:nvPr>
            <p:ph type="subTitle" idx="1"/>
          </p:nvPr>
        </p:nvSpPr>
        <p:spPr>
          <a:xfrm>
            <a:off x="763200" y="3143248"/>
            <a:ext cx="8380800" cy="615553"/>
          </a:xfrm>
        </p:spPr>
        <p:txBody>
          <a:bodyPr/>
          <a:lstStyle>
            <a:lvl1pPr marL="0" indent="0" algn="l">
              <a:buNone/>
              <a:defRPr>
                <a:solidFill>
                  <a:schemeClr val="bg1"/>
                </a:solidFill>
                <a:latin typeface="Georgia"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a:t>Click to edit Master subtitle style</a:t>
            </a:r>
            <a:endParaRPr lang="fi-FI" noProof="0" dirty="0"/>
          </a:p>
        </p:txBody>
      </p:sp>
      <p:sp>
        <p:nvSpPr>
          <p:cNvPr id="4" name="Date Placeholder 3"/>
          <p:cNvSpPr>
            <a:spLocks noGrp="1"/>
          </p:cNvSpPr>
          <p:nvPr>
            <p:ph type="dt" sz="half" idx="10"/>
          </p:nvPr>
        </p:nvSpPr>
        <p:spPr>
          <a:xfrm>
            <a:off x="3816000" y="5961600"/>
            <a:ext cx="2702400" cy="176400"/>
          </a:xfrm>
        </p:spPr>
        <p:txBody>
          <a:bodyPr wrap="none" lIns="0" tIns="0" rIns="0" bIns="0"/>
          <a:lstStyle>
            <a:lvl1pPr>
              <a:defRPr sz="1200">
                <a:solidFill>
                  <a:schemeClr val="bg1"/>
                </a:solidFill>
              </a:defRPr>
            </a:lvl1pPr>
          </a:lstStyle>
          <a:p>
            <a:fld id="{DBA86B29-D8EF-4DBC-BC2D-E6AEDE3E70DD}" type="datetime1">
              <a:rPr lang="en-US" smtClean="0"/>
              <a:pPr/>
              <a:t>11/16/21</a:t>
            </a:fld>
            <a:endParaRPr lang="fi-FI" dirty="0"/>
          </a:p>
        </p:txBody>
      </p:sp>
      <p:sp>
        <p:nvSpPr>
          <p:cNvPr id="10" name="Text Placeholder 9"/>
          <p:cNvSpPr>
            <a:spLocks noGrp="1"/>
          </p:cNvSpPr>
          <p:nvPr>
            <p:ph type="body" sz="quarter" idx="11"/>
          </p:nvPr>
        </p:nvSpPr>
        <p:spPr>
          <a:xfrm>
            <a:off x="6859200" y="5961600"/>
            <a:ext cx="2356414" cy="407804"/>
          </a:xfrm>
        </p:spPr>
        <p:txBody>
          <a:bodyPr wrap="none" lIns="0" tIns="0" rIns="0" bIns="0"/>
          <a:lstStyle>
            <a:lvl1pPr marL="0" indent="0">
              <a:spcBef>
                <a:spcPts val="0"/>
              </a:spcBef>
              <a:buNone/>
              <a:defRPr sz="1200" b="1">
                <a:solidFill>
                  <a:schemeClr val="bg1"/>
                </a:solidFill>
              </a:defRPr>
            </a:lvl1pPr>
            <a:lvl2pPr marL="741600" indent="-284400">
              <a:spcBef>
                <a:spcPts val="288"/>
              </a:spcBef>
              <a:defRPr lang="fi-FI" sz="1200" kern="1200" dirty="0" smtClean="0">
                <a:solidFill>
                  <a:schemeClr val="bg1"/>
                </a:solidFill>
                <a:latin typeface="+mn-lt"/>
                <a:ea typeface="+mn-ea"/>
                <a:cs typeface="+mn-cs"/>
              </a:defRPr>
            </a:lvl2pPr>
            <a:lvl3pPr>
              <a:defRPr sz="1200"/>
            </a:lvl3pPr>
            <a:lvl4pPr>
              <a:defRPr sz="1200"/>
            </a:lvl4pPr>
            <a:lvl5pPr>
              <a:defRPr sz="1200"/>
            </a:lvl5pPr>
          </a:lstStyle>
          <a:p>
            <a:pPr lvl="0"/>
            <a:r>
              <a:rPr lang="en-US" noProof="0" dirty="0"/>
              <a:t>Click to edit Master text styles</a:t>
            </a:r>
          </a:p>
          <a:p>
            <a:pPr lvl="1"/>
            <a:r>
              <a:rPr lang="en-US" noProof="0" dirty="0"/>
              <a:t>Second level</a:t>
            </a:r>
          </a:p>
        </p:txBody>
      </p:sp>
      <p:sp>
        <p:nvSpPr>
          <p:cNvPr id="13" name="Text Placeholder 9"/>
          <p:cNvSpPr>
            <a:spLocks noGrp="1"/>
          </p:cNvSpPr>
          <p:nvPr>
            <p:ph type="body" sz="quarter" idx="12"/>
          </p:nvPr>
        </p:nvSpPr>
        <p:spPr>
          <a:xfrm>
            <a:off x="9902400" y="5961600"/>
            <a:ext cx="2356414" cy="407804"/>
          </a:xfrm>
        </p:spPr>
        <p:txBody>
          <a:bodyPr wrap="none" lIns="0" tIns="0" rIns="0" bIns="0"/>
          <a:lstStyle>
            <a:lvl1pPr marL="0" indent="0">
              <a:spcBef>
                <a:spcPts val="0"/>
              </a:spcBef>
              <a:buNone/>
              <a:defRPr sz="1200" b="1">
                <a:solidFill>
                  <a:schemeClr val="bg1"/>
                </a:solidFill>
              </a:defRPr>
            </a:lvl1pPr>
            <a:lvl2pPr marL="741600" indent="-284400">
              <a:spcBef>
                <a:spcPts val="288"/>
              </a:spcBef>
              <a:defRPr lang="fi-FI" sz="1200" kern="1200" dirty="0" smtClean="0">
                <a:solidFill>
                  <a:schemeClr val="bg1"/>
                </a:solidFill>
                <a:latin typeface="+mn-lt"/>
                <a:ea typeface="+mn-ea"/>
                <a:cs typeface="+mn-cs"/>
              </a:defRPr>
            </a:lvl2pPr>
            <a:lvl3pPr>
              <a:defRPr sz="1200"/>
            </a:lvl3pPr>
            <a:lvl4pPr>
              <a:defRPr sz="1200"/>
            </a:lvl4pPr>
            <a:lvl5pPr>
              <a:defRPr sz="1200"/>
            </a:lvl5pPr>
          </a:lstStyle>
          <a:p>
            <a:pPr lvl="0"/>
            <a:r>
              <a:rPr lang="en-US" noProof="0" dirty="0"/>
              <a:t>Click to edit Master text styles</a:t>
            </a:r>
          </a:p>
          <a:p>
            <a:pPr lvl="1"/>
            <a:r>
              <a:rPr lang="en-US" noProof="0" dirty="0"/>
              <a:t>Second level</a:t>
            </a:r>
          </a:p>
        </p:txBody>
      </p:sp>
      <p:sp>
        <p:nvSpPr>
          <p:cNvPr id="14" name="Text Placeholder 9"/>
          <p:cNvSpPr>
            <a:spLocks noGrp="1"/>
          </p:cNvSpPr>
          <p:nvPr>
            <p:ph type="body" sz="quarter" idx="13"/>
          </p:nvPr>
        </p:nvSpPr>
        <p:spPr>
          <a:xfrm>
            <a:off x="3816000" y="6138000"/>
            <a:ext cx="2356414" cy="407804"/>
          </a:xfrm>
        </p:spPr>
        <p:txBody>
          <a:bodyPr wrap="none" lIns="0" tIns="0" rIns="0" bIns="0"/>
          <a:lstStyle>
            <a:lvl1pPr marL="0" indent="0">
              <a:spcBef>
                <a:spcPts val="0"/>
              </a:spcBef>
              <a:buNone/>
              <a:defRPr sz="1200" b="1">
                <a:solidFill>
                  <a:schemeClr val="bg1"/>
                </a:solidFill>
              </a:defRPr>
            </a:lvl1pPr>
            <a:lvl2pPr marL="741600" indent="-284400">
              <a:spcBef>
                <a:spcPts val="288"/>
              </a:spcBef>
              <a:defRPr lang="fi-FI" sz="1200" kern="1200" dirty="0" smtClean="0">
                <a:solidFill>
                  <a:schemeClr val="bg1"/>
                </a:solidFill>
                <a:latin typeface="+mn-lt"/>
                <a:ea typeface="+mn-ea"/>
                <a:cs typeface="+mn-cs"/>
              </a:defRPr>
            </a:lvl2pPr>
            <a:lvl3pPr>
              <a:defRPr sz="1200"/>
            </a:lvl3pPr>
            <a:lvl4pPr>
              <a:defRPr sz="1200"/>
            </a:lvl4pPr>
            <a:lvl5pPr>
              <a:defRPr sz="1200"/>
            </a:lvl5pPr>
          </a:lstStyle>
          <a:p>
            <a:pPr lvl="0"/>
            <a:r>
              <a:rPr lang="en-US" noProof="0" dirty="0"/>
              <a:t>Click to edit Master text styles</a:t>
            </a:r>
          </a:p>
          <a:p>
            <a:pPr lvl="1"/>
            <a:r>
              <a:rPr lang="en-US" noProof="0" dirty="0"/>
              <a:t>Second level</a:t>
            </a:r>
          </a:p>
        </p:txBody>
      </p:sp>
    </p:spTree>
    <p:extLst>
      <p:ext uri="{BB962C8B-B14F-4D97-AF65-F5344CB8AC3E}">
        <p14:creationId xmlns:p14="http://schemas.microsoft.com/office/powerpoint/2010/main" val="203258301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Title Slide Light Green">
    <p:spTree>
      <p:nvGrpSpPr>
        <p:cNvPr id="1" name=""/>
        <p:cNvGrpSpPr/>
        <p:nvPr/>
      </p:nvGrpSpPr>
      <p:grpSpPr>
        <a:xfrm>
          <a:off x="0" y="0"/>
          <a:ext cx="0" cy="0"/>
          <a:chOff x="0" y="0"/>
          <a:chExt cx="0" cy="0"/>
        </a:xfrm>
      </p:grpSpPr>
      <p:sp>
        <p:nvSpPr>
          <p:cNvPr id="8" name="Rectangle 7"/>
          <p:cNvSpPr/>
          <p:nvPr userDrawn="1"/>
        </p:nvSpPr>
        <p:spPr>
          <a:xfrm>
            <a:off x="0" y="0"/>
            <a:ext cx="12192000" cy="6858000"/>
          </a:xfrm>
          <a:prstGeom prst="rect">
            <a:avLst/>
          </a:prstGeom>
          <a:solidFill>
            <a:srgbClr val="69BE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800" noProof="0"/>
          </a:p>
        </p:txBody>
      </p:sp>
      <p:sp>
        <p:nvSpPr>
          <p:cNvPr id="2" name="Title 1"/>
          <p:cNvSpPr>
            <a:spLocks noGrp="1"/>
          </p:cNvSpPr>
          <p:nvPr>
            <p:ph type="ctrTitle"/>
          </p:nvPr>
        </p:nvSpPr>
        <p:spPr>
          <a:xfrm>
            <a:off x="763200" y="577850"/>
            <a:ext cx="10709397" cy="2491110"/>
          </a:xfrm>
        </p:spPr>
        <p:txBody>
          <a:bodyPr anchor="t">
            <a:noAutofit/>
          </a:bodyPr>
          <a:lstStyle>
            <a:lvl1pPr>
              <a:defRPr sz="5400">
                <a:solidFill>
                  <a:schemeClr val="bg1"/>
                </a:solidFill>
              </a:defRPr>
            </a:lvl1pPr>
          </a:lstStyle>
          <a:p>
            <a:r>
              <a:rPr lang="en-US" noProof="0" dirty="0"/>
              <a:t>Click to edit Master title style</a:t>
            </a:r>
            <a:endParaRPr lang="fi-FI" noProof="0" dirty="0"/>
          </a:p>
        </p:txBody>
      </p:sp>
      <p:sp>
        <p:nvSpPr>
          <p:cNvPr id="3" name="Subtitle 2"/>
          <p:cNvSpPr>
            <a:spLocks noGrp="1"/>
          </p:cNvSpPr>
          <p:nvPr>
            <p:ph type="subTitle" idx="1"/>
          </p:nvPr>
        </p:nvSpPr>
        <p:spPr>
          <a:xfrm>
            <a:off x="763200" y="3143248"/>
            <a:ext cx="8380800" cy="615553"/>
          </a:xfrm>
        </p:spPr>
        <p:txBody>
          <a:bodyPr/>
          <a:lstStyle>
            <a:lvl1pPr marL="0" indent="0" algn="l">
              <a:buNone/>
              <a:defRPr>
                <a:solidFill>
                  <a:schemeClr val="bg1"/>
                </a:solidFill>
                <a:latin typeface="Georgia"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a:t>Click to edit Master subtitle style</a:t>
            </a:r>
            <a:endParaRPr lang="fi-FI" noProof="0" dirty="0"/>
          </a:p>
        </p:txBody>
      </p:sp>
      <p:sp>
        <p:nvSpPr>
          <p:cNvPr id="4" name="Date Placeholder 3"/>
          <p:cNvSpPr>
            <a:spLocks noGrp="1"/>
          </p:cNvSpPr>
          <p:nvPr>
            <p:ph type="dt" sz="half" idx="10"/>
          </p:nvPr>
        </p:nvSpPr>
        <p:spPr>
          <a:xfrm>
            <a:off x="3816000" y="5961600"/>
            <a:ext cx="2702400" cy="176400"/>
          </a:xfrm>
        </p:spPr>
        <p:txBody>
          <a:bodyPr wrap="none" lIns="0" tIns="0" rIns="0" bIns="0"/>
          <a:lstStyle>
            <a:lvl1pPr>
              <a:defRPr sz="1200">
                <a:solidFill>
                  <a:schemeClr val="bg1"/>
                </a:solidFill>
              </a:defRPr>
            </a:lvl1pPr>
          </a:lstStyle>
          <a:p>
            <a:fld id="{DBA86B29-D8EF-4DBC-BC2D-E6AEDE3E70DD}" type="datetime1">
              <a:rPr lang="en-US" smtClean="0"/>
              <a:pPr/>
              <a:t>11/16/21</a:t>
            </a:fld>
            <a:endParaRPr lang="fi-FI" dirty="0"/>
          </a:p>
        </p:txBody>
      </p:sp>
      <p:sp>
        <p:nvSpPr>
          <p:cNvPr id="10" name="Text Placeholder 9"/>
          <p:cNvSpPr>
            <a:spLocks noGrp="1"/>
          </p:cNvSpPr>
          <p:nvPr>
            <p:ph type="body" sz="quarter" idx="11"/>
          </p:nvPr>
        </p:nvSpPr>
        <p:spPr>
          <a:xfrm>
            <a:off x="6859200" y="5961600"/>
            <a:ext cx="2356414" cy="407804"/>
          </a:xfrm>
        </p:spPr>
        <p:txBody>
          <a:bodyPr wrap="none" lIns="0" tIns="0" rIns="0" bIns="0"/>
          <a:lstStyle>
            <a:lvl1pPr marL="0" indent="0">
              <a:spcBef>
                <a:spcPts val="0"/>
              </a:spcBef>
              <a:buNone/>
              <a:defRPr sz="1200" b="1">
                <a:solidFill>
                  <a:schemeClr val="bg1"/>
                </a:solidFill>
              </a:defRPr>
            </a:lvl1pPr>
            <a:lvl2pPr marL="741600" indent="-284400">
              <a:spcBef>
                <a:spcPts val="288"/>
              </a:spcBef>
              <a:defRPr lang="fi-FI" sz="1200" kern="1200" dirty="0" smtClean="0">
                <a:solidFill>
                  <a:schemeClr val="bg1"/>
                </a:solidFill>
                <a:latin typeface="+mn-lt"/>
                <a:ea typeface="+mn-ea"/>
                <a:cs typeface="+mn-cs"/>
              </a:defRPr>
            </a:lvl2pPr>
            <a:lvl3pPr>
              <a:defRPr sz="1200"/>
            </a:lvl3pPr>
            <a:lvl4pPr>
              <a:defRPr sz="1200"/>
            </a:lvl4pPr>
            <a:lvl5pPr>
              <a:defRPr sz="1200"/>
            </a:lvl5pPr>
          </a:lstStyle>
          <a:p>
            <a:pPr lvl="0"/>
            <a:r>
              <a:rPr lang="en-US" noProof="0" dirty="0"/>
              <a:t>Click to edit Master text styles</a:t>
            </a:r>
          </a:p>
          <a:p>
            <a:pPr lvl="1"/>
            <a:r>
              <a:rPr lang="en-US" noProof="0" dirty="0"/>
              <a:t>Second level</a:t>
            </a:r>
          </a:p>
        </p:txBody>
      </p:sp>
      <p:sp>
        <p:nvSpPr>
          <p:cNvPr id="13" name="Text Placeholder 9"/>
          <p:cNvSpPr>
            <a:spLocks noGrp="1"/>
          </p:cNvSpPr>
          <p:nvPr>
            <p:ph type="body" sz="quarter" idx="12"/>
          </p:nvPr>
        </p:nvSpPr>
        <p:spPr>
          <a:xfrm>
            <a:off x="9902400" y="5961600"/>
            <a:ext cx="2356414" cy="407804"/>
          </a:xfrm>
        </p:spPr>
        <p:txBody>
          <a:bodyPr wrap="none" lIns="0" tIns="0" rIns="0" bIns="0"/>
          <a:lstStyle>
            <a:lvl1pPr marL="0" indent="0">
              <a:spcBef>
                <a:spcPts val="0"/>
              </a:spcBef>
              <a:buNone/>
              <a:defRPr sz="1200" b="1">
                <a:solidFill>
                  <a:schemeClr val="bg1"/>
                </a:solidFill>
              </a:defRPr>
            </a:lvl1pPr>
            <a:lvl2pPr marL="741600" indent="-284400">
              <a:spcBef>
                <a:spcPts val="288"/>
              </a:spcBef>
              <a:defRPr lang="fi-FI" sz="1200" kern="1200" dirty="0" smtClean="0">
                <a:solidFill>
                  <a:schemeClr val="bg1"/>
                </a:solidFill>
                <a:latin typeface="+mn-lt"/>
                <a:ea typeface="+mn-ea"/>
                <a:cs typeface="+mn-cs"/>
              </a:defRPr>
            </a:lvl2pPr>
            <a:lvl3pPr>
              <a:defRPr sz="1200"/>
            </a:lvl3pPr>
            <a:lvl4pPr>
              <a:defRPr sz="1200"/>
            </a:lvl4pPr>
            <a:lvl5pPr>
              <a:defRPr sz="1200"/>
            </a:lvl5pPr>
          </a:lstStyle>
          <a:p>
            <a:pPr lvl="0"/>
            <a:r>
              <a:rPr lang="en-US" noProof="0" dirty="0"/>
              <a:t>Click to edit Master text styles</a:t>
            </a:r>
          </a:p>
          <a:p>
            <a:pPr lvl="1"/>
            <a:r>
              <a:rPr lang="en-US" noProof="0" dirty="0"/>
              <a:t>Second level</a:t>
            </a:r>
          </a:p>
        </p:txBody>
      </p:sp>
      <p:sp>
        <p:nvSpPr>
          <p:cNvPr id="14" name="Text Placeholder 9"/>
          <p:cNvSpPr>
            <a:spLocks noGrp="1"/>
          </p:cNvSpPr>
          <p:nvPr>
            <p:ph type="body" sz="quarter" idx="13"/>
          </p:nvPr>
        </p:nvSpPr>
        <p:spPr>
          <a:xfrm>
            <a:off x="3816000" y="6138000"/>
            <a:ext cx="2356414" cy="407804"/>
          </a:xfrm>
        </p:spPr>
        <p:txBody>
          <a:bodyPr wrap="none" lIns="0" tIns="0" rIns="0" bIns="0"/>
          <a:lstStyle>
            <a:lvl1pPr marL="0" indent="0">
              <a:spcBef>
                <a:spcPts val="0"/>
              </a:spcBef>
              <a:buNone/>
              <a:defRPr sz="1200" b="1">
                <a:solidFill>
                  <a:schemeClr val="bg1"/>
                </a:solidFill>
              </a:defRPr>
            </a:lvl1pPr>
            <a:lvl2pPr marL="741600" indent="-284400">
              <a:spcBef>
                <a:spcPts val="288"/>
              </a:spcBef>
              <a:defRPr lang="fi-FI" sz="1200" kern="1200" dirty="0" smtClean="0">
                <a:solidFill>
                  <a:schemeClr val="bg1"/>
                </a:solidFill>
                <a:latin typeface="+mn-lt"/>
                <a:ea typeface="+mn-ea"/>
                <a:cs typeface="+mn-cs"/>
              </a:defRPr>
            </a:lvl2pPr>
            <a:lvl3pPr>
              <a:defRPr sz="1200"/>
            </a:lvl3pPr>
            <a:lvl4pPr>
              <a:defRPr sz="1200"/>
            </a:lvl4pPr>
            <a:lvl5pPr>
              <a:defRPr sz="1200"/>
            </a:lvl5pPr>
          </a:lstStyle>
          <a:p>
            <a:pPr lvl="0"/>
            <a:r>
              <a:rPr lang="en-US" noProof="0" dirty="0"/>
              <a:t>Click to edit Master text styles</a:t>
            </a:r>
          </a:p>
          <a:p>
            <a:pPr lvl="1"/>
            <a:r>
              <a:rPr lang="en-US" noProof="0" dirty="0"/>
              <a:t>Second level</a:t>
            </a:r>
          </a:p>
        </p:txBody>
      </p:sp>
    </p:spTree>
    <p:extLst>
      <p:ext uri="{BB962C8B-B14F-4D97-AF65-F5344CB8AC3E}">
        <p14:creationId xmlns:p14="http://schemas.microsoft.com/office/powerpoint/2010/main" val="4314889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Click to edit Master title style</a:t>
            </a:r>
            <a:endParaRPr lang="en-US"/>
          </a:p>
        </p:txBody>
      </p:sp>
      <p:sp>
        <p:nvSpPr>
          <p:cNvPr id="3" name="Date Placeholder 2"/>
          <p:cNvSpPr>
            <a:spLocks noGrp="1"/>
          </p:cNvSpPr>
          <p:nvPr>
            <p:ph type="dt" sz="half" idx="10"/>
          </p:nvPr>
        </p:nvSpPr>
        <p:spPr/>
        <p:txBody>
          <a:bodyPr/>
          <a:lstStyle/>
          <a:p>
            <a:fld id="{8D8A81C3-28B8-DB4D-9913-4BA6C86C90D1}" type="datetimeFigureOut">
              <a:rPr lang="en-US" smtClean="0">
                <a:solidFill>
                  <a:prstClr val="white">
                    <a:tint val="75000"/>
                  </a:prstClr>
                </a:solidFill>
                <a:latin typeface="Calibri"/>
              </a:rPr>
              <a:pPr/>
              <a:t>11/16/21</a:t>
            </a:fld>
            <a:endParaRPr lang="en-US">
              <a:solidFill>
                <a:prstClr val="white">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white">
                  <a:tint val="75000"/>
                </a:prstClr>
              </a:solidFill>
              <a:latin typeface="Calibri"/>
            </a:endParaRPr>
          </a:p>
        </p:txBody>
      </p:sp>
      <p:sp>
        <p:nvSpPr>
          <p:cNvPr id="5" name="Slide Number Placeholder 4"/>
          <p:cNvSpPr>
            <a:spLocks noGrp="1"/>
          </p:cNvSpPr>
          <p:nvPr>
            <p:ph type="sldNum" sz="quarter" idx="12"/>
          </p:nvPr>
        </p:nvSpPr>
        <p:spPr/>
        <p:txBody>
          <a:bodyPr/>
          <a:lstStyle/>
          <a:p>
            <a:fld id="{744DA3FD-0E4E-3946-94C6-BA1B8E1CF847}"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403516980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Title Slide Orange">
    <p:spTree>
      <p:nvGrpSpPr>
        <p:cNvPr id="1" name=""/>
        <p:cNvGrpSpPr/>
        <p:nvPr/>
      </p:nvGrpSpPr>
      <p:grpSpPr>
        <a:xfrm>
          <a:off x="0" y="0"/>
          <a:ext cx="0" cy="0"/>
          <a:chOff x="0" y="0"/>
          <a:chExt cx="0" cy="0"/>
        </a:xfrm>
      </p:grpSpPr>
      <p:sp>
        <p:nvSpPr>
          <p:cNvPr id="8" name="Rectangle 7"/>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800" noProof="0"/>
          </a:p>
        </p:txBody>
      </p:sp>
      <p:sp>
        <p:nvSpPr>
          <p:cNvPr id="2" name="Title 1"/>
          <p:cNvSpPr>
            <a:spLocks noGrp="1"/>
          </p:cNvSpPr>
          <p:nvPr>
            <p:ph type="ctrTitle"/>
          </p:nvPr>
        </p:nvSpPr>
        <p:spPr>
          <a:xfrm>
            <a:off x="763200" y="577850"/>
            <a:ext cx="10709397" cy="2491110"/>
          </a:xfrm>
        </p:spPr>
        <p:txBody>
          <a:bodyPr anchor="t">
            <a:noAutofit/>
          </a:bodyPr>
          <a:lstStyle>
            <a:lvl1pPr>
              <a:defRPr sz="5400">
                <a:solidFill>
                  <a:schemeClr val="bg1"/>
                </a:solidFill>
              </a:defRPr>
            </a:lvl1pPr>
          </a:lstStyle>
          <a:p>
            <a:r>
              <a:rPr lang="en-US" noProof="0" dirty="0"/>
              <a:t>Click to edit Master title style</a:t>
            </a:r>
            <a:endParaRPr lang="fi-FI" noProof="0" dirty="0"/>
          </a:p>
        </p:txBody>
      </p:sp>
      <p:sp>
        <p:nvSpPr>
          <p:cNvPr id="3" name="Subtitle 2"/>
          <p:cNvSpPr>
            <a:spLocks noGrp="1"/>
          </p:cNvSpPr>
          <p:nvPr>
            <p:ph type="subTitle" idx="1"/>
          </p:nvPr>
        </p:nvSpPr>
        <p:spPr>
          <a:xfrm>
            <a:off x="763200" y="3143248"/>
            <a:ext cx="8380800" cy="615553"/>
          </a:xfrm>
        </p:spPr>
        <p:txBody>
          <a:bodyPr/>
          <a:lstStyle>
            <a:lvl1pPr marL="0" indent="0" algn="l">
              <a:buNone/>
              <a:defRPr>
                <a:solidFill>
                  <a:schemeClr val="bg1"/>
                </a:solidFill>
                <a:latin typeface="Georgia"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a:t>Click to edit Master subtitle style</a:t>
            </a:r>
            <a:endParaRPr lang="fi-FI" noProof="0" dirty="0"/>
          </a:p>
        </p:txBody>
      </p:sp>
      <p:sp>
        <p:nvSpPr>
          <p:cNvPr id="4" name="Date Placeholder 3"/>
          <p:cNvSpPr>
            <a:spLocks noGrp="1"/>
          </p:cNvSpPr>
          <p:nvPr>
            <p:ph type="dt" sz="half" idx="10"/>
          </p:nvPr>
        </p:nvSpPr>
        <p:spPr>
          <a:xfrm>
            <a:off x="3816000" y="5961600"/>
            <a:ext cx="2702400" cy="176400"/>
          </a:xfrm>
        </p:spPr>
        <p:txBody>
          <a:bodyPr wrap="none" lIns="0" tIns="0" rIns="0" bIns="0"/>
          <a:lstStyle>
            <a:lvl1pPr>
              <a:defRPr sz="1200">
                <a:solidFill>
                  <a:schemeClr val="bg1"/>
                </a:solidFill>
              </a:defRPr>
            </a:lvl1pPr>
          </a:lstStyle>
          <a:p>
            <a:fld id="{DBA86B29-D8EF-4DBC-BC2D-E6AEDE3E70DD}" type="datetime1">
              <a:rPr lang="en-US" smtClean="0"/>
              <a:pPr/>
              <a:t>11/16/21</a:t>
            </a:fld>
            <a:endParaRPr lang="fi-FI" dirty="0"/>
          </a:p>
        </p:txBody>
      </p:sp>
      <p:sp>
        <p:nvSpPr>
          <p:cNvPr id="10" name="Text Placeholder 9"/>
          <p:cNvSpPr>
            <a:spLocks noGrp="1"/>
          </p:cNvSpPr>
          <p:nvPr>
            <p:ph type="body" sz="quarter" idx="11"/>
          </p:nvPr>
        </p:nvSpPr>
        <p:spPr>
          <a:xfrm>
            <a:off x="6859200" y="5961600"/>
            <a:ext cx="2356414" cy="407804"/>
          </a:xfrm>
        </p:spPr>
        <p:txBody>
          <a:bodyPr wrap="none" lIns="0" tIns="0" rIns="0" bIns="0"/>
          <a:lstStyle>
            <a:lvl1pPr marL="0" indent="0">
              <a:spcBef>
                <a:spcPts val="0"/>
              </a:spcBef>
              <a:buNone/>
              <a:defRPr sz="1200" b="1">
                <a:solidFill>
                  <a:schemeClr val="bg1"/>
                </a:solidFill>
              </a:defRPr>
            </a:lvl1pPr>
            <a:lvl2pPr marL="741600" indent="-284400">
              <a:spcBef>
                <a:spcPts val="288"/>
              </a:spcBef>
              <a:defRPr lang="fi-FI" sz="1200" kern="1200" dirty="0" smtClean="0">
                <a:solidFill>
                  <a:schemeClr val="bg1"/>
                </a:solidFill>
                <a:latin typeface="+mn-lt"/>
                <a:ea typeface="+mn-ea"/>
                <a:cs typeface="+mn-cs"/>
              </a:defRPr>
            </a:lvl2pPr>
            <a:lvl3pPr>
              <a:defRPr sz="1200"/>
            </a:lvl3pPr>
            <a:lvl4pPr>
              <a:defRPr sz="1200"/>
            </a:lvl4pPr>
            <a:lvl5pPr>
              <a:defRPr sz="1200"/>
            </a:lvl5pPr>
          </a:lstStyle>
          <a:p>
            <a:pPr lvl="0"/>
            <a:r>
              <a:rPr lang="en-US" noProof="0" dirty="0"/>
              <a:t>Click to edit Master text styles</a:t>
            </a:r>
          </a:p>
          <a:p>
            <a:pPr lvl="1"/>
            <a:r>
              <a:rPr lang="en-US" noProof="0" dirty="0"/>
              <a:t>Second level</a:t>
            </a:r>
          </a:p>
        </p:txBody>
      </p:sp>
      <p:sp>
        <p:nvSpPr>
          <p:cNvPr id="13" name="Text Placeholder 9"/>
          <p:cNvSpPr>
            <a:spLocks noGrp="1"/>
          </p:cNvSpPr>
          <p:nvPr>
            <p:ph type="body" sz="quarter" idx="12"/>
          </p:nvPr>
        </p:nvSpPr>
        <p:spPr>
          <a:xfrm>
            <a:off x="9902400" y="5961600"/>
            <a:ext cx="2356414" cy="407804"/>
          </a:xfrm>
        </p:spPr>
        <p:txBody>
          <a:bodyPr wrap="none" lIns="0" tIns="0" rIns="0" bIns="0"/>
          <a:lstStyle>
            <a:lvl1pPr marL="0" indent="0">
              <a:spcBef>
                <a:spcPts val="0"/>
              </a:spcBef>
              <a:buNone/>
              <a:defRPr sz="1200" b="1">
                <a:solidFill>
                  <a:schemeClr val="bg1"/>
                </a:solidFill>
              </a:defRPr>
            </a:lvl1pPr>
            <a:lvl2pPr marL="741600" indent="-284400">
              <a:spcBef>
                <a:spcPts val="288"/>
              </a:spcBef>
              <a:defRPr lang="fi-FI" sz="1200" kern="1200" dirty="0" smtClean="0">
                <a:solidFill>
                  <a:schemeClr val="bg1"/>
                </a:solidFill>
                <a:latin typeface="+mn-lt"/>
                <a:ea typeface="+mn-ea"/>
                <a:cs typeface="+mn-cs"/>
              </a:defRPr>
            </a:lvl2pPr>
            <a:lvl3pPr>
              <a:defRPr sz="1200"/>
            </a:lvl3pPr>
            <a:lvl4pPr>
              <a:defRPr sz="1200"/>
            </a:lvl4pPr>
            <a:lvl5pPr>
              <a:defRPr sz="1200"/>
            </a:lvl5pPr>
          </a:lstStyle>
          <a:p>
            <a:pPr lvl="0"/>
            <a:r>
              <a:rPr lang="en-US" noProof="0" dirty="0"/>
              <a:t>Click to edit Master text styles</a:t>
            </a:r>
          </a:p>
          <a:p>
            <a:pPr lvl="1"/>
            <a:r>
              <a:rPr lang="en-US" noProof="0" dirty="0"/>
              <a:t>Second level</a:t>
            </a:r>
          </a:p>
        </p:txBody>
      </p:sp>
      <p:sp>
        <p:nvSpPr>
          <p:cNvPr id="14" name="Text Placeholder 9"/>
          <p:cNvSpPr>
            <a:spLocks noGrp="1"/>
          </p:cNvSpPr>
          <p:nvPr>
            <p:ph type="body" sz="quarter" idx="13"/>
          </p:nvPr>
        </p:nvSpPr>
        <p:spPr>
          <a:xfrm>
            <a:off x="3816000" y="6138000"/>
            <a:ext cx="2356414" cy="407804"/>
          </a:xfrm>
        </p:spPr>
        <p:txBody>
          <a:bodyPr wrap="none" lIns="0" tIns="0" rIns="0" bIns="0"/>
          <a:lstStyle>
            <a:lvl1pPr marL="0" indent="0">
              <a:spcBef>
                <a:spcPts val="0"/>
              </a:spcBef>
              <a:buNone/>
              <a:defRPr sz="1200" b="1">
                <a:solidFill>
                  <a:schemeClr val="bg1"/>
                </a:solidFill>
              </a:defRPr>
            </a:lvl1pPr>
            <a:lvl2pPr marL="741600" indent="-284400">
              <a:spcBef>
                <a:spcPts val="288"/>
              </a:spcBef>
              <a:defRPr lang="fi-FI" sz="1200" kern="1200" dirty="0" smtClean="0">
                <a:solidFill>
                  <a:schemeClr val="bg1"/>
                </a:solidFill>
                <a:latin typeface="+mn-lt"/>
                <a:ea typeface="+mn-ea"/>
                <a:cs typeface="+mn-cs"/>
              </a:defRPr>
            </a:lvl2pPr>
            <a:lvl3pPr>
              <a:defRPr sz="1200"/>
            </a:lvl3pPr>
            <a:lvl4pPr>
              <a:defRPr sz="1200"/>
            </a:lvl4pPr>
            <a:lvl5pPr>
              <a:defRPr sz="1200"/>
            </a:lvl5pPr>
          </a:lstStyle>
          <a:p>
            <a:pPr lvl="0"/>
            <a:r>
              <a:rPr lang="en-US" noProof="0" dirty="0"/>
              <a:t>Click to edit Master text styles</a:t>
            </a:r>
          </a:p>
          <a:p>
            <a:pPr lvl="1"/>
            <a:r>
              <a:rPr lang="en-US" noProof="0" dirty="0"/>
              <a:t>Second level</a:t>
            </a:r>
          </a:p>
        </p:txBody>
      </p:sp>
    </p:spTree>
    <p:extLst>
      <p:ext uri="{BB962C8B-B14F-4D97-AF65-F5344CB8AC3E}">
        <p14:creationId xmlns:p14="http://schemas.microsoft.com/office/powerpoint/2010/main" val="253451881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Title Slide Blue">
    <p:spTree>
      <p:nvGrpSpPr>
        <p:cNvPr id="1" name=""/>
        <p:cNvGrpSpPr/>
        <p:nvPr/>
      </p:nvGrpSpPr>
      <p:grpSpPr>
        <a:xfrm>
          <a:off x="0" y="0"/>
          <a:ext cx="0" cy="0"/>
          <a:chOff x="0" y="0"/>
          <a:chExt cx="0" cy="0"/>
        </a:xfrm>
      </p:grpSpPr>
      <p:sp>
        <p:nvSpPr>
          <p:cNvPr id="8" name="Rectangle 7"/>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800" noProof="0"/>
          </a:p>
        </p:txBody>
      </p:sp>
      <p:sp>
        <p:nvSpPr>
          <p:cNvPr id="2" name="Title 1"/>
          <p:cNvSpPr>
            <a:spLocks noGrp="1"/>
          </p:cNvSpPr>
          <p:nvPr>
            <p:ph type="ctrTitle"/>
          </p:nvPr>
        </p:nvSpPr>
        <p:spPr>
          <a:xfrm>
            <a:off x="763200" y="577850"/>
            <a:ext cx="10709397" cy="2491110"/>
          </a:xfrm>
        </p:spPr>
        <p:txBody>
          <a:bodyPr anchor="t">
            <a:noAutofit/>
          </a:bodyPr>
          <a:lstStyle>
            <a:lvl1pPr>
              <a:defRPr sz="5400">
                <a:solidFill>
                  <a:schemeClr val="bg1"/>
                </a:solidFill>
              </a:defRPr>
            </a:lvl1pPr>
          </a:lstStyle>
          <a:p>
            <a:r>
              <a:rPr lang="en-US" noProof="0" dirty="0"/>
              <a:t>Click to edit Master title style</a:t>
            </a:r>
            <a:endParaRPr lang="fi-FI" noProof="0" dirty="0"/>
          </a:p>
        </p:txBody>
      </p:sp>
      <p:sp>
        <p:nvSpPr>
          <p:cNvPr id="3" name="Subtitle 2"/>
          <p:cNvSpPr>
            <a:spLocks noGrp="1"/>
          </p:cNvSpPr>
          <p:nvPr>
            <p:ph type="subTitle" idx="1"/>
          </p:nvPr>
        </p:nvSpPr>
        <p:spPr>
          <a:xfrm>
            <a:off x="763200" y="3143248"/>
            <a:ext cx="8380800" cy="615553"/>
          </a:xfrm>
        </p:spPr>
        <p:txBody>
          <a:bodyPr/>
          <a:lstStyle>
            <a:lvl1pPr marL="0" indent="0" algn="l">
              <a:buNone/>
              <a:defRPr>
                <a:solidFill>
                  <a:schemeClr val="bg1"/>
                </a:solidFill>
                <a:latin typeface="Georgia"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a:t>Click to edit Master subtitle style</a:t>
            </a:r>
            <a:endParaRPr lang="fi-FI" noProof="0" dirty="0"/>
          </a:p>
        </p:txBody>
      </p:sp>
      <p:sp>
        <p:nvSpPr>
          <p:cNvPr id="4" name="Date Placeholder 3"/>
          <p:cNvSpPr>
            <a:spLocks noGrp="1"/>
          </p:cNvSpPr>
          <p:nvPr>
            <p:ph type="dt" sz="half" idx="10"/>
          </p:nvPr>
        </p:nvSpPr>
        <p:spPr>
          <a:xfrm>
            <a:off x="3816000" y="5961600"/>
            <a:ext cx="2702400" cy="176400"/>
          </a:xfrm>
        </p:spPr>
        <p:txBody>
          <a:bodyPr wrap="none" lIns="0" tIns="0" rIns="0" bIns="0"/>
          <a:lstStyle>
            <a:lvl1pPr>
              <a:defRPr sz="1200">
                <a:solidFill>
                  <a:schemeClr val="bg1"/>
                </a:solidFill>
              </a:defRPr>
            </a:lvl1pPr>
          </a:lstStyle>
          <a:p>
            <a:fld id="{DBA86B29-D8EF-4DBC-BC2D-E6AEDE3E70DD}" type="datetime1">
              <a:rPr lang="en-US" smtClean="0"/>
              <a:pPr/>
              <a:t>11/16/21</a:t>
            </a:fld>
            <a:endParaRPr lang="fi-FI" dirty="0"/>
          </a:p>
        </p:txBody>
      </p:sp>
      <p:sp>
        <p:nvSpPr>
          <p:cNvPr id="10" name="Text Placeholder 9"/>
          <p:cNvSpPr>
            <a:spLocks noGrp="1"/>
          </p:cNvSpPr>
          <p:nvPr>
            <p:ph type="body" sz="quarter" idx="11"/>
          </p:nvPr>
        </p:nvSpPr>
        <p:spPr>
          <a:xfrm>
            <a:off x="6859200" y="5961600"/>
            <a:ext cx="2356414" cy="407804"/>
          </a:xfrm>
        </p:spPr>
        <p:txBody>
          <a:bodyPr wrap="none" lIns="0" tIns="0" rIns="0" bIns="0"/>
          <a:lstStyle>
            <a:lvl1pPr marL="0" indent="0">
              <a:spcBef>
                <a:spcPts val="0"/>
              </a:spcBef>
              <a:buNone/>
              <a:defRPr sz="1200" b="1">
                <a:solidFill>
                  <a:schemeClr val="bg1"/>
                </a:solidFill>
              </a:defRPr>
            </a:lvl1pPr>
            <a:lvl2pPr marL="741600" indent="-284400">
              <a:spcBef>
                <a:spcPts val="288"/>
              </a:spcBef>
              <a:defRPr lang="fi-FI" sz="1200" kern="1200" dirty="0" smtClean="0">
                <a:solidFill>
                  <a:schemeClr val="bg1"/>
                </a:solidFill>
                <a:latin typeface="+mn-lt"/>
                <a:ea typeface="+mn-ea"/>
                <a:cs typeface="+mn-cs"/>
              </a:defRPr>
            </a:lvl2pPr>
            <a:lvl3pPr>
              <a:defRPr sz="1200"/>
            </a:lvl3pPr>
            <a:lvl4pPr>
              <a:defRPr sz="1200"/>
            </a:lvl4pPr>
            <a:lvl5pPr>
              <a:defRPr sz="1200"/>
            </a:lvl5pPr>
          </a:lstStyle>
          <a:p>
            <a:pPr lvl="0"/>
            <a:r>
              <a:rPr lang="en-US" noProof="0" dirty="0"/>
              <a:t>Click to edit Master text styles</a:t>
            </a:r>
          </a:p>
          <a:p>
            <a:pPr lvl="1"/>
            <a:r>
              <a:rPr lang="en-US" noProof="0" dirty="0"/>
              <a:t>Second level</a:t>
            </a:r>
          </a:p>
        </p:txBody>
      </p:sp>
      <p:sp>
        <p:nvSpPr>
          <p:cNvPr id="13" name="Text Placeholder 9"/>
          <p:cNvSpPr>
            <a:spLocks noGrp="1"/>
          </p:cNvSpPr>
          <p:nvPr>
            <p:ph type="body" sz="quarter" idx="12"/>
          </p:nvPr>
        </p:nvSpPr>
        <p:spPr>
          <a:xfrm>
            <a:off x="9902400" y="5961600"/>
            <a:ext cx="2356414" cy="407804"/>
          </a:xfrm>
        </p:spPr>
        <p:txBody>
          <a:bodyPr wrap="none" lIns="0" tIns="0" rIns="0" bIns="0"/>
          <a:lstStyle>
            <a:lvl1pPr marL="0" indent="0">
              <a:spcBef>
                <a:spcPts val="0"/>
              </a:spcBef>
              <a:buNone/>
              <a:defRPr sz="1200" b="1">
                <a:solidFill>
                  <a:schemeClr val="bg1"/>
                </a:solidFill>
              </a:defRPr>
            </a:lvl1pPr>
            <a:lvl2pPr marL="741600" indent="-284400">
              <a:spcBef>
                <a:spcPts val="288"/>
              </a:spcBef>
              <a:defRPr lang="fi-FI" sz="1200" kern="1200" dirty="0" smtClean="0">
                <a:solidFill>
                  <a:schemeClr val="bg1"/>
                </a:solidFill>
                <a:latin typeface="+mn-lt"/>
                <a:ea typeface="+mn-ea"/>
                <a:cs typeface="+mn-cs"/>
              </a:defRPr>
            </a:lvl2pPr>
            <a:lvl3pPr>
              <a:defRPr sz="1200"/>
            </a:lvl3pPr>
            <a:lvl4pPr>
              <a:defRPr sz="1200"/>
            </a:lvl4pPr>
            <a:lvl5pPr>
              <a:defRPr sz="1200"/>
            </a:lvl5pPr>
          </a:lstStyle>
          <a:p>
            <a:pPr lvl="0"/>
            <a:r>
              <a:rPr lang="en-US" noProof="0" dirty="0"/>
              <a:t>Click to edit Master text styles</a:t>
            </a:r>
          </a:p>
          <a:p>
            <a:pPr lvl="1"/>
            <a:r>
              <a:rPr lang="en-US" noProof="0" dirty="0"/>
              <a:t>Second level</a:t>
            </a:r>
          </a:p>
        </p:txBody>
      </p:sp>
      <p:sp>
        <p:nvSpPr>
          <p:cNvPr id="14" name="Text Placeholder 9"/>
          <p:cNvSpPr>
            <a:spLocks noGrp="1"/>
          </p:cNvSpPr>
          <p:nvPr>
            <p:ph type="body" sz="quarter" idx="13"/>
          </p:nvPr>
        </p:nvSpPr>
        <p:spPr>
          <a:xfrm>
            <a:off x="3816000" y="6138000"/>
            <a:ext cx="2356414" cy="407804"/>
          </a:xfrm>
        </p:spPr>
        <p:txBody>
          <a:bodyPr wrap="none" lIns="0" tIns="0" rIns="0" bIns="0"/>
          <a:lstStyle>
            <a:lvl1pPr marL="0" indent="0">
              <a:spcBef>
                <a:spcPts val="0"/>
              </a:spcBef>
              <a:buNone/>
              <a:defRPr sz="1200" b="1">
                <a:solidFill>
                  <a:schemeClr val="bg1"/>
                </a:solidFill>
              </a:defRPr>
            </a:lvl1pPr>
            <a:lvl2pPr marL="741600" indent="-284400">
              <a:spcBef>
                <a:spcPts val="288"/>
              </a:spcBef>
              <a:defRPr lang="fi-FI" sz="1200" kern="1200" dirty="0" smtClean="0">
                <a:solidFill>
                  <a:schemeClr val="bg1"/>
                </a:solidFill>
                <a:latin typeface="+mn-lt"/>
                <a:ea typeface="+mn-ea"/>
                <a:cs typeface="+mn-cs"/>
              </a:defRPr>
            </a:lvl2pPr>
            <a:lvl3pPr>
              <a:defRPr sz="1200"/>
            </a:lvl3pPr>
            <a:lvl4pPr>
              <a:defRPr sz="1200"/>
            </a:lvl4pPr>
            <a:lvl5pPr>
              <a:defRPr sz="1200"/>
            </a:lvl5pPr>
          </a:lstStyle>
          <a:p>
            <a:pPr lvl="0"/>
            <a:r>
              <a:rPr lang="en-US" noProof="0" dirty="0"/>
              <a:t>Click to edit Master text styles</a:t>
            </a:r>
          </a:p>
          <a:p>
            <a:pPr lvl="1"/>
            <a:r>
              <a:rPr lang="en-US" noProof="0" dirty="0"/>
              <a:t>Second level</a:t>
            </a:r>
          </a:p>
        </p:txBody>
      </p:sp>
    </p:spTree>
    <p:extLst>
      <p:ext uri="{BB962C8B-B14F-4D97-AF65-F5344CB8AC3E}">
        <p14:creationId xmlns:p14="http://schemas.microsoft.com/office/powerpoint/2010/main" val="105800820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and On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dirty="0"/>
              <a:t>Click to edit Master title style</a:t>
            </a:r>
            <a:endParaRPr lang="fi-FI" noProof="0" dirty="0"/>
          </a:p>
        </p:txBody>
      </p:sp>
      <p:sp>
        <p:nvSpPr>
          <p:cNvPr id="3" name="Content Placeholder 2"/>
          <p:cNvSpPr>
            <a:spLocks noGrp="1"/>
          </p:cNvSpPr>
          <p:nvPr>
            <p:ph idx="1"/>
          </p:nvPr>
        </p:nvSpPr>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fi-FI" noProof="0"/>
          </a:p>
        </p:txBody>
      </p:sp>
      <p:sp>
        <p:nvSpPr>
          <p:cNvPr id="4" name="Date Placeholder 3"/>
          <p:cNvSpPr>
            <a:spLocks noGrp="1"/>
          </p:cNvSpPr>
          <p:nvPr>
            <p:ph type="dt" sz="half" idx="10"/>
          </p:nvPr>
        </p:nvSpPr>
        <p:spPr/>
        <p:txBody>
          <a:bodyPr/>
          <a:lstStyle/>
          <a:p>
            <a:fld id="{31C9BAAA-DC1B-49F7-BD70-3EB5E77C19D9}" type="datetime1">
              <a:rPr lang="en-US" noProof="0" smtClean="0"/>
              <a:pPr/>
              <a:t>11/16/21</a:t>
            </a:fld>
            <a:endParaRPr lang="fi-FI" noProof="0"/>
          </a:p>
        </p:txBody>
      </p:sp>
      <p:sp>
        <p:nvSpPr>
          <p:cNvPr id="5" name="Footer Placeholder 4"/>
          <p:cNvSpPr>
            <a:spLocks noGrp="1"/>
          </p:cNvSpPr>
          <p:nvPr>
            <p:ph type="ftr" sz="quarter" idx="11"/>
          </p:nvPr>
        </p:nvSpPr>
        <p:spPr/>
        <p:txBody>
          <a:bodyPr/>
          <a:lstStyle/>
          <a:p>
            <a:endParaRPr lang="fi-FI" noProof="0"/>
          </a:p>
        </p:txBody>
      </p:sp>
      <p:sp>
        <p:nvSpPr>
          <p:cNvPr id="6" name="Slide Number Placeholder 5"/>
          <p:cNvSpPr>
            <a:spLocks noGrp="1"/>
          </p:cNvSpPr>
          <p:nvPr>
            <p:ph type="sldNum" sz="quarter" idx="12"/>
          </p:nvPr>
        </p:nvSpPr>
        <p:spPr/>
        <p:txBody>
          <a:bodyPr/>
          <a:lstStyle/>
          <a:p>
            <a:fld id="{52384017-E4DF-4A7A-8FA6-2DC68C3EB4D0}" type="slidenum">
              <a:rPr lang="fi-FI" noProof="0" smtClean="0"/>
              <a:pPr/>
              <a:t>‹#›</a:t>
            </a:fld>
            <a:endParaRPr lang="fi-FI" noProof="0"/>
          </a:p>
        </p:txBody>
      </p:sp>
      <p:sp>
        <p:nvSpPr>
          <p:cNvPr id="11" name="Text Placeholder 9"/>
          <p:cNvSpPr>
            <a:spLocks noGrp="1"/>
          </p:cNvSpPr>
          <p:nvPr>
            <p:ph type="body" sz="quarter" idx="13"/>
          </p:nvPr>
        </p:nvSpPr>
        <p:spPr>
          <a:xfrm>
            <a:off x="6859200" y="6145200"/>
            <a:ext cx="2049600" cy="381600"/>
          </a:xfrm>
        </p:spPr>
        <p:txBody>
          <a:bodyPr lIns="0" tIns="0" rIns="0" bIns="0">
            <a:noAutofit/>
          </a:bodyPr>
          <a:lstStyle>
            <a:lvl1pPr marL="0" indent="0">
              <a:lnSpc>
                <a:spcPts val="950"/>
              </a:lnSpc>
              <a:spcBef>
                <a:spcPts val="0"/>
              </a:spcBef>
              <a:buNone/>
              <a:defRPr sz="950" b="1">
                <a:solidFill>
                  <a:schemeClr val="accent5"/>
                </a:solidFill>
              </a:defRPr>
            </a:lvl1pPr>
            <a:lvl2pPr marL="273050" indent="-103188">
              <a:defRPr lang="en-US" sz="950" kern="1200" dirty="0" smtClean="0">
                <a:solidFill>
                  <a:schemeClr val="tx1"/>
                </a:solidFill>
                <a:latin typeface="+mn-lt"/>
                <a:ea typeface="+mn-ea"/>
                <a:cs typeface="+mn-cs"/>
              </a:defRPr>
            </a:lvl2pPr>
            <a:lvl3pPr marL="273050" indent="-93663">
              <a:buFont typeface="Symbol" pitchFamily="18" charset="2"/>
              <a:buNone/>
              <a:defRPr sz="900"/>
            </a:lvl3pPr>
            <a:lvl4pPr marL="273050" indent="-93663">
              <a:defRPr sz="900"/>
            </a:lvl4pPr>
            <a:lvl5pPr marL="273050" indent="-93663">
              <a:buFont typeface="Symbol" pitchFamily="18" charset="2"/>
              <a:buChar char="-"/>
              <a:defRPr sz="900"/>
            </a:lvl5pPr>
            <a:lvl6pPr marL="273600" indent="-93600">
              <a:spcBef>
                <a:spcPts val="300"/>
              </a:spcBef>
              <a:buFont typeface="Symbol" pitchFamily="18" charset="2"/>
              <a:buChar char="-"/>
              <a:defRPr sz="900"/>
            </a:lvl6pPr>
            <a:lvl7pPr marL="273600" indent="-93600">
              <a:spcBef>
                <a:spcPts val="300"/>
              </a:spcBef>
              <a:buFont typeface="Symbol" pitchFamily="18" charset="2"/>
              <a:buChar char="-"/>
              <a:defRPr sz="900"/>
            </a:lvl7pPr>
            <a:lvl8pPr marL="273600" indent="-93600">
              <a:spcBef>
                <a:spcPts val="300"/>
              </a:spcBef>
              <a:buFont typeface="Symbol" pitchFamily="18" charset="2"/>
              <a:buChar char="-"/>
              <a:defRPr sz="900"/>
            </a:lvl8pPr>
            <a:lvl9pPr marL="273600" indent="-93600">
              <a:spcBef>
                <a:spcPts val="300"/>
              </a:spcBef>
              <a:buFont typeface="Symbol" pitchFamily="18" charset="2"/>
              <a:buChar char="-"/>
              <a:defRPr sz="900"/>
            </a:lvl9pPr>
          </a:lstStyle>
          <a:p>
            <a:pPr lvl="0"/>
            <a:r>
              <a:rPr lang="en-US" noProof="0" dirty="0"/>
              <a:t>Click to edit Master text styles</a:t>
            </a:r>
          </a:p>
        </p:txBody>
      </p:sp>
      <p:sp>
        <p:nvSpPr>
          <p:cNvPr id="12" name="Text Placeholder 9"/>
          <p:cNvSpPr>
            <a:spLocks noGrp="1"/>
          </p:cNvSpPr>
          <p:nvPr>
            <p:ph type="body" sz="quarter" idx="14"/>
          </p:nvPr>
        </p:nvSpPr>
        <p:spPr>
          <a:xfrm>
            <a:off x="9144000" y="6145200"/>
            <a:ext cx="2270400" cy="381600"/>
          </a:xfrm>
        </p:spPr>
        <p:txBody>
          <a:bodyPr lIns="0" tIns="0" rIns="0" bIns="0">
            <a:noAutofit/>
          </a:bodyPr>
          <a:lstStyle>
            <a:lvl1pPr marL="0" indent="0">
              <a:lnSpc>
                <a:spcPts val="950"/>
              </a:lnSpc>
              <a:spcBef>
                <a:spcPts val="0"/>
              </a:spcBef>
              <a:buNone/>
              <a:defRPr sz="950" b="1">
                <a:solidFill>
                  <a:schemeClr val="accent5"/>
                </a:solidFill>
              </a:defRPr>
            </a:lvl1pPr>
            <a:lvl2pPr marL="273050" indent="-103188">
              <a:defRPr lang="en-US" sz="950" kern="1200" dirty="0" smtClean="0">
                <a:solidFill>
                  <a:schemeClr val="tx1"/>
                </a:solidFill>
                <a:latin typeface="+mn-lt"/>
                <a:ea typeface="+mn-ea"/>
                <a:cs typeface="+mn-cs"/>
              </a:defRPr>
            </a:lvl2pPr>
            <a:lvl3pPr marL="273050" indent="-93663">
              <a:buFont typeface="Symbol" pitchFamily="18" charset="2"/>
              <a:buNone/>
              <a:defRPr sz="900"/>
            </a:lvl3pPr>
            <a:lvl4pPr marL="273050" indent="-93663">
              <a:defRPr sz="900"/>
            </a:lvl4pPr>
            <a:lvl5pPr marL="273050" indent="-93663">
              <a:buFont typeface="Symbol" pitchFamily="18" charset="2"/>
              <a:buChar char="-"/>
              <a:defRPr sz="900"/>
            </a:lvl5pPr>
            <a:lvl6pPr marL="273600" indent="-93600">
              <a:spcBef>
                <a:spcPts val="300"/>
              </a:spcBef>
              <a:buFont typeface="Symbol" pitchFamily="18" charset="2"/>
              <a:buChar char="-"/>
              <a:defRPr sz="900"/>
            </a:lvl6pPr>
            <a:lvl7pPr marL="273600" indent="-93600">
              <a:spcBef>
                <a:spcPts val="300"/>
              </a:spcBef>
              <a:buFont typeface="Symbol" pitchFamily="18" charset="2"/>
              <a:buChar char="-"/>
              <a:defRPr sz="900"/>
            </a:lvl7pPr>
            <a:lvl8pPr marL="273600" indent="-93600">
              <a:spcBef>
                <a:spcPts val="300"/>
              </a:spcBef>
              <a:buFont typeface="Symbol" pitchFamily="18" charset="2"/>
              <a:buChar char="-"/>
              <a:defRPr sz="900"/>
            </a:lvl8pPr>
            <a:lvl9pPr marL="273600" indent="-93600">
              <a:spcBef>
                <a:spcPts val="300"/>
              </a:spcBef>
              <a:buFont typeface="Symbol" pitchFamily="18" charset="2"/>
              <a:buChar char="-"/>
              <a:defRPr sz="900"/>
            </a:lvl9pPr>
          </a:lstStyle>
          <a:p>
            <a:pPr lvl="0"/>
            <a:r>
              <a:rPr lang="en-US" noProof="0" dirty="0"/>
              <a:t>Click to edit Master text styles</a:t>
            </a:r>
          </a:p>
        </p:txBody>
      </p:sp>
    </p:spTree>
    <p:extLst>
      <p:ext uri="{BB962C8B-B14F-4D97-AF65-F5344CB8AC3E}">
        <p14:creationId xmlns:p14="http://schemas.microsoft.com/office/powerpoint/2010/main" val="124429651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Title and On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dirty="0"/>
              <a:t>Click to edit Master title style</a:t>
            </a:r>
            <a:endParaRPr lang="fi-FI" noProof="0" dirty="0"/>
          </a:p>
        </p:txBody>
      </p:sp>
      <p:sp>
        <p:nvSpPr>
          <p:cNvPr id="3" name="Content Placeholder 2"/>
          <p:cNvSpPr>
            <a:spLocks noGrp="1"/>
          </p:cNvSpPr>
          <p:nvPr>
            <p:ph idx="1"/>
          </p:nvPr>
        </p:nvSpPr>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fi-FI" noProof="0"/>
          </a:p>
        </p:txBody>
      </p:sp>
      <p:sp>
        <p:nvSpPr>
          <p:cNvPr id="4" name="Date Placeholder 3"/>
          <p:cNvSpPr>
            <a:spLocks noGrp="1"/>
          </p:cNvSpPr>
          <p:nvPr>
            <p:ph type="dt" sz="half" idx="10"/>
          </p:nvPr>
        </p:nvSpPr>
        <p:spPr/>
        <p:txBody>
          <a:bodyPr/>
          <a:lstStyle/>
          <a:p>
            <a:fld id="{31C9BAAA-DC1B-49F7-BD70-3EB5E77C19D9}" type="datetime1">
              <a:rPr lang="en-US" noProof="0" smtClean="0"/>
              <a:pPr/>
              <a:t>11/16/21</a:t>
            </a:fld>
            <a:endParaRPr lang="fi-FI" noProof="0"/>
          </a:p>
        </p:txBody>
      </p:sp>
      <p:sp>
        <p:nvSpPr>
          <p:cNvPr id="5" name="Footer Placeholder 4"/>
          <p:cNvSpPr>
            <a:spLocks noGrp="1"/>
          </p:cNvSpPr>
          <p:nvPr>
            <p:ph type="ftr" sz="quarter" idx="11"/>
          </p:nvPr>
        </p:nvSpPr>
        <p:spPr/>
        <p:txBody>
          <a:bodyPr/>
          <a:lstStyle/>
          <a:p>
            <a:endParaRPr lang="fi-FI" noProof="0"/>
          </a:p>
        </p:txBody>
      </p:sp>
      <p:sp>
        <p:nvSpPr>
          <p:cNvPr id="6" name="Slide Number Placeholder 5"/>
          <p:cNvSpPr>
            <a:spLocks noGrp="1"/>
          </p:cNvSpPr>
          <p:nvPr>
            <p:ph type="sldNum" sz="quarter" idx="12"/>
          </p:nvPr>
        </p:nvSpPr>
        <p:spPr/>
        <p:txBody>
          <a:bodyPr/>
          <a:lstStyle/>
          <a:p>
            <a:fld id="{52384017-E4DF-4A7A-8FA6-2DC68C3EB4D0}" type="slidenum">
              <a:rPr lang="fi-FI" noProof="0" smtClean="0"/>
              <a:pPr/>
              <a:t>‹#›</a:t>
            </a:fld>
            <a:endParaRPr lang="fi-FI" noProof="0"/>
          </a:p>
        </p:txBody>
      </p:sp>
      <p:sp>
        <p:nvSpPr>
          <p:cNvPr id="11" name="Text Placeholder 9"/>
          <p:cNvSpPr>
            <a:spLocks noGrp="1"/>
          </p:cNvSpPr>
          <p:nvPr>
            <p:ph type="body" sz="quarter" idx="13"/>
          </p:nvPr>
        </p:nvSpPr>
        <p:spPr>
          <a:xfrm>
            <a:off x="6859200" y="6145200"/>
            <a:ext cx="2049600" cy="381600"/>
          </a:xfrm>
        </p:spPr>
        <p:txBody>
          <a:bodyPr lIns="0" tIns="0" rIns="0" bIns="0">
            <a:noAutofit/>
          </a:bodyPr>
          <a:lstStyle>
            <a:lvl1pPr marL="0" indent="0">
              <a:lnSpc>
                <a:spcPts val="950"/>
              </a:lnSpc>
              <a:spcBef>
                <a:spcPts val="0"/>
              </a:spcBef>
              <a:buNone/>
              <a:defRPr sz="950" b="1">
                <a:solidFill>
                  <a:schemeClr val="accent5"/>
                </a:solidFill>
              </a:defRPr>
            </a:lvl1pPr>
            <a:lvl2pPr marL="273050" indent="-103188">
              <a:defRPr lang="en-US" sz="950" kern="1200" dirty="0" smtClean="0">
                <a:solidFill>
                  <a:schemeClr val="tx1"/>
                </a:solidFill>
                <a:latin typeface="+mn-lt"/>
                <a:ea typeface="+mn-ea"/>
                <a:cs typeface="+mn-cs"/>
              </a:defRPr>
            </a:lvl2pPr>
            <a:lvl3pPr marL="273050" indent="-93663">
              <a:buFont typeface="Symbol" pitchFamily="18" charset="2"/>
              <a:buNone/>
              <a:defRPr sz="900"/>
            </a:lvl3pPr>
            <a:lvl4pPr marL="273050" indent="-93663">
              <a:defRPr sz="900"/>
            </a:lvl4pPr>
            <a:lvl5pPr marL="273050" indent="-93663">
              <a:buFont typeface="Symbol" pitchFamily="18" charset="2"/>
              <a:buChar char="-"/>
              <a:defRPr sz="900"/>
            </a:lvl5pPr>
            <a:lvl6pPr marL="273600" indent="-93600">
              <a:spcBef>
                <a:spcPts val="300"/>
              </a:spcBef>
              <a:buFont typeface="Symbol" pitchFamily="18" charset="2"/>
              <a:buChar char="-"/>
              <a:defRPr sz="900"/>
            </a:lvl6pPr>
            <a:lvl7pPr marL="273600" indent="-93600">
              <a:spcBef>
                <a:spcPts val="300"/>
              </a:spcBef>
              <a:buFont typeface="Symbol" pitchFamily="18" charset="2"/>
              <a:buChar char="-"/>
              <a:defRPr sz="900"/>
            </a:lvl7pPr>
            <a:lvl8pPr marL="273600" indent="-93600">
              <a:spcBef>
                <a:spcPts val="300"/>
              </a:spcBef>
              <a:buFont typeface="Symbol" pitchFamily="18" charset="2"/>
              <a:buChar char="-"/>
              <a:defRPr sz="900"/>
            </a:lvl8pPr>
            <a:lvl9pPr marL="273600" indent="-93600">
              <a:spcBef>
                <a:spcPts val="300"/>
              </a:spcBef>
              <a:buFont typeface="Symbol" pitchFamily="18" charset="2"/>
              <a:buChar char="-"/>
              <a:defRPr sz="900"/>
            </a:lvl9pPr>
          </a:lstStyle>
          <a:p>
            <a:pPr lvl="0"/>
            <a:r>
              <a:rPr lang="en-US" noProof="0" dirty="0"/>
              <a:t>Click to edit Master text styles</a:t>
            </a:r>
          </a:p>
        </p:txBody>
      </p:sp>
      <p:sp>
        <p:nvSpPr>
          <p:cNvPr id="12" name="Text Placeholder 9"/>
          <p:cNvSpPr>
            <a:spLocks noGrp="1"/>
          </p:cNvSpPr>
          <p:nvPr>
            <p:ph type="body" sz="quarter" idx="14"/>
          </p:nvPr>
        </p:nvSpPr>
        <p:spPr>
          <a:xfrm>
            <a:off x="9144000" y="6145200"/>
            <a:ext cx="2270400" cy="381600"/>
          </a:xfrm>
        </p:spPr>
        <p:txBody>
          <a:bodyPr lIns="0" tIns="0" rIns="0" bIns="0">
            <a:noAutofit/>
          </a:bodyPr>
          <a:lstStyle>
            <a:lvl1pPr marL="0" indent="0">
              <a:lnSpc>
                <a:spcPts val="950"/>
              </a:lnSpc>
              <a:spcBef>
                <a:spcPts val="0"/>
              </a:spcBef>
              <a:buNone/>
              <a:defRPr sz="950" b="1">
                <a:solidFill>
                  <a:schemeClr val="accent5"/>
                </a:solidFill>
              </a:defRPr>
            </a:lvl1pPr>
            <a:lvl2pPr marL="273050" indent="-103188">
              <a:defRPr lang="en-US" sz="950" kern="1200" dirty="0" smtClean="0">
                <a:solidFill>
                  <a:schemeClr val="tx1"/>
                </a:solidFill>
                <a:latin typeface="+mn-lt"/>
                <a:ea typeface="+mn-ea"/>
                <a:cs typeface="+mn-cs"/>
              </a:defRPr>
            </a:lvl2pPr>
            <a:lvl3pPr marL="273050" indent="-93663">
              <a:buFont typeface="Symbol" pitchFamily="18" charset="2"/>
              <a:buNone/>
              <a:defRPr sz="900"/>
            </a:lvl3pPr>
            <a:lvl4pPr marL="273050" indent="-93663">
              <a:defRPr sz="900"/>
            </a:lvl4pPr>
            <a:lvl5pPr marL="273050" indent="-93663">
              <a:buFont typeface="Symbol" pitchFamily="18" charset="2"/>
              <a:buChar char="-"/>
              <a:defRPr sz="900"/>
            </a:lvl5pPr>
            <a:lvl6pPr marL="273600" indent="-93600">
              <a:spcBef>
                <a:spcPts val="300"/>
              </a:spcBef>
              <a:buFont typeface="Symbol" pitchFamily="18" charset="2"/>
              <a:buChar char="-"/>
              <a:defRPr sz="900"/>
            </a:lvl6pPr>
            <a:lvl7pPr marL="273600" indent="-93600">
              <a:spcBef>
                <a:spcPts val="300"/>
              </a:spcBef>
              <a:buFont typeface="Symbol" pitchFamily="18" charset="2"/>
              <a:buChar char="-"/>
              <a:defRPr sz="900"/>
            </a:lvl7pPr>
            <a:lvl8pPr marL="273600" indent="-93600">
              <a:spcBef>
                <a:spcPts val="300"/>
              </a:spcBef>
              <a:buFont typeface="Symbol" pitchFamily="18" charset="2"/>
              <a:buChar char="-"/>
              <a:defRPr sz="900"/>
            </a:lvl8pPr>
            <a:lvl9pPr marL="273600" indent="-93600">
              <a:spcBef>
                <a:spcPts val="300"/>
              </a:spcBef>
              <a:buFont typeface="Symbol" pitchFamily="18" charset="2"/>
              <a:buChar char="-"/>
              <a:defRPr sz="900"/>
            </a:lvl9pPr>
          </a:lstStyle>
          <a:p>
            <a:pPr lvl="0"/>
            <a:r>
              <a:rPr lang="en-US" noProof="0" dirty="0"/>
              <a:t>Click to edit Master text styles</a:t>
            </a:r>
          </a:p>
        </p:txBody>
      </p:sp>
    </p:spTree>
    <p:extLst>
      <p:ext uri="{BB962C8B-B14F-4D97-AF65-F5344CB8AC3E}">
        <p14:creationId xmlns:p14="http://schemas.microsoft.com/office/powerpoint/2010/main" val="251081859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and Two Conte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fi-FI" noProof="0"/>
          </a:p>
        </p:txBody>
      </p:sp>
      <p:sp>
        <p:nvSpPr>
          <p:cNvPr id="3" name="Content Placeholder 2"/>
          <p:cNvSpPr>
            <a:spLocks noGrp="1"/>
          </p:cNvSpPr>
          <p:nvPr>
            <p:ph sz="half" idx="1"/>
          </p:nvPr>
        </p:nvSpPr>
        <p:spPr>
          <a:xfrm>
            <a:off x="763200" y="1584000"/>
            <a:ext cx="5232000" cy="1423467"/>
          </a:xfrm>
        </p:spPr>
        <p:txBody>
          <a:bodyPr/>
          <a:lstStyle>
            <a:lvl1pPr>
              <a:defRPr sz="2000"/>
            </a:lvl1pPr>
            <a:lvl2pPr>
              <a:defRPr sz="1800"/>
            </a:lvl2pPr>
            <a:lvl3pPr>
              <a:defRPr sz="1600"/>
            </a:lvl3pPr>
            <a:lvl4pPr>
              <a:defRPr sz="1400"/>
            </a:lvl4pPr>
            <a:lvl5pPr>
              <a:defRPr sz="1200"/>
            </a:lvl5pPr>
            <a:lvl6pPr>
              <a:defRPr sz="1400"/>
            </a:lvl6pPr>
            <a:lvl7pPr>
              <a:defRPr sz="1400"/>
            </a:lvl7pPr>
            <a:lvl8pPr>
              <a:defRPr sz="1400"/>
            </a:lvl8pPr>
            <a:lvl9pPr>
              <a:defRPr sz="14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fi-FI" noProof="0"/>
          </a:p>
        </p:txBody>
      </p:sp>
      <p:sp>
        <p:nvSpPr>
          <p:cNvPr id="4" name="Content Placeholder 3"/>
          <p:cNvSpPr>
            <a:spLocks noGrp="1"/>
          </p:cNvSpPr>
          <p:nvPr>
            <p:ph sz="half" idx="2"/>
          </p:nvPr>
        </p:nvSpPr>
        <p:spPr>
          <a:xfrm>
            <a:off x="6197600" y="1584000"/>
            <a:ext cx="5232000" cy="1423467"/>
          </a:xfrm>
        </p:spPr>
        <p:txBody>
          <a:bodyPr/>
          <a:lstStyle>
            <a:lvl1pPr>
              <a:defRPr sz="2000"/>
            </a:lvl1pPr>
            <a:lvl2pPr>
              <a:defRPr sz="1800"/>
            </a:lvl2pPr>
            <a:lvl3pPr>
              <a:defRPr sz="1600"/>
            </a:lvl3pPr>
            <a:lvl4pPr>
              <a:defRPr sz="1400"/>
            </a:lvl4pPr>
            <a:lvl5pPr>
              <a:defRPr sz="1200"/>
            </a:lvl5pPr>
            <a:lvl6pPr>
              <a:buNone/>
              <a:defRPr sz="1400"/>
            </a:lvl6pPr>
            <a:lvl7pPr>
              <a:buNone/>
              <a:defRPr sz="1400"/>
            </a:lvl7pPr>
            <a:lvl8pPr>
              <a:buNone/>
              <a:defRPr sz="1400"/>
            </a:lvl8pPr>
            <a:lvl9pPr>
              <a:buNone/>
              <a:defRPr sz="14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fi-FI" noProof="0"/>
          </a:p>
        </p:txBody>
      </p:sp>
      <p:sp>
        <p:nvSpPr>
          <p:cNvPr id="5" name="Date Placeholder 4"/>
          <p:cNvSpPr>
            <a:spLocks noGrp="1"/>
          </p:cNvSpPr>
          <p:nvPr>
            <p:ph type="dt" sz="half" idx="10"/>
          </p:nvPr>
        </p:nvSpPr>
        <p:spPr/>
        <p:txBody>
          <a:bodyPr/>
          <a:lstStyle/>
          <a:p>
            <a:fld id="{30CCFA59-C1FC-453C-854B-451EFFB09889}" type="datetime1">
              <a:rPr lang="en-US" noProof="0" smtClean="0"/>
              <a:pPr/>
              <a:t>11/16/21</a:t>
            </a:fld>
            <a:endParaRPr lang="fi-FI" noProof="0"/>
          </a:p>
        </p:txBody>
      </p:sp>
      <p:sp>
        <p:nvSpPr>
          <p:cNvPr id="6" name="Footer Placeholder 5"/>
          <p:cNvSpPr>
            <a:spLocks noGrp="1"/>
          </p:cNvSpPr>
          <p:nvPr>
            <p:ph type="ftr" sz="quarter" idx="11"/>
          </p:nvPr>
        </p:nvSpPr>
        <p:spPr/>
        <p:txBody>
          <a:bodyPr/>
          <a:lstStyle/>
          <a:p>
            <a:endParaRPr lang="fi-FI" noProof="0"/>
          </a:p>
        </p:txBody>
      </p:sp>
      <p:sp>
        <p:nvSpPr>
          <p:cNvPr id="7" name="Slide Number Placeholder 6"/>
          <p:cNvSpPr>
            <a:spLocks noGrp="1"/>
          </p:cNvSpPr>
          <p:nvPr>
            <p:ph type="sldNum" sz="quarter" idx="12"/>
          </p:nvPr>
        </p:nvSpPr>
        <p:spPr/>
        <p:txBody>
          <a:bodyPr/>
          <a:lstStyle/>
          <a:p>
            <a:fld id="{52384017-E4DF-4A7A-8FA6-2DC68C3EB4D0}" type="slidenum">
              <a:rPr lang="fi-FI" noProof="0" smtClean="0"/>
              <a:pPr/>
              <a:t>‹#›</a:t>
            </a:fld>
            <a:endParaRPr lang="fi-FI" noProof="0"/>
          </a:p>
        </p:txBody>
      </p:sp>
      <p:sp>
        <p:nvSpPr>
          <p:cNvPr id="10" name="Text Placeholder 9"/>
          <p:cNvSpPr>
            <a:spLocks noGrp="1"/>
          </p:cNvSpPr>
          <p:nvPr>
            <p:ph type="body" sz="quarter" idx="13"/>
          </p:nvPr>
        </p:nvSpPr>
        <p:spPr>
          <a:xfrm>
            <a:off x="6859200" y="6145200"/>
            <a:ext cx="2049600" cy="381600"/>
          </a:xfrm>
        </p:spPr>
        <p:txBody>
          <a:bodyPr lIns="0" tIns="0" rIns="0" bIns="0">
            <a:noAutofit/>
          </a:bodyPr>
          <a:lstStyle>
            <a:lvl1pPr marL="0" indent="0">
              <a:lnSpc>
                <a:spcPts val="950"/>
              </a:lnSpc>
              <a:spcBef>
                <a:spcPts val="0"/>
              </a:spcBef>
              <a:buNone/>
              <a:defRPr sz="950" b="1">
                <a:solidFill>
                  <a:schemeClr val="accent5"/>
                </a:solidFill>
              </a:defRPr>
            </a:lvl1pPr>
            <a:lvl2pPr marL="273050" indent="-103188">
              <a:defRPr lang="en-US" sz="950" kern="1200" dirty="0" smtClean="0">
                <a:solidFill>
                  <a:schemeClr val="tx1"/>
                </a:solidFill>
                <a:latin typeface="+mn-lt"/>
                <a:ea typeface="+mn-ea"/>
                <a:cs typeface="+mn-cs"/>
              </a:defRPr>
            </a:lvl2pPr>
            <a:lvl3pPr marL="273050" indent="-93663">
              <a:buFont typeface="Symbol" pitchFamily="18" charset="2"/>
              <a:buNone/>
              <a:defRPr sz="900"/>
            </a:lvl3pPr>
            <a:lvl4pPr marL="273050" indent="-93663">
              <a:defRPr sz="900"/>
            </a:lvl4pPr>
            <a:lvl5pPr marL="273050" indent="-93663">
              <a:buFont typeface="Symbol" pitchFamily="18" charset="2"/>
              <a:buChar char="-"/>
              <a:defRPr sz="900"/>
            </a:lvl5pPr>
            <a:lvl6pPr marL="273600" indent="-93600">
              <a:spcBef>
                <a:spcPts val="300"/>
              </a:spcBef>
              <a:buFont typeface="Symbol" pitchFamily="18" charset="2"/>
              <a:buChar char="-"/>
              <a:defRPr sz="900"/>
            </a:lvl6pPr>
            <a:lvl7pPr marL="273600" indent="-93600">
              <a:spcBef>
                <a:spcPts val="300"/>
              </a:spcBef>
              <a:buFont typeface="Symbol" pitchFamily="18" charset="2"/>
              <a:buChar char="-"/>
              <a:defRPr sz="900"/>
            </a:lvl7pPr>
            <a:lvl8pPr marL="273600" indent="-93600">
              <a:spcBef>
                <a:spcPts val="300"/>
              </a:spcBef>
              <a:buFont typeface="Symbol" pitchFamily="18" charset="2"/>
              <a:buChar char="-"/>
              <a:defRPr sz="900"/>
            </a:lvl8pPr>
            <a:lvl9pPr marL="273600" indent="-93600">
              <a:spcBef>
                <a:spcPts val="300"/>
              </a:spcBef>
              <a:buFont typeface="Symbol" pitchFamily="18" charset="2"/>
              <a:buChar char="-"/>
              <a:defRPr sz="900"/>
            </a:lvl9pPr>
          </a:lstStyle>
          <a:p>
            <a:pPr lvl="0"/>
            <a:r>
              <a:rPr lang="en-US" noProof="0" dirty="0"/>
              <a:t>Click to edit Master text styles</a:t>
            </a:r>
          </a:p>
        </p:txBody>
      </p:sp>
      <p:sp>
        <p:nvSpPr>
          <p:cNvPr id="11" name="Text Placeholder 9"/>
          <p:cNvSpPr>
            <a:spLocks noGrp="1"/>
          </p:cNvSpPr>
          <p:nvPr>
            <p:ph type="body" sz="quarter" idx="14"/>
          </p:nvPr>
        </p:nvSpPr>
        <p:spPr>
          <a:xfrm>
            <a:off x="9144000" y="6145200"/>
            <a:ext cx="2270400" cy="381600"/>
          </a:xfrm>
        </p:spPr>
        <p:txBody>
          <a:bodyPr lIns="0" tIns="0" rIns="0" bIns="0">
            <a:noAutofit/>
          </a:bodyPr>
          <a:lstStyle>
            <a:lvl1pPr marL="0" indent="0">
              <a:lnSpc>
                <a:spcPts val="950"/>
              </a:lnSpc>
              <a:spcBef>
                <a:spcPts val="0"/>
              </a:spcBef>
              <a:buNone/>
              <a:defRPr sz="950" b="1">
                <a:solidFill>
                  <a:schemeClr val="accent5"/>
                </a:solidFill>
              </a:defRPr>
            </a:lvl1pPr>
            <a:lvl2pPr marL="273050" indent="-103188">
              <a:defRPr lang="en-US" sz="950" kern="1200" dirty="0" smtClean="0">
                <a:solidFill>
                  <a:schemeClr val="tx1"/>
                </a:solidFill>
                <a:latin typeface="+mn-lt"/>
                <a:ea typeface="+mn-ea"/>
                <a:cs typeface="+mn-cs"/>
              </a:defRPr>
            </a:lvl2pPr>
            <a:lvl3pPr marL="273050" indent="-93663">
              <a:buFont typeface="Symbol" pitchFamily="18" charset="2"/>
              <a:buNone/>
              <a:defRPr sz="900"/>
            </a:lvl3pPr>
            <a:lvl4pPr marL="273050" indent="-93663">
              <a:defRPr sz="900"/>
            </a:lvl4pPr>
            <a:lvl5pPr marL="273050" indent="-93663">
              <a:buFont typeface="Symbol" pitchFamily="18" charset="2"/>
              <a:buChar char="-"/>
              <a:defRPr sz="900"/>
            </a:lvl5pPr>
            <a:lvl6pPr marL="273600" indent="-93600">
              <a:spcBef>
                <a:spcPts val="300"/>
              </a:spcBef>
              <a:buFont typeface="Symbol" pitchFamily="18" charset="2"/>
              <a:buChar char="-"/>
              <a:defRPr sz="900"/>
            </a:lvl6pPr>
            <a:lvl7pPr marL="273600" indent="-93600">
              <a:spcBef>
                <a:spcPts val="300"/>
              </a:spcBef>
              <a:buFont typeface="Symbol" pitchFamily="18" charset="2"/>
              <a:buChar char="-"/>
              <a:defRPr sz="900"/>
            </a:lvl7pPr>
            <a:lvl8pPr marL="273600" indent="-93600">
              <a:spcBef>
                <a:spcPts val="300"/>
              </a:spcBef>
              <a:buFont typeface="Symbol" pitchFamily="18" charset="2"/>
              <a:buChar char="-"/>
              <a:defRPr sz="900"/>
            </a:lvl8pPr>
            <a:lvl9pPr marL="273600" indent="-93600">
              <a:spcBef>
                <a:spcPts val="300"/>
              </a:spcBef>
              <a:buFont typeface="Symbol" pitchFamily="18" charset="2"/>
              <a:buChar char="-"/>
              <a:defRPr sz="900"/>
            </a:lvl9pPr>
          </a:lstStyle>
          <a:p>
            <a:pPr lvl="0"/>
            <a:r>
              <a:rPr lang="en-US" noProof="0" dirty="0"/>
              <a:t>Click to edit Master text styles</a:t>
            </a:r>
          </a:p>
        </p:txBody>
      </p:sp>
    </p:spTree>
    <p:extLst>
      <p:ext uri="{BB962C8B-B14F-4D97-AF65-F5344CB8AC3E}">
        <p14:creationId xmlns:p14="http://schemas.microsoft.com/office/powerpoint/2010/main" val="295573995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Only 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fi-FI" noProof="0"/>
          </a:p>
        </p:txBody>
      </p:sp>
      <p:sp>
        <p:nvSpPr>
          <p:cNvPr id="3" name="Date Placeholder 2"/>
          <p:cNvSpPr>
            <a:spLocks noGrp="1"/>
          </p:cNvSpPr>
          <p:nvPr>
            <p:ph type="dt" sz="half" idx="10"/>
          </p:nvPr>
        </p:nvSpPr>
        <p:spPr/>
        <p:txBody>
          <a:bodyPr/>
          <a:lstStyle/>
          <a:p>
            <a:fld id="{7292EEDF-BCED-41D6-9DF9-36322087F403}" type="datetime1">
              <a:rPr lang="en-US" noProof="0" smtClean="0"/>
              <a:pPr/>
              <a:t>11/16/21</a:t>
            </a:fld>
            <a:endParaRPr lang="fi-FI" noProof="0"/>
          </a:p>
        </p:txBody>
      </p:sp>
      <p:sp>
        <p:nvSpPr>
          <p:cNvPr id="4" name="Footer Placeholder 3"/>
          <p:cNvSpPr>
            <a:spLocks noGrp="1"/>
          </p:cNvSpPr>
          <p:nvPr>
            <p:ph type="ftr" sz="quarter" idx="11"/>
          </p:nvPr>
        </p:nvSpPr>
        <p:spPr/>
        <p:txBody>
          <a:bodyPr/>
          <a:lstStyle/>
          <a:p>
            <a:endParaRPr lang="fi-FI" noProof="0"/>
          </a:p>
        </p:txBody>
      </p:sp>
      <p:sp>
        <p:nvSpPr>
          <p:cNvPr id="5" name="Slide Number Placeholder 4"/>
          <p:cNvSpPr>
            <a:spLocks noGrp="1"/>
          </p:cNvSpPr>
          <p:nvPr>
            <p:ph type="sldNum" sz="quarter" idx="12"/>
          </p:nvPr>
        </p:nvSpPr>
        <p:spPr/>
        <p:txBody>
          <a:bodyPr/>
          <a:lstStyle/>
          <a:p>
            <a:fld id="{52384017-E4DF-4A7A-8FA6-2DC68C3EB4D0}" type="slidenum">
              <a:rPr lang="fi-FI" noProof="0" smtClean="0"/>
              <a:pPr/>
              <a:t>‹#›</a:t>
            </a:fld>
            <a:endParaRPr lang="fi-FI" noProof="0"/>
          </a:p>
        </p:txBody>
      </p:sp>
      <p:sp>
        <p:nvSpPr>
          <p:cNvPr id="10" name="Text Placeholder 9"/>
          <p:cNvSpPr>
            <a:spLocks noGrp="1"/>
          </p:cNvSpPr>
          <p:nvPr>
            <p:ph type="body" sz="quarter" idx="13"/>
          </p:nvPr>
        </p:nvSpPr>
        <p:spPr>
          <a:xfrm>
            <a:off x="6859200" y="6145200"/>
            <a:ext cx="2049600" cy="381600"/>
          </a:xfrm>
        </p:spPr>
        <p:txBody>
          <a:bodyPr lIns="0" tIns="0" rIns="0" bIns="0">
            <a:noAutofit/>
          </a:bodyPr>
          <a:lstStyle>
            <a:lvl1pPr marL="0" indent="0">
              <a:lnSpc>
                <a:spcPts val="950"/>
              </a:lnSpc>
              <a:spcBef>
                <a:spcPts val="0"/>
              </a:spcBef>
              <a:buNone/>
              <a:defRPr sz="950" b="1">
                <a:solidFill>
                  <a:schemeClr val="accent5"/>
                </a:solidFill>
              </a:defRPr>
            </a:lvl1pPr>
            <a:lvl2pPr marL="273050" indent="-103188">
              <a:defRPr lang="en-US" sz="950" kern="1200" dirty="0" smtClean="0">
                <a:solidFill>
                  <a:schemeClr val="tx1"/>
                </a:solidFill>
                <a:latin typeface="+mn-lt"/>
                <a:ea typeface="+mn-ea"/>
                <a:cs typeface="+mn-cs"/>
              </a:defRPr>
            </a:lvl2pPr>
            <a:lvl3pPr marL="273050" indent="-93663">
              <a:buFont typeface="Symbol" pitchFamily="18" charset="2"/>
              <a:buNone/>
              <a:defRPr sz="900"/>
            </a:lvl3pPr>
            <a:lvl4pPr marL="273050" indent="-93663">
              <a:defRPr sz="900"/>
            </a:lvl4pPr>
            <a:lvl5pPr marL="273050" indent="-93663">
              <a:buFont typeface="Symbol" pitchFamily="18" charset="2"/>
              <a:buChar char="-"/>
              <a:defRPr sz="900"/>
            </a:lvl5pPr>
            <a:lvl6pPr marL="273600" indent="-93600">
              <a:spcBef>
                <a:spcPts val="300"/>
              </a:spcBef>
              <a:buFont typeface="Symbol" pitchFamily="18" charset="2"/>
              <a:buChar char="-"/>
              <a:defRPr sz="900"/>
            </a:lvl6pPr>
            <a:lvl7pPr marL="273600" indent="-93600">
              <a:spcBef>
                <a:spcPts val="300"/>
              </a:spcBef>
              <a:buFont typeface="Symbol" pitchFamily="18" charset="2"/>
              <a:buChar char="-"/>
              <a:defRPr sz="900"/>
            </a:lvl7pPr>
            <a:lvl8pPr marL="273600" indent="-93600">
              <a:spcBef>
                <a:spcPts val="300"/>
              </a:spcBef>
              <a:buFont typeface="Symbol" pitchFamily="18" charset="2"/>
              <a:buChar char="-"/>
              <a:defRPr sz="900"/>
            </a:lvl8pPr>
            <a:lvl9pPr marL="273600" indent="-93600">
              <a:spcBef>
                <a:spcPts val="300"/>
              </a:spcBef>
              <a:buFont typeface="Symbol" pitchFamily="18" charset="2"/>
              <a:buChar char="-"/>
              <a:defRPr sz="900"/>
            </a:lvl9pPr>
          </a:lstStyle>
          <a:p>
            <a:pPr lvl="0"/>
            <a:r>
              <a:rPr lang="en-US" noProof="0" dirty="0"/>
              <a:t>Click to edit Master text styles</a:t>
            </a:r>
          </a:p>
        </p:txBody>
      </p:sp>
      <p:sp>
        <p:nvSpPr>
          <p:cNvPr id="11" name="Text Placeholder 9"/>
          <p:cNvSpPr>
            <a:spLocks noGrp="1"/>
          </p:cNvSpPr>
          <p:nvPr>
            <p:ph type="body" sz="quarter" idx="14"/>
          </p:nvPr>
        </p:nvSpPr>
        <p:spPr>
          <a:xfrm>
            <a:off x="9144000" y="6145200"/>
            <a:ext cx="2270400" cy="381600"/>
          </a:xfrm>
        </p:spPr>
        <p:txBody>
          <a:bodyPr lIns="0" tIns="0" rIns="0" bIns="0">
            <a:noAutofit/>
          </a:bodyPr>
          <a:lstStyle>
            <a:lvl1pPr marL="0" indent="0">
              <a:lnSpc>
                <a:spcPts val="950"/>
              </a:lnSpc>
              <a:spcBef>
                <a:spcPts val="0"/>
              </a:spcBef>
              <a:buNone/>
              <a:defRPr sz="950" b="1">
                <a:solidFill>
                  <a:schemeClr val="accent5"/>
                </a:solidFill>
              </a:defRPr>
            </a:lvl1pPr>
            <a:lvl2pPr marL="273050" indent="-103188">
              <a:defRPr lang="en-US" sz="950" kern="1200" dirty="0" smtClean="0">
                <a:solidFill>
                  <a:schemeClr val="tx1"/>
                </a:solidFill>
                <a:latin typeface="+mn-lt"/>
                <a:ea typeface="+mn-ea"/>
                <a:cs typeface="+mn-cs"/>
              </a:defRPr>
            </a:lvl2pPr>
            <a:lvl3pPr marL="273050" indent="-93663">
              <a:buFont typeface="Symbol" pitchFamily="18" charset="2"/>
              <a:buNone/>
              <a:defRPr sz="900"/>
            </a:lvl3pPr>
            <a:lvl4pPr marL="273050" indent="-93663">
              <a:defRPr sz="900"/>
            </a:lvl4pPr>
            <a:lvl5pPr marL="273050" indent="-93663">
              <a:buFont typeface="Symbol" pitchFamily="18" charset="2"/>
              <a:buChar char="-"/>
              <a:defRPr sz="900"/>
            </a:lvl5pPr>
            <a:lvl6pPr marL="273600" indent="-93600">
              <a:spcBef>
                <a:spcPts val="300"/>
              </a:spcBef>
              <a:buFont typeface="Symbol" pitchFamily="18" charset="2"/>
              <a:buChar char="-"/>
              <a:defRPr sz="900"/>
            </a:lvl6pPr>
            <a:lvl7pPr marL="273600" indent="-93600">
              <a:spcBef>
                <a:spcPts val="300"/>
              </a:spcBef>
              <a:buFont typeface="Symbol" pitchFamily="18" charset="2"/>
              <a:buChar char="-"/>
              <a:defRPr sz="900"/>
            </a:lvl7pPr>
            <a:lvl8pPr marL="273600" indent="-93600">
              <a:spcBef>
                <a:spcPts val="300"/>
              </a:spcBef>
              <a:buFont typeface="Symbol" pitchFamily="18" charset="2"/>
              <a:buChar char="-"/>
              <a:defRPr sz="900"/>
            </a:lvl8pPr>
            <a:lvl9pPr marL="273600" indent="-93600">
              <a:spcBef>
                <a:spcPts val="300"/>
              </a:spcBef>
              <a:buFont typeface="Symbol" pitchFamily="18" charset="2"/>
              <a:buChar char="-"/>
              <a:defRPr sz="900"/>
            </a:lvl9pPr>
          </a:lstStyle>
          <a:p>
            <a:pPr lvl="0"/>
            <a:r>
              <a:rPr lang="en-US" noProof="0" dirty="0"/>
              <a:t>Click to edit Master text styles</a:t>
            </a:r>
          </a:p>
        </p:txBody>
      </p:sp>
    </p:spTree>
    <p:extLst>
      <p:ext uri="{BB962C8B-B14F-4D97-AF65-F5344CB8AC3E}">
        <p14:creationId xmlns:p14="http://schemas.microsoft.com/office/powerpoint/2010/main" val="353407208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308204F-E4C8-4D0B-A504-EFCA81D9CAC1}" type="datetime1">
              <a:rPr lang="en-US" noProof="0" smtClean="0"/>
              <a:pPr/>
              <a:t>11/16/21</a:t>
            </a:fld>
            <a:endParaRPr lang="fi-FI" noProof="0"/>
          </a:p>
        </p:txBody>
      </p:sp>
      <p:sp>
        <p:nvSpPr>
          <p:cNvPr id="3" name="Footer Placeholder 2"/>
          <p:cNvSpPr>
            <a:spLocks noGrp="1"/>
          </p:cNvSpPr>
          <p:nvPr>
            <p:ph type="ftr" sz="quarter" idx="11"/>
          </p:nvPr>
        </p:nvSpPr>
        <p:spPr/>
        <p:txBody>
          <a:bodyPr/>
          <a:lstStyle/>
          <a:p>
            <a:endParaRPr lang="fi-FI" noProof="0"/>
          </a:p>
        </p:txBody>
      </p:sp>
      <p:sp>
        <p:nvSpPr>
          <p:cNvPr id="4" name="Slide Number Placeholder 3"/>
          <p:cNvSpPr>
            <a:spLocks noGrp="1"/>
          </p:cNvSpPr>
          <p:nvPr>
            <p:ph type="sldNum" sz="quarter" idx="12"/>
          </p:nvPr>
        </p:nvSpPr>
        <p:spPr/>
        <p:txBody>
          <a:bodyPr/>
          <a:lstStyle/>
          <a:p>
            <a:fld id="{52384017-E4DF-4A7A-8FA6-2DC68C3EB4D0}" type="slidenum">
              <a:rPr lang="fi-FI" noProof="0" smtClean="0"/>
              <a:pPr/>
              <a:t>‹#›</a:t>
            </a:fld>
            <a:endParaRPr lang="fi-FI" noProof="0"/>
          </a:p>
        </p:txBody>
      </p:sp>
      <p:sp>
        <p:nvSpPr>
          <p:cNvPr id="9" name="Text Placeholder 9"/>
          <p:cNvSpPr>
            <a:spLocks noGrp="1"/>
          </p:cNvSpPr>
          <p:nvPr>
            <p:ph type="body" sz="quarter" idx="13"/>
          </p:nvPr>
        </p:nvSpPr>
        <p:spPr>
          <a:xfrm>
            <a:off x="6859200" y="6145200"/>
            <a:ext cx="2049600" cy="381600"/>
          </a:xfrm>
        </p:spPr>
        <p:txBody>
          <a:bodyPr lIns="0" tIns="0" rIns="0" bIns="0">
            <a:noAutofit/>
          </a:bodyPr>
          <a:lstStyle>
            <a:lvl1pPr marL="0" indent="0">
              <a:lnSpc>
                <a:spcPts val="950"/>
              </a:lnSpc>
              <a:spcBef>
                <a:spcPts val="0"/>
              </a:spcBef>
              <a:buNone/>
              <a:defRPr sz="950" b="1">
                <a:solidFill>
                  <a:schemeClr val="accent5"/>
                </a:solidFill>
              </a:defRPr>
            </a:lvl1pPr>
            <a:lvl2pPr marL="273050" indent="-103188">
              <a:defRPr lang="en-US" sz="950" kern="1200" dirty="0" smtClean="0">
                <a:solidFill>
                  <a:schemeClr val="tx1"/>
                </a:solidFill>
                <a:latin typeface="+mn-lt"/>
                <a:ea typeface="+mn-ea"/>
                <a:cs typeface="+mn-cs"/>
              </a:defRPr>
            </a:lvl2pPr>
            <a:lvl3pPr marL="273050" indent="-93663">
              <a:buFont typeface="Symbol" pitchFamily="18" charset="2"/>
              <a:buNone/>
              <a:defRPr sz="900"/>
            </a:lvl3pPr>
            <a:lvl4pPr marL="273050" indent="-93663">
              <a:defRPr sz="900"/>
            </a:lvl4pPr>
            <a:lvl5pPr marL="273050" indent="-93663">
              <a:buFont typeface="Symbol" pitchFamily="18" charset="2"/>
              <a:buChar char="-"/>
              <a:defRPr sz="900"/>
            </a:lvl5pPr>
            <a:lvl6pPr marL="273600" indent="-93600">
              <a:spcBef>
                <a:spcPts val="300"/>
              </a:spcBef>
              <a:buFont typeface="Symbol" pitchFamily="18" charset="2"/>
              <a:buChar char="-"/>
              <a:defRPr sz="900"/>
            </a:lvl6pPr>
            <a:lvl7pPr marL="273600" indent="-93600">
              <a:spcBef>
                <a:spcPts val="300"/>
              </a:spcBef>
              <a:buFont typeface="Symbol" pitchFamily="18" charset="2"/>
              <a:buChar char="-"/>
              <a:defRPr sz="900"/>
            </a:lvl7pPr>
            <a:lvl8pPr marL="273600" indent="-93600">
              <a:spcBef>
                <a:spcPts val="300"/>
              </a:spcBef>
              <a:buFont typeface="Symbol" pitchFamily="18" charset="2"/>
              <a:buChar char="-"/>
              <a:defRPr sz="900"/>
            </a:lvl8pPr>
            <a:lvl9pPr marL="273600" indent="-93600">
              <a:spcBef>
                <a:spcPts val="300"/>
              </a:spcBef>
              <a:buFont typeface="Symbol" pitchFamily="18" charset="2"/>
              <a:buChar char="-"/>
              <a:defRPr sz="900"/>
            </a:lvl9pPr>
          </a:lstStyle>
          <a:p>
            <a:pPr lvl="0"/>
            <a:r>
              <a:rPr lang="en-US" noProof="0" dirty="0"/>
              <a:t>Click to edit Master text styles</a:t>
            </a:r>
          </a:p>
        </p:txBody>
      </p:sp>
      <p:sp>
        <p:nvSpPr>
          <p:cNvPr id="10" name="Text Placeholder 9"/>
          <p:cNvSpPr>
            <a:spLocks noGrp="1"/>
          </p:cNvSpPr>
          <p:nvPr>
            <p:ph type="body" sz="quarter" idx="14"/>
          </p:nvPr>
        </p:nvSpPr>
        <p:spPr>
          <a:xfrm>
            <a:off x="9144000" y="6145200"/>
            <a:ext cx="2270400" cy="381600"/>
          </a:xfrm>
        </p:spPr>
        <p:txBody>
          <a:bodyPr lIns="0" tIns="0" rIns="0" bIns="0">
            <a:noAutofit/>
          </a:bodyPr>
          <a:lstStyle>
            <a:lvl1pPr marL="0" indent="0">
              <a:lnSpc>
                <a:spcPts val="950"/>
              </a:lnSpc>
              <a:spcBef>
                <a:spcPts val="0"/>
              </a:spcBef>
              <a:buNone/>
              <a:defRPr sz="950" b="1">
                <a:solidFill>
                  <a:schemeClr val="accent5"/>
                </a:solidFill>
              </a:defRPr>
            </a:lvl1pPr>
            <a:lvl2pPr marL="273050" indent="-103188">
              <a:defRPr lang="en-US" sz="950" kern="1200" dirty="0" smtClean="0">
                <a:solidFill>
                  <a:schemeClr val="tx1"/>
                </a:solidFill>
                <a:latin typeface="+mn-lt"/>
                <a:ea typeface="+mn-ea"/>
                <a:cs typeface="+mn-cs"/>
              </a:defRPr>
            </a:lvl2pPr>
            <a:lvl3pPr marL="273050" indent="-93663">
              <a:buFont typeface="Symbol" pitchFamily="18" charset="2"/>
              <a:buNone/>
              <a:defRPr sz="900"/>
            </a:lvl3pPr>
            <a:lvl4pPr marL="273050" indent="-93663">
              <a:defRPr sz="900"/>
            </a:lvl4pPr>
            <a:lvl5pPr marL="273050" indent="-93663">
              <a:buFont typeface="Symbol" pitchFamily="18" charset="2"/>
              <a:buChar char="-"/>
              <a:defRPr sz="900"/>
            </a:lvl5pPr>
            <a:lvl6pPr marL="273600" indent="-93600">
              <a:spcBef>
                <a:spcPts val="300"/>
              </a:spcBef>
              <a:buFont typeface="Symbol" pitchFamily="18" charset="2"/>
              <a:buChar char="-"/>
              <a:defRPr sz="900"/>
            </a:lvl6pPr>
            <a:lvl7pPr marL="273600" indent="-93600">
              <a:spcBef>
                <a:spcPts val="300"/>
              </a:spcBef>
              <a:buFont typeface="Symbol" pitchFamily="18" charset="2"/>
              <a:buChar char="-"/>
              <a:defRPr sz="900"/>
            </a:lvl7pPr>
            <a:lvl8pPr marL="273600" indent="-93600">
              <a:spcBef>
                <a:spcPts val="300"/>
              </a:spcBef>
              <a:buFont typeface="Symbol" pitchFamily="18" charset="2"/>
              <a:buChar char="-"/>
              <a:defRPr sz="900"/>
            </a:lvl8pPr>
            <a:lvl9pPr marL="273600" indent="-93600">
              <a:spcBef>
                <a:spcPts val="300"/>
              </a:spcBef>
              <a:buFont typeface="Symbol" pitchFamily="18" charset="2"/>
              <a:buChar char="-"/>
              <a:defRPr sz="900"/>
            </a:lvl9pPr>
          </a:lstStyle>
          <a:p>
            <a:pPr lvl="0"/>
            <a:r>
              <a:rPr lang="en-US" noProof="0" dirty="0"/>
              <a:t>Click to edit Master text styles</a:t>
            </a:r>
          </a:p>
        </p:txBody>
      </p:sp>
    </p:spTree>
    <p:extLst>
      <p:ext uri="{BB962C8B-B14F-4D97-AF65-F5344CB8AC3E}">
        <p14:creationId xmlns:p14="http://schemas.microsoft.com/office/powerpoint/2010/main" val="28875076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and Content with marg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fi-FI" noProof="0"/>
          </a:p>
        </p:txBody>
      </p:sp>
      <p:sp>
        <p:nvSpPr>
          <p:cNvPr id="3" name="Content Placeholder 2"/>
          <p:cNvSpPr>
            <a:spLocks noGrp="1"/>
          </p:cNvSpPr>
          <p:nvPr>
            <p:ph idx="1"/>
          </p:nvPr>
        </p:nvSpPr>
        <p:spPr>
          <a:xfrm>
            <a:off x="763200" y="1584000"/>
            <a:ext cx="8380800" cy="2654573"/>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fi-FI" noProof="0"/>
          </a:p>
        </p:txBody>
      </p:sp>
      <p:sp>
        <p:nvSpPr>
          <p:cNvPr id="4" name="Date Placeholder 3"/>
          <p:cNvSpPr>
            <a:spLocks noGrp="1"/>
          </p:cNvSpPr>
          <p:nvPr>
            <p:ph type="dt" sz="half" idx="10"/>
          </p:nvPr>
        </p:nvSpPr>
        <p:spPr/>
        <p:txBody>
          <a:bodyPr/>
          <a:lstStyle/>
          <a:p>
            <a:fld id="{F48D1944-F3A1-4EB2-8265-944DC75FDAD4}" type="datetime1">
              <a:rPr lang="en-US" noProof="0" smtClean="0"/>
              <a:pPr/>
              <a:t>11/16/21</a:t>
            </a:fld>
            <a:endParaRPr lang="fi-FI" noProof="0"/>
          </a:p>
        </p:txBody>
      </p:sp>
      <p:sp>
        <p:nvSpPr>
          <p:cNvPr id="5" name="Footer Placeholder 4"/>
          <p:cNvSpPr>
            <a:spLocks noGrp="1"/>
          </p:cNvSpPr>
          <p:nvPr>
            <p:ph type="ftr" sz="quarter" idx="11"/>
          </p:nvPr>
        </p:nvSpPr>
        <p:spPr/>
        <p:txBody>
          <a:bodyPr/>
          <a:lstStyle/>
          <a:p>
            <a:endParaRPr lang="fi-FI" noProof="0" dirty="0"/>
          </a:p>
        </p:txBody>
      </p:sp>
      <p:sp>
        <p:nvSpPr>
          <p:cNvPr id="6" name="Slide Number Placeholder 5"/>
          <p:cNvSpPr>
            <a:spLocks noGrp="1"/>
          </p:cNvSpPr>
          <p:nvPr>
            <p:ph type="sldNum" sz="quarter" idx="12"/>
          </p:nvPr>
        </p:nvSpPr>
        <p:spPr/>
        <p:txBody>
          <a:bodyPr/>
          <a:lstStyle/>
          <a:p>
            <a:fld id="{52384017-E4DF-4A7A-8FA6-2DC68C3EB4D0}" type="slidenum">
              <a:rPr lang="fi-FI" noProof="0" smtClean="0"/>
              <a:pPr/>
              <a:t>‹#›</a:t>
            </a:fld>
            <a:endParaRPr lang="fi-FI" noProof="0"/>
          </a:p>
        </p:txBody>
      </p:sp>
      <p:sp>
        <p:nvSpPr>
          <p:cNvPr id="10" name="Text Placeholder 9"/>
          <p:cNvSpPr>
            <a:spLocks noGrp="1"/>
          </p:cNvSpPr>
          <p:nvPr>
            <p:ph type="body" sz="quarter" idx="13"/>
          </p:nvPr>
        </p:nvSpPr>
        <p:spPr>
          <a:xfrm>
            <a:off x="6859200" y="6145200"/>
            <a:ext cx="2049600" cy="381600"/>
          </a:xfrm>
        </p:spPr>
        <p:txBody>
          <a:bodyPr lIns="0" tIns="0" rIns="0" bIns="0">
            <a:noAutofit/>
          </a:bodyPr>
          <a:lstStyle>
            <a:lvl1pPr marL="0" indent="0">
              <a:lnSpc>
                <a:spcPts val="950"/>
              </a:lnSpc>
              <a:spcBef>
                <a:spcPts val="0"/>
              </a:spcBef>
              <a:buNone/>
              <a:defRPr sz="950" b="1">
                <a:solidFill>
                  <a:schemeClr val="accent5"/>
                </a:solidFill>
              </a:defRPr>
            </a:lvl1pPr>
            <a:lvl2pPr marL="273050" indent="-103188">
              <a:defRPr lang="en-US" sz="950" kern="1200" dirty="0" smtClean="0">
                <a:solidFill>
                  <a:schemeClr val="tx1"/>
                </a:solidFill>
                <a:latin typeface="+mn-lt"/>
                <a:ea typeface="+mn-ea"/>
                <a:cs typeface="+mn-cs"/>
              </a:defRPr>
            </a:lvl2pPr>
            <a:lvl3pPr marL="273050" indent="-93663">
              <a:buFont typeface="Symbol" pitchFamily="18" charset="2"/>
              <a:buNone/>
              <a:defRPr sz="900"/>
            </a:lvl3pPr>
            <a:lvl4pPr marL="273050" indent="-93663">
              <a:defRPr sz="900"/>
            </a:lvl4pPr>
            <a:lvl5pPr marL="273050" indent="-93663">
              <a:buFont typeface="Symbol" pitchFamily="18" charset="2"/>
              <a:buChar char="-"/>
              <a:defRPr sz="900"/>
            </a:lvl5pPr>
            <a:lvl6pPr marL="273600" indent="-93600">
              <a:spcBef>
                <a:spcPts val="300"/>
              </a:spcBef>
              <a:buFont typeface="Symbol" pitchFamily="18" charset="2"/>
              <a:buChar char="-"/>
              <a:defRPr sz="900"/>
            </a:lvl6pPr>
            <a:lvl7pPr marL="273600" indent="-93600">
              <a:spcBef>
                <a:spcPts val="300"/>
              </a:spcBef>
              <a:buFont typeface="Symbol" pitchFamily="18" charset="2"/>
              <a:buChar char="-"/>
              <a:defRPr sz="900"/>
            </a:lvl7pPr>
            <a:lvl8pPr marL="273600" indent="-93600">
              <a:spcBef>
                <a:spcPts val="300"/>
              </a:spcBef>
              <a:buFont typeface="Symbol" pitchFamily="18" charset="2"/>
              <a:buChar char="-"/>
              <a:defRPr sz="900"/>
            </a:lvl8pPr>
            <a:lvl9pPr marL="273600" indent="-93600">
              <a:spcBef>
                <a:spcPts val="300"/>
              </a:spcBef>
              <a:buFont typeface="Symbol" pitchFamily="18" charset="2"/>
              <a:buChar char="-"/>
              <a:defRPr sz="900"/>
            </a:lvl9pPr>
          </a:lstStyle>
          <a:p>
            <a:pPr lvl="0"/>
            <a:r>
              <a:rPr lang="en-US" noProof="0" dirty="0"/>
              <a:t>Click to edit Master text styles</a:t>
            </a:r>
          </a:p>
        </p:txBody>
      </p:sp>
      <p:sp>
        <p:nvSpPr>
          <p:cNvPr id="12" name="Text Placeholder 9"/>
          <p:cNvSpPr>
            <a:spLocks noGrp="1"/>
          </p:cNvSpPr>
          <p:nvPr>
            <p:ph type="body" sz="quarter" idx="14"/>
          </p:nvPr>
        </p:nvSpPr>
        <p:spPr>
          <a:xfrm>
            <a:off x="9144000" y="6145200"/>
            <a:ext cx="2270400" cy="381600"/>
          </a:xfrm>
        </p:spPr>
        <p:txBody>
          <a:bodyPr lIns="0" tIns="0" rIns="0" bIns="0">
            <a:noAutofit/>
          </a:bodyPr>
          <a:lstStyle>
            <a:lvl1pPr marL="0" indent="0">
              <a:lnSpc>
                <a:spcPts val="950"/>
              </a:lnSpc>
              <a:spcBef>
                <a:spcPts val="0"/>
              </a:spcBef>
              <a:buNone/>
              <a:defRPr sz="950" b="1">
                <a:solidFill>
                  <a:schemeClr val="accent5"/>
                </a:solidFill>
              </a:defRPr>
            </a:lvl1pPr>
            <a:lvl2pPr marL="273050" indent="-103188">
              <a:defRPr lang="en-US" sz="950" kern="1200" dirty="0" smtClean="0">
                <a:solidFill>
                  <a:schemeClr val="tx1"/>
                </a:solidFill>
                <a:latin typeface="+mn-lt"/>
                <a:ea typeface="+mn-ea"/>
                <a:cs typeface="+mn-cs"/>
              </a:defRPr>
            </a:lvl2pPr>
            <a:lvl3pPr marL="273050" indent="-93663">
              <a:buFont typeface="Symbol" pitchFamily="18" charset="2"/>
              <a:buNone/>
              <a:defRPr sz="900"/>
            </a:lvl3pPr>
            <a:lvl4pPr marL="273050" indent="-93663">
              <a:defRPr sz="900"/>
            </a:lvl4pPr>
            <a:lvl5pPr marL="273050" indent="-93663">
              <a:buFont typeface="Symbol" pitchFamily="18" charset="2"/>
              <a:buChar char="-"/>
              <a:defRPr sz="900"/>
            </a:lvl5pPr>
            <a:lvl6pPr marL="273600" indent="-93600">
              <a:spcBef>
                <a:spcPts val="300"/>
              </a:spcBef>
              <a:buFont typeface="Symbol" pitchFamily="18" charset="2"/>
              <a:buChar char="-"/>
              <a:defRPr sz="900"/>
            </a:lvl6pPr>
            <a:lvl7pPr marL="273600" indent="-93600">
              <a:spcBef>
                <a:spcPts val="300"/>
              </a:spcBef>
              <a:buFont typeface="Symbol" pitchFamily="18" charset="2"/>
              <a:buChar char="-"/>
              <a:defRPr sz="900"/>
            </a:lvl7pPr>
            <a:lvl8pPr marL="273600" indent="-93600">
              <a:spcBef>
                <a:spcPts val="300"/>
              </a:spcBef>
              <a:buFont typeface="Symbol" pitchFamily="18" charset="2"/>
              <a:buChar char="-"/>
              <a:defRPr sz="900"/>
            </a:lvl8pPr>
            <a:lvl9pPr marL="273600" indent="-93600">
              <a:spcBef>
                <a:spcPts val="300"/>
              </a:spcBef>
              <a:buFont typeface="Symbol" pitchFamily="18" charset="2"/>
              <a:buChar char="-"/>
              <a:defRPr sz="900"/>
            </a:lvl9pPr>
          </a:lstStyle>
          <a:p>
            <a:pPr lvl="0"/>
            <a:r>
              <a:rPr lang="en-US" noProof="0" dirty="0"/>
              <a:t>Click to edit Master text styles</a:t>
            </a:r>
          </a:p>
        </p:txBody>
      </p:sp>
    </p:spTree>
    <p:extLst>
      <p:ext uri="{BB962C8B-B14F-4D97-AF65-F5344CB8AC3E}">
        <p14:creationId xmlns:p14="http://schemas.microsoft.com/office/powerpoint/2010/main" val="422542494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Title Slide White">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print">
            <a:extLst>
              <a:ext uri="{28A0092B-C50C-407E-A947-70E740481C1C}">
                <a14:useLocalDpi xmlns:a14="http://schemas.microsoft.com/office/drawing/2010/main" val="0"/>
              </a:ext>
            </a:extLst>
          </a:blip>
          <a:srcRect t="5020"/>
          <a:stretch/>
        </p:blipFill>
        <p:spPr>
          <a:xfrm>
            <a:off x="3796" y="0"/>
            <a:ext cx="2875569" cy="1880608"/>
          </a:xfrm>
          <a:prstGeom prst="rect">
            <a:avLst/>
          </a:prstGeom>
        </p:spPr>
      </p:pic>
      <p:sp>
        <p:nvSpPr>
          <p:cNvPr id="2" name="Title 1"/>
          <p:cNvSpPr>
            <a:spLocks noGrp="1"/>
          </p:cNvSpPr>
          <p:nvPr>
            <p:ph type="ctrTitle"/>
          </p:nvPr>
        </p:nvSpPr>
        <p:spPr>
          <a:xfrm>
            <a:off x="763200" y="1771201"/>
            <a:ext cx="10363200" cy="615553"/>
          </a:xfrm>
        </p:spPr>
        <p:txBody>
          <a:bodyPr/>
          <a:lstStyle>
            <a:lvl1pPr>
              <a:defRPr sz="4000">
                <a:solidFill>
                  <a:schemeClr val="accent1"/>
                </a:solidFill>
              </a:defRPr>
            </a:lvl1pPr>
          </a:lstStyle>
          <a:p>
            <a:r>
              <a:rPr lang="en-US" noProof="0" dirty="0"/>
              <a:t>Click to edit Master title style</a:t>
            </a:r>
            <a:endParaRPr lang="fi-FI" noProof="0" dirty="0"/>
          </a:p>
        </p:txBody>
      </p:sp>
      <p:sp>
        <p:nvSpPr>
          <p:cNvPr id="3" name="Subtitle 2"/>
          <p:cNvSpPr>
            <a:spLocks noGrp="1"/>
          </p:cNvSpPr>
          <p:nvPr>
            <p:ph type="subTitle" idx="1"/>
          </p:nvPr>
        </p:nvSpPr>
        <p:spPr>
          <a:xfrm>
            <a:off x="763200" y="3143248"/>
            <a:ext cx="8380800" cy="615553"/>
          </a:xfrm>
        </p:spPr>
        <p:txBody>
          <a:bodyPr/>
          <a:lstStyle>
            <a:lvl1pPr marL="0" indent="0" algn="l">
              <a:buNone/>
              <a:defRPr>
                <a:solidFill>
                  <a:srgbClr val="009B3A"/>
                </a:solidFill>
                <a:latin typeface="Georgia"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a:t>Click to edit Master subtitle style</a:t>
            </a:r>
            <a:endParaRPr lang="fi-FI" noProof="0"/>
          </a:p>
        </p:txBody>
      </p:sp>
      <p:sp>
        <p:nvSpPr>
          <p:cNvPr id="11" name="Date Placeholder 3"/>
          <p:cNvSpPr>
            <a:spLocks noGrp="1"/>
          </p:cNvSpPr>
          <p:nvPr>
            <p:ph type="dt" sz="half" idx="10"/>
          </p:nvPr>
        </p:nvSpPr>
        <p:spPr>
          <a:xfrm>
            <a:off x="3816000" y="5961600"/>
            <a:ext cx="2702400" cy="176400"/>
          </a:xfrm>
        </p:spPr>
        <p:txBody>
          <a:bodyPr wrap="none" lIns="0" tIns="0" rIns="0" bIns="0"/>
          <a:lstStyle>
            <a:lvl1pPr>
              <a:defRPr sz="1200">
                <a:solidFill>
                  <a:schemeClr val="bg2"/>
                </a:solidFill>
              </a:defRPr>
            </a:lvl1pPr>
          </a:lstStyle>
          <a:p>
            <a:fld id="{115E7FC3-E054-4981-ABB1-6939CA2C98CA}" type="datetime1">
              <a:rPr lang="en-US" noProof="0" smtClean="0"/>
              <a:pPr/>
              <a:t>11/16/21</a:t>
            </a:fld>
            <a:endParaRPr lang="fi-FI" noProof="0"/>
          </a:p>
        </p:txBody>
      </p:sp>
      <p:sp>
        <p:nvSpPr>
          <p:cNvPr id="12" name="Text Placeholder 9"/>
          <p:cNvSpPr>
            <a:spLocks noGrp="1"/>
          </p:cNvSpPr>
          <p:nvPr>
            <p:ph type="body" sz="quarter" idx="11"/>
          </p:nvPr>
        </p:nvSpPr>
        <p:spPr>
          <a:xfrm>
            <a:off x="6859200" y="5961600"/>
            <a:ext cx="2356414" cy="407804"/>
          </a:xfrm>
        </p:spPr>
        <p:txBody>
          <a:bodyPr wrap="none" lIns="0" tIns="0" rIns="0" bIns="0"/>
          <a:lstStyle>
            <a:lvl1pPr marL="0" indent="0">
              <a:spcBef>
                <a:spcPts val="0"/>
              </a:spcBef>
              <a:buNone/>
              <a:defRPr sz="1200" b="1">
                <a:solidFill>
                  <a:schemeClr val="accent5"/>
                </a:solidFill>
              </a:defRPr>
            </a:lvl1pPr>
            <a:lvl2pPr marL="741600" indent="-284400">
              <a:spcBef>
                <a:spcPts val="288"/>
              </a:spcBef>
              <a:defRPr lang="fi-FI" sz="1200" kern="1200" dirty="0" smtClean="0">
                <a:solidFill>
                  <a:schemeClr val="tx1"/>
                </a:solidFill>
                <a:latin typeface="+mn-lt"/>
                <a:ea typeface="+mn-ea"/>
                <a:cs typeface="+mn-cs"/>
              </a:defRPr>
            </a:lvl2pPr>
            <a:lvl3pPr>
              <a:defRPr sz="1200"/>
            </a:lvl3pPr>
            <a:lvl4pPr>
              <a:defRPr sz="1200"/>
            </a:lvl4pPr>
            <a:lvl5pPr>
              <a:defRPr sz="1200"/>
            </a:lvl5pPr>
          </a:lstStyle>
          <a:p>
            <a:pPr lvl="0"/>
            <a:r>
              <a:rPr lang="en-US" noProof="0" dirty="0"/>
              <a:t>Click to edit Master text styles</a:t>
            </a:r>
          </a:p>
          <a:p>
            <a:pPr lvl="1"/>
            <a:r>
              <a:rPr lang="en-US" noProof="0" dirty="0"/>
              <a:t>Second level</a:t>
            </a:r>
          </a:p>
        </p:txBody>
      </p:sp>
      <p:sp>
        <p:nvSpPr>
          <p:cNvPr id="17" name="Text Placeholder 9"/>
          <p:cNvSpPr>
            <a:spLocks noGrp="1"/>
          </p:cNvSpPr>
          <p:nvPr>
            <p:ph type="body" sz="quarter" idx="12"/>
          </p:nvPr>
        </p:nvSpPr>
        <p:spPr>
          <a:xfrm>
            <a:off x="9902400" y="5961600"/>
            <a:ext cx="2356414" cy="407804"/>
          </a:xfrm>
        </p:spPr>
        <p:txBody>
          <a:bodyPr wrap="none" lIns="0" tIns="0" rIns="0" bIns="0"/>
          <a:lstStyle>
            <a:lvl1pPr marL="0" indent="0">
              <a:spcBef>
                <a:spcPts val="0"/>
              </a:spcBef>
              <a:buNone/>
              <a:defRPr sz="1200" b="1">
                <a:solidFill>
                  <a:schemeClr val="accent5"/>
                </a:solidFill>
              </a:defRPr>
            </a:lvl1pPr>
            <a:lvl2pPr marL="741600" indent="-284400">
              <a:spcBef>
                <a:spcPts val="288"/>
              </a:spcBef>
              <a:defRPr lang="fi-FI" sz="1200" kern="1200" dirty="0" smtClean="0">
                <a:solidFill>
                  <a:schemeClr val="tx1"/>
                </a:solidFill>
                <a:latin typeface="+mn-lt"/>
                <a:ea typeface="+mn-ea"/>
                <a:cs typeface="+mn-cs"/>
              </a:defRPr>
            </a:lvl2pPr>
            <a:lvl3pPr>
              <a:defRPr sz="1200"/>
            </a:lvl3pPr>
            <a:lvl4pPr>
              <a:defRPr sz="1200"/>
            </a:lvl4pPr>
            <a:lvl5pPr>
              <a:defRPr sz="1200"/>
            </a:lvl5pPr>
          </a:lstStyle>
          <a:p>
            <a:pPr lvl="0"/>
            <a:r>
              <a:rPr lang="en-US" noProof="0" dirty="0"/>
              <a:t>Click to edit Master text styles</a:t>
            </a:r>
          </a:p>
          <a:p>
            <a:pPr lvl="1"/>
            <a:r>
              <a:rPr lang="en-US" noProof="0" dirty="0"/>
              <a:t>Second level</a:t>
            </a:r>
          </a:p>
        </p:txBody>
      </p:sp>
      <p:sp>
        <p:nvSpPr>
          <p:cNvPr id="18" name="Text Placeholder 9"/>
          <p:cNvSpPr>
            <a:spLocks noGrp="1"/>
          </p:cNvSpPr>
          <p:nvPr>
            <p:ph type="body" sz="quarter" idx="13"/>
          </p:nvPr>
        </p:nvSpPr>
        <p:spPr>
          <a:xfrm>
            <a:off x="3816000" y="6138000"/>
            <a:ext cx="2356414" cy="407804"/>
          </a:xfrm>
        </p:spPr>
        <p:txBody>
          <a:bodyPr wrap="none" lIns="0" tIns="0" rIns="0" bIns="0"/>
          <a:lstStyle>
            <a:lvl1pPr marL="0" indent="0">
              <a:spcBef>
                <a:spcPts val="0"/>
              </a:spcBef>
              <a:buNone/>
              <a:defRPr sz="1200" b="1">
                <a:solidFill>
                  <a:schemeClr val="accent5"/>
                </a:solidFill>
              </a:defRPr>
            </a:lvl1pPr>
            <a:lvl2pPr marL="741600" indent="-284400">
              <a:spcBef>
                <a:spcPts val="288"/>
              </a:spcBef>
              <a:defRPr lang="fi-FI" sz="1200" kern="1200" dirty="0" smtClean="0">
                <a:solidFill>
                  <a:schemeClr val="tx1"/>
                </a:solidFill>
                <a:latin typeface="+mn-lt"/>
                <a:ea typeface="+mn-ea"/>
                <a:cs typeface="+mn-cs"/>
              </a:defRPr>
            </a:lvl2pPr>
            <a:lvl3pPr>
              <a:defRPr sz="1200"/>
            </a:lvl3pPr>
            <a:lvl4pPr>
              <a:defRPr sz="1200"/>
            </a:lvl4pPr>
            <a:lvl5pPr>
              <a:defRPr sz="1200"/>
            </a:lvl5pPr>
          </a:lstStyle>
          <a:p>
            <a:pPr lvl="0"/>
            <a:r>
              <a:rPr lang="en-US" noProof="0" dirty="0"/>
              <a:t>Click to edit Master text styles</a:t>
            </a:r>
          </a:p>
          <a:p>
            <a:pPr lvl="1"/>
            <a:r>
              <a:rPr lang="en-US" noProof="0" dirty="0"/>
              <a:t>Second level</a:t>
            </a:r>
          </a:p>
        </p:txBody>
      </p:sp>
      <p:sp>
        <p:nvSpPr>
          <p:cNvPr id="19" name="Text Placeholder 9"/>
          <p:cNvSpPr>
            <a:spLocks noGrp="1"/>
          </p:cNvSpPr>
          <p:nvPr>
            <p:ph type="body" sz="quarter" idx="14"/>
          </p:nvPr>
        </p:nvSpPr>
        <p:spPr>
          <a:xfrm>
            <a:off x="763200" y="6138000"/>
            <a:ext cx="2356414" cy="407804"/>
          </a:xfrm>
        </p:spPr>
        <p:txBody>
          <a:bodyPr wrap="none" lIns="0" tIns="0" rIns="0" bIns="0"/>
          <a:lstStyle>
            <a:lvl1pPr marL="0" indent="0">
              <a:spcBef>
                <a:spcPts val="0"/>
              </a:spcBef>
              <a:buNone/>
              <a:defRPr sz="1200" b="1">
                <a:solidFill>
                  <a:schemeClr val="accent5"/>
                </a:solidFill>
              </a:defRPr>
            </a:lvl1pPr>
            <a:lvl2pPr marL="741600" indent="-284400">
              <a:spcBef>
                <a:spcPts val="288"/>
              </a:spcBef>
              <a:defRPr lang="fi-FI" sz="1200" kern="1200" dirty="0" smtClean="0">
                <a:solidFill>
                  <a:schemeClr val="tx1"/>
                </a:solidFill>
                <a:latin typeface="+mn-lt"/>
                <a:ea typeface="+mn-ea"/>
                <a:cs typeface="+mn-cs"/>
              </a:defRPr>
            </a:lvl2pPr>
            <a:lvl3pPr>
              <a:defRPr sz="1200"/>
            </a:lvl3pPr>
            <a:lvl4pPr>
              <a:defRPr sz="1200"/>
            </a:lvl4pPr>
            <a:lvl5pPr>
              <a:defRPr sz="1200"/>
            </a:lvl5pPr>
          </a:lstStyle>
          <a:p>
            <a:pPr lvl="0"/>
            <a:r>
              <a:rPr lang="en-US" noProof="0" dirty="0"/>
              <a:t>Click to edit Master text styles</a:t>
            </a:r>
          </a:p>
          <a:p>
            <a:pPr lvl="1"/>
            <a:r>
              <a:rPr lang="en-US" noProof="0" dirty="0"/>
              <a:t>Second level</a:t>
            </a:r>
          </a:p>
        </p:txBody>
      </p:sp>
      <p:sp>
        <p:nvSpPr>
          <p:cNvPr id="20" name="Text Placeholder 9"/>
          <p:cNvSpPr>
            <a:spLocks noGrp="1"/>
          </p:cNvSpPr>
          <p:nvPr>
            <p:ph type="body" sz="quarter" idx="15"/>
          </p:nvPr>
        </p:nvSpPr>
        <p:spPr>
          <a:xfrm>
            <a:off x="763200" y="5961600"/>
            <a:ext cx="2356414" cy="184666"/>
          </a:xfrm>
        </p:spPr>
        <p:txBody>
          <a:bodyPr wrap="none" lIns="0" tIns="0" rIns="0" bIns="0"/>
          <a:lstStyle>
            <a:lvl1pPr marL="0" indent="0">
              <a:spcBef>
                <a:spcPts val="0"/>
              </a:spcBef>
              <a:buNone/>
              <a:defRPr sz="1200" b="1">
                <a:solidFill>
                  <a:schemeClr val="tx1"/>
                </a:solidFill>
              </a:defRPr>
            </a:lvl1pPr>
            <a:lvl2pPr marL="741600" indent="-284400">
              <a:spcBef>
                <a:spcPts val="288"/>
              </a:spcBef>
              <a:defRPr lang="fi-FI" sz="1200" kern="1200" dirty="0" smtClean="0">
                <a:solidFill>
                  <a:schemeClr val="tx1"/>
                </a:solidFill>
                <a:latin typeface="+mn-lt"/>
                <a:ea typeface="+mn-ea"/>
                <a:cs typeface="+mn-cs"/>
              </a:defRPr>
            </a:lvl2pPr>
            <a:lvl3pPr>
              <a:defRPr sz="1200"/>
            </a:lvl3pPr>
            <a:lvl4pPr>
              <a:defRPr sz="1200"/>
            </a:lvl4pPr>
            <a:lvl5pPr>
              <a:defRPr sz="1200"/>
            </a:lvl5pPr>
          </a:lstStyle>
          <a:p>
            <a:pPr lvl="0"/>
            <a:r>
              <a:rPr lang="en-US" noProof="0"/>
              <a:t>Click to edit Master text styles</a:t>
            </a:r>
          </a:p>
        </p:txBody>
      </p:sp>
    </p:spTree>
    <p:extLst>
      <p:ext uri="{BB962C8B-B14F-4D97-AF65-F5344CB8AC3E}">
        <p14:creationId xmlns:p14="http://schemas.microsoft.com/office/powerpoint/2010/main" val="374608083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Title Slide White 2">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print">
            <a:extLst>
              <a:ext uri="{28A0092B-C50C-407E-A947-70E740481C1C}">
                <a14:useLocalDpi xmlns:a14="http://schemas.microsoft.com/office/drawing/2010/main" val="0"/>
              </a:ext>
            </a:extLst>
          </a:blip>
          <a:srcRect t="5020"/>
          <a:stretch/>
        </p:blipFill>
        <p:spPr>
          <a:xfrm>
            <a:off x="3796" y="0"/>
            <a:ext cx="2875569" cy="1880608"/>
          </a:xfrm>
          <a:prstGeom prst="rect">
            <a:avLst/>
          </a:prstGeom>
        </p:spPr>
      </p:pic>
      <p:sp>
        <p:nvSpPr>
          <p:cNvPr id="2" name="Title 1"/>
          <p:cNvSpPr>
            <a:spLocks noGrp="1"/>
          </p:cNvSpPr>
          <p:nvPr>
            <p:ph type="ctrTitle"/>
          </p:nvPr>
        </p:nvSpPr>
        <p:spPr>
          <a:xfrm>
            <a:off x="763200" y="1771201"/>
            <a:ext cx="10363200" cy="830997"/>
          </a:xfrm>
        </p:spPr>
        <p:txBody>
          <a:bodyPr/>
          <a:lstStyle>
            <a:lvl1pPr>
              <a:defRPr sz="5400">
                <a:solidFill>
                  <a:schemeClr val="accent1"/>
                </a:solidFill>
              </a:defRPr>
            </a:lvl1pPr>
          </a:lstStyle>
          <a:p>
            <a:r>
              <a:rPr lang="en-US" noProof="0" dirty="0"/>
              <a:t>Click to edit Master title style</a:t>
            </a:r>
            <a:endParaRPr lang="fi-FI" noProof="0" dirty="0"/>
          </a:p>
        </p:txBody>
      </p:sp>
      <p:sp>
        <p:nvSpPr>
          <p:cNvPr id="3" name="Subtitle 2"/>
          <p:cNvSpPr>
            <a:spLocks noGrp="1"/>
          </p:cNvSpPr>
          <p:nvPr>
            <p:ph type="subTitle" idx="1"/>
          </p:nvPr>
        </p:nvSpPr>
        <p:spPr>
          <a:xfrm>
            <a:off x="763200" y="5106573"/>
            <a:ext cx="8380800" cy="615553"/>
          </a:xfrm>
        </p:spPr>
        <p:txBody>
          <a:bodyPr/>
          <a:lstStyle>
            <a:lvl1pPr marL="0" indent="0" algn="l">
              <a:buNone/>
              <a:defRPr>
                <a:solidFill>
                  <a:srgbClr val="009B3A"/>
                </a:solidFill>
                <a:latin typeface="Georgia"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a:t>Click to edit Master subtitle style</a:t>
            </a:r>
            <a:endParaRPr lang="fi-FI" noProof="0" dirty="0"/>
          </a:p>
        </p:txBody>
      </p:sp>
      <p:sp>
        <p:nvSpPr>
          <p:cNvPr id="11" name="Date Placeholder 3"/>
          <p:cNvSpPr>
            <a:spLocks noGrp="1"/>
          </p:cNvSpPr>
          <p:nvPr>
            <p:ph type="dt" sz="half" idx="10"/>
          </p:nvPr>
        </p:nvSpPr>
        <p:spPr>
          <a:xfrm>
            <a:off x="3816000" y="5961600"/>
            <a:ext cx="2702400" cy="176400"/>
          </a:xfrm>
        </p:spPr>
        <p:txBody>
          <a:bodyPr wrap="none" lIns="0" tIns="0" rIns="0" bIns="0"/>
          <a:lstStyle>
            <a:lvl1pPr>
              <a:defRPr sz="1200">
                <a:solidFill>
                  <a:schemeClr val="accent5"/>
                </a:solidFill>
              </a:defRPr>
            </a:lvl1pPr>
          </a:lstStyle>
          <a:p>
            <a:fld id="{115E7FC3-E054-4981-ABB1-6939CA2C98CA}" type="datetime1">
              <a:rPr lang="en-US" smtClean="0"/>
              <a:pPr/>
              <a:t>11/16/21</a:t>
            </a:fld>
            <a:endParaRPr lang="fi-FI" dirty="0"/>
          </a:p>
        </p:txBody>
      </p:sp>
      <p:sp>
        <p:nvSpPr>
          <p:cNvPr id="12" name="Text Placeholder 9"/>
          <p:cNvSpPr>
            <a:spLocks noGrp="1"/>
          </p:cNvSpPr>
          <p:nvPr>
            <p:ph type="body" sz="quarter" idx="11"/>
          </p:nvPr>
        </p:nvSpPr>
        <p:spPr>
          <a:xfrm>
            <a:off x="6859200" y="5961600"/>
            <a:ext cx="2356414" cy="407804"/>
          </a:xfrm>
        </p:spPr>
        <p:txBody>
          <a:bodyPr wrap="none" lIns="0" tIns="0" rIns="0" bIns="0"/>
          <a:lstStyle>
            <a:lvl1pPr marL="0" indent="0">
              <a:spcBef>
                <a:spcPts val="0"/>
              </a:spcBef>
              <a:buNone/>
              <a:defRPr sz="1200" b="1">
                <a:solidFill>
                  <a:schemeClr val="accent5"/>
                </a:solidFill>
              </a:defRPr>
            </a:lvl1pPr>
            <a:lvl2pPr marL="741600" indent="-284400">
              <a:spcBef>
                <a:spcPts val="288"/>
              </a:spcBef>
              <a:defRPr lang="fi-FI" sz="1200" kern="1200" dirty="0" smtClean="0">
                <a:solidFill>
                  <a:schemeClr val="tx1"/>
                </a:solidFill>
                <a:latin typeface="+mn-lt"/>
                <a:ea typeface="+mn-ea"/>
                <a:cs typeface="+mn-cs"/>
              </a:defRPr>
            </a:lvl2pPr>
            <a:lvl3pPr>
              <a:defRPr sz="1200"/>
            </a:lvl3pPr>
            <a:lvl4pPr>
              <a:defRPr sz="1200"/>
            </a:lvl4pPr>
            <a:lvl5pPr>
              <a:defRPr sz="1200"/>
            </a:lvl5pPr>
          </a:lstStyle>
          <a:p>
            <a:pPr lvl="0"/>
            <a:r>
              <a:rPr lang="en-US" noProof="0" dirty="0"/>
              <a:t>Click to edit Master text styles</a:t>
            </a:r>
          </a:p>
          <a:p>
            <a:pPr lvl="1"/>
            <a:r>
              <a:rPr lang="en-US" noProof="0" dirty="0"/>
              <a:t>Second level</a:t>
            </a:r>
          </a:p>
        </p:txBody>
      </p:sp>
      <p:sp>
        <p:nvSpPr>
          <p:cNvPr id="17" name="Text Placeholder 9"/>
          <p:cNvSpPr>
            <a:spLocks noGrp="1"/>
          </p:cNvSpPr>
          <p:nvPr>
            <p:ph type="body" sz="quarter" idx="12"/>
          </p:nvPr>
        </p:nvSpPr>
        <p:spPr>
          <a:xfrm>
            <a:off x="9902400" y="5961600"/>
            <a:ext cx="2356414" cy="407804"/>
          </a:xfrm>
        </p:spPr>
        <p:txBody>
          <a:bodyPr wrap="none" lIns="0" tIns="0" rIns="0" bIns="0"/>
          <a:lstStyle>
            <a:lvl1pPr marL="0" indent="0">
              <a:spcBef>
                <a:spcPts val="0"/>
              </a:spcBef>
              <a:buNone/>
              <a:defRPr sz="1200" b="1">
                <a:solidFill>
                  <a:schemeClr val="accent5"/>
                </a:solidFill>
              </a:defRPr>
            </a:lvl1pPr>
            <a:lvl2pPr marL="741600" indent="-284400">
              <a:spcBef>
                <a:spcPts val="288"/>
              </a:spcBef>
              <a:defRPr lang="fi-FI" sz="1200" kern="1200" dirty="0" smtClean="0">
                <a:solidFill>
                  <a:schemeClr val="tx1"/>
                </a:solidFill>
                <a:latin typeface="+mn-lt"/>
                <a:ea typeface="+mn-ea"/>
                <a:cs typeface="+mn-cs"/>
              </a:defRPr>
            </a:lvl2pPr>
            <a:lvl3pPr>
              <a:defRPr sz="1200"/>
            </a:lvl3pPr>
            <a:lvl4pPr>
              <a:defRPr sz="1200"/>
            </a:lvl4pPr>
            <a:lvl5pPr>
              <a:defRPr sz="1200"/>
            </a:lvl5pPr>
          </a:lstStyle>
          <a:p>
            <a:pPr lvl="0"/>
            <a:r>
              <a:rPr lang="en-US" noProof="0" dirty="0"/>
              <a:t>Click to edit Master text styles</a:t>
            </a:r>
          </a:p>
          <a:p>
            <a:pPr lvl="1"/>
            <a:r>
              <a:rPr lang="en-US" noProof="0" dirty="0"/>
              <a:t>Second level</a:t>
            </a:r>
          </a:p>
        </p:txBody>
      </p:sp>
      <p:sp>
        <p:nvSpPr>
          <p:cNvPr id="18" name="Text Placeholder 9"/>
          <p:cNvSpPr>
            <a:spLocks noGrp="1"/>
          </p:cNvSpPr>
          <p:nvPr>
            <p:ph type="body" sz="quarter" idx="13"/>
          </p:nvPr>
        </p:nvSpPr>
        <p:spPr>
          <a:xfrm>
            <a:off x="3816000" y="6138000"/>
            <a:ext cx="2356414" cy="407804"/>
          </a:xfrm>
        </p:spPr>
        <p:txBody>
          <a:bodyPr wrap="none" lIns="0" tIns="0" rIns="0" bIns="0"/>
          <a:lstStyle>
            <a:lvl1pPr marL="0" indent="0">
              <a:spcBef>
                <a:spcPts val="0"/>
              </a:spcBef>
              <a:buNone/>
              <a:defRPr sz="1200" b="1">
                <a:solidFill>
                  <a:schemeClr val="accent5"/>
                </a:solidFill>
              </a:defRPr>
            </a:lvl1pPr>
            <a:lvl2pPr marL="741600" indent="-284400">
              <a:spcBef>
                <a:spcPts val="288"/>
              </a:spcBef>
              <a:defRPr lang="fi-FI" sz="1200" kern="1200" dirty="0" smtClean="0">
                <a:solidFill>
                  <a:schemeClr val="tx1"/>
                </a:solidFill>
                <a:latin typeface="+mn-lt"/>
                <a:ea typeface="+mn-ea"/>
                <a:cs typeface="+mn-cs"/>
              </a:defRPr>
            </a:lvl2pPr>
            <a:lvl3pPr>
              <a:defRPr sz="1200"/>
            </a:lvl3pPr>
            <a:lvl4pPr>
              <a:defRPr sz="1200"/>
            </a:lvl4pPr>
            <a:lvl5pPr>
              <a:defRPr sz="1200"/>
            </a:lvl5pPr>
          </a:lstStyle>
          <a:p>
            <a:pPr lvl="0"/>
            <a:r>
              <a:rPr lang="en-US" noProof="0" dirty="0"/>
              <a:t>Click to edit Master text styles</a:t>
            </a:r>
          </a:p>
          <a:p>
            <a:pPr lvl="1"/>
            <a:r>
              <a:rPr lang="en-US" noProof="0" dirty="0"/>
              <a:t>Second level</a:t>
            </a:r>
          </a:p>
        </p:txBody>
      </p:sp>
      <p:sp>
        <p:nvSpPr>
          <p:cNvPr id="19" name="Text Placeholder 9"/>
          <p:cNvSpPr>
            <a:spLocks noGrp="1"/>
          </p:cNvSpPr>
          <p:nvPr>
            <p:ph type="body" sz="quarter" idx="14"/>
          </p:nvPr>
        </p:nvSpPr>
        <p:spPr>
          <a:xfrm>
            <a:off x="763200" y="6138000"/>
            <a:ext cx="2356414" cy="407804"/>
          </a:xfrm>
        </p:spPr>
        <p:txBody>
          <a:bodyPr wrap="none" lIns="0" tIns="0" rIns="0" bIns="0"/>
          <a:lstStyle>
            <a:lvl1pPr marL="0" indent="0">
              <a:spcBef>
                <a:spcPts val="0"/>
              </a:spcBef>
              <a:buNone/>
              <a:defRPr sz="1200" b="1">
                <a:solidFill>
                  <a:schemeClr val="accent5"/>
                </a:solidFill>
              </a:defRPr>
            </a:lvl1pPr>
            <a:lvl2pPr marL="741600" indent="-284400">
              <a:spcBef>
                <a:spcPts val="288"/>
              </a:spcBef>
              <a:defRPr lang="fi-FI" sz="1200" kern="1200" dirty="0" smtClean="0">
                <a:solidFill>
                  <a:schemeClr val="tx1"/>
                </a:solidFill>
                <a:latin typeface="+mn-lt"/>
                <a:ea typeface="+mn-ea"/>
                <a:cs typeface="+mn-cs"/>
              </a:defRPr>
            </a:lvl2pPr>
            <a:lvl3pPr>
              <a:defRPr sz="1200"/>
            </a:lvl3pPr>
            <a:lvl4pPr>
              <a:defRPr sz="1200"/>
            </a:lvl4pPr>
            <a:lvl5pPr>
              <a:defRPr sz="1200"/>
            </a:lvl5pPr>
          </a:lstStyle>
          <a:p>
            <a:pPr lvl="0"/>
            <a:r>
              <a:rPr lang="en-US" noProof="0" dirty="0"/>
              <a:t>Click to edit Master text styles</a:t>
            </a:r>
          </a:p>
          <a:p>
            <a:pPr lvl="1"/>
            <a:r>
              <a:rPr lang="en-US" noProof="0" dirty="0"/>
              <a:t>Second level</a:t>
            </a:r>
          </a:p>
        </p:txBody>
      </p:sp>
      <p:sp>
        <p:nvSpPr>
          <p:cNvPr id="20" name="Text Placeholder 9"/>
          <p:cNvSpPr>
            <a:spLocks noGrp="1"/>
          </p:cNvSpPr>
          <p:nvPr>
            <p:ph type="body" sz="quarter" idx="15"/>
          </p:nvPr>
        </p:nvSpPr>
        <p:spPr>
          <a:xfrm>
            <a:off x="763200" y="5961600"/>
            <a:ext cx="2356414" cy="184666"/>
          </a:xfrm>
        </p:spPr>
        <p:txBody>
          <a:bodyPr wrap="none" lIns="0" tIns="0" rIns="0" bIns="0"/>
          <a:lstStyle>
            <a:lvl1pPr marL="0" indent="0">
              <a:spcBef>
                <a:spcPts val="0"/>
              </a:spcBef>
              <a:buNone/>
              <a:defRPr sz="1200" b="1">
                <a:solidFill>
                  <a:schemeClr val="tx1"/>
                </a:solidFill>
              </a:defRPr>
            </a:lvl1pPr>
            <a:lvl2pPr marL="741600" indent="-284400">
              <a:spcBef>
                <a:spcPts val="288"/>
              </a:spcBef>
              <a:defRPr lang="fi-FI" sz="1200" kern="1200" dirty="0" smtClean="0">
                <a:solidFill>
                  <a:schemeClr val="tx1"/>
                </a:solidFill>
                <a:latin typeface="+mn-lt"/>
                <a:ea typeface="+mn-ea"/>
                <a:cs typeface="+mn-cs"/>
              </a:defRPr>
            </a:lvl2pPr>
            <a:lvl3pPr>
              <a:defRPr sz="1200"/>
            </a:lvl3pPr>
            <a:lvl4pPr>
              <a:defRPr sz="1200"/>
            </a:lvl4pPr>
            <a:lvl5pPr>
              <a:defRPr sz="1200"/>
            </a:lvl5pPr>
          </a:lstStyle>
          <a:p>
            <a:pPr lvl="0"/>
            <a:r>
              <a:rPr lang="en-US" noProof="0"/>
              <a:t>Click to edit Master text styles</a:t>
            </a:r>
          </a:p>
        </p:txBody>
      </p:sp>
    </p:spTree>
    <p:extLst>
      <p:ext uri="{BB962C8B-B14F-4D97-AF65-F5344CB8AC3E}">
        <p14:creationId xmlns:p14="http://schemas.microsoft.com/office/powerpoint/2010/main" val="4026316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8A81C3-28B8-DB4D-9913-4BA6C86C90D1}" type="datetimeFigureOut">
              <a:rPr lang="en-US" smtClean="0">
                <a:solidFill>
                  <a:prstClr val="white">
                    <a:tint val="75000"/>
                  </a:prstClr>
                </a:solidFill>
                <a:latin typeface="Calibri"/>
              </a:rPr>
              <a:pPr/>
              <a:t>11/16/21</a:t>
            </a:fld>
            <a:endParaRPr lang="en-US">
              <a:solidFill>
                <a:prstClr val="white">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white">
                  <a:tint val="75000"/>
                </a:prstClr>
              </a:solidFill>
              <a:latin typeface="Calibri"/>
            </a:endParaRPr>
          </a:p>
        </p:txBody>
      </p:sp>
      <p:sp>
        <p:nvSpPr>
          <p:cNvPr id="4" name="Slide Number Placeholder 3"/>
          <p:cNvSpPr>
            <a:spLocks noGrp="1"/>
          </p:cNvSpPr>
          <p:nvPr>
            <p:ph type="sldNum" sz="quarter" idx="12"/>
          </p:nvPr>
        </p:nvSpPr>
        <p:spPr/>
        <p:txBody>
          <a:bodyPr/>
          <a:lstStyle/>
          <a:p>
            <a:fld id="{744DA3FD-0E4E-3946-94C6-BA1B8E1CF847}"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157725546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1_Title Slide White 2">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val="0"/>
              </a:ext>
            </a:extLst>
          </a:blip>
          <a:srcRect l="-7138" b="5580"/>
          <a:stretch/>
        </p:blipFill>
        <p:spPr>
          <a:xfrm>
            <a:off x="0" y="5792788"/>
            <a:ext cx="3592576" cy="1065212"/>
          </a:xfrm>
          <a:prstGeom prst="rect">
            <a:avLst/>
          </a:prstGeom>
        </p:spPr>
      </p:pic>
      <p:sp>
        <p:nvSpPr>
          <p:cNvPr id="2" name="Title 1"/>
          <p:cNvSpPr>
            <a:spLocks noGrp="1"/>
          </p:cNvSpPr>
          <p:nvPr>
            <p:ph type="ctrTitle"/>
          </p:nvPr>
        </p:nvSpPr>
        <p:spPr>
          <a:xfrm>
            <a:off x="763200" y="577850"/>
            <a:ext cx="10363200" cy="553998"/>
          </a:xfrm>
        </p:spPr>
        <p:txBody>
          <a:bodyPr/>
          <a:lstStyle>
            <a:lvl1pPr>
              <a:defRPr sz="3600">
                <a:solidFill>
                  <a:schemeClr val="accent1"/>
                </a:solidFill>
              </a:defRPr>
            </a:lvl1pPr>
          </a:lstStyle>
          <a:p>
            <a:r>
              <a:rPr lang="en-US" noProof="0" dirty="0"/>
              <a:t>Click to edit Master title style</a:t>
            </a:r>
            <a:endParaRPr lang="fi-FI" noProof="0" dirty="0"/>
          </a:p>
        </p:txBody>
      </p:sp>
      <p:sp>
        <p:nvSpPr>
          <p:cNvPr id="22" name="Date Placeholder 3"/>
          <p:cNvSpPr>
            <a:spLocks noGrp="1"/>
          </p:cNvSpPr>
          <p:nvPr>
            <p:ph type="dt" sz="half" idx="10"/>
          </p:nvPr>
        </p:nvSpPr>
        <p:spPr>
          <a:xfrm>
            <a:off x="4574400" y="6274800"/>
            <a:ext cx="2059200" cy="126000"/>
          </a:xfrm>
        </p:spPr>
        <p:txBody>
          <a:bodyPr/>
          <a:lstStyle/>
          <a:p>
            <a:fld id="{F48D1944-F3A1-4EB2-8265-944DC75FDAD4}" type="datetime1">
              <a:rPr lang="en-US" noProof="0" smtClean="0"/>
              <a:pPr/>
              <a:t>11/16/21</a:t>
            </a:fld>
            <a:endParaRPr lang="fi-FI" noProof="0"/>
          </a:p>
        </p:txBody>
      </p:sp>
      <p:sp>
        <p:nvSpPr>
          <p:cNvPr id="23" name="Footer Placeholder 4"/>
          <p:cNvSpPr>
            <a:spLocks noGrp="1"/>
          </p:cNvSpPr>
          <p:nvPr>
            <p:ph type="ftr" sz="quarter" idx="11"/>
          </p:nvPr>
        </p:nvSpPr>
        <p:spPr>
          <a:xfrm>
            <a:off x="4574400" y="6145200"/>
            <a:ext cx="2059200" cy="126000"/>
          </a:xfrm>
        </p:spPr>
        <p:txBody>
          <a:bodyPr/>
          <a:lstStyle/>
          <a:p>
            <a:endParaRPr lang="fi-FI" noProof="0" dirty="0"/>
          </a:p>
        </p:txBody>
      </p:sp>
      <p:sp>
        <p:nvSpPr>
          <p:cNvPr id="24" name="Slide Number Placeholder 5"/>
          <p:cNvSpPr>
            <a:spLocks noGrp="1"/>
          </p:cNvSpPr>
          <p:nvPr>
            <p:ph type="sldNum" sz="quarter" idx="12"/>
          </p:nvPr>
        </p:nvSpPr>
        <p:spPr>
          <a:xfrm>
            <a:off x="4574400" y="6400800"/>
            <a:ext cx="2059200" cy="126000"/>
          </a:xfrm>
        </p:spPr>
        <p:txBody>
          <a:bodyPr/>
          <a:lstStyle/>
          <a:p>
            <a:fld id="{52384017-E4DF-4A7A-8FA6-2DC68C3EB4D0}" type="slidenum">
              <a:rPr lang="fi-FI" noProof="0" smtClean="0"/>
              <a:pPr/>
              <a:t>‹#›</a:t>
            </a:fld>
            <a:endParaRPr lang="fi-FI" noProof="0"/>
          </a:p>
        </p:txBody>
      </p:sp>
      <p:sp>
        <p:nvSpPr>
          <p:cNvPr id="25" name="Text Placeholder 9"/>
          <p:cNvSpPr>
            <a:spLocks noGrp="1"/>
          </p:cNvSpPr>
          <p:nvPr>
            <p:ph type="body" sz="quarter" idx="13"/>
          </p:nvPr>
        </p:nvSpPr>
        <p:spPr>
          <a:xfrm>
            <a:off x="6859200" y="6145200"/>
            <a:ext cx="2049600" cy="381600"/>
          </a:xfrm>
        </p:spPr>
        <p:txBody>
          <a:bodyPr lIns="0" tIns="0" rIns="0" bIns="0">
            <a:noAutofit/>
          </a:bodyPr>
          <a:lstStyle>
            <a:lvl1pPr marL="0" indent="0">
              <a:lnSpc>
                <a:spcPts val="950"/>
              </a:lnSpc>
              <a:spcBef>
                <a:spcPts val="0"/>
              </a:spcBef>
              <a:buNone/>
              <a:defRPr sz="950" b="1">
                <a:solidFill>
                  <a:schemeClr val="accent5"/>
                </a:solidFill>
              </a:defRPr>
            </a:lvl1pPr>
            <a:lvl2pPr marL="273050" indent="-103188">
              <a:defRPr lang="en-US" sz="950" kern="1200" dirty="0" smtClean="0">
                <a:solidFill>
                  <a:schemeClr val="tx1"/>
                </a:solidFill>
                <a:latin typeface="+mn-lt"/>
                <a:ea typeface="+mn-ea"/>
                <a:cs typeface="+mn-cs"/>
              </a:defRPr>
            </a:lvl2pPr>
            <a:lvl3pPr marL="273050" indent="-93663">
              <a:buFont typeface="Symbol" pitchFamily="18" charset="2"/>
              <a:buNone/>
              <a:defRPr sz="900"/>
            </a:lvl3pPr>
            <a:lvl4pPr marL="273050" indent="-93663">
              <a:defRPr sz="900"/>
            </a:lvl4pPr>
            <a:lvl5pPr marL="273050" indent="-93663">
              <a:buFont typeface="Symbol" pitchFamily="18" charset="2"/>
              <a:buChar char="-"/>
              <a:defRPr sz="900"/>
            </a:lvl5pPr>
            <a:lvl6pPr marL="273600" indent="-93600">
              <a:spcBef>
                <a:spcPts val="300"/>
              </a:spcBef>
              <a:buFont typeface="Symbol" pitchFamily="18" charset="2"/>
              <a:buChar char="-"/>
              <a:defRPr sz="900"/>
            </a:lvl6pPr>
            <a:lvl7pPr marL="273600" indent="-93600">
              <a:spcBef>
                <a:spcPts val="300"/>
              </a:spcBef>
              <a:buFont typeface="Symbol" pitchFamily="18" charset="2"/>
              <a:buChar char="-"/>
              <a:defRPr sz="900"/>
            </a:lvl7pPr>
            <a:lvl8pPr marL="273600" indent="-93600">
              <a:spcBef>
                <a:spcPts val="300"/>
              </a:spcBef>
              <a:buFont typeface="Symbol" pitchFamily="18" charset="2"/>
              <a:buChar char="-"/>
              <a:defRPr sz="900"/>
            </a:lvl8pPr>
            <a:lvl9pPr marL="273600" indent="-93600">
              <a:spcBef>
                <a:spcPts val="300"/>
              </a:spcBef>
              <a:buFont typeface="Symbol" pitchFamily="18" charset="2"/>
              <a:buChar char="-"/>
              <a:defRPr sz="900"/>
            </a:lvl9pPr>
          </a:lstStyle>
          <a:p>
            <a:pPr lvl="0"/>
            <a:r>
              <a:rPr lang="en-US" noProof="0" dirty="0"/>
              <a:t>Click to edit Master text styles</a:t>
            </a:r>
          </a:p>
        </p:txBody>
      </p:sp>
      <p:sp>
        <p:nvSpPr>
          <p:cNvPr id="26" name="Text Placeholder 9"/>
          <p:cNvSpPr>
            <a:spLocks noGrp="1"/>
          </p:cNvSpPr>
          <p:nvPr>
            <p:ph type="body" sz="quarter" idx="14"/>
          </p:nvPr>
        </p:nvSpPr>
        <p:spPr>
          <a:xfrm>
            <a:off x="9144000" y="6145200"/>
            <a:ext cx="2270400" cy="381600"/>
          </a:xfrm>
        </p:spPr>
        <p:txBody>
          <a:bodyPr lIns="0" tIns="0" rIns="0" bIns="0">
            <a:noAutofit/>
          </a:bodyPr>
          <a:lstStyle>
            <a:lvl1pPr marL="0" indent="0">
              <a:lnSpc>
                <a:spcPts val="950"/>
              </a:lnSpc>
              <a:spcBef>
                <a:spcPts val="0"/>
              </a:spcBef>
              <a:buNone/>
              <a:defRPr sz="950" b="1">
                <a:solidFill>
                  <a:schemeClr val="accent5"/>
                </a:solidFill>
              </a:defRPr>
            </a:lvl1pPr>
            <a:lvl2pPr marL="273050" indent="-103188">
              <a:defRPr lang="en-US" sz="950" kern="1200" dirty="0" smtClean="0">
                <a:solidFill>
                  <a:schemeClr val="tx1"/>
                </a:solidFill>
                <a:latin typeface="+mn-lt"/>
                <a:ea typeface="+mn-ea"/>
                <a:cs typeface="+mn-cs"/>
              </a:defRPr>
            </a:lvl2pPr>
            <a:lvl3pPr marL="273050" indent="-93663">
              <a:buFont typeface="Symbol" pitchFamily="18" charset="2"/>
              <a:buNone/>
              <a:defRPr sz="900"/>
            </a:lvl3pPr>
            <a:lvl4pPr marL="273050" indent="-93663">
              <a:defRPr sz="900"/>
            </a:lvl4pPr>
            <a:lvl5pPr marL="273050" indent="-93663">
              <a:buFont typeface="Symbol" pitchFamily="18" charset="2"/>
              <a:buChar char="-"/>
              <a:defRPr sz="900"/>
            </a:lvl5pPr>
            <a:lvl6pPr marL="273600" indent="-93600">
              <a:spcBef>
                <a:spcPts val="300"/>
              </a:spcBef>
              <a:buFont typeface="Symbol" pitchFamily="18" charset="2"/>
              <a:buChar char="-"/>
              <a:defRPr sz="900"/>
            </a:lvl6pPr>
            <a:lvl7pPr marL="273600" indent="-93600">
              <a:spcBef>
                <a:spcPts val="300"/>
              </a:spcBef>
              <a:buFont typeface="Symbol" pitchFamily="18" charset="2"/>
              <a:buChar char="-"/>
              <a:defRPr sz="900"/>
            </a:lvl7pPr>
            <a:lvl8pPr marL="273600" indent="-93600">
              <a:spcBef>
                <a:spcPts val="300"/>
              </a:spcBef>
              <a:buFont typeface="Symbol" pitchFamily="18" charset="2"/>
              <a:buChar char="-"/>
              <a:defRPr sz="900"/>
            </a:lvl8pPr>
            <a:lvl9pPr marL="273600" indent="-93600">
              <a:spcBef>
                <a:spcPts val="300"/>
              </a:spcBef>
              <a:buFont typeface="Symbol" pitchFamily="18" charset="2"/>
              <a:buChar char="-"/>
              <a:defRPr sz="900"/>
            </a:lvl9pPr>
          </a:lstStyle>
          <a:p>
            <a:pPr lvl="0"/>
            <a:r>
              <a:rPr lang="en-US" noProof="0" dirty="0"/>
              <a:t>Click to edit Master text styles</a:t>
            </a:r>
          </a:p>
        </p:txBody>
      </p:sp>
    </p:spTree>
    <p:extLst>
      <p:ext uri="{BB962C8B-B14F-4D97-AF65-F5344CB8AC3E}">
        <p14:creationId xmlns:p14="http://schemas.microsoft.com/office/powerpoint/2010/main" val="179467754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Subtitle Green">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print">
            <a:extLst>
              <a:ext uri="{28A0092B-C50C-407E-A947-70E740481C1C}">
                <a14:useLocalDpi xmlns:a14="http://schemas.microsoft.com/office/drawing/2010/main" val="0"/>
              </a:ext>
            </a:extLst>
          </a:blip>
          <a:srcRect l="-7138" b="5580"/>
          <a:stretch/>
        </p:blipFill>
        <p:spPr>
          <a:xfrm>
            <a:off x="0" y="5792788"/>
            <a:ext cx="3592576" cy="1065212"/>
          </a:xfrm>
          <a:prstGeom prst="rect">
            <a:avLst/>
          </a:prstGeom>
        </p:spPr>
      </p:pic>
      <p:sp>
        <p:nvSpPr>
          <p:cNvPr id="10" name="Rectangle 9"/>
          <p:cNvSpPr/>
          <p:nvPr userDrawn="1"/>
        </p:nvSpPr>
        <p:spPr>
          <a:xfrm>
            <a:off x="542400" y="406800"/>
            <a:ext cx="11102400" cy="5472000"/>
          </a:xfrm>
          <a:prstGeom prst="rect">
            <a:avLst/>
          </a:prstGeom>
          <a:solidFill>
            <a:srgbClr val="009B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800" noProof="0"/>
          </a:p>
        </p:txBody>
      </p:sp>
      <p:sp>
        <p:nvSpPr>
          <p:cNvPr id="2" name="Title 1"/>
          <p:cNvSpPr>
            <a:spLocks noGrp="1"/>
          </p:cNvSpPr>
          <p:nvPr>
            <p:ph type="title"/>
          </p:nvPr>
        </p:nvSpPr>
        <p:spPr>
          <a:xfrm>
            <a:off x="763200" y="547200"/>
            <a:ext cx="10363200" cy="553998"/>
          </a:xfrm>
        </p:spPr>
        <p:txBody>
          <a:bodyPr/>
          <a:lstStyle>
            <a:lvl1pPr>
              <a:defRPr>
                <a:solidFill>
                  <a:schemeClr val="bg1"/>
                </a:solidFill>
              </a:defRPr>
            </a:lvl1pPr>
          </a:lstStyle>
          <a:p>
            <a:r>
              <a:rPr lang="en-US" noProof="0"/>
              <a:t>Click to edit Master title style</a:t>
            </a:r>
            <a:endParaRPr lang="fi-FI" noProof="0"/>
          </a:p>
        </p:txBody>
      </p:sp>
      <p:sp>
        <p:nvSpPr>
          <p:cNvPr id="4" name="Date Placeholder 3"/>
          <p:cNvSpPr>
            <a:spLocks noGrp="1"/>
          </p:cNvSpPr>
          <p:nvPr>
            <p:ph type="dt" sz="half" idx="10"/>
          </p:nvPr>
        </p:nvSpPr>
        <p:spPr/>
        <p:txBody>
          <a:bodyPr/>
          <a:lstStyle/>
          <a:p>
            <a:fld id="{23062CB9-5F79-4C32-958D-F2866C136539}" type="datetime1">
              <a:rPr lang="en-US" noProof="0" smtClean="0"/>
              <a:pPr/>
              <a:t>11/16/21</a:t>
            </a:fld>
            <a:endParaRPr lang="fi-FI" noProof="0"/>
          </a:p>
        </p:txBody>
      </p:sp>
      <p:sp>
        <p:nvSpPr>
          <p:cNvPr id="5" name="Footer Placeholder 4"/>
          <p:cNvSpPr>
            <a:spLocks noGrp="1"/>
          </p:cNvSpPr>
          <p:nvPr>
            <p:ph type="ftr" sz="quarter" idx="11"/>
          </p:nvPr>
        </p:nvSpPr>
        <p:spPr/>
        <p:txBody>
          <a:bodyPr/>
          <a:lstStyle/>
          <a:p>
            <a:endParaRPr lang="fi-FI" noProof="0"/>
          </a:p>
        </p:txBody>
      </p:sp>
      <p:sp>
        <p:nvSpPr>
          <p:cNvPr id="6" name="Slide Number Placeholder 5"/>
          <p:cNvSpPr>
            <a:spLocks noGrp="1"/>
          </p:cNvSpPr>
          <p:nvPr>
            <p:ph type="sldNum" sz="quarter" idx="12"/>
          </p:nvPr>
        </p:nvSpPr>
        <p:spPr/>
        <p:txBody>
          <a:bodyPr/>
          <a:lstStyle/>
          <a:p>
            <a:fld id="{52384017-E4DF-4A7A-8FA6-2DC68C3EB4D0}" type="slidenum">
              <a:rPr lang="fi-FI" noProof="0" smtClean="0"/>
              <a:pPr/>
              <a:t>‹#›</a:t>
            </a:fld>
            <a:endParaRPr lang="fi-FI" noProof="0"/>
          </a:p>
        </p:txBody>
      </p:sp>
      <p:sp>
        <p:nvSpPr>
          <p:cNvPr id="11" name="Text Placeholder 9"/>
          <p:cNvSpPr>
            <a:spLocks noGrp="1"/>
          </p:cNvSpPr>
          <p:nvPr>
            <p:ph type="body" sz="quarter" idx="13"/>
          </p:nvPr>
        </p:nvSpPr>
        <p:spPr>
          <a:xfrm>
            <a:off x="6859200" y="6145200"/>
            <a:ext cx="2049600" cy="381600"/>
          </a:xfrm>
        </p:spPr>
        <p:txBody>
          <a:bodyPr lIns="0" tIns="0" rIns="0" bIns="0">
            <a:noAutofit/>
          </a:bodyPr>
          <a:lstStyle>
            <a:lvl1pPr marL="0" indent="0">
              <a:lnSpc>
                <a:spcPts val="950"/>
              </a:lnSpc>
              <a:spcBef>
                <a:spcPts val="0"/>
              </a:spcBef>
              <a:buNone/>
              <a:defRPr sz="950" b="1">
                <a:solidFill>
                  <a:schemeClr val="accent5"/>
                </a:solidFill>
              </a:defRPr>
            </a:lvl1pPr>
            <a:lvl2pPr marL="273050" indent="-103188">
              <a:defRPr lang="en-US" sz="950" kern="1200" dirty="0" smtClean="0">
                <a:solidFill>
                  <a:schemeClr val="tx1"/>
                </a:solidFill>
                <a:latin typeface="+mn-lt"/>
                <a:ea typeface="+mn-ea"/>
                <a:cs typeface="+mn-cs"/>
              </a:defRPr>
            </a:lvl2pPr>
            <a:lvl3pPr marL="273050" indent="-93663">
              <a:buFont typeface="Symbol" pitchFamily="18" charset="2"/>
              <a:buNone/>
              <a:defRPr sz="900"/>
            </a:lvl3pPr>
            <a:lvl4pPr marL="273050" indent="-93663">
              <a:defRPr sz="900"/>
            </a:lvl4pPr>
            <a:lvl5pPr marL="273050" indent="-93663">
              <a:buFont typeface="Symbol" pitchFamily="18" charset="2"/>
              <a:buChar char="-"/>
              <a:defRPr sz="900"/>
            </a:lvl5pPr>
            <a:lvl6pPr marL="273600" indent="-93600">
              <a:spcBef>
                <a:spcPts val="300"/>
              </a:spcBef>
              <a:buFont typeface="Symbol" pitchFamily="18" charset="2"/>
              <a:buChar char="-"/>
              <a:defRPr sz="900"/>
            </a:lvl6pPr>
            <a:lvl7pPr marL="273600" indent="-93600">
              <a:spcBef>
                <a:spcPts val="300"/>
              </a:spcBef>
              <a:buFont typeface="Symbol" pitchFamily="18" charset="2"/>
              <a:buChar char="-"/>
              <a:defRPr sz="900"/>
            </a:lvl7pPr>
            <a:lvl8pPr marL="273600" indent="-93600">
              <a:spcBef>
                <a:spcPts val="300"/>
              </a:spcBef>
              <a:buFont typeface="Symbol" pitchFamily="18" charset="2"/>
              <a:buChar char="-"/>
              <a:defRPr sz="900"/>
            </a:lvl8pPr>
            <a:lvl9pPr marL="273600" indent="-93600">
              <a:spcBef>
                <a:spcPts val="300"/>
              </a:spcBef>
              <a:buFont typeface="Symbol" pitchFamily="18" charset="2"/>
              <a:buChar char="-"/>
              <a:defRPr sz="900"/>
            </a:lvl9pPr>
          </a:lstStyle>
          <a:p>
            <a:pPr lvl="0"/>
            <a:r>
              <a:rPr lang="en-US" noProof="0" dirty="0"/>
              <a:t>Click to edit Master text styles</a:t>
            </a:r>
          </a:p>
        </p:txBody>
      </p:sp>
      <p:sp>
        <p:nvSpPr>
          <p:cNvPr id="12" name="Text Placeholder 9"/>
          <p:cNvSpPr>
            <a:spLocks noGrp="1"/>
          </p:cNvSpPr>
          <p:nvPr>
            <p:ph type="body" sz="quarter" idx="14"/>
          </p:nvPr>
        </p:nvSpPr>
        <p:spPr>
          <a:xfrm>
            <a:off x="9144000" y="6145200"/>
            <a:ext cx="2270400" cy="381600"/>
          </a:xfrm>
        </p:spPr>
        <p:txBody>
          <a:bodyPr lIns="0" tIns="0" rIns="0" bIns="0">
            <a:noAutofit/>
          </a:bodyPr>
          <a:lstStyle>
            <a:lvl1pPr marL="0" indent="0">
              <a:lnSpc>
                <a:spcPts val="950"/>
              </a:lnSpc>
              <a:spcBef>
                <a:spcPts val="0"/>
              </a:spcBef>
              <a:buNone/>
              <a:defRPr sz="950" b="1">
                <a:solidFill>
                  <a:schemeClr val="accent5"/>
                </a:solidFill>
              </a:defRPr>
            </a:lvl1pPr>
            <a:lvl2pPr marL="273050" indent="-103188">
              <a:defRPr lang="en-US" sz="950" kern="1200" dirty="0" smtClean="0">
                <a:solidFill>
                  <a:schemeClr val="tx1"/>
                </a:solidFill>
                <a:latin typeface="+mn-lt"/>
                <a:ea typeface="+mn-ea"/>
                <a:cs typeface="+mn-cs"/>
              </a:defRPr>
            </a:lvl2pPr>
            <a:lvl3pPr marL="273050" indent="-93663">
              <a:buFont typeface="Symbol" pitchFamily="18" charset="2"/>
              <a:buNone/>
              <a:defRPr sz="900"/>
            </a:lvl3pPr>
            <a:lvl4pPr marL="273050" indent="-93663">
              <a:defRPr sz="900"/>
            </a:lvl4pPr>
            <a:lvl5pPr marL="273050" indent="-93663">
              <a:buFont typeface="Symbol" pitchFamily="18" charset="2"/>
              <a:buChar char="-"/>
              <a:defRPr sz="900"/>
            </a:lvl5pPr>
            <a:lvl6pPr marL="273600" indent="-93600">
              <a:spcBef>
                <a:spcPts val="300"/>
              </a:spcBef>
              <a:buFont typeface="Symbol" pitchFamily="18" charset="2"/>
              <a:buChar char="-"/>
              <a:defRPr sz="900"/>
            </a:lvl6pPr>
            <a:lvl7pPr marL="273600" indent="-93600">
              <a:spcBef>
                <a:spcPts val="300"/>
              </a:spcBef>
              <a:buFont typeface="Symbol" pitchFamily="18" charset="2"/>
              <a:buChar char="-"/>
              <a:defRPr sz="900"/>
            </a:lvl7pPr>
            <a:lvl8pPr marL="273600" indent="-93600">
              <a:spcBef>
                <a:spcPts val="300"/>
              </a:spcBef>
              <a:buFont typeface="Symbol" pitchFamily="18" charset="2"/>
              <a:buChar char="-"/>
              <a:defRPr sz="900"/>
            </a:lvl8pPr>
            <a:lvl9pPr marL="273600" indent="-93600">
              <a:spcBef>
                <a:spcPts val="300"/>
              </a:spcBef>
              <a:buFont typeface="Symbol" pitchFamily="18" charset="2"/>
              <a:buChar char="-"/>
              <a:defRPr sz="900"/>
            </a:lvl9pPr>
          </a:lstStyle>
          <a:p>
            <a:pPr lvl="0"/>
            <a:r>
              <a:rPr lang="en-US" noProof="0" dirty="0"/>
              <a:t>Click to edit Master text styles</a:t>
            </a:r>
          </a:p>
        </p:txBody>
      </p:sp>
    </p:spTree>
    <p:extLst>
      <p:ext uri="{BB962C8B-B14F-4D97-AF65-F5344CB8AC3E}">
        <p14:creationId xmlns:p14="http://schemas.microsoft.com/office/powerpoint/2010/main" val="11144987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A7DE20-093F-4F40-81B1-243845AEC70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3AA2C8E6-F036-9245-9C40-D5A35311CBCF}"/>
              </a:ext>
            </a:extLst>
          </p:cNvPr>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9C18DCBA-7AAC-A44B-9DD9-C030B53D3CF8}"/>
              </a:ext>
            </a:extLst>
          </p:cNvPr>
          <p:cNvSpPr>
            <a:spLocks noGrp="1"/>
          </p:cNvSpPr>
          <p:nvPr>
            <p:ph type="dt" sz="half" idx="10"/>
          </p:nvPr>
        </p:nvSpPr>
        <p:spPr/>
        <p:txBody>
          <a:bodyPr/>
          <a:lstStyle/>
          <a:p>
            <a:fld id="{0A435B91-8939-1249-8179-9C281EF8435C}" type="datetimeFigureOut">
              <a:rPr lang="en-GB" smtClean="0"/>
              <a:t>16/11/2021</a:t>
            </a:fld>
            <a:endParaRPr lang="en-GB"/>
          </a:p>
        </p:txBody>
      </p:sp>
      <p:sp>
        <p:nvSpPr>
          <p:cNvPr id="5" name="Footer Placeholder 4">
            <a:extLst>
              <a:ext uri="{FF2B5EF4-FFF2-40B4-BE49-F238E27FC236}">
                <a16:creationId xmlns:a16="http://schemas.microsoft.com/office/drawing/2014/main" id="{A16F15D5-1F63-4447-B488-0B496343328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BEEE32D-22BA-D14E-A128-888AD08814D6}"/>
              </a:ext>
            </a:extLst>
          </p:cNvPr>
          <p:cNvSpPr>
            <a:spLocks noGrp="1"/>
          </p:cNvSpPr>
          <p:nvPr>
            <p:ph type="sldNum" sz="quarter" idx="12"/>
          </p:nvPr>
        </p:nvSpPr>
        <p:spPr/>
        <p:txBody>
          <a:bodyPr/>
          <a:lstStyle/>
          <a:p>
            <a:fld id="{87EB6247-E8B1-434F-859C-D0BFF31FFAE8}" type="slidenum">
              <a:rPr lang="en-GB" smtClean="0"/>
              <a:t>‹#›</a:t>
            </a:fld>
            <a:endParaRPr lang="en-GB"/>
          </a:p>
        </p:txBody>
      </p:sp>
    </p:spTree>
    <p:extLst>
      <p:ext uri="{BB962C8B-B14F-4D97-AF65-F5344CB8AC3E}">
        <p14:creationId xmlns:p14="http://schemas.microsoft.com/office/powerpoint/2010/main" val="229339031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A4C25-1E43-E34A-A396-A4C3B78DC49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D4AAD22-BA07-E449-BC05-8E2B3C5CED7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853A20C-4539-BE4F-B6AF-7BD099F28927}"/>
              </a:ext>
            </a:extLst>
          </p:cNvPr>
          <p:cNvSpPr>
            <a:spLocks noGrp="1"/>
          </p:cNvSpPr>
          <p:nvPr>
            <p:ph type="dt" sz="half" idx="10"/>
          </p:nvPr>
        </p:nvSpPr>
        <p:spPr/>
        <p:txBody>
          <a:bodyPr/>
          <a:lstStyle/>
          <a:p>
            <a:fld id="{0A435B91-8939-1249-8179-9C281EF8435C}" type="datetimeFigureOut">
              <a:rPr lang="en-GB" smtClean="0"/>
              <a:t>16/11/2021</a:t>
            </a:fld>
            <a:endParaRPr lang="en-GB"/>
          </a:p>
        </p:txBody>
      </p:sp>
      <p:sp>
        <p:nvSpPr>
          <p:cNvPr id="5" name="Footer Placeholder 4">
            <a:extLst>
              <a:ext uri="{FF2B5EF4-FFF2-40B4-BE49-F238E27FC236}">
                <a16:creationId xmlns:a16="http://schemas.microsoft.com/office/drawing/2014/main" id="{913FBA46-C6B1-7742-BDAD-0E33D8D85ED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728A1E3-DC8F-EA4B-B66C-59BE44F8B210}"/>
              </a:ext>
            </a:extLst>
          </p:cNvPr>
          <p:cNvSpPr>
            <a:spLocks noGrp="1"/>
          </p:cNvSpPr>
          <p:nvPr>
            <p:ph type="sldNum" sz="quarter" idx="12"/>
          </p:nvPr>
        </p:nvSpPr>
        <p:spPr/>
        <p:txBody>
          <a:bodyPr/>
          <a:lstStyle/>
          <a:p>
            <a:fld id="{87EB6247-E8B1-434F-859C-D0BFF31FFAE8}" type="slidenum">
              <a:rPr lang="en-GB" smtClean="0"/>
              <a:t>‹#›</a:t>
            </a:fld>
            <a:endParaRPr lang="en-GB"/>
          </a:p>
        </p:txBody>
      </p:sp>
    </p:spTree>
    <p:extLst>
      <p:ext uri="{BB962C8B-B14F-4D97-AF65-F5344CB8AC3E}">
        <p14:creationId xmlns:p14="http://schemas.microsoft.com/office/powerpoint/2010/main" val="130852108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357913-0B19-2C44-881B-2F8EA65E45F6}"/>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0DA826D-CE55-8D4B-8D41-97EE886420EB}"/>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0F0CC9E-5E8A-7944-AB2F-06BE5179B730}"/>
              </a:ext>
            </a:extLst>
          </p:cNvPr>
          <p:cNvSpPr>
            <a:spLocks noGrp="1"/>
          </p:cNvSpPr>
          <p:nvPr>
            <p:ph type="dt" sz="half" idx="10"/>
          </p:nvPr>
        </p:nvSpPr>
        <p:spPr/>
        <p:txBody>
          <a:bodyPr/>
          <a:lstStyle/>
          <a:p>
            <a:fld id="{0A435B91-8939-1249-8179-9C281EF8435C}" type="datetimeFigureOut">
              <a:rPr lang="en-GB" smtClean="0"/>
              <a:t>16/11/2021</a:t>
            </a:fld>
            <a:endParaRPr lang="en-GB"/>
          </a:p>
        </p:txBody>
      </p:sp>
      <p:sp>
        <p:nvSpPr>
          <p:cNvPr id="5" name="Footer Placeholder 4">
            <a:extLst>
              <a:ext uri="{FF2B5EF4-FFF2-40B4-BE49-F238E27FC236}">
                <a16:creationId xmlns:a16="http://schemas.microsoft.com/office/drawing/2014/main" id="{6A8E9F5B-6943-6E46-BDAB-9599CDE1326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3ECD62E-11C1-9348-8F2C-B3D172FBED19}"/>
              </a:ext>
            </a:extLst>
          </p:cNvPr>
          <p:cNvSpPr>
            <a:spLocks noGrp="1"/>
          </p:cNvSpPr>
          <p:nvPr>
            <p:ph type="sldNum" sz="quarter" idx="12"/>
          </p:nvPr>
        </p:nvSpPr>
        <p:spPr/>
        <p:txBody>
          <a:bodyPr/>
          <a:lstStyle/>
          <a:p>
            <a:fld id="{87EB6247-E8B1-434F-859C-D0BFF31FFAE8}" type="slidenum">
              <a:rPr lang="en-GB" smtClean="0"/>
              <a:t>‹#›</a:t>
            </a:fld>
            <a:endParaRPr lang="en-GB"/>
          </a:p>
        </p:txBody>
      </p:sp>
    </p:spTree>
    <p:extLst>
      <p:ext uri="{BB962C8B-B14F-4D97-AF65-F5344CB8AC3E}">
        <p14:creationId xmlns:p14="http://schemas.microsoft.com/office/powerpoint/2010/main" val="277038003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CE1FB9-648C-B14A-8FF1-81F86DD5FE7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4A2CEE5-9D61-2448-8E0C-36AEFBCA23A4}"/>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86120F29-DBAC-9448-93E7-BF6C3D7A247C}"/>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BFBA152-070A-6F41-97DF-2ADD50AF1A6D}"/>
              </a:ext>
            </a:extLst>
          </p:cNvPr>
          <p:cNvSpPr>
            <a:spLocks noGrp="1"/>
          </p:cNvSpPr>
          <p:nvPr>
            <p:ph type="dt" sz="half" idx="10"/>
          </p:nvPr>
        </p:nvSpPr>
        <p:spPr/>
        <p:txBody>
          <a:bodyPr/>
          <a:lstStyle/>
          <a:p>
            <a:fld id="{0A435B91-8939-1249-8179-9C281EF8435C}" type="datetimeFigureOut">
              <a:rPr lang="en-GB" smtClean="0"/>
              <a:t>16/11/2021</a:t>
            </a:fld>
            <a:endParaRPr lang="en-GB"/>
          </a:p>
        </p:txBody>
      </p:sp>
      <p:sp>
        <p:nvSpPr>
          <p:cNvPr id="6" name="Footer Placeholder 5">
            <a:extLst>
              <a:ext uri="{FF2B5EF4-FFF2-40B4-BE49-F238E27FC236}">
                <a16:creationId xmlns:a16="http://schemas.microsoft.com/office/drawing/2014/main" id="{32B80A7C-80C6-534E-B7D0-9F9324B277E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B93E9CC-5A25-2B4B-A492-E3563E368B4A}"/>
              </a:ext>
            </a:extLst>
          </p:cNvPr>
          <p:cNvSpPr>
            <a:spLocks noGrp="1"/>
          </p:cNvSpPr>
          <p:nvPr>
            <p:ph type="sldNum" sz="quarter" idx="12"/>
          </p:nvPr>
        </p:nvSpPr>
        <p:spPr/>
        <p:txBody>
          <a:bodyPr/>
          <a:lstStyle/>
          <a:p>
            <a:fld id="{87EB6247-E8B1-434F-859C-D0BFF31FFAE8}" type="slidenum">
              <a:rPr lang="en-GB" smtClean="0"/>
              <a:t>‹#›</a:t>
            </a:fld>
            <a:endParaRPr lang="en-GB"/>
          </a:p>
        </p:txBody>
      </p:sp>
    </p:spTree>
    <p:extLst>
      <p:ext uri="{BB962C8B-B14F-4D97-AF65-F5344CB8AC3E}">
        <p14:creationId xmlns:p14="http://schemas.microsoft.com/office/powerpoint/2010/main" val="216544905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C15216-4487-2A43-977D-3B894EE02295}"/>
              </a:ext>
            </a:extLst>
          </p:cNvPr>
          <p:cNvSpPr>
            <a:spLocks noGrp="1"/>
          </p:cNvSpPr>
          <p:nvPr>
            <p:ph type="title"/>
          </p:nvPr>
        </p:nvSpPr>
        <p:spPr>
          <a:xfrm>
            <a:off x="839788" y="365127"/>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780D965-05B8-894A-BC66-EDB594559FBF}"/>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EFFF5B1-71AE-BE43-A964-518CF80FE5C2}"/>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7DC8DBFA-0FB2-EC45-9BDA-E988DA13E88C}"/>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E146642-7826-FB43-A995-0E28563B2652}"/>
              </a:ext>
            </a:extLst>
          </p:cNvPr>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AF9D101-0B36-0545-92BE-DDDED3188B7F}"/>
              </a:ext>
            </a:extLst>
          </p:cNvPr>
          <p:cNvSpPr>
            <a:spLocks noGrp="1"/>
          </p:cNvSpPr>
          <p:nvPr>
            <p:ph type="dt" sz="half" idx="10"/>
          </p:nvPr>
        </p:nvSpPr>
        <p:spPr/>
        <p:txBody>
          <a:bodyPr/>
          <a:lstStyle/>
          <a:p>
            <a:fld id="{0A435B91-8939-1249-8179-9C281EF8435C}" type="datetimeFigureOut">
              <a:rPr lang="en-GB" smtClean="0"/>
              <a:t>16/11/2021</a:t>
            </a:fld>
            <a:endParaRPr lang="en-GB"/>
          </a:p>
        </p:txBody>
      </p:sp>
      <p:sp>
        <p:nvSpPr>
          <p:cNvPr id="8" name="Footer Placeholder 7">
            <a:extLst>
              <a:ext uri="{FF2B5EF4-FFF2-40B4-BE49-F238E27FC236}">
                <a16:creationId xmlns:a16="http://schemas.microsoft.com/office/drawing/2014/main" id="{C3A3514A-5C57-A24A-B021-511350E2F035}"/>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E4631554-926C-CF45-A2C2-AA2306D08BBA}"/>
              </a:ext>
            </a:extLst>
          </p:cNvPr>
          <p:cNvSpPr>
            <a:spLocks noGrp="1"/>
          </p:cNvSpPr>
          <p:nvPr>
            <p:ph type="sldNum" sz="quarter" idx="12"/>
          </p:nvPr>
        </p:nvSpPr>
        <p:spPr/>
        <p:txBody>
          <a:bodyPr/>
          <a:lstStyle/>
          <a:p>
            <a:fld id="{87EB6247-E8B1-434F-859C-D0BFF31FFAE8}" type="slidenum">
              <a:rPr lang="en-GB" smtClean="0"/>
              <a:t>‹#›</a:t>
            </a:fld>
            <a:endParaRPr lang="en-GB"/>
          </a:p>
        </p:txBody>
      </p:sp>
    </p:spTree>
    <p:extLst>
      <p:ext uri="{BB962C8B-B14F-4D97-AF65-F5344CB8AC3E}">
        <p14:creationId xmlns:p14="http://schemas.microsoft.com/office/powerpoint/2010/main" val="65159685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B86D0-B5F4-974B-B96A-F5A4996E1B0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612B17CB-85BB-7C4A-B6C6-A87203C99CC9}"/>
              </a:ext>
            </a:extLst>
          </p:cNvPr>
          <p:cNvSpPr>
            <a:spLocks noGrp="1"/>
          </p:cNvSpPr>
          <p:nvPr>
            <p:ph type="dt" sz="half" idx="10"/>
          </p:nvPr>
        </p:nvSpPr>
        <p:spPr/>
        <p:txBody>
          <a:bodyPr/>
          <a:lstStyle/>
          <a:p>
            <a:fld id="{0A435B91-8939-1249-8179-9C281EF8435C}" type="datetimeFigureOut">
              <a:rPr lang="en-GB" smtClean="0"/>
              <a:t>16/11/2021</a:t>
            </a:fld>
            <a:endParaRPr lang="en-GB"/>
          </a:p>
        </p:txBody>
      </p:sp>
      <p:sp>
        <p:nvSpPr>
          <p:cNvPr id="4" name="Footer Placeholder 3">
            <a:extLst>
              <a:ext uri="{FF2B5EF4-FFF2-40B4-BE49-F238E27FC236}">
                <a16:creationId xmlns:a16="http://schemas.microsoft.com/office/drawing/2014/main" id="{76AB76B6-664D-4D4F-92C0-DC88DFA4392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EA7AB0E6-50B3-E84A-AE70-C8B78905F8F1}"/>
              </a:ext>
            </a:extLst>
          </p:cNvPr>
          <p:cNvSpPr>
            <a:spLocks noGrp="1"/>
          </p:cNvSpPr>
          <p:nvPr>
            <p:ph type="sldNum" sz="quarter" idx="12"/>
          </p:nvPr>
        </p:nvSpPr>
        <p:spPr/>
        <p:txBody>
          <a:bodyPr/>
          <a:lstStyle/>
          <a:p>
            <a:fld id="{87EB6247-E8B1-434F-859C-D0BFF31FFAE8}" type="slidenum">
              <a:rPr lang="en-GB" smtClean="0"/>
              <a:t>‹#›</a:t>
            </a:fld>
            <a:endParaRPr lang="en-GB"/>
          </a:p>
        </p:txBody>
      </p:sp>
    </p:spTree>
    <p:extLst>
      <p:ext uri="{BB962C8B-B14F-4D97-AF65-F5344CB8AC3E}">
        <p14:creationId xmlns:p14="http://schemas.microsoft.com/office/powerpoint/2010/main" val="357576202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DA75D3D-8B9A-C048-8CEF-EB687DD90A79}"/>
              </a:ext>
            </a:extLst>
          </p:cNvPr>
          <p:cNvSpPr>
            <a:spLocks noGrp="1"/>
          </p:cNvSpPr>
          <p:nvPr>
            <p:ph type="dt" sz="half" idx="10"/>
          </p:nvPr>
        </p:nvSpPr>
        <p:spPr/>
        <p:txBody>
          <a:bodyPr/>
          <a:lstStyle/>
          <a:p>
            <a:fld id="{0A435B91-8939-1249-8179-9C281EF8435C}" type="datetimeFigureOut">
              <a:rPr lang="en-GB" smtClean="0"/>
              <a:t>16/11/2021</a:t>
            </a:fld>
            <a:endParaRPr lang="en-GB"/>
          </a:p>
        </p:txBody>
      </p:sp>
      <p:sp>
        <p:nvSpPr>
          <p:cNvPr id="3" name="Footer Placeholder 2">
            <a:extLst>
              <a:ext uri="{FF2B5EF4-FFF2-40B4-BE49-F238E27FC236}">
                <a16:creationId xmlns:a16="http://schemas.microsoft.com/office/drawing/2014/main" id="{E672D427-7029-5148-94E4-798C92CFAEDF}"/>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CD66F88-8CD7-344D-986D-655CED4FA5E8}"/>
              </a:ext>
            </a:extLst>
          </p:cNvPr>
          <p:cNvSpPr>
            <a:spLocks noGrp="1"/>
          </p:cNvSpPr>
          <p:nvPr>
            <p:ph type="sldNum" sz="quarter" idx="12"/>
          </p:nvPr>
        </p:nvSpPr>
        <p:spPr/>
        <p:txBody>
          <a:bodyPr/>
          <a:lstStyle/>
          <a:p>
            <a:fld id="{87EB6247-E8B1-434F-859C-D0BFF31FFAE8}" type="slidenum">
              <a:rPr lang="en-GB" smtClean="0"/>
              <a:t>‹#›</a:t>
            </a:fld>
            <a:endParaRPr lang="en-GB"/>
          </a:p>
        </p:txBody>
      </p:sp>
    </p:spTree>
    <p:extLst>
      <p:ext uri="{BB962C8B-B14F-4D97-AF65-F5344CB8AC3E}">
        <p14:creationId xmlns:p14="http://schemas.microsoft.com/office/powerpoint/2010/main" val="157665982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220B8C-F93C-234F-B5A7-E5DDA8C3631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5414378-2777-6447-B553-684CA12092E6}"/>
              </a:ext>
            </a:extLst>
          </p:cNvPr>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A9598F23-D81C-9348-BEAD-BCA4A18667A5}"/>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33905F0-EC11-7B45-B9F1-7A6A3AEC0E86}"/>
              </a:ext>
            </a:extLst>
          </p:cNvPr>
          <p:cNvSpPr>
            <a:spLocks noGrp="1"/>
          </p:cNvSpPr>
          <p:nvPr>
            <p:ph type="dt" sz="half" idx="10"/>
          </p:nvPr>
        </p:nvSpPr>
        <p:spPr/>
        <p:txBody>
          <a:bodyPr/>
          <a:lstStyle/>
          <a:p>
            <a:fld id="{0A435B91-8939-1249-8179-9C281EF8435C}" type="datetimeFigureOut">
              <a:rPr lang="en-GB" smtClean="0"/>
              <a:t>16/11/2021</a:t>
            </a:fld>
            <a:endParaRPr lang="en-GB"/>
          </a:p>
        </p:txBody>
      </p:sp>
      <p:sp>
        <p:nvSpPr>
          <p:cNvPr id="6" name="Footer Placeholder 5">
            <a:extLst>
              <a:ext uri="{FF2B5EF4-FFF2-40B4-BE49-F238E27FC236}">
                <a16:creationId xmlns:a16="http://schemas.microsoft.com/office/drawing/2014/main" id="{61F10179-D234-6D4A-88A5-24AAEB28C0A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43D80E5-F2D4-6D4F-86F3-F59809E4554A}"/>
              </a:ext>
            </a:extLst>
          </p:cNvPr>
          <p:cNvSpPr>
            <a:spLocks noGrp="1"/>
          </p:cNvSpPr>
          <p:nvPr>
            <p:ph type="sldNum" sz="quarter" idx="12"/>
          </p:nvPr>
        </p:nvSpPr>
        <p:spPr/>
        <p:txBody>
          <a:bodyPr/>
          <a:lstStyle/>
          <a:p>
            <a:fld id="{87EB6247-E8B1-434F-859C-D0BFF31FFAE8}" type="slidenum">
              <a:rPr lang="en-GB" smtClean="0"/>
              <a:t>‹#›</a:t>
            </a:fld>
            <a:endParaRPr lang="en-GB"/>
          </a:p>
        </p:txBody>
      </p:sp>
    </p:spTree>
    <p:extLst>
      <p:ext uri="{BB962C8B-B14F-4D97-AF65-F5344CB8AC3E}">
        <p14:creationId xmlns:p14="http://schemas.microsoft.com/office/powerpoint/2010/main" val="22284767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fi-FI"/>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Click to edit Master text styles</a:t>
            </a:r>
          </a:p>
        </p:txBody>
      </p:sp>
      <p:sp>
        <p:nvSpPr>
          <p:cNvPr id="5" name="Date Placeholder 4"/>
          <p:cNvSpPr>
            <a:spLocks noGrp="1"/>
          </p:cNvSpPr>
          <p:nvPr>
            <p:ph type="dt" sz="half" idx="10"/>
          </p:nvPr>
        </p:nvSpPr>
        <p:spPr/>
        <p:txBody>
          <a:bodyPr/>
          <a:lstStyle/>
          <a:p>
            <a:fld id="{8D8A81C3-28B8-DB4D-9913-4BA6C86C90D1}" type="datetimeFigureOut">
              <a:rPr lang="en-US" smtClean="0">
                <a:solidFill>
                  <a:prstClr val="white">
                    <a:tint val="75000"/>
                  </a:prstClr>
                </a:solidFill>
                <a:latin typeface="Calibri"/>
              </a:rPr>
              <a:pPr/>
              <a:t>11/16/21</a:t>
            </a:fld>
            <a:endParaRPr lang="en-US">
              <a:solidFill>
                <a:prstClr val="white">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white">
                  <a:tint val="75000"/>
                </a:prstClr>
              </a:solidFill>
              <a:latin typeface="Calibri"/>
            </a:endParaRPr>
          </a:p>
        </p:txBody>
      </p:sp>
      <p:sp>
        <p:nvSpPr>
          <p:cNvPr id="7" name="Slide Number Placeholder 6"/>
          <p:cNvSpPr>
            <a:spLocks noGrp="1"/>
          </p:cNvSpPr>
          <p:nvPr>
            <p:ph type="sldNum" sz="quarter" idx="12"/>
          </p:nvPr>
        </p:nvSpPr>
        <p:spPr/>
        <p:txBody>
          <a:bodyPr/>
          <a:lstStyle/>
          <a:p>
            <a:fld id="{744DA3FD-0E4E-3946-94C6-BA1B8E1CF847}"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220607798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4DAED-5D16-614C-9507-EE2E4D12084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5A1B8EFD-808B-674D-8FC9-801B0BC74013}"/>
              </a:ext>
            </a:extLst>
          </p:cNvPr>
          <p:cNvSpPr>
            <a:spLocks noGrp="1"/>
          </p:cNvSpPr>
          <p:nvPr>
            <p:ph type="pic" idx="1"/>
          </p:nvPr>
        </p:nvSpPr>
        <p:spPr>
          <a:xfrm>
            <a:off x="5183188" y="987427"/>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GB"/>
          </a:p>
        </p:txBody>
      </p:sp>
      <p:sp>
        <p:nvSpPr>
          <p:cNvPr id="4" name="Text Placeholder 3">
            <a:extLst>
              <a:ext uri="{FF2B5EF4-FFF2-40B4-BE49-F238E27FC236}">
                <a16:creationId xmlns:a16="http://schemas.microsoft.com/office/drawing/2014/main" id="{EEF01FF6-73EF-2D4D-8D63-CDC413425D3B}"/>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2C810B1-2777-6D41-8894-CFCF953A486E}"/>
              </a:ext>
            </a:extLst>
          </p:cNvPr>
          <p:cNvSpPr>
            <a:spLocks noGrp="1"/>
          </p:cNvSpPr>
          <p:nvPr>
            <p:ph type="dt" sz="half" idx="10"/>
          </p:nvPr>
        </p:nvSpPr>
        <p:spPr/>
        <p:txBody>
          <a:bodyPr/>
          <a:lstStyle/>
          <a:p>
            <a:fld id="{0A435B91-8939-1249-8179-9C281EF8435C}" type="datetimeFigureOut">
              <a:rPr lang="en-GB" smtClean="0"/>
              <a:t>16/11/2021</a:t>
            </a:fld>
            <a:endParaRPr lang="en-GB"/>
          </a:p>
        </p:txBody>
      </p:sp>
      <p:sp>
        <p:nvSpPr>
          <p:cNvPr id="6" name="Footer Placeholder 5">
            <a:extLst>
              <a:ext uri="{FF2B5EF4-FFF2-40B4-BE49-F238E27FC236}">
                <a16:creationId xmlns:a16="http://schemas.microsoft.com/office/drawing/2014/main" id="{7E828B16-E013-1144-ABCF-B7DFFA07DCC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444D9E9-1C32-A441-97CB-4F98A7766FFB}"/>
              </a:ext>
            </a:extLst>
          </p:cNvPr>
          <p:cNvSpPr>
            <a:spLocks noGrp="1"/>
          </p:cNvSpPr>
          <p:nvPr>
            <p:ph type="sldNum" sz="quarter" idx="12"/>
          </p:nvPr>
        </p:nvSpPr>
        <p:spPr/>
        <p:txBody>
          <a:bodyPr/>
          <a:lstStyle/>
          <a:p>
            <a:fld id="{87EB6247-E8B1-434F-859C-D0BFF31FFAE8}" type="slidenum">
              <a:rPr lang="en-GB" smtClean="0"/>
              <a:t>‹#›</a:t>
            </a:fld>
            <a:endParaRPr lang="en-GB"/>
          </a:p>
        </p:txBody>
      </p:sp>
    </p:spTree>
    <p:extLst>
      <p:ext uri="{BB962C8B-B14F-4D97-AF65-F5344CB8AC3E}">
        <p14:creationId xmlns:p14="http://schemas.microsoft.com/office/powerpoint/2010/main" val="58249834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8D8A7A-5CE9-234B-9269-ED5624FBD1C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1B9754E-52DF-1B45-BCC3-04370AEBDA5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EDF6221-BAE7-684B-B304-DBA5D3ACDC7D}"/>
              </a:ext>
            </a:extLst>
          </p:cNvPr>
          <p:cNvSpPr>
            <a:spLocks noGrp="1"/>
          </p:cNvSpPr>
          <p:nvPr>
            <p:ph type="dt" sz="half" idx="10"/>
          </p:nvPr>
        </p:nvSpPr>
        <p:spPr/>
        <p:txBody>
          <a:bodyPr/>
          <a:lstStyle/>
          <a:p>
            <a:fld id="{0A435B91-8939-1249-8179-9C281EF8435C}" type="datetimeFigureOut">
              <a:rPr lang="en-GB" smtClean="0"/>
              <a:t>16/11/2021</a:t>
            </a:fld>
            <a:endParaRPr lang="en-GB"/>
          </a:p>
        </p:txBody>
      </p:sp>
      <p:sp>
        <p:nvSpPr>
          <p:cNvPr id="5" name="Footer Placeholder 4">
            <a:extLst>
              <a:ext uri="{FF2B5EF4-FFF2-40B4-BE49-F238E27FC236}">
                <a16:creationId xmlns:a16="http://schemas.microsoft.com/office/drawing/2014/main" id="{13F5BBA2-C394-E347-88B9-7B2A6DCA860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CC274F3-01DF-3A40-BBB9-C3F8EB9B4251}"/>
              </a:ext>
            </a:extLst>
          </p:cNvPr>
          <p:cNvSpPr>
            <a:spLocks noGrp="1"/>
          </p:cNvSpPr>
          <p:nvPr>
            <p:ph type="sldNum" sz="quarter" idx="12"/>
          </p:nvPr>
        </p:nvSpPr>
        <p:spPr/>
        <p:txBody>
          <a:bodyPr/>
          <a:lstStyle/>
          <a:p>
            <a:fld id="{87EB6247-E8B1-434F-859C-D0BFF31FFAE8}" type="slidenum">
              <a:rPr lang="en-GB" smtClean="0"/>
              <a:t>‹#›</a:t>
            </a:fld>
            <a:endParaRPr lang="en-GB"/>
          </a:p>
        </p:txBody>
      </p:sp>
    </p:spTree>
    <p:extLst>
      <p:ext uri="{BB962C8B-B14F-4D97-AF65-F5344CB8AC3E}">
        <p14:creationId xmlns:p14="http://schemas.microsoft.com/office/powerpoint/2010/main" val="19557625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7E598E3-E854-0D47-B8F1-2AF1045FCE3B}"/>
              </a:ext>
            </a:extLst>
          </p:cNvPr>
          <p:cNvSpPr>
            <a:spLocks noGrp="1"/>
          </p:cNvSpPr>
          <p:nvPr>
            <p:ph type="title" orient="vert"/>
          </p:nvPr>
        </p:nvSpPr>
        <p:spPr>
          <a:xfrm>
            <a:off x="8724901"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AD74A06-A7BF-C641-9221-67EC401F51F2}"/>
              </a:ext>
            </a:extLst>
          </p:cNvPr>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8659542-200D-2D47-A26B-95DD8B2CEC2B}"/>
              </a:ext>
            </a:extLst>
          </p:cNvPr>
          <p:cNvSpPr>
            <a:spLocks noGrp="1"/>
          </p:cNvSpPr>
          <p:nvPr>
            <p:ph type="dt" sz="half" idx="10"/>
          </p:nvPr>
        </p:nvSpPr>
        <p:spPr/>
        <p:txBody>
          <a:bodyPr/>
          <a:lstStyle/>
          <a:p>
            <a:fld id="{0A435B91-8939-1249-8179-9C281EF8435C}" type="datetimeFigureOut">
              <a:rPr lang="en-GB" smtClean="0"/>
              <a:t>16/11/2021</a:t>
            </a:fld>
            <a:endParaRPr lang="en-GB"/>
          </a:p>
        </p:txBody>
      </p:sp>
      <p:sp>
        <p:nvSpPr>
          <p:cNvPr id="5" name="Footer Placeholder 4">
            <a:extLst>
              <a:ext uri="{FF2B5EF4-FFF2-40B4-BE49-F238E27FC236}">
                <a16:creationId xmlns:a16="http://schemas.microsoft.com/office/drawing/2014/main" id="{C09FBBA5-5F9A-E447-B80C-8A42C83C9BC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F37E3CD-B30F-6B40-841B-361807399850}"/>
              </a:ext>
            </a:extLst>
          </p:cNvPr>
          <p:cNvSpPr>
            <a:spLocks noGrp="1"/>
          </p:cNvSpPr>
          <p:nvPr>
            <p:ph type="sldNum" sz="quarter" idx="12"/>
          </p:nvPr>
        </p:nvSpPr>
        <p:spPr/>
        <p:txBody>
          <a:bodyPr/>
          <a:lstStyle/>
          <a:p>
            <a:fld id="{87EB6247-E8B1-434F-859C-D0BFF31FFAE8}" type="slidenum">
              <a:rPr lang="en-GB" smtClean="0"/>
              <a:t>‹#›</a:t>
            </a:fld>
            <a:endParaRPr lang="en-GB"/>
          </a:p>
        </p:txBody>
      </p:sp>
    </p:spTree>
    <p:extLst>
      <p:ext uri="{BB962C8B-B14F-4D97-AF65-F5344CB8AC3E}">
        <p14:creationId xmlns:p14="http://schemas.microsoft.com/office/powerpoint/2010/main" val="1445695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fi-FI"/>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Drag picture to placeholder or click icon to add</a:t>
            </a:r>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Click to edit Master text styles</a:t>
            </a:r>
          </a:p>
        </p:txBody>
      </p:sp>
      <p:sp>
        <p:nvSpPr>
          <p:cNvPr id="5" name="Date Placeholder 4"/>
          <p:cNvSpPr>
            <a:spLocks noGrp="1"/>
          </p:cNvSpPr>
          <p:nvPr>
            <p:ph type="dt" sz="half" idx="10"/>
          </p:nvPr>
        </p:nvSpPr>
        <p:spPr/>
        <p:txBody>
          <a:bodyPr/>
          <a:lstStyle/>
          <a:p>
            <a:fld id="{8D8A81C3-28B8-DB4D-9913-4BA6C86C90D1}" type="datetimeFigureOut">
              <a:rPr lang="en-US" smtClean="0">
                <a:solidFill>
                  <a:prstClr val="white">
                    <a:tint val="75000"/>
                  </a:prstClr>
                </a:solidFill>
                <a:latin typeface="Calibri"/>
              </a:rPr>
              <a:pPr/>
              <a:t>11/16/21</a:t>
            </a:fld>
            <a:endParaRPr lang="en-US">
              <a:solidFill>
                <a:prstClr val="white">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white">
                  <a:tint val="75000"/>
                </a:prstClr>
              </a:solidFill>
              <a:latin typeface="Calibri"/>
            </a:endParaRPr>
          </a:p>
        </p:txBody>
      </p:sp>
      <p:sp>
        <p:nvSpPr>
          <p:cNvPr id="7" name="Slide Number Placeholder 6"/>
          <p:cNvSpPr>
            <a:spLocks noGrp="1"/>
          </p:cNvSpPr>
          <p:nvPr>
            <p:ph type="sldNum" sz="quarter" idx="12"/>
          </p:nvPr>
        </p:nvSpPr>
        <p:spPr/>
        <p:txBody>
          <a:bodyPr/>
          <a:lstStyle/>
          <a:p>
            <a:fld id="{744DA3FD-0E4E-3946-94C6-BA1B8E1CF847}"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32309928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9" Type="http://schemas.openxmlformats.org/officeDocument/2006/relationships/slideLayout" Target="../slideLayouts/slideLayout50.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42" Type="http://schemas.openxmlformats.org/officeDocument/2006/relationships/slideLayout" Target="../slideLayouts/slideLayout53.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40" Type="http://schemas.openxmlformats.org/officeDocument/2006/relationships/slideLayout" Target="../slideLayouts/slideLayout51.xml"/><Relationship Id="rId45" Type="http://schemas.openxmlformats.org/officeDocument/2006/relationships/image" Target="../media/image1.wmf"/><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4"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43" Type="http://schemas.openxmlformats.org/officeDocument/2006/relationships/slideLayout" Target="../slideLayouts/slideLayout54.xml"/><Relationship Id="rId8" Type="http://schemas.openxmlformats.org/officeDocument/2006/relationships/slideLayout" Target="../slideLayouts/slideLayout19.xml"/><Relationship Id="rId3" Type="http://schemas.openxmlformats.org/officeDocument/2006/relationships/slideLayout" Target="../slideLayouts/slideLayout14.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slideLayout" Target="../slideLayouts/slideLayout49.xml"/><Relationship Id="rId20" Type="http://schemas.openxmlformats.org/officeDocument/2006/relationships/slideLayout" Target="../slideLayouts/slideLayout31.xml"/><Relationship Id="rId41" Type="http://schemas.openxmlformats.org/officeDocument/2006/relationships/slideLayout" Target="../slideLayouts/slideLayout5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18" Type="http://schemas.openxmlformats.org/officeDocument/2006/relationships/theme" Target="../theme/theme3.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17" Type="http://schemas.openxmlformats.org/officeDocument/2006/relationships/slideLayout" Target="../slideLayouts/slideLayout71.xml"/><Relationship Id="rId2" Type="http://schemas.openxmlformats.org/officeDocument/2006/relationships/slideLayout" Target="../slideLayouts/slideLayout56.xml"/><Relationship Id="rId16" Type="http://schemas.openxmlformats.org/officeDocument/2006/relationships/slideLayout" Target="../slideLayouts/slideLayout70.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5" Type="http://schemas.openxmlformats.org/officeDocument/2006/relationships/slideLayout" Target="../slideLayouts/slideLayout6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slideLayout" Target="../slideLayouts/slideLayout6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4.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fi-FI"/>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8D8A81C3-28B8-DB4D-9913-4BA6C86C90D1}" type="datetimeFigureOut">
              <a:rPr lang="en-US" smtClean="0">
                <a:solidFill>
                  <a:prstClr val="white">
                    <a:tint val="75000"/>
                  </a:prstClr>
                </a:solidFill>
              </a:rPr>
              <a:pPr defTabSz="457200"/>
              <a:t>11/16/21</a:t>
            </a:fld>
            <a:endParaRPr lang="en-US">
              <a:solidFill>
                <a:prstClr val="white">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white">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744DA3FD-0E4E-3946-94C6-BA1B8E1CF847}" type="slidenum">
              <a:rPr lang="en-US" smtClean="0">
                <a:solidFill>
                  <a:prstClr val="white">
                    <a:tint val="75000"/>
                  </a:prstClr>
                </a:solidFill>
              </a:rPr>
              <a:pPr defTabSz="457200"/>
              <a:t>‹#›</a:t>
            </a:fld>
            <a:endParaRPr lang="en-US">
              <a:solidFill>
                <a:prstClr val="white">
                  <a:tint val="75000"/>
                </a:prstClr>
              </a:solidFill>
            </a:endParaRPr>
          </a:p>
        </p:txBody>
      </p:sp>
    </p:spTree>
    <p:extLst>
      <p:ext uri="{BB962C8B-B14F-4D97-AF65-F5344CB8AC3E}">
        <p14:creationId xmlns:p14="http://schemas.microsoft.com/office/powerpoint/2010/main" val="1097946849"/>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9" name="Kuva 18"/>
          <p:cNvPicPr>
            <a:picLocks noChangeAspect="1"/>
          </p:cNvPicPr>
          <p:nvPr userDrawn="1"/>
        </p:nvPicPr>
        <p:blipFill>
          <a:blip r:embed="rId45" cstate="print">
            <a:extLst>
              <a:ext uri="{28A0092B-C50C-407E-A947-70E740481C1C}">
                <a14:useLocalDpi xmlns:a14="http://schemas.microsoft.com/office/drawing/2010/main" val="0"/>
              </a:ext>
            </a:extLst>
          </a:blip>
          <a:stretch>
            <a:fillRect/>
          </a:stretch>
        </p:blipFill>
        <p:spPr>
          <a:xfrm>
            <a:off x="320412" y="6134100"/>
            <a:ext cx="1058332" cy="593999"/>
          </a:xfrm>
          <a:prstGeom prst="rect">
            <a:avLst/>
          </a:prstGeom>
        </p:spPr>
      </p:pic>
      <p:sp>
        <p:nvSpPr>
          <p:cNvPr id="2" name="Otsikon paikkamerkki 1"/>
          <p:cNvSpPr>
            <a:spLocks noGrp="1"/>
          </p:cNvSpPr>
          <p:nvPr>
            <p:ph type="title"/>
          </p:nvPr>
        </p:nvSpPr>
        <p:spPr>
          <a:xfrm>
            <a:off x="457199" y="408562"/>
            <a:ext cx="9972000" cy="787615"/>
          </a:xfrm>
          <a:prstGeom prst="rect">
            <a:avLst/>
          </a:prstGeom>
        </p:spPr>
        <p:txBody>
          <a:bodyPr vert="horz" lIns="0" tIns="0" rIns="0" bIns="0" rtlCol="0" anchor="t" anchorCtr="0">
            <a:noAutofit/>
          </a:bodyPr>
          <a:lstStyle/>
          <a:p>
            <a:r>
              <a:rPr lang="fi-FI" dirty="0"/>
              <a:t>Muokkaa </a:t>
            </a:r>
            <a:r>
              <a:rPr lang="fi-FI" dirty="0" err="1"/>
              <a:t>perustyyl</a:t>
            </a:r>
            <a:r>
              <a:rPr lang="fi-FI" dirty="0"/>
              <a:t>. </a:t>
            </a:r>
            <a:r>
              <a:rPr lang="fi-FI" dirty="0" err="1"/>
              <a:t>napsautt</a:t>
            </a:r>
            <a:r>
              <a:rPr lang="fi-FI" dirty="0"/>
              <a:t>.</a:t>
            </a:r>
          </a:p>
        </p:txBody>
      </p:sp>
      <p:sp>
        <p:nvSpPr>
          <p:cNvPr id="3" name="Tekstin paikkamerkki 2"/>
          <p:cNvSpPr>
            <a:spLocks noGrp="1"/>
          </p:cNvSpPr>
          <p:nvPr>
            <p:ph type="body" idx="1"/>
          </p:nvPr>
        </p:nvSpPr>
        <p:spPr>
          <a:xfrm>
            <a:off x="457199" y="1196502"/>
            <a:ext cx="9972000" cy="4980461"/>
          </a:xfrm>
          <a:prstGeom prst="rect">
            <a:avLst/>
          </a:prstGeom>
        </p:spPr>
        <p:txBody>
          <a:bodyPr vert="horz" lIns="0" tIns="0" rIns="0" bIns="0" rtlCol="0">
            <a:noAutofit/>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4" name="Päivämäärän paikkamerkki 3"/>
          <p:cNvSpPr>
            <a:spLocks noGrp="1"/>
          </p:cNvSpPr>
          <p:nvPr>
            <p:ph type="dt" sz="half" idx="2"/>
          </p:nvPr>
        </p:nvSpPr>
        <p:spPr>
          <a:xfrm>
            <a:off x="1663430" y="6268800"/>
            <a:ext cx="1305128" cy="258459"/>
          </a:xfrm>
          <a:prstGeom prst="rect">
            <a:avLst/>
          </a:prstGeom>
        </p:spPr>
        <p:txBody>
          <a:bodyPr vert="horz" lIns="0" tIns="0" rIns="0" bIns="0" rtlCol="0" anchor="ctr">
            <a:noAutofit/>
          </a:bodyPr>
          <a:lstStyle>
            <a:lvl1pPr algn="ctr">
              <a:defRPr sz="1300">
                <a:solidFill>
                  <a:srgbClr val="000000"/>
                </a:solidFill>
              </a:defRPr>
            </a:lvl1pPr>
          </a:lstStyle>
          <a:p>
            <a:endParaRPr lang="fi-FI" dirty="0"/>
          </a:p>
        </p:txBody>
      </p:sp>
      <p:sp>
        <p:nvSpPr>
          <p:cNvPr id="5" name="Alatunnisteen paikkamerkki 4"/>
          <p:cNvSpPr>
            <a:spLocks noGrp="1"/>
          </p:cNvSpPr>
          <p:nvPr>
            <p:ph type="ftr" sz="quarter" idx="3"/>
          </p:nvPr>
        </p:nvSpPr>
        <p:spPr>
          <a:xfrm>
            <a:off x="3202022" y="6268800"/>
            <a:ext cx="4114800" cy="258459"/>
          </a:xfrm>
          <a:prstGeom prst="rect">
            <a:avLst/>
          </a:prstGeom>
        </p:spPr>
        <p:txBody>
          <a:bodyPr vert="horz" lIns="0" tIns="0" rIns="0" bIns="0" rtlCol="0" anchor="ctr">
            <a:noAutofit/>
          </a:bodyPr>
          <a:lstStyle>
            <a:lvl1pPr algn="l">
              <a:defRPr sz="1300">
                <a:solidFill>
                  <a:srgbClr val="000000"/>
                </a:solidFill>
              </a:defRPr>
            </a:lvl1pPr>
          </a:lstStyle>
          <a:p>
            <a:endParaRPr lang="fi-FI" dirty="0"/>
          </a:p>
        </p:txBody>
      </p:sp>
      <p:sp>
        <p:nvSpPr>
          <p:cNvPr id="6" name="Dian numeron paikkamerkki 5"/>
          <p:cNvSpPr>
            <a:spLocks noGrp="1"/>
          </p:cNvSpPr>
          <p:nvPr>
            <p:ph type="sldNum" sz="quarter" idx="4"/>
          </p:nvPr>
        </p:nvSpPr>
        <p:spPr>
          <a:xfrm>
            <a:off x="10437780" y="6268800"/>
            <a:ext cx="1237034" cy="258459"/>
          </a:xfrm>
          <a:prstGeom prst="rect">
            <a:avLst/>
          </a:prstGeom>
        </p:spPr>
        <p:txBody>
          <a:bodyPr vert="horz" lIns="0" tIns="0" rIns="0" bIns="0" rtlCol="0" anchor="ctr">
            <a:noAutofit/>
          </a:bodyPr>
          <a:lstStyle>
            <a:lvl1pPr algn="r">
              <a:defRPr sz="1300" b="1">
                <a:solidFill>
                  <a:srgbClr val="000000"/>
                </a:solidFill>
              </a:defRPr>
            </a:lvl1pPr>
          </a:lstStyle>
          <a:p>
            <a:fld id="{66B0B938-106A-4E9D-9931-8D19B263D192}" type="slidenum">
              <a:rPr lang="fi-FI" smtClean="0"/>
              <a:pPr/>
              <a:t>‹#›</a:t>
            </a:fld>
            <a:endParaRPr lang="fi-FI" dirty="0"/>
          </a:p>
        </p:txBody>
      </p:sp>
    </p:spTree>
    <p:extLst>
      <p:ext uri="{BB962C8B-B14F-4D97-AF65-F5344CB8AC3E}">
        <p14:creationId xmlns:p14="http://schemas.microsoft.com/office/powerpoint/2010/main" val="112540586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696" r:id="rId24"/>
    <p:sldLayoutId id="2147483697" r:id="rId25"/>
    <p:sldLayoutId id="2147483698" r:id="rId26"/>
    <p:sldLayoutId id="2147483699" r:id="rId27"/>
    <p:sldLayoutId id="2147483700" r:id="rId28"/>
    <p:sldLayoutId id="2147483701" r:id="rId29"/>
    <p:sldLayoutId id="2147483702" r:id="rId30"/>
    <p:sldLayoutId id="2147483703" r:id="rId31"/>
    <p:sldLayoutId id="2147483704" r:id="rId32"/>
    <p:sldLayoutId id="2147483705" r:id="rId33"/>
    <p:sldLayoutId id="2147483706" r:id="rId34"/>
    <p:sldLayoutId id="2147483707" r:id="rId35"/>
    <p:sldLayoutId id="2147483708" r:id="rId36"/>
    <p:sldLayoutId id="2147483709" r:id="rId37"/>
    <p:sldLayoutId id="2147483710" r:id="rId38"/>
    <p:sldLayoutId id="2147483711" r:id="rId39"/>
    <p:sldLayoutId id="2147483712" r:id="rId40"/>
    <p:sldLayoutId id="2147483713" r:id="rId41"/>
    <p:sldLayoutId id="2147483714" r:id="rId42"/>
    <p:sldLayoutId id="2147483715" r:id="rId43"/>
  </p:sldLayoutIdLst>
  <p:hf hdr="0" ftr="0" dt="0"/>
  <p:txStyles>
    <p:titleStyle>
      <a:lvl1pPr algn="l" defTabSz="914400" rtl="0" eaLnBrk="1" latinLnBrk="0" hangingPunct="1">
        <a:lnSpc>
          <a:spcPct val="90000"/>
        </a:lnSpc>
        <a:spcBef>
          <a:spcPct val="0"/>
        </a:spcBef>
        <a:buNone/>
        <a:defRPr sz="4200" b="1" kern="1200">
          <a:solidFill>
            <a:schemeClr val="tx1"/>
          </a:solidFill>
          <a:latin typeface="Arial Black" panose="020B0A04020102020204" pitchFamily="34" charset="0"/>
          <a:ea typeface="+mj-ea"/>
          <a:cs typeface="+mj-cs"/>
        </a:defRPr>
      </a:lvl1pPr>
    </p:titleStyle>
    <p:bodyStyle>
      <a:lvl1pPr marL="228600" indent="-228600" algn="l" defTabSz="914400" rtl="0" eaLnBrk="1" latinLnBrk="0" hangingPunct="1">
        <a:lnSpc>
          <a:spcPct val="100000"/>
        </a:lnSpc>
        <a:spcBef>
          <a:spcPts val="0"/>
        </a:spcBef>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74700" y="2146028"/>
            <a:ext cx="10533867" cy="2654573"/>
          </a:xfrm>
          <a:prstGeom prst="rect">
            <a:avLst/>
          </a:prstGeom>
        </p:spPr>
        <p:txBody>
          <a:bodyPr vert="horz" wrap="square" lIns="0" tIns="0" rIns="0" bIns="0" rtlCol="0">
            <a:sp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fi-FI" noProof="0" dirty="0"/>
          </a:p>
        </p:txBody>
      </p:sp>
      <p:sp>
        <p:nvSpPr>
          <p:cNvPr id="4" name="Date Placeholder 3"/>
          <p:cNvSpPr>
            <a:spLocks noGrp="1"/>
          </p:cNvSpPr>
          <p:nvPr>
            <p:ph type="dt" sz="half" idx="2"/>
          </p:nvPr>
        </p:nvSpPr>
        <p:spPr>
          <a:xfrm>
            <a:off x="4574400" y="6274800"/>
            <a:ext cx="2059200" cy="126000"/>
          </a:xfrm>
          <a:prstGeom prst="rect">
            <a:avLst/>
          </a:prstGeom>
        </p:spPr>
        <p:txBody>
          <a:bodyPr vert="horz" lIns="0" tIns="0" rIns="0" bIns="0" rtlCol="0" anchor="ctr"/>
          <a:lstStyle>
            <a:lvl1pPr algn="l">
              <a:defRPr sz="900" b="1">
                <a:solidFill>
                  <a:schemeClr val="tx1">
                    <a:tint val="75000"/>
                  </a:schemeClr>
                </a:solidFill>
                <a:latin typeface="Arial" pitchFamily="34" charset="0"/>
                <a:cs typeface="Arial" pitchFamily="34" charset="0"/>
              </a:defRPr>
            </a:lvl1pPr>
          </a:lstStyle>
          <a:p>
            <a:fld id="{6C98A952-51ED-4AB3-91F4-F3A38B879BE4}" type="datetime1">
              <a:rPr lang="en-US" noProof="0" smtClean="0"/>
              <a:pPr/>
              <a:t>11/16/21</a:t>
            </a:fld>
            <a:endParaRPr lang="fi-FI" noProof="0" dirty="0"/>
          </a:p>
        </p:txBody>
      </p:sp>
      <p:sp>
        <p:nvSpPr>
          <p:cNvPr id="5" name="Footer Placeholder 4"/>
          <p:cNvSpPr>
            <a:spLocks noGrp="1"/>
          </p:cNvSpPr>
          <p:nvPr>
            <p:ph type="ftr" sz="quarter" idx="3"/>
          </p:nvPr>
        </p:nvSpPr>
        <p:spPr>
          <a:xfrm>
            <a:off x="4574400" y="6145200"/>
            <a:ext cx="2059200" cy="126000"/>
          </a:xfrm>
          <a:prstGeom prst="rect">
            <a:avLst/>
          </a:prstGeom>
        </p:spPr>
        <p:txBody>
          <a:bodyPr vert="horz" lIns="0" tIns="0" rIns="0" bIns="0" rtlCol="0" anchor="ctr"/>
          <a:lstStyle>
            <a:lvl1pPr algn="l">
              <a:defRPr sz="900" b="1">
                <a:solidFill>
                  <a:schemeClr val="tx1">
                    <a:tint val="75000"/>
                  </a:schemeClr>
                </a:solidFill>
                <a:latin typeface="Arial" pitchFamily="34" charset="0"/>
                <a:cs typeface="Arial" pitchFamily="34" charset="0"/>
              </a:defRPr>
            </a:lvl1pPr>
          </a:lstStyle>
          <a:p>
            <a:endParaRPr lang="fi-FI" noProof="0" dirty="0"/>
          </a:p>
        </p:txBody>
      </p:sp>
      <p:sp>
        <p:nvSpPr>
          <p:cNvPr id="6" name="Slide Number Placeholder 5"/>
          <p:cNvSpPr>
            <a:spLocks noGrp="1"/>
          </p:cNvSpPr>
          <p:nvPr>
            <p:ph type="sldNum" sz="quarter" idx="4"/>
          </p:nvPr>
        </p:nvSpPr>
        <p:spPr>
          <a:xfrm>
            <a:off x="4574400" y="6400800"/>
            <a:ext cx="2059200" cy="126000"/>
          </a:xfrm>
          <a:prstGeom prst="rect">
            <a:avLst/>
          </a:prstGeom>
        </p:spPr>
        <p:txBody>
          <a:bodyPr vert="horz" lIns="0" tIns="0" rIns="0" bIns="0" rtlCol="0" anchor="ctr"/>
          <a:lstStyle>
            <a:lvl1pPr algn="l">
              <a:defRPr sz="900" b="1">
                <a:solidFill>
                  <a:schemeClr val="tx1">
                    <a:tint val="75000"/>
                  </a:schemeClr>
                </a:solidFill>
                <a:latin typeface="Arial" pitchFamily="34" charset="0"/>
                <a:cs typeface="Arial" pitchFamily="34" charset="0"/>
              </a:defRPr>
            </a:lvl1pPr>
          </a:lstStyle>
          <a:p>
            <a:fld id="{52384017-E4DF-4A7A-8FA6-2DC68C3EB4D0}" type="slidenum">
              <a:rPr lang="fi-FI" noProof="0" smtClean="0"/>
              <a:pPr/>
              <a:t>‹#›</a:t>
            </a:fld>
            <a:endParaRPr lang="fi-FI" noProof="0" dirty="0"/>
          </a:p>
        </p:txBody>
      </p:sp>
      <p:sp>
        <p:nvSpPr>
          <p:cNvPr id="2" name="Title Placeholder 1"/>
          <p:cNvSpPr>
            <a:spLocks noGrp="1"/>
          </p:cNvSpPr>
          <p:nvPr>
            <p:ph type="title"/>
          </p:nvPr>
        </p:nvSpPr>
        <p:spPr>
          <a:xfrm>
            <a:off x="774700" y="620713"/>
            <a:ext cx="10542203" cy="553998"/>
          </a:xfrm>
          <a:prstGeom prst="rect">
            <a:avLst/>
          </a:prstGeom>
          <a:noFill/>
        </p:spPr>
        <p:txBody>
          <a:bodyPr vert="horz" wrap="square" lIns="0" tIns="0" rIns="0" bIns="0" rtlCol="0" anchor="t" anchorCtr="0">
            <a:spAutoFit/>
          </a:bodyPr>
          <a:lstStyle/>
          <a:p>
            <a:r>
              <a:rPr lang="en-US" noProof="0" dirty="0"/>
              <a:t>Click to edit Master title style</a:t>
            </a:r>
            <a:endParaRPr lang="fi-FI" noProof="0" dirty="0"/>
          </a:p>
        </p:txBody>
      </p:sp>
    </p:spTree>
    <p:extLst>
      <p:ext uri="{BB962C8B-B14F-4D97-AF65-F5344CB8AC3E}">
        <p14:creationId xmlns:p14="http://schemas.microsoft.com/office/powerpoint/2010/main" val="2788710222"/>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29" r:id="rId13"/>
    <p:sldLayoutId id="2147483730" r:id="rId14"/>
    <p:sldLayoutId id="2147483731" r:id="rId15"/>
    <p:sldLayoutId id="2147483732" r:id="rId16"/>
    <p:sldLayoutId id="2147483733" r:id="rId17"/>
  </p:sldLayoutIdLst>
  <p:hf sldNum="0" hdr="0" ftr="0" dt="0"/>
  <p:txStyles>
    <p:titleStyle>
      <a:lvl1pPr algn="l" defTabSz="914400" rtl="0" eaLnBrk="1" latinLnBrk="0" hangingPunct="1">
        <a:spcBef>
          <a:spcPct val="0"/>
        </a:spcBef>
        <a:buNone/>
        <a:defRPr sz="3600" b="1" kern="1200">
          <a:solidFill>
            <a:schemeClr val="accent1"/>
          </a:solidFill>
          <a:latin typeface="+mj-lt"/>
          <a:ea typeface="+mj-ea"/>
          <a:cs typeface="+mj-cs"/>
        </a:defRPr>
      </a:lvl1pPr>
    </p:titleStyle>
    <p:bodyStyle>
      <a:lvl1pPr marL="259200" indent="-259200" algn="l" defTabSz="914400" rtl="0" eaLnBrk="1" latinLnBrk="0" hangingPunct="1">
        <a:spcBef>
          <a:spcPts val="600"/>
        </a:spcBef>
        <a:buFont typeface="Arial" pitchFamily="34" charset="0"/>
        <a:buChar char="•"/>
        <a:defRPr sz="4000" kern="1200">
          <a:solidFill>
            <a:srgbClr val="000000"/>
          </a:solidFill>
          <a:latin typeface="Georgia"/>
          <a:ea typeface="+mn-ea"/>
          <a:cs typeface="Georgia"/>
        </a:defRPr>
      </a:lvl1pPr>
      <a:lvl2pPr marL="540000" indent="-259200" algn="l" defTabSz="914400" rtl="0" eaLnBrk="1" latinLnBrk="0" hangingPunct="1">
        <a:spcBef>
          <a:spcPts val="400"/>
        </a:spcBef>
        <a:buFont typeface="Arial" pitchFamily="34" charset="0"/>
        <a:buChar char="–"/>
        <a:defRPr sz="3600" kern="1200">
          <a:solidFill>
            <a:srgbClr val="000000"/>
          </a:solidFill>
          <a:latin typeface="Georgia"/>
          <a:ea typeface="+mn-ea"/>
          <a:cs typeface="Georgia"/>
        </a:defRPr>
      </a:lvl2pPr>
      <a:lvl3pPr marL="774000" indent="-228600" algn="l" defTabSz="914400" rtl="0" eaLnBrk="1" latinLnBrk="0" hangingPunct="1">
        <a:spcBef>
          <a:spcPts val="400"/>
        </a:spcBef>
        <a:buFont typeface="Arial" pitchFamily="34" charset="0"/>
        <a:buChar char="•"/>
        <a:defRPr sz="3200" kern="1200">
          <a:solidFill>
            <a:srgbClr val="000000"/>
          </a:solidFill>
          <a:latin typeface="Georgia"/>
          <a:ea typeface="+mn-ea"/>
          <a:cs typeface="Georgia"/>
        </a:defRPr>
      </a:lvl3pPr>
      <a:lvl4pPr marL="1008000" indent="-228600" algn="l" defTabSz="914400" rtl="0" eaLnBrk="1" latinLnBrk="0" hangingPunct="1">
        <a:spcBef>
          <a:spcPts val="400"/>
        </a:spcBef>
        <a:buFont typeface="Arial" pitchFamily="34" charset="0"/>
        <a:buChar char="–"/>
        <a:defRPr sz="2800" kern="1200">
          <a:solidFill>
            <a:srgbClr val="000000"/>
          </a:solidFill>
          <a:latin typeface="Georgia"/>
          <a:ea typeface="+mn-ea"/>
          <a:cs typeface="Georgia"/>
        </a:defRPr>
      </a:lvl4pPr>
      <a:lvl5pPr marL="1188000" indent="-180000" algn="l" defTabSz="914400" rtl="0" eaLnBrk="1" latinLnBrk="0" hangingPunct="1">
        <a:spcBef>
          <a:spcPts val="300"/>
        </a:spcBef>
        <a:buFont typeface="Arial" pitchFamily="34" charset="0"/>
        <a:buChar char="•"/>
        <a:defRPr sz="2400" kern="1200">
          <a:solidFill>
            <a:srgbClr val="000000"/>
          </a:solidFill>
          <a:latin typeface="Georgia"/>
          <a:ea typeface="+mn-ea"/>
          <a:cs typeface="Georgia"/>
        </a:defRPr>
      </a:lvl5pPr>
      <a:lvl6pPr marL="25146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EF5A9A7-59DD-114C-9C15-C86598D0C718}"/>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AC44555-5CE3-6343-BD0D-ECF08D970B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36AF464-ABBB-4F46-B543-F94621611F31}"/>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435B91-8939-1249-8179-9C281EF8435C}" type="datetimeFigureOut">
              <a:rPr lang="en-GB" smtClean="0"/>
              <a:t>16/11/2021</a:t>
            </a:fld>
            <a:endParaRPr lang="en-GB"/>
          </a:p>
        </p:txBody>
      </p:sp>
      <p:sp>
        <p:nvSpPr>
          <p:cNvPr id="5" name="Footer Placeholder 4">
            <a:extLst>
              <a:ext uri="{FF2B5EF4-FFF2-40B4-BE49-F238E27FC236}">
                <a16:creationId xmlns:a16="http://schemas.microsoft.com/office/drawing/2014/main" id="{B9CFE573-BF5B-624D-BA61-EC2B00201721}"/>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B91F73EA-48F0-554C-9ADC-7DB8390EA3AA}"/>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EB6247-E8B1-434F-859C-D0BFF31FFAE8}" type="slidenum">
              <a:rPr lang="en-GB" smtClean="0"/>
              <a:t>‹#›</a:t>
            </a:fld>
            <a:endParaRPr lang="en-GB"/>
          </a:p>
        </p:txBody>
      </p:sp>
    </p:spTree>
    <p:extLst>
      <p:ext uri="{BB962C8B-B14F-4D97-AF65-F5344CB8AC3E}">
        <p14:creationId xmlns:p14="http://schemas.microsoft.com/office/powerpoint/2010/main" val="2036800984"/>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8.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8.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8.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8.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8.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8.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8.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8.xml"/></Relationships>
</file>

<file path=ppt/slides/_rels/slide1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8.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8.xml"/></Relationships>
</file>

<file path=ppt/slides/_rels/slide2.xml.rels><?xml version="1.0" encoding="UTF-8" standalone="yes"?>
<Relationships xmlns="http://schemas.openxmlformats.org/package/2006/relationships"><Relationship Id="rId2" Type="http://schemas.openxmlformats.org/officeDocument/2006/relationships/hyperlink" Target="https://doi.org/10.1016/j.destud.2019.11.008" TargetMode="Externa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8.xml"/></Relationships>
</file>

<file path=ppt/slides/_rels/slide2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8.xml"/></Relationships>
</file>

<file path=ppt/slides/_rels/slide2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8.xml"/></Relationships>
</file>

<file path=ppt/slides/_rels/slide2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8.xml"/></Relationships>
</file>

<file path=ppt/slides/_rels/slide2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8.xml"/></Relationships>
</file>

<file path=ppt/slides/_rels/slide2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8.xml"/></Relationships>
</file>

<file path=ppt/slides/_rels/slide26.xml.rels><?xml version="1.0" encoding="UTF-8" standalone="yes"?>
<Relationships xmlns="http://schemas.openxmlformats.org/package/2006/relationships"><Relationship Id="rId2" Type="http://schemas.openxmlformats.org/officeDocument/2006/relationships/image" Target="../media/image14.(null)"/><Relationship Id="rId1" Type="http://schemas.openxmlformats.org/officeDocument/2006/relationships/slideLayout" Target="../slideLayouts/slideLayout78.xml"/></Relationships>
</file>

<file path=ppt/slides/_rels/slide27.xml.rels><?xml version="1.0" encoding="UTF-8" standalone="yes"?>
<Relationships xmlns="http://schemas.openxmlformats.org/package/2006/relationships"><Relationship Id="rId2" Type="http://schemas.openxmlformats.org/officeDocument/2006/relationships/image" Target="../media/image15.(null)"/><Relationship Id="rId1" Type="http://schemas.openxmlformats.org/officeDocument/2006/relationships/slideLayout" Target="../slideLayouts/slideLayout7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3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3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4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66.xml"/><Relationship Id="rId4" Type="http://schemas.openxmlformats.org/officeDocument/2006/relationships/image" Target="../media/image20.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4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6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4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2.xml"/></Relationships>
</file>

<file path=ppt/slides/_rels/slide4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62.xml"/><Relationship Id="rId6" Type="http://schemas.openxmlformats.org/officeDocument/2006/relationships/image" Target="../media/image28.jpeg"/><Relationship Id="rId5" Type="http://schemas.openxmlformats.org/officeDocument/2006/relationships/image" Target="../media/image27.png"/><Relationship Id="rId4" Type="http://schemas.openxmlformats.org/officeDocument/2006/relationships/image" Target="../media/image26.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5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63.xml"/><Relationship Id="rId4" Type="http://schemas.openxmlformats.org/officeDocument/2006/relationships/image" Target="../media/image31.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5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66.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9.png"/></Relationships>
</file>

<file path=ppt/slides/_rels/slide53.xml.rels><?xml version="1.0" encoding="UTF-8" standalone="yes"?>
<Relationships xmlns="http://schemas.openxmlformats.org/package/2006/relationships"><Relationship Id="rId2" Type="http://schemas.openxmlformats.org/officeDocument/2006/relationships/image" Target="../media/image40.tiff"/><Relationship Id="rId1" Type="http://schemas.openxmlformats.org/officeDocument/2006/relationships/slideLayout" Target="../slideLayouts/slideLayout6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5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6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hyperlink" Target="mailto:Sampsa.Hyysalo@aalto.fi" TargetMode="External"/><Relationship Id="rId2" Type="http://schemas.openxmlformats.org/officeDocument/2006/relationships/image" Target="../media/image42.jpeg"/><Relationship Id="rId1" Type="http://schemas.openxmlformats.org/officeDocument/2006/relationships/slideLayout" Target="../slideLayouts/slideLayout38.xml"/></Relationships>
</file>

<file path=ppt/slides/_rels/slide64.xml.rels><?xml version="1.0" encoding="UTF-8" standalone="yes"?>
<Relationships xmlns="http://schemas.openxmlformats.org/package/2006/relationships"><Relationship Id="rId3" Type="http://schemas.openxmlformats.org/officeDocument/2006/relationships/image" Target="../media/image44.jpg"/><Relationship Id="rId7" Type="http://schemas.openxmlformats.org/officeDocument/2006/relationships/image" Target="../media/image48.jpg"/><Relationship Id="rId2" Type="http://schemas.openxmlformats.org/officeDocument/2006/relationships/image" Target="../media/image43.jpg"/><Relationship Id="rId1" Type="http://schemas.openxmlformats.org/officeDocument/2006/relationships/slideLayout" Target="../slideLayouts/slideLayout52.xml"/><Relationship Id="rId6" Type="http://schemas.openxmlformats.org/officeDocument/2006/relationships/image" Target="../media/image47.jpg"/><Relationship Id="rId5" Type="http://schemas.openxmlformats.org/officeDocument/2006/relationships/image" Target="../media/image46.jpg"/><Relationship Id="rId4" Type="http://schemas.openxmlformats.org/officeDocument/2006/relationships/image" Target="../media/image45.jpg"/></Relationships>
</file>

<file path=ppt/slides/_rels/slide65.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36.xml"/></Relationships>
</file>

<file path=ppt/slides/_rels/slide66.xml.rels><?xml version="1.0" encoding="UTF-8" standalone="yes"?>
<Relationships xmlns="http://schemas.openxmlformats.org/package/2006/relationships"><Relationship Id="rId3" Type="http://schemas.openxmlformats.org/officeDocument/2006/relationships/image" Target="../media/image51.jpg"/><Relationship Id="rId7" Type="http://schemas.openxmlformats.org/officeDocument/2006/relationships/image" Target="../media/image55.jpg"/><Relationship Id="rId2" Type="http://schemas.openxmlformats.org/officeDocument/2006/relationships/image" Target="../media/image50.jpg"/><Relationship Id="rId1" Type="http://schemas.openxmlformats.org/officeDocument/2006/relationships/slideLayout" Target="../slideLayouts/slideLayout52.xml"/><Relationship Id="rId6" Type="http://schemas.openxmlformats.org/officeDocument/2006/relationships/image" Target="../media/image54.jpg"/><Relationship Id="rId5" Type="http://schemas.openxmlformats.org/officeDocument/2006/relationships/image" Target="../media/image53.jpg"/><Relationship Id="rId4" Type="http://schemas.openxmlformats.org/officeDocument/2006/relationships/image" Target="../media/image52.tif"/></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68.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2.xml"/><Relationship Id="rId1" Type="http://schemas.openxmlformats.org/officeDocument/2006/relationships/slideLayout" Target="../slideLayouts/slideLayout36.xml"/></Relationships>
</file>

<file path=ppt/slides/_rels/slide69.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3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70.xml.rels><?xml version="1.0" encoding="UTF-8" standalone="yes"?>
<Relationships xmlns="http://schemas.openxmlformats.org/package/2006/relationships"><Relationship Id="rId3" Type="http://schemas.openxmlformats.org/officeDocument/2006/relationships/image" Target="../media/image59.jpg"/><Relationship Id="rId7" Type="http://schemas.openxmlformats.org/officeDocument/2006/relationships/image" Target="../media/image62.jpg"/><Relationship Id="rId2" Type="http://schemas.openxmlformats.org/officeDocument/2006/relationships/image" Target="../media/image58.jpg"/><Relationship Id="rId1" Type="http://schemas.openxmlformats.org/officeDocument/2006/relationships/slideLayout" Target="../slideLayouts/slideLayout33.xml"/><Relationship Id="rId6" Type="http://schemas.openxmlformats.org/officeDocument/2006/relationships/image" Target="../media/image52.tif"/><Relationship Id="rId5" Type="http://schemas.openxmlformats.org/officeDocument/2006/relationships/image" Target="../media/image61.jpg"/><Relationship Id="rId4" Type="http://schemas.openxmlformats.org/officeDocument/2006/relationships/image" Target="../media/image60.jpg"/></Relationships>
</file>

<file path=ppt/slides/_rels/slide71.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58.jpg"/><Relationship Id="rId1" Type="http://schemas.openxmlformats.org/officeDocument/2006/relationships/slideLayout" Target="../slideLayouts/slideLayout33.xml"/><Relationship Id="rId6" Type="http://schemas.openxmlformats.org/officeDocument/2006/relationships/image" Target="../media/image52.tif"/><Relationship Id="rId5" Type="http://schemas.openxmlformats.org/officeDocument/2006/relationships/image" Target="../media/image61.jpg"/><Relationship Id="rId4" Type="http://schemas.openxmlformats.org/officeDocument/2006/relationships/image" Target="../media/image60.jpg"/></Relationships>
</file>

<file path=ppt/slides/_rels/slide72.xml.rels><?xml version="1.0" encoding="UTF-8" standalone="yes"?>
<Relationships xmlns="http://schemas.openxmlformats.org/package/2006/relationships"><Relationship Id="rId2" Type="http://schemas.openxmlformats.org/officeDocument/2006/relationships/image" Target="../media/image52.tif"/><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8.xml"/></Relationships>
</file>

<file path=ppt/slides/_rels/slide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7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E0F5C06-0C48-FB49-9A75-90C42B293224}"/>
              </a:ext>
            </a:extLst>
          </p:cNvPr>
          <p:cNvSpPr>
            <a:spLocks noGrp="1"/>
          </p:cNvSpPr>
          <p:nvPr>
            <p:ph type="ctrTitle"/>
          </p:nvPr>
        </p:nvSpPr>
        <p:spPr/>
        <p:txBody>
          <a:bodyPr>
            <a:normAutofit fontScale="90000"/>
          </a:bodyPr>
          <a:lstStyle/>
          <a:p>
            <a:r>
              <a:rPr lang="en-FI" dirty="0"/>
              <a:t>Beyond and instead of the workshop</a:t>
            </a:r>
            <a:br>
              <a:rPr lang="en-FI" dirty="0"/>
            </a:br>
            <a:r>
              <a:rPr lang="en-FI" dirty="0"/>
              <a:t>a.k.a codesign is not about workshops, its about adequate ways to include people in envisioning, designing and making decisions</a:t>
            </a:r>
            <a:br>
              <a:rPr lang="en-FI" dirty="0"/>
            </a:br>
            <a:endParaRPr lang="en-FI" dirty="0"/>
          </a:p>
        </p:txBody>
      </p:sp>
      <p:sp>
        <p:nvSpPr>
          <p:cNvPr id="5" name="Subtitle 4">
            <a:extLst>
              <a:ext uri="{FF2B5EF4-FFF2-40B4-BE49-F238E27FC236}">
                <a16:creationId xmlns:a16="http://schemas.microsoft.com/office/drawing/2014/main" id="{C929AA78-33CC-2148-B1C9-E0FF066D73E5}"/>
              </a:ext>
            </a:extLst>
          </p:cNvPr>
          <p:cNvSpPr>
            <a:spLocks noGrp="1"/>
          </p:cNvSpPr>
          <p:nvPr>
            <p:ph type="subTitle" idx="1"/>
          </p:nvPr>
        </p:nvSpPr>
        <p:spPr/>
        <p:txBody>
          <a:bodyPr/>
          <a:lstStyle/>
          <a:p>
            <a:endParaRPr lang="en-FI"/>
          </a:p>
        </p:txBody>
      </p:sp>
    </p:spTree>
    <p:extLst>
      <p:ext uri="{BB962C8B-B14F-4D97-AF65-F5344CB8AC3E}">
        <p14:creationId xmlns:p14="http://schemas.microsoft.com/office/powerpoint/2010/main" val="39865020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48B154C-ACBD-784E-B210-69A0791B5FA7}"/>
              </a:ext>
            </a:extLst>
          </p:cNvPr>
          <p:cNvSpPr txBox="1"/>
          <p:nvPr/>
        </p:nvSpPr>
        <p:spPr>
          <a:xfrm>
            <a:off x="4962204" y="279261"/>
            <a:ext cx="2315506"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Futura Medium" panose="020B0602020204020303" pitchFamily="34" charset="-79"/>
                <a:ea typeface="+mn-ea"/>
                <a:cs typeface="Futura Medium" panose="020B0602020204020303" pitchFamily="34" charset="-79"/>
              </a:rPr>
              <a:t>Design Studies:</a:t>
            </a:r>
          </a:p>
        </p:txBody>
      </p:sp>
      <p:sp>
        <p:nvSpPr>
          <p:cNvPr id="4" name="TextBox 3">
            <a:extLst>
              <a:ext uri="{FF2B5EF4-FFF2-40B4-BE49-F238E27FC236}">
                <a16:creationId xmlns:a16="http://schemas.microsoft.com/office/drawing/2014/main" id="{EA8E04A1-418C-3D49-BE11-3D54941EB137}"/>
              </a:ext>
            </a:extLst>
          </p:cNvPr>
          <p:cNvSpPr txBox="1"/>
          <p:nvPr/>
        </p:nvSpPr>
        <p:spPr>
          <a:xfrm>
            <a:off x="1200486" y="5968412"/>
            <a:ext cx="983894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venir Roman" panose="02000503020000020003" pitchFamily="2" charset="0"/>
                <a:ea typeface="+mn-ea"/>
                <a:cs typeface="+mn-cs"/>
              </a:rPr>
              <a:t>'Reinterpretation, adaptation, and reinvention in design spaces’. Source: Botero 2013: 93 (adapted from Botero et al. 2010).</a:t>
            </a:r>
          </a:p>
        </p:txBody>
      </p:sp>
      <p:pic>
        <p:nvPicPr>
          <p:cNvPr id="5" name="Picture 4">
            <a:extLst>
              <a:ext uri="{FF2B5EF4-FFF2-40B4-BE49-F238E27FC236}">
                <a16:creationId xmlns:a16="http://schemas.microsoft.com/office/drawing/2014/main" id="{596975A8-DDD1-2D47-BDE4-95D10062B800}"/>
              </a:ext>
            </a:extLst>
          </p:cNvPr>
          <p:cNvPicPr/>
          <p:nvPr/>
        </p:nvPicPr>
        <p:blipFill rotWithShape="1">
          <a:blip r:embed="rId2">
            <a:extLst>
              <a:ext uri="{28A0092B-C50C-407E-A947-70E740481C1C}">
                <a14:useLocalDpi xmlns:a14="http://schemas.microsoft.com/office/drawing/2010/main" val="0"/>
              </a:ext>
            </a:extLst>
          </a:blip>
          <a:srcRect l="6856" t="8228" r="7800" b="8078"/>
          <a:stretch/>
        </p:blipFill>
        <p:spPr bwMode="auto">
          <a:xfrm>
            <a:off x="2316480" y="692412"/>
            <a:ext cx="7571232" cy="5360949"/>
          </a:xfrm>
          <a:prstGeom prst="rect">
            <a:avLst/>
          </a:prstGeom>
          <a:ln>
            <a:noFill/>
          </a:ln>
          <a:extLst>
            <a:ext uri="{53640926-AAD7-44d8-BBD7-CCE9431645EC}">
              <a14:shadowObscured xmlns:wpc="http://schemas.microsoft.com/office/word/2010/wordprocessing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mc="http://schemas.openxmlformats.org/markup-compatibility/2006" xmlns:aink="http://schemas.microsoft.com/office/drawing/2016/ink" xmlns:am3d="http://schemas.microsoft.com/office/drawing/2017/model3d"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16cid="http://schemas.microsoft.com/office/word/2016/wordml/cid"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arto="http://schemas.microsoft.com/office/word/2006/arto" xmlns:mo="http://schemas.microsoft.com/office/mac/office/2008/main" xmlns:mv="urn:schemas-microsoft-com:mac:vml" xmlns:a14="http://schemas.microsoft.com/office/drawing/2010/main" xmlns:w="http://schemas.openxmlformats.org/wordprocessingml/2006/main" xmlns:w10="urn:schemas-microsoft-com:office:word" xmlns:v="urn:schemas-microsoft-com:vml" xmlns:o="urn:schemas-microsoft-com:office:office" xmlns="" xmlns:lc="http://schemas.openxmlformats.org/drawingml/2006/lockedCanvas"/>
            </a:ext>
          </a:extLst>
        </p:spPr>
      </p:pic>
    </p:spTree>
    <p:extLst>
      <p:ext uri="{BB962C8B-B14F-4D97-AF65-F5344CB8AC3E}">
        <p14:creationId xmlns:p14="http://schemas.microsoft.com/office/powerpoint/2010/main" val="2065180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AD53F9-96B1-AB45-AEFA-9831E54DE2DD}"/>
              </a:ext>
            </a:extLst>
          </p:cNvPr>
          <p:cNvPicPr/>
          <p:nvPr/>
        </p:nvPicPr>
        <p:blipFill>
          <a:blip r:embed="rId2"/>
          <a:stretch>
            <a:fillRect/>
          </a:stretch>
        </p:blipFill>
        <p:spPr>
          <a:xfrm>
            <a:off x="1200796" y="1767840"/>
            <a:ext cx="9814791" cy="2129663"/>
          </a:xfrm>
          <a:prstGeom prst="rect">
            <a:avLst/>
          </a:prstGeom>
        </p:spPr>
      </p:pic>
      <p:sp>
        <p:nvSpPr>
          <p:cNvPr id="3" name="TextBox 2">
            <a:extLst>
              <a:ext uri="{FF2B5EF4-FFF2-40B4-BE49-F238E27FC236}">
                <a16:creationId xmlns:a16="http://schemas.microsoft.com/office/drawing/2014/main" id="{5C11ADB4-BA23-AA44-A84D-6EA5AC504452}"/>
              </a:ext>
            </a:extLst>
          </p:cNvPr>
          <p:cNvSpPr txBox="1"/>
          <p:nvPr/>
        </p:nvSpPr>
        <p:spPr>
          <a:xfrm>
            <a:off x="1200486" y="5968412"/>
            <a:ext cx="983894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venir Roman" panose="02000503020000020003" pitchFamily="2" charset="0"/>
                <a:ea typeface="+mn-ea"/>
                <a:cs typeface="+mn-cs"/>
              </a:rPr>
              <a:t>A Basic Framework for Users’ Active Engagement with Products and Services</a:t>
            </a:r>
          </a:p>
        </p:txBody>
      </p:sp>
    </p:spTree>
    <p:extLst>
      <p:ext uri="{BB962C8B-B14F-4D97-AF65-F5344CB8AC3E}">
        <p14:creationId xmlns:p14="http://schemas.microsoft.com/office/powerpoint/2010/main" val="241992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74F8658-C6DC-AF44-8CA2-A58B49443465}"/>
              </a:ext>
            </a:extLst>
          </p:cNvPr>
          <p:cNvPicPr/>
          <p:nvPr/>
        </p:nvPicPr>
        <p:blipFill>
          <a:blip r:embed="rId2"/>
          <a:stretch>
            <a:fillRect/>
          </a:stretch>
        </p:blipFill>
        <p:spPr>
          <a:xfrm>
            <a:off x="1597151" y="-24898"/>
            <a:ext cx="9195743" cy="6401314"/>
          </a:xfrm>
          <a:prstGeom prst="rect">
            <a:avLst/>
          </a:prstGeom>
        </p:spPr>
      </p:pic>
      <p:sp>
        <p:nvSpPr>
          <p:cNvPr id="3" name="TextBox 2">
            <a:extLst>
              <a:ext uri="{FF2B5EF4-FFF2-40B4-BE49-F238E27FC236}">
                <a16:creationId xmlns:a16="http://schemas.microsoft.com/office/drawing/2014/main" id="{5C11ADB4-BA23-AA44-A84D-6EA5AC504452}"/>
              </a:ext>
            </a:extLst>
          </p:cNvPr>
          <p:cNvSpPr txBox="1"/>
          <p:nvPr/>
        </p:nvSpPr>
        <p:spPr>
          <a:xfrm>
            <a:off x="1200486" y="6273212"/>
            <a:ext cx="983894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venir Roman" panose="02000503020000020003" pitchFamily="2" charset="0"/>
                <a:ea typeface="+mn-ea"/>
                <a:cs typeface="+mn-cs"/>
              </a:rPr>
              <a:t>A minimal framework for discussing users’ active design engagement in a given setting</a:t>
            </a:r>
          </a:p>
        </p:txBody>
      </p:sp>
      <p:sp>
        <p:nvSpPr>
          <p:cNvPr id="5" name="Rectangle 4">
            <a:extLst>
              <a:ext uri="{FF2B5EF4-FFF2-40B4-BE49-F238E27FC236}">
                <a16:creationId xmlns:a16="http://schemas.microsoft.com/office/drawing/2014/main" id="{CEB79F12-2D57-2B46-9A56-24778D007E1F}"/>
              </a:ext>
            </a:extLst>
          </p:cNvPr>
          <p:cNvSpPr/>
          <p:nvPr/>
        </p:nvSpPr>
        <p:spPr>
          <a:xfrm>
            <a:off x="1840992" y="1658112"/>
            <a:ext cx="8951902" cy="3547872"/>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28865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74F8658-C6DC-AF44-8CA2-A58B49443465}"/>
              </a:ext>
            </a:extLst>
          </p:cNvPr>
          <p:cNvPicPr/>
          <p:nvPr/>
        </p:nvPicPr>
        <p:blipFill>
          <a:blip r:embed="rId2"/>
          <a:stretch>
            <a:fillRect/>
          </a:stretch>
        </p:blipFill>
        <p:spPr>
          <a:xfrm>
            <a:off x="1597151" y="-24898"/>
            <a:ext cx="9195743" cy="6401314"/>
          </a:xfrm>
          <a:prstGeom prst="rect">
            <a:avLst/>
          </a:prstGeom>
        </p:spPr>
      </p:pic>
      <p:sp>
        <p:nvSpPr>
          <p:cNvPr id="3" name="TextBox 2">
            <a:extLst>
              <a:ext uri="{FF2B5EF4-FFF2-40B4-BE49-F238E27FC236}">
                <a16:creationId xmlns:a16="http://schemas.microsoft.com/office/drawing/2014/main" id="{5C11ADB4-BA23-AA44-A84D-6EA5AC504452}"/>
              </a:ext>
            </a:extLst>
          </p:cNvPr>
          <p:cNvSpPr txBox="1"/>
          <p:nvPr/>
        </p:nvSpPr>
        <p:spPr>
          <a:xfrm>
            <a:off x="1200486" y="6273212"/>
            <a:ext cx="983894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venir Roman" panose="02000503020000020003" pitchFamily="2" charset="0"/>
                <a:ea typeface="+mn-ea"/>
                <a:cs typeface="+mn-cs"/>
              </a:rPr>
              <a:t>A minimal framework for discussing users’ active design engagement in a given setting</a:t>
            </a:r>
          </a:p>
        </p:txBody>
      </p:sp>
      <p:sp>
        <p:nvSpPr>
          <p:cNvPr id="5" name="Rectangle 4">
            <a:extLst>
              <a:ext uri="{FF2B5EF4-FFF2-40B4-BE49-F238E27FC236}">
                <a16:creationId xmlns:a16="http://schemas.microsoft.com/office/drawing/2014/main" id="{CEB79F12-2D57-2B46-9A56-24778D007E1F}"/>
              </a:ext>
            </a:extLst>
          </p:cNvPr>
          <p:cNvSpPr/>
          <p:nvPr/>
        </p:nvSpPr>
        <p:spPr>
          <a:xfrm>
            <a:off x="1840992" y="2708300"/>
            <a:ext cx="8951902" cy="2490704"/>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74908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74F8658-C6DC-AF44-8CA2-A58B49443465}"/>
              </a:ext>
            </a:extLst>
          </p:cNvPr>
          <p:cNvPicPr/>
          <p:nvPr/>
        </p:nvPicPr>
        <p:blipFill>
          <a:blip r:embed="rId2"/>
          <a:stretch>
            <a:fillRect/>
          </a:stretch>
        </p:blipFill>
        <p:spPr>
          <a:xfrm>
            <a:off x="1597151" y="-24898"/>
            <a:ext cx="9195743" cy="6401314"/>
          </a:xfrm>
          <a:prstGeom prst="rect">
            <a:avLst/>
          </a:prstGeom>
        </p:spPr>
      </p:pic>
      <p:sp>
        <p:nvSpPr>
          <p:cNvPr id="3" name="TextBox 2">
            <a:extLst>
              <a:ext uri="{FF2B5EF4-FFF2-40B4-BE49-F238E27FC236}">
                <a16:creationId xmlns:a16="http://schemas.microsoft.com/office/drawing/2014/main" id="{5C11ADB4-BA23-AA44-A84D-6EA5AC504452}"/>
              </a:ext>
            </a:extLst>
          </p:cNvPr>
          <p:cNvSpPr txBox="1"/>
          <p:nvPr/>
        </p:nvSpPr>
        <p:spPr>
          <a:xfrm>
            <a:off x="1200486" y="6273212"/>
            <a:ext cx="983894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venir Roman" panose="02000503020000020003" pitchFamily="2" charset="0"/>
                <a:ea typeface="+mn-ea"/>
                <a:cs typeface="+mn-cs"/>
              </a:rPr>
              <a:t>A minimal framework for discussing users’ active design engagement in a given setting</a:t>
            </a:r>
          </a:p>
        </p:txBody>
      </p:sp>
      <p:sp>
        <p:nvSpPr>
          <p:cNvPr id="5" name="Rectangle 4">
            <a:extLst>
              <a:ext uri="{FF2B5EF4-FFF2-40B4-BE49-F238E27FC236}">
                <a16:creationId xmlns:a16="http://schemas.microsoft.com/office/drawing/2014/main" id="{CEB79F12-2D57-2B46-9A56-24778D007E1F}"/>
              </a:ext>
            </a:extLst>
          </p:cNvPr>
          <p:cNvSpPr/>
          <p:nvPr/>
        </p:nvSpPr>
        <p:spPr>
          <a:xfrm>
            <a:off x="1840992" y="2760453"/>
            <a:ext cx="8951902" cy="84539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59354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74F8658-C6DC-AF44-8CA2-A58B49443465}"/>
              </a:ext>
            </a:extLst>
          </p:cNvPr>
          <p:cNvPicPr/>
          <p:nvPr/>
        </p:nvPicPr>
        <p:blipFill>
          <a:blip r:embed="rId2"/>
          <a:stretch>
            <a:fillRect/>
          </a:stretch>
        </p:blipFill>
        <p:spPr>
          <a:xfrm>
            <a:off x="1597151" y="-24898"/>
            <a:ext cx="9195743" cy="6401314"/>
          </a:xfrm>
          <a:prstGeom prst="rect">
            <a:avLst/>
          </a:prstGeom>
        </p:spPr>
      </p:pic>
      <p:sp>
        <p:nvSpPr>
          <p:cNvPr id="3" name="TextBox 2">
            <a:extLst>
              <a:ext uri="{FF2B5EF4-FFF2-40B4-BE49-F238E27FC236}">
                <a16:creationId xmlns:a16="http://schemas.microsoft.com/office/drawing/2014/main" id="{5C11ADB4-BA23-AA44-A84D-6EA5AC504452}"/>
              </a:ext>
            </a:extLst>
          </p:cNvPr>
          <p:cNvSpPr txBox="1"/>
          <p:nvPr/>
        </p:nvSpPr>
        <p:spPr>
          <a:xfrm>
            <a:off x="1200486" y="6273212"/>
            <a:ext cx="983894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venir Roman" panose="02000503020000020003" pitchFamily="2" charset="0"/>
                <a:ea typeface="+mn-ea"/>
                <a:cs typeface="+mn-cs"/>
              </a:rPr>
              <a:t>A minimal framework for discussing users’ active design engagement in a given setting</a:t>
            </a:r>
          </a:p>
        </p:txBody>
      </p:sp>
    </p:spTree>
    <p:extLst>
      <p:ext uri="{BB962C8B-B14F-4D97-AF65-F5344CB8AC3E}">
        <p14:creationId xmlns:p14="http://schemas.microsoft.com/office/powerpoint/2010/main" val="15079933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729567E-3937-1D45-A83F-0B6D57B35B1D}"/>
              </a:ext>
            </a:extLst>
          </p:cNvPr>
          <p:cNvSpPr txBox="1"/>
          <p:nvPr/>
        </p:nvSpPr>
        <p:spPr>
          <a:xfrm>
            <a:off x="1200486" y="6273212"/>
            <a:ext cx="983894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venir Roman" panose="02000503020000020003" pitchFamily="2" charset="0"/>
                <a:ea typeface="+mn-ea"/>
                <a:cs typeface="+mn-cs"/>
              </a:rPr>
              <a:t>A minimal framework for discussing users’ active design engagement: example of </a:t>
            </a:r>
            <a:r>
              <a:rPr kumimoji="0" lang="en-GB" sz="1800" b="0" i="0" u="none" strike="noStrike" kern="1200" cap="none" spc="0" normalizeH="0" baseline="0" noProof="0" dirty="0" err="1">
                <a:ln>
                  <a:noFill/>
                </a:ln>
                <a:solidFill>
                  <a:prstClr val="black"/>
                </a:solidFill>
                <a:effectLst/>
                <a:uLnTx/>
                <a:uFillTx/>
                <a:latin typeface="Avenir Roman" panose="02000503020000020003" pitchFamily="2" charset="0"/>
                <a:ea typeface="+mn-ea"/>
                <a:cs typeface="+mn-cs"/>
              </a:rPr>
              <a:t>fablabs</a:t>
            </a:r>
            <a:endParaRPr kumimoji="0" lang="en-GB" sz="1800" b="0" i="0" u="none" strike="noStrike" kern="1200" cap="none" spc="0" normalizeH="0" baseline="0" noProof="0" dirty="0">
              <a:ln>
                <a:noFill/>
              </a:ln>
              <a:solidFill>
                <a:prstClr val="black"/>
              </a:solidFill>
              <a:effectLst/>
              <a:uLnTx/>
              <a:uFillTx/>
              <a:latin typeface="Avenir Roman" panose="02000503020000020003" pitchFamily="2" charset="0"/>
              <a:ea typeface="+mn-ea"/>
              <a:cs typeface="+mn-cs"/>
            </a:endParaRPr>
          </a:p>
        </p:txBody>
      </p:sp>
      <p:pic>
        <p:nvPicPr>
          <p:cNvPr id="7" name="Picture 6">
            <a:extLst>
              <a:ext uri="{FF2B5EF4-FFF2-40B4-BE49-F238E27FC236}">
                <a16:creationId xmlns:a16="http://schemas.microsoft.com/office/drawing/2014/main" id="{B209E7A0-C91C-FB48-8D6A-D69C9798CCB3}"/>
              </a:ext>
            </a:extLst>
          </p:cNvPr>
          <p:cNvPicPr>
            <a:picLocks noChangeAspect="1"/>
          </p:cNvPicPr>
          <p:nvPr/>
        </p:nvPicPr>
        <p:blipFill rotWithShape="1">
          <a:blip r:embed="rId2"/>
          <a:srcRect b="54545"/>
          <a:stretch/>
        </p:blipFill>
        <p:spPr>
          <a:xfrm>
            <a:off x="1611739" y="140899"/>
            <a:ext cx="9047018" cy="6061159"/>
          </a:xfrm>
          <a:prstGeom prst="rect">
            <a:avLst/>
          </a:prstGeom>
        </p:spPr>
      </p:pic>
    </p:spTree>
    <p:extLst>
      <p:ext uri="{BB962C8B-B14F-4D97-AF65-F5344CB8AC3E}">
        <p14:creationId xmlns:p14="http://schemas.microsoft.com/office/powerpoint/2010/main" val="36146971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45C1F47-BD07-F54A-9B1C-693220DE7F50}"/>
              </a:ext>
            </a:extLst>
          </p:cNvPr>
          <p:cNvPicPr/>
          <p:nvPr/>
        </p:nvPicPr>
        <p:blipFill rotWithShape="1">
          <a:blip r:embed="rId2"/>
          <a:srcRect t="40572"/>
          <a:stretch/>
        </p:blipFill>
        <p:spPr>
          <a:xfrm>
            <a:off x="2262754" y="108489"/>
            <a:ext cx="7718150" cy="6441478"/>
          </a:xfrm>
          <a:prstGeom prst="rect">
            <a:avLst/>
          </a:prstGeom>
        </p:spPr>
      </p:pic>
      <p:sp>
        <p:nvSpPr>
          <p:cNvPr id="3" name="TextBox 2">
            <a:extLst>
              <a:ext uri="{FF2B5EF4-FFF2-40B4-BE49-F238E27FC236}">
                <a16:creationId xmlns:a16="http://schemas.microsoft.com/office/drawing/2014/main" id="{60725FE1-1325-B44C-B722-315AF3CF0BA0}"/>
              </a:ext>
            </a:extLst>
          </p:cNvPr>
          <p:cNvSpPr txBox="1"/>
          <p:nvPr/>
        </p:nvSpPr>
        <p:spPr>
          <a:xfrm>
            <a:off x="1200486" y="6350702"/>
            <a:ext cx="983894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venir Roman" panose="02000503020000020003" pitchFamily="2" charset="0"/>
                <a:ea typeface="+mn-ea"/>
                <a:cs typeface="+mn-cs"/>
              </a:rPr>
              <a:t>Varieties of user engagement</a:t>
            </a:r>
          </a:p>
        </p:txBody>
      </p:sp>
      <p:sp>
        <p:nvSpPr>
          <p:cNvPr id="4" name="Rectangle 3">
            <a:extLst>
              <a:ext uri="{FF2B5EF4-FFF2-40B4-BE49-F238E27FC236}">
                <a16:creationId xmlns:a16="http://schemas.microsoft.com/office/drawing/2014/main" id="{45FFC932-F7FA-8D4C-AAD0-BDE88AE1C90E}"/>
              </a:ext>
            </a:extLst>
          </p:cNvPr>
          <p:cNvSpPr/>
          <p:nvPr/>
        </p:nvSpPr>
        <p:spPr>
          <a:xfrm>
            <a:off x="1840993" y="2216043"/>
            <a:ext cx="7636640" cy="3964592"/>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34157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2777116-0EA8-A246-B826-1B4E897F6F78}"/>
              </a:ext>
            </a:extLst>
          </p:cNvPr>
          <p:cNvPicPr>
            <a:picLocks noChangeAspect="1"/>
          </p:cNvPicPr>
          <p:nvPr/>
        </p:nvPicPr>
        <p:blipFill rotWithShape="1">
          <a:blip r:embed="rId2"/>
          <a:srcRect t="38498"/>
          <a:stretch/>
        </p:blipFill>
        <p:spPr>
          <a:xfrm>
            <a:off x="2623326" y="77270"/>
            <a:ext cx="7092000" cy="6428850"/>
          </a:xfrm>
          <a:prstGeom prst="rect">
            <a:avLst/>
          </a:prstGeom>
        </p:spPr>
      </p:pic>
      <p:sp>
        <p:nvSpPr>
          <p:cNvPr id="3" name="TextBox 2">
            <a:extLst>
              <a:ext uri="{FF2B5EF4-FFF2-40B4-BE49-F238E27FC236}">
                <a16:creationId xmlns:a16="http://schemas.microsoft.com/office/drawing/2014/main" id="{58253281-E92D-0F4A-8CA1-F9D250CE84FD}"/>
              </a:ext>
            </a:extLst>
          </p:cNvPr>
          <p:cNvSpPr txBox="1"/>
          <p:nvPr/>
        </p:nvSpPr>
        <p:spPr>
          <a:xfrm>
            <a:off x="1200486" y="6422418"/>
            <a:ext cx="983894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venir Roman" panose="02000503020000020003" pitchFamily="2" charset="0"/>
                <a:ea typeface="+mn-ea"/>
                <a:cs typeface="+mn-cs"/>
              </a:rPr>
              <a:t>Varieties of user engagement: example of </a:t>
            </a:r>
            <a:r>
              <a:rPr kumimoji="0" lang="en-GB" sz="1800" b="0" i="0" u="none" strike="noStrike" kern="1200" cap="none" spc="0" normalizeH="0" baseline="0" noProof="0" dirty="0" err="1">
                <a:ln>
                  <a:noFill/>
                </a:ln>
                <a:solidFill>
                  <a:prstClr val="black"/>
                </a:solidFill>
                <a:effectLst/>
                <a:uLnTx/>
                <a:uFillTx/>
                <a:latin typeface="Avenir Roman" panose="02000503020000020003" pitchFamily="2" charset="0"/>
                <a:ea typeface="+mn-ea"/>
                <a:cs typeface="+mn-cs"/>
              </a:rPr>
              <a:t>fablabs</a:t>
            </a:r>
            <a:endParaRPr kumimoji="0" lang="en-GB" sz="1800" b="0" i="0" u="none" strike="noStrike" kern="1200" cap="none" spc="0" normalizeH="0" baseline="0" noProof="0" dirty="0">
              <a:ln>
                <a:noFill/>
              </a:ln>
              <a:solidFill>
                <a:prstClr val="black"/>
              </a:solidFill>
              <a:effectLst/>
              <a:uLnTx/>
              <a:uFillTx/>
              <a:latin typeface="Avenir Roman" panose="02000503020000020003" pitchFamily="2" charset="0"/>
              <a:ea typeface="+mn-ea"/>
              <a:cs typeface="+mn-cs"/>
            </a:endParaRPr>
          </a:p>
        </p:txBody>
      </p:sp>
      <p:sp>
        <p:nvSpPr>
          <p:cNvPr id="7" name="Rectangle 6">
            <a:extLst>
              <a:ext uri="{FF2B5EF4-FFF2-40B4-BE49-F238E27FC236}">
                <a16:creationId xmlns:a16="http://schemas.microsoft.com/office/drawing/2014/main" id="{05551A36-439D-F842-B6A1-B6B7595E020E}"/>
              </a:ext>
            </a:extLst>
          </p:cNvPr>
          <p:cNvSpPr/>
          <p:nvPr/>
        </p:nvSpPr>
        <p:spPr>
          <a:xfrm>
            <a:off x="2779361" y="2060621"/>
            <a:ext cx="6460514" cy="4303182"/>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18364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45C1F47-BD07-F54A-9B1C-693220DE7F50}"/>
              </a:ext>
            </a:extLst>
          </p:cNvPr>
          <p:cNvPicPr/>
          <p:nvPr/>
        </p:nvPicPr>
        <p:blipFill rotWithShape="1">
          <a:blip r:embed="rId2"/>
          <a:srcRect t="40572"/>
          <a:stretch/>
        </p:blipFill>
        <p:spPr>
          <a:xfrm>
            <a:off x="2262754" y="108489"/>
            <a:ext cx="7718150" cy="6441478"/>
          </a:xfrm>
          <a:prstGeom prst="rect">
            <a:avLst/>
          </a:prstGeom>
        </p:spPr>
      </p:pic>
      <p:sp>
        <p:nvSpPr>
          <p:cNvPr id="3" name="TextBox 2">
            <a:extLst>
              <a:ext uri="{FF2B5EF4-FFF2-40B4-BE49-F238E27FC236}">
                <a16:creationId xmlns:a16="http://schemas.microsoft.com/office/drawing/2014/main" id="{60725FE1-1325-B44C-B722-315AF3CF0BA0}"/>
              </a:ext>
            </a:extLst>
          </p:cNvPr>
          <p:cNvSpPr txBox="1"/>
          <p:nvPr/>
        </p:nvSpPr>
        <p:spPr>
          <a:xfrm>
            <a:off x="1200486" y="6350702"/>
            <a:ext cx="983894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venir Roman" panose="02000503020000020003" pitchFamily="2" charset="0"/>
                <a:ea typeface="+mn-ea"/>
                <a:cs typeface="+mn-cs"/>
              </a:rPr>
              <a:t>Varieties of user engagement</a:t>
            </a:r>
          </a:p>
        </p:txBody>
      </p:sp>
      <p:sp>
        <p:nvSpPr>
          <p:cNvPr id="4" name="Rectangle 3">
            <a:extLst>
              <a:ext uri="{FF2B5EF4-FFF2-40B4-BE49-F238E27FC236}">
                <a16:creationId xmlns:a16="http://schemas.microsoft.com/office/drawing/2014/main" id="{45FFC932-F7FA-8D4C-AAD0-BDE88AE1C90E}"/>
              </a:ext>
            </a:extLst>
          </p:cNvPr>
          <p:cNvSpPr/>
          <p:nvPr/>
        </p:nvSpPr>
        <p:spPr>
          <a:xfrm>
            <a:off x="2262753" y="3756453"/>
            <a:ext cx="7214879" cy="2424181"/>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60228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CF1A28C-6F80-2E41-93D0-283AE7A504CF}"/>
              </a:ext>
            </a:extLst>
          </p:cNvPr>
          <p:cNvSpPr>
            <a:spLocks noGrp="1"/>
          </p:cNvSpPr>
          <p:nvPr>
            <p:ph type="ctrTitle"/>
          </p:nvPr>
        </p:nvSpPr>
        <p:spPr/>
        <p:txBody>
          <a:bodyPr/>
          <a:lstStyle/>
          <a:p>
            <a:r>
              <a:rPr lang="en-US" dirty="0"/>
              <a:t>WEEK 3, TOPIC 1: </a:t>
            </a:r>
            <a:br>
              <a:rPr lang="en-US" dirty="0"/>
            </a:br>
            <a:r>
              <a:rPr lang="en-FI" dirty="0"/>
              <a:t>Design during use</a:t>
            </a:r>
          </a:p>
        </p:txBody>
      </p:sp>
      <p:sp>
        <p:nvSpPr>
          <p:cNvPr id="5" name="Subtitle 4">
            <a:extLst>
              <a:ext uri="{FF2B5EF4-FFF2-40B4-BE49-F238E27FC236}">
                <a16:creationId xmlns:a16="http://schemas.microsoft.com/office/drawing/2014/main" id="{E2410399-8E45-1C4B-ACC7-D2CF68284C21}"/>
              </a:ext>
            </a:extLst>
          </p:cNvPr>
          <p:cNvSpPr>
            <a:spLocks noGrp="1"/>
          </p:cNvSpPr>
          <p:nvPr>
            <p:ph type="subTitle" idx="1"/>
          </p:nvPr>
        </p:nvSpPr>
        <p:spPr/>
        <p:txBody>
          <a:bodyPr>
            <a:normAutofit fontScale="92500" lnSpcReduction="10000"/>
          </a:bodyPr>
          <a:lstStyle/>
          <a:p>
            <a:r>
              <a:rPr lang="en-FI" dirty="0"/>
              <a:t>Kohtala, C., Hyysalo, S. &amp; Whalen, J (2019) A taxonomy of user’ active design engagement in 21</a:t>
            </a:r>
            <a:r>
              <a:rPr lang="en-FI" baseline="30000" dirty="0"/>
              <a:t>st</a:t>
            </a:r>
            <a:r>
              <a:rPr lang="en-FI" dirty="0"/>
              <a:t> century. </a:t>
            </a:r>
            <a:r>
              <a:rPr lang="en-FI" i="1" dirty="0"/>
              <a:t>Design Studies</a:t>
            </a:r>
            <a:r>
              <a:rPr lang="en-US" i="1" dirty="0"/>
              <a:t> 67, </a:t>
            </a:r>
            <a:r>
              <a:rPr lang="en-FI" dirty="0"/>
              <a:t>27-54</a:t>
            </a:r>
            <a:r>
              <a:rPr lang="en-FI" i="1" dirty="0"/>
              <a:t> </a:t>
            </a:r>
            <a:r>
              <a:rPr lang="en-FI" i="1" u="sng" dirty="0">
                <a:hlinkClick r:id="rId2"/>
              </a:rPr>
              <a:t>https://doi.org/10.1016/j.destud.2019.11.008</a:t>
            </a:r>
            <a:endParaRPr lang="en-FI" dirty="0"/>
          </a:p>
        </p:txBody>
      </p:sp>
    </p:spTree>
    <p:extLst>
      <p:ext uri="{BB962C8B-B14F-4D97-AF65-F5344CB8AC3E}">
        <p14:creationId xmlns:p14="http://schemas.microsoft.com/office/powerpoint/2010/main" val="36488234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2777116-0EA8-A246-B826-1B4E897F6F78}"/>
              </a:ext>
            </a:extLst>
          </p:cNvPr>
          <p:cNvPicPr>
            <a:picLocks noChangeAspect="1"/>
          </p:cNvPicPr>
          <p:nvPr/>
        </p:nvPicPr>
        <p:blipFill rotWithShape="1">
          <a:blip r:embed="rId2"/>
          <a:srcRect t="38498"/>
          <a:stretch/>
        </p:blipFill>
        <p:spPr>
          <a:xfrm>
            <a:off x="2623326" y="77270"/>
            <a:ext cx="7092000" cy="6428850"/>
          </a:xfrm>
          <a:prstGeom prst="rect">
            <a:avLst/>
          </a:prstGeom>
        </p:spPr>
      </p:pic>
      <p:sp>
        <p:nvSpPr>
          <p:cNvPr id="3" name="TextBox 2">
            <a:extLst>
              <a:ext uri="{FF2B5EF4-FFF2-40B4-BE49-F238E27FC236}">
                <a16:creationId xmlns:a16="http://schemas.microsoft.com/office/drawing/2014/main" id="{58253281-E92D-0F4A-8CA1-F9D250CE84FD}"/>
              </a:ext>
            </a:extLst>
          </p:cNvPr>
          <p:cNvSpPr txBox="1"/>
          <p:nvPr/>
        </p:nvSpPr>
        <p:spPr>
          <a:xfrm>
            <a:off x="1200486" y="6422418"/>
            <a:ext cx="983894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venir Roman" panose="02000503020000020003" pitchFamily="2" charset="0"/>
                <a:ea typeface="+mn-ea"/>
                <a:cs typeface="+mn-cs"/>
              </a:rPr>
              <a:t>Varieties of user engagement: example of </a:t>
            </a:r>
            <a:r>
              <a:rPr kumimoji="0" lang="en-GB" sz="1800" b="0" i="0" u="none" strike="noStrike" kern="1200" cap="none" spc="0" normalizeH="0" baseline="0" noProof="0" dirty="0" err="1">
                <a:ln>
                  <a:noFill/>
                </a:ln>
                <a:solidFill>
                  <a:prstClr val="black"/>
                </a:solidFill>
                <a:effectLst/>
                <a:uLnTx/>
                <a:uFillTx/>
                <a:latin typeface="Avenir Roman" panose="02000503020000020003" pitchFamily="2" charset="0"/>
                <a:ea typeface="+mn-ea"/>
                <a:cs typeface="+mn-cs"/>
              </a:rPr>
              <a:t>fablabs</a:t>
            </a:r>
            <a:endParaRPr kumimoji="0" lang="en-GB" sz="1800" b="0" i="0" u="none" strike="noStrike" kern="1200" cap="none" spc="0" normalizeH="0" baseline="0" noProof="0" dirty="0">
              <a:ln>
                <a:noFill/>
              </a:ln>
              <a:solidFill>
                <a:prstClr val="black"/>
              </a:solidFill>
              <a:effectLst/>
              <a:uLnTx/>
              <a:uFillTx/>
              <a:latin typeface="Avenir Roman" panose="02000503020000020003" pitchFamily="2" charset="0"/>
              <a:ea typeface="+mn-ea"/>
              <a:cs typeface="+mn-cs"/>
            </a:endParaRPr>
          </a:p>
        </p:txBody>
      </p:sp>
      <p:sp>
        <p:nvSpPr>
          <p:cNvPr id="7" name="Rectangle 6">
            <a:extLst>
              <a:ext uri="{FF2B5EF4-FFF2-40B4-BE49-F238E27FC236}">
                <a16:creationId xmlns:a16="http://schemas.microsoft.com/office/drawing/2014/main" id="{05551A36-439D-F842-B6A1-B6B7595E020E}"/>
              </a:ext>
            </a:extLst>
          </p:cNvPr>
          <p:cNvSpPr/>
          <p:nvPr/>
        </p:nvSpPr>
        <p:spPr>
          <a:xfrm>
            <a:off x="2779361" y="3642359"/>
            <a:ext cx="6460514" cy="2721443"/>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09164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45C1F47-BD07-F54A-9B1C-693220DE7F50}"/>
              </a:ext>
            </a:extLst>
          </p:cNvPr>
          <p:cNvPicPr/>
          <p:nvPr/>
        </p:nvPicPr>
        <p:blipFill rotWithShape="1">
          <a:blip r:embed="rId2"/>
          <a:srcRect t="40572"/>
          <a:stretch/>
        </p:blipFill>
        <p:spPr>
          <a:xfrm>
            <a:off x="2262754" y="108489"/>
            <a:ext cx="7718150" cy="6441478"/>
          </a:xfrm>
          <a:prstGeom prst="rect">
            <a:avLst/>
          </a:prstGeom>
        </p:spPr>
      </p:pic>
      <p:sp>
        <p:nvSpPr>
          <p:cNvPr id="3" name="TextBox 2">
            <a:extLst>
              <a:ext uri="{FF2B5EF4-FFF2-40B4-BE49-F238E27FC236}">
                <a16:creationId xmlns:a16="http://schemas.microsoft.com/office/drawing/2014/main" id="{60725FE1-1325-B44C-B722-315AF3CF0BA0}"/>
              </a:ext>
            </a:extLst>
          </p:cNvPr>
          <p:cNvSpPr txBox="1"/>
          <p:nvPr/>
        </p:nvSpPr>
        <p:spPr>
          <a:xfrm>
            <a:off x="1200486" y="6350702"/>
            <a:ext cx="983894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venir Roman" panose="02000503020000020003" pitchFamily="2" charset="0"/>
                <a:ea typeface="+mn-ea"/>
                <a:cs typeface="+mn-cs"/>
              </a:rPr>
              <a:t>Varieties of user engagement</a:t>
            </a:r>
          </a:p>
        </p:txBody>
      </p:sp>
      <p:sp>
        <p:nvSpPr>
          <p:cNvPr id="4" name="Rectangle 3">
            <a:extLst>
              <a:ext uri="{FF2B5EF4-FFF2-40B4-BE49-F238E27FC236}">
                <a16:creationId xmlns:a16="http://schemas.microsoft.com/office/drawing/2014/main" id="{45FFC932-F7FA-8D4C-AAD0-BDE88AE1C90E}"/>
              </a:ext>
            </a:extLst>
          </p:cNvPr>
          <p:cNvSpPr/>
          <p:nvPr/>
        </p:nvSpPr>
        <p:spPr>
          <a:xfrm>
            <a:off x="2262753" y="4967416"/>
            <a:ext cx="7214879" cy="1213218"/>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74331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2777116-0EA8-A246-B826-1B4E897F6F78}"/>
              </a:ext>
            </a:extLst>
          </p:cNvPr>
          <p:cNvPicPr>
            <a:picLocks noChangeAspect="1"/>
          </p:cNvPicPr>
          <p:nvPr/>
        </p:nvPicPr>
        <p:blipFill rotWithShape="1">
          <a:blip r:embed="rId2"/>
          <a:srcRect t="38498"/>
          <a:stretch/>
        </p:blipFill>
        <p:spPr>
          <a:xfrm>
            <a:off x="2623326" y="77270"/>
            <a:ext cx="7092000" cy="6428850"/>
          </a:xfrm>
          <a:prstGeom prst="rect">
            <a:avLst/>
          </a:prstGeom>
        </p:spPr>
      </p:pic>
      <p:sp>
        <p:nvSpPr>
          <p:cNvPr id="3" name="TextBox 2">
            <a:extLst>
              <a:ext uri="{FF2B5EF4-FFF2-40B4-BE49-F238E27FC236}">
                <a16:creationId xmlns:a16="http://schemas.microsoft.com/office/drawing/2014/main" id="{58253281-E92D-0F4A-8CA1-F9D250CE84FD}"/>
              </a:ext>
            </a:extLst>
          </p:cNvPr>
          <p:cNvSpPr txBox="1"/>
          <p:nvPr/>
        </p:nvSpPr>
        <p:spPr>
          <a:xfrm>
            <a:off x="1200486" y="6422418"/>
            <a:ext cx="983894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venir Roman" panose="02000503020000020003" pitchFamily="2" charset="0"/>
                <a:ea typeface="+mn-ea"/>
                <a:cs typeface="+mn-cs"/>
              </a:rPr>
              <a:t>Varieties of user engagement: example of </a:t>
            </a:r>
            <a:r>
              <a:rPr kumimoji="0" lang="en-GB" sz="1800" b="0" i="0" u="none" strike="noStrike" kern="1200" cap="none" spc="0" normalizeH="0" baseline="0" noProof="0" dirty="0" err="1">
                <a:ln>
                  <a:noFill/>
                </a:ln>
                <a:solidFill>
                  <a:prstClr val="black"/>
                </a:solidFill>
                <a:effectLst/>
                <a:uLnTx/>
                <a:uFillTx/>
                <a:latin typeface="Avenir Roman" panose="02000503020000020003" pitchFamily="2" charset="0"/>
                <a:ea typeface="+mn-ea"/>
                <a:cs typeface="+mn-cs"/>
              </a:rPr>
              <a:t>fablabs</a:t>
            </a:r>
            <a:endParaRPr kumimoji="0" lang="en-GB" sz="1800" b="0" i="0" u="none" strike="noStrike" kern="1200" cap="none" spc="0" normalizeH="0" baseline="0" noProof="0" dirty="0">
              <a:ln>
                <a:noFill/>
              </a:ln>
              <a:solidFill>
                <a:prstClr val="black"/>
              </a:solidFill>
              <a:effectLst/>
              <a:uLnTx/>
              <a:uFillTx/>
              <a:latin typeface="Avenir Roman" panose="02000503020000020003" pitchFamily="2" charset="0"/>
              <a:ea typeface="+mn-ea"/>
              <a:cs typeface="+mn-cs"/>
            </a:endParaRPr>
          </a:p>
        </p:txBody>
      </p:sp>
      <p:sp>
        <p:nvSpPr>
          <p:cNvPr id="7" name="Rectangle 6">
            <a:extLst>
              <a:ext uri="{FF2B5EF4-FFF2-40B4-BE49-F238E27FC236}">
                <a16:creationId xmlns:a16="http://schemas.microsoft.com/office/drawing/2014/main" id="{05551A36-439D-F842-B6A1-B6B7595E020E}"/>
              </a:ext>
            </a:extLst>
          </p:cNvPr>
          <p:cNvSpPr/>
          <p:nvPr/>
        </p:nvSpPr>
        <p:spPr>
          <a:xfrm>
            <a:off x="2779361" y="4861560"/>
            <a:ext cx="6460514" cy="1502242"/>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5237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45C1F47-BD07-F54A-9B1C-693220DE7F50}"/>
              </a:ext>
            </a:extLst>
          </p:cNvPr>
          <p:cNvPicPr/>
          <p:nvPr/>
        </p:nvPicPr>
        <p:blipFill rotWithShape="1">
          <a:blip r:embed="rId2"/>
          <a:srcRect t="40572"/>
          <a:stretch/>
        </p:blipFill>
        <p:spPr>
          <a:xfrm>
            <a:off x="2262754" y="108489"/>
            <a:ext cx="7718150" cy="6441478"/>
          </a:xfrm>
          <a:prstGeom prst="rect">
            <a:avLst/>
          </a:prstGeom>
        </p:spPr>
      </p:pic>
      <p:sp>
        <p:nvSpPr>
          <p:cNvPr id="3" name="TextBox 2">
            <a:extLst>
              <a:ext uri="{FF2B5EF4-FFF2-40B4-BE49-F238E27FC236}">
                <a16:creationId xmlns:a16="http://schemas.microsoft.com/office/drawing/2014/main" id="{60725FE1-1325-B44C-B722-315AF3CF0BA0}"/>
              </a:ext>
            </a:extLst>
          </p:cNvPr>
          <p:cNvSpPr txBox="1"/>
          <p:nvPr/>
        </p:nvSpPr>
        <p:spPr>
          <a:xfrm>
            <a:off x="1200486" y="6350702"/>
            <a:ext cx="983894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venir Roman" panose="02000503020000020003" pitchFamily="2" charset="0"/>
                <a:ea typeface="+mn-ea"/>
                <a:cs typeface="+mn-cs"/>
              </a:rPr>
              <a:t>Varieties of user engagement</a:t>
            </a:r>
          </a:p>
        </p:txBody>
      </p:sp>
    </p:spTree>
    <p:extLst>
      <p:ext uri="{BB962C8B-B14F-4D97-AF65-F5344CB8AC3E}">
        <p14:creationId xmlns:p14="http://schemas.microsoft.com/office/powerpoint/2010/main" val="33558099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2777116-0EA8-A246-B826-1B4E897F6F78}"/>
              </a:ext>
            </a:extLst>
          </p:cNvPr>
          <p:cNvPicPr>
            <a:picLocks noChangeAspect="1"/>
          </p:cNvPicPr>
          <p:nvPr/>
        </p:nvPicPr>
        <p:blipFill rotWithShape="1">
          <a:blip r:embed="rId2"/>
          <a:srcRect t="38498"/>
          <a:stretch/>
        </p:blipFill>
        <p:spPr>
          <a:xfrm>
            <a:off x="2623326" y="77270"/>
            <a:ext cx="7092000" cy="6428850"/>
          </a:xfrm>
          <a:prstGeom prst="rect">
            <a:avLst/>
          </a:prstGeom>
        </p:spPr>
      </p:pic>
      <p:sp>
        <p:nvSpPr>
          <p:cNvPr id="3" name="TextBox 2">
            <a:extLst>
              <a:ext uri="{FF2B5EF4-FFF2-40B4-BE49-F238E27FC236}">
                <a16:creationId xmlns:a16="http://schemas.microsoft.com/office/drawing/2014/main" id="{58253281-E92D-0F4A-8CA1-F9D250CE84FD}"/>
              </a:ext>
            </a:extLst>
          </p:cNvPr>
          <p:cNvSpPr txBox="1"/>
          <p:nvPr/>
        </p:nvSpPr>
        <p:spPr>
          <a:xfrm>
            <a:off x="1200486" y="6422418"/>
            <a:ext cx="983894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venir Roman" panose="02000503020000020003" pitchFamily="2" charset="0"/>
                <a:ea typeface="+mn-ea"/>
                <a:cs typeface="+mn-cs"/>
              </a:rPr>
              <a:t>Varieties of user engagement: example of </a:t>
            </a:r>
            <a:r>
              <a:rPr kumimoji="0" lang="en-GB" sz="1800" b="0" i="0" u="none" strike="noStrike" kern="1200" cap="none" spc="0" normalizeH="0" baseline="0" noProof="0" dirty="0" err="1">
                <a:ln>
                  <a:noFill/>
                </a:ln>
                <a:solidFill>
                  <a:prstClr val="black"/>
                </a:solidFill>
                <a:effectLst/>
                <a:uLnTx/>
                <a:uFillTx/>
                <a:latin typeface="Avenir Roman" panose="02000503020000020003" pitchFamily="2" charset="0"/>
                <a:ea typeface="+mn-ea"/>
                <a:cs typeface="+mn-cs"/>
              </a:rPr>
              <a:t>fablabs</a:t>
            </a:r>
            <a:endParaRPr kumimoji="0" lang="en-GB" sz="1800" b="0" i="0" u="none" strike="noStrike" kern="1200" cap="none" spc="0" normalizeH="0" baseline="0" noProof="0" dirty="0">
              <a:ln>
                <a:noFill/>
              </a:ln>
              <a:solidFill>
                <a:prstClr val="black"/>
              </a:solidFill>
              <a:effectLst/>
              <a:uLnTx/>
              <a:uFillTx/>
              <a:latin typeface="Avenir Roman" panose="02000503020000020003" pitchFamily="2" charset="0"/>
              <a:ea typeface="+mn-ea"/>
              <a:cs typeface="+mn-cs"/>
            </a:endParaRPr>
          </a:p>
        </p:txBody>
      </p:sp>
    </p:spTree>
    <p:extLst>
      <p:ext uri="{BB962C8B-B14F-4D97-AF65-F5344CB8AC3E}">
        <p14:creationId xmlns:p14="http://schemas.microsoft.com/office/powerpoint/2010/main" val="7091916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3A5366D-6E97-2446-88EF-82F7849597DC}"/>
              </a:ext>
            </a:extLst>
          </p:cNvPr>
          <p:cNvSpPr txBox="1"/>
          <p:nvPr/>
        </p:nvSpPr>
        <p:spPr>
          <a:xfrm>
            <a:off x="1200486" y="6350702"/>
            <a:ext cx="983894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venir Roman" panose="02000503020000020003" pitchFamily="2" charset="0"/>
                <a:ea typeface="+mn-ea"/>
                <a:cs typeface="+mn-cs"/>
              </a:rPr>
              <a:t>Varieties of user engagement</a:t>
            </a:r>
          </a:p>
        </p:txBody>
      </p:sp>
      <p:pic>
        <p:nvPicPr>
          <p:cNvPr id="3" name="Picture 2">
            <a:extLst>
              <a:ext uri="{FF2B5EF4-FFF2-40B4-BE49-F238E27FC236}">
                <a16:creationId xmlns:a16="http://schemas.microsoft.com/office/drawing/2014/main" id="{71D6FB46-6FCE-9540-B5E7-541EF91BE105}"/>
              </a:ext>
            </a:extLst>
          </p:cNvPr>
          <p:cNvPicPr/>
          <p:nvPr/>
        </p:nvPicPr>
        <p:blipFill>
          <a:blip r:embed="rId2"/>
          <a:stretch>
            <a:fillRect/>
          </a:stretch>
        </p:blipFill>
        <p:spPr>
          <a:xfrm>
            <a:off x="3962400" y="283857"/>
            <a:ext cx="4252119" cy="5971596"/>
          </a:xfrm>
          <a:prstGeom prst="rect">
            <a:avLst/>
          </a:prstGeom>
        </p:spPr>
      </p:pic>
    </p:spTree>
    <p:extLst>
      <p:ext uri="{BB962C8B-B14F-4D97-AF65-F5344CB8AC3E}">
        <p14:creationId xmlns:p14="http://schemas.microsoft.com/office/powerpoint/2010/main" val="12808769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499B65-E716-5B4E-A881-BF3663562BDF}"/>
              </a:ext>
            </a:extLst>
          </p:cNvPr>
          <p:cNvPicPr/>
          <p:nvPr/>
        </p:nvPicPr>
        <p:blipFill>
          <a:blip r:embed="rId2"/>
          <a:stretch>
            <a:fillRect/>
          </a:stretch>
        </p:blipFill>
        <p:spPr>
          <a:xfrm>
            <a:off x="3067050" y="278961"/>
            <a:ext cx="6038850" cy="5975225"/>
          </a:xfrm>
          <a:prstGeom prst="rect">
            <a:avLst/>
          </a:prstGeom>
        </p:spPr>
      </p:pic>
      <p:sp>
        <p:nvSpPr>
          <p:cNvPr id="3" name="TextBox 2">
            <a:extLst>
              <a:ext uri="{FF2B5EF4-FFF2-40B4-BE49-F238E27FC236}">
                <a16:creationId xmlns:a16="http://schemas.microsoft.com/office/drawing/2014/main" id="{FA9F4395-716C-244F-BD81-7F09B34E34F9}"/>
              </a:ext>
            </a:extLst>
          </p:cNvPr>
          <p:cNvSpPr txBox="1"/>
          <p:nvPr/>
        </p:nvSpPr>
        <p:spPr>
          <a:xfrm>
            <a:off x="1200486" y="6350702"/>
            <a:ext cx="983894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venir Roman" panose="02000503020000020003" pitchFamily="2" charset="0"/>
                <a:ea typeface="+mn-ea"/>
                <a:cs typeface="+mn-cs"/>
              </a:rPr>
              <a:t>CODO cases</a:t>
            </a:r>
          </a:p>
        </p:txBody>
      </p:sp>
    </p:spTree>
    <p:extLst>
      <p:ext uri="{BB962C8B-B14F-4D97-AF65-F5344CB8AC3E}">
        <p14:creationId xmlns:p14="http://schemas.microsoft.com/office/powerpoint/2010/main" val="33127136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51F2CD9-DB15-1C42-9F45-282DC8189FB4}"/>
              </a:ext>
            </a:extLst>
          </p:cNvPr>
          <p:cNvPicPr/>
          <p:nvPr/>
        </p:nvPicPr>
        <p:blipFill>
          <a:blip r:embed="rId2"/>
          <a:stretch>
            <a:fillRect/>
          </a:stretch>
        </p:blipFill>
        <p:spPr>
          <a:xfrm>
            <a:off x="3810000" y="57150"/>
            <a:ext cx="4616333" cy="6377653"/>
          </a:xfrm>
          <a:prstGeom prst="rect">
            <a:avLst/>
          </a:prstGeom>
        </p:spPr>
      </p:pic>
      <p:sp>
        <p:nvSpPr>
          <p:cNvPr id="3" name="TextBox 2">
            <a:extLst>
              <a:ext uri="{FF2B5EF4-FFF2-40B4-BE49-F238E27FC236}">
                <a16:creationId xmlns:a16="http://schemas.microsoft.com/office/drawing/2014/main" id="{5300B741-BB3C-8344-9257-3EE09EBC0A91}"/>
              </a:ext>
            </a:extLst>
          </p:cNvPr>
          <p:cNvSpPr txBox="1"/>
          <p:nvPr/>
        </p:nvSpPr>
        <p:spPr>
          <a:xfrm>
            <a:off x="1200486" y="6350702"/>
            <a:ext cx="983894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venir Roman" panose="02000503020000020003" pitchFamily="2" charset="0"/>
                <a:ea typeface="+mn-ea"/>
                <a:cs typeface="+mn-cs"/>
              </a:rPr>
              <a:t>Mapping forms of users’ active design engagement across cases </a:t>
            </a:r>
          </a:p>
        </p:txBody>
      </p:sp>
    </p:spTree>
    <p:extLst>
      <p:ext uri="{BB962C8B-B14F-4D97-AF65-F5344CB8AC3E}">
        <p14:creationId xmlns:p14="http://schemas.microsoft.com/office/powerpoint/2010/main" val="37647389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232DCA3-C7AD-7540-9EEC-F95D9AB71FA6}"/>
              </a:ext>
            </a:extLst>
          </p:cNvPr>
          <p:cNvSpPr txBox="1"/>
          <p:nvPr/>
        </p:nvSpPr>
        <p:spPr>
          <a:xfrm>
            <a:off x="1767840" y="1279005"/>
            <a:ext cx="8656320" cy="44627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prstClr val="black"/>
                </a:solidFill>
                <a:effectLst/>
                <a:uLnTx/>
                <a:uFillTx/>
                <a:latin typeface="Futura Medium" panose="020B0602020204020303" pitchFamily="34" charset="-79"/>
                <a:ea typeface="+mn-ea"/>
                <a:cs typeface="Futura Medium" panose="020B0602020204020303" pitchFamily="34" charset="-79"/>
              </a:rPr>
              <a:t>Conclusions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Avenir Roman" panose="02000503020000020003"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venir Roman" panose="02000503020000020003" pitchFamily="2" charset="0"/>
                <a:ea typeface="+mn-ea"/>
                <a:cs typeface="+mn-cs"/>
              </a:rPr>
              <a:t>active users in the 21</a:t>
            </a:r>
            <a:r>
              <a:rPr kumimoji="0" lang="en-GB" sz="2400" b="0" i="0" u="none" strike="noStrike" kern="1200" cap="none" spc="0" normalizeH="0" baseline="30000" noProof="0" dirty="0">
                <a:ln>
                  <a:noFill/>
                </a:ln>
                <a:solidFill>
                  <a:prstClr val="black"/>
                </a:solidFill>
                <a:effectLst/>
                <a:uLnTx/>
                <a:uFillTx/>
                <a:latin typeface="Avenir Roman" panose="02000503020000020003" pitchFamily="2" charset="0"/>
                <a:ea typeface="+mn-ea"/>
                <a:cs typeface="+mn-cs"/>
              </a:rPr>
              <a:t>st</a:t>
            </a:r>
            <a:r>
              <a:rPr kumimoji="0" lang="en-GB" sz="2400" b="0" i="0" u="none" strike="noStrike" kern="1200" cap="none" spc="0" normalizeH="0" baseline="0" noProof="0" dirty="0">
                <a:ln>
                  <a:noFill/>
                </a:ln>
                <a:solidFill>
                  <a:prstClr val="black"/>
                </a:solidFill>
                <a:effectLst/>
                <a:uLnTx/>
                <a:uFillTx/>
                <a:latin typeface="Avenir Roman" panose="02000503020000020003" pitchFamily="2" charset="0"/>
                <a:ea typeface="+mn-ea"/>
                <a:cs typeface="+mn-cs"/>
              </a:rPr>
              <a:t> century: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venir Roman" panose="02000503020000020003" pitchFamily="2" charset="0"/>
                <a:ea typeface="+mn-ea"/>
                <a:cs typeface="+mn-cs"/>
              </a:rPr>
              <a:t>in a single domain (</a:t>
            </a:r>
            <a:r>
              <a:rPr kumimoji="0" lang="en-GB" sz="2400" b="0" i="0" u="none" strike="noStrike" kern="1200" cap="none" spc="0" normalizeH="0" baseline="0" noProof="0" dirty="0" err="1">
                <a:ln>
                  <a:noFill/>
                </a:ln>
                <a:solidFill>
                  <a:prstClr val="black"/>
                </a:solidFill>
                <a:effectLst/>
                <a:uLnTx/>
                <a:uFillTx/>
                <a:latin typeface="Avenir Roman" panose="02000503020000020003" pitchFamily="2" charset="0"/>
                <a:ea typeface="+mn-ea"/>
                <a:cs typeface="+mn-cs"/>
              </a:rPr>
              <a:t>fablabs</a:t>
            </a:r>
            <a:r>
              <a:rPr kumimoji="0" lang="en-GB" sz="2400" b="0" i="0" u="none" strike="noStrike" kern="1200" cap="none" spc="0" normalizeH="0" baseline="0" noProof="0" dirty="0">
                <a:ln>
                  <a:noFill/>
                </a:ln>
                <a:solidFill>
                  <a:prstClr val="black"/>
                </a:solidFill>
                <a:effectLst/>
                <a:uLnTx/>
                <a:uFillTx/>
                <a:latin typeface="Avenir Roman" panose="02000503020000020003" pitchFamily="2" charset="0"/>
                <a:ea typeface="+mn-ea"/>
                <a:cs typeface="+mn-cs"/>
              </a:rPr>
              <a:t>), we can see </a:t>
            </a:r>
            <a:r>
              <a:rPr kumimoji="0" lang="en-GB" sz="2400" b="0" i="1" u="none" strike="noStrike" kern="1200" cap="none" spc="0" normalizeH="0" baseline="0" noProof="0" dirty="0">
                <a:ln>
                  <a:noFill/>
                </a:ln>
                <a:solidFill>
                  <a:prstClr val="black"/>
                </a:solidFill>
                <a:effectLst/>
                <a:uLnTx/>
                <a:uFillTx/>
                <a:latin typeface="Avenir Roman" panose="02000503020000020003" pitchFamily="2" charset="0"/>
                <a:ea typeface="+mn-ea"/>
                <a:cs typeface="+mn-cs"/>
              </a:rPr>
              <a:t>all</a:t>
            </a:r>
            <a:r>
              <a:rPr kumimoji="0" lang="en-GB" sz="2400" b="0" i="0" u="none" strike="noStrike" kern="1200" cap="none" spc="0" normalizeH="0" baseline="0" noProof="0" dirty="0">
                <a:ln>
                  <a:noFill/>
                </a:ln>
                <a:solidFill>
                  <a:prstClr val="black"/>
                </a:solidFill>
                <a:effectLst/>
                <a:uLnTx/>
                <a:uFillTx/>
                <a:latin typeface="Avenir Roman" panose="02000503020000020003" pitchFamily="2" charset="0"/>
                <a:ea typeface="+mn-ea"/>
                <a:cs typeface="+mn-cs"/>
              </a:rPr>
              <a:t> dimensions (possible harbinger of future production/consumption patterns)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Avenir Roman" panose="02000503020000020003"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venir Roman" panose="02000503020000020003" pitchFamily="2" charset="0"/>
                <a:ea typeface="+mn-ea"/>
                <a:cs typeface="+mn-cs"/>
              </a:rPr>
              <a:t>more encompassing view on users’ active design engagement: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venir Roman" panose="02000503020000020003" pitchFamily="2" charset="0"/>
                <a:ea typeface="+mn-ea"/>
                <a:cs typeface="+mn-cs"/>
              </a:rPr>
              <a:t>as individuals, as collectives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venir Roman" panose="02000503020000020003" pitchFamily="2" charset="0"/>
                <a:ea typeface="+mn-ea"/>
                <a:cs typeface="+mn-cs"/>
              </a:rPr>
              <a:t>physical settings, digital settings, hybrid</a:t>
            </a:r>
          </a:p>
        </p:txBody>
      </p:sp>
    </p:spTree>
    <p:extLst>
      <p:ext uri="{BB962C8B-B14F-4D97-AF65-F5344CB8AC3E}">
        <p14:creationId xmlns:p14="http://schemas.microsoft.com/office/powerpoint/2010/main" val="9416537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232DCA3-C7AD-7540-9EEC-F95D9AB71FA6}"/>
              </a:ext>
            </a:extLst>
          </p:cNvPr>
          <p:cNvSpPr txBox="1"/>
          <p:nvPr/>
        </p:nvSpPr>
        <p:spPr>
          <a:xfrm>
            <a:off x="1664970" y="387465"/>
            <a:ext cx="9673590" cy="63094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prstClr val="black"/>
                </a:solidFill>
                <a:effectLst/>
                <a:uLnTx/>
                <a:uFillTx/>
                <a:latin typeface="Futura Medium" panose="020B0602020204020303" pitchFamily="34" charset="-79"/>
                <a:ea typeface="+mn-ea"/>
                <a:cs typeface="Futura Medium" panose="020B0602020204020303" pitchFamily="34" charset="-79"/>
              </a:rPr>
              <a:t>Conclusions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Avenir Roman" panose="02000503020000020003"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venir Roman" panose="02000503020000020003" pitchFamily="2" charset="0"/>
                <a:ea typeface="+mn-ea"/>
                <a:cs typeface="+mn-cs"/>
              </a:rPr>
              <a:t>not only intended design – but we need to pay attention to design-in-use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Avenir Roman" panose="02000503020000020003"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venir Roman" panose="02000503020000020003" pitchFamily="2" charset="0"/>
                <a:ea typeface="+mn-ea"/>
                <a:cs typeface="+mn-cs"/>
              </a:rPr>
              <a:t>is there user innovation?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venir Roman" panose="02000503020000020003" pitchFamily="2" charset="0"/>
                <a:ea typeface="+mn-ea"/>
                <a:cs typeface="+mn-cs"/>
              </a:rPr>
              <a:t>if so, what?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venir Roman" panose="02000503020000020003" pitchFamily="2" charset="0"/>
                <a:ea typeface="+mn-ea"/>
                <a:cs typeface="+mn-cs"/>
              </a:rPr>
              <a:t>not only objects, but also local settings, meanings, organizations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Avenir Roman" panose="02000503020000020003"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venir Roman" panose="02000503020000020003" pitchFamily="2" charset="0"/>
                <a:ea typeface="+mn-ea"/>
                <a:cs typeface="+mn-cs"/>
              </a:rPr>
              <a:t>active use, yes – but how much – to what depth?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Avenir Roman" panose="02000503020000020003"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venir Roman" panose="02000503020000020003" pitchFamily="2" charset="0"/>
                <a:ea typeface="+mn-ea"/>
                <a:cs typeface="+mn-cs"/>
              </a:rPr>
              <a:t>‘First hand’ use and interacting with ‘objects’ blend with ‘sociological’ topics, particularly with collective forms of active use:  organizations, social practices, global platforms, imaginaries and ideologies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venir Roman" panose="02000503020000020003" pitchFamily="2" charset="0"/>
                <a:ea typeface="+mn-ea"/>
                <a:cs typeface="+mn-cs"/>
              </a:rPr>
              <a:t>… less frequently changed but clearly not just reproduced either</a:t>
            </a:r>
          </a:p>
        </p:txBody>
      </p:sp>
    </p:spTree>
    <p:extLst>
      <p:ext uri="{BB962C8B-B14F-4D97-AF65-F5344CB8AC3E}">
        <p14:creationId xmlns:p14="http://schemas.microsoft.com/office/powerpoint/2010/main" val="12654608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232DCA3-C7AD-7540-9EEC-F95D9AB71FA6}"/>
              </a:ext>
            </a:extLst>
          </p:cNvPr>
          <p:cNvSpPr txBox="1"/>
          <p:nvPr/>
        </p:nvSpPr>
        <p:spPr>
          <a:xfrm>
            <a:off x="751648" y="2006715"/>
            <a:ext cx="10756663" cy="34163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Avenir Roman" panose="02000503020000020003" pitchFamily="2" charset="0"/>
                <a:ea typeface="+mn-ea"/>
                <a:cs typeface="+mn-cs"/>
              </a:rPr>
              <a:t>A common shift in several disciplines 1990 - 2010: People are “active”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Avenir Roman" panose="02000503020000020003" pitchFamily="2" charset="0"/>
                <a:ea typeface="+mn-ea"/>
                <a:cs typeface="+mn-cs"/>
              </a:rPr>
              <a:t>in appropriating and using technologies, objects and systems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prstClr val="black"/>
              </a:solidFill>
              <a:effectLst/>
              <a:uLnTx/>
              <a:uFillTx/>
              <a:latin typeface="Avenir Roman" panose="02000503020000020003"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Avenir Roman" panose="02000503020000020003" pitchFamily="2" charset="0"/>
                <a:ea typeface="+mn-ea"/>
                <a:cs typeface="+mn-cs"/>
              </a:rPr>
              <a:t>But how exactly are they “active”? Do they “design” or not?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prstClr val="black"/>
              </a:solidFill>
              <a:effectLst/>
              <a:uLnTx/>
              <a:uFillTx/>
              <a:latin typeface="Avenir Roman" panose="02000503020000020003"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Avenir Roman" panose="02000503020000020003" pitchFamily="2" charset="0"/>
                <a:ea typeface="+mn-ea"/>
                <a:cs typeface="+mn-cs"/>
              </a:rPr>
              <a:t>Are there conflating terms or missing scope of action?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prstClr val="black"/>
              </a:solidFill>
              <a:effectLst/>
              <a:uLnTx/>
              <a:uFillTx/>
              <a:latin typeface="Avenir Roman" panose="02000503020000020003"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prstClr val="black"/>
              </a:solidFill>
              <a:effectLst/>
              <a:uLnTx/>
              <a:uFillTx/>
              <a:latin typeface="Avenir Roman" panose="02000503020000020003"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Avenir Roman" panose="02000503020000020003" pitchFamily="2" charset="0"/>
                <a:ea typeface="+mn-ea"/>
                <a:cs typeface="+mn-cs"/>
              </a:rPr>
              <a:t>Review and examination against 12 in-depth longitudinal studies</a:t>
            </a:r>
          </a:p>
        </p:txBody>
      </p:sp>
    </p:spTree>
    <p:extLst>
      <p:ext uri="{BB962C8B-B14F-4D97-AF65-F5344CB8AC3E}">
        <p14:creationId xmlns:p14="http://schemas.microsoft.com/office/powerpoint/2010/main" val="25081325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CF1A28C-6F80-2E41-93D0-283AE7A504CF}"/>
              </a:ext>
            </a:extLst>
          </p:cNvPr>
          <p:cNvSpPr>
            <a:spLocks noGrp="1"/>
          </p:cNvSpPr>
          <p:nvPr>
            <p:ph type="ctrTitle"/>
          </p:nvPr>
        </p:nvSpPr>
        <p:spPr/>
        <p:txBody>
          <a:bodyPr/>
          <a:lstStyle/>
          <a:p>
            <a:r>
              <a:rPr lang="en-US" dirty="0"/>
              <a:t>WEEK 3, TOPIC 2: </a:t>
            </a:r>
            <a:br>
              <a:rPr lang="en-US" dirty="0"/>
            </a:br>
            <a:r>
              <a:rPr lang="en-FI" dirty="0"/>
              <a:t>Extending design to use-time</a:t>
            </a:r>
          </a:p>
        </p:txBody>
      </p:sp>
      <p:sp>
        <p:nvSpPr>
          <p:cNvPr id="5" name="Subtitle 4">
            <a:extLst>
              <a:ext uri="{FF2B5EF4-FFF2-40B4-BE49-F238E27FC236}">
                <a16:creationId xmlns:a16="http://schemas.microsoft.com/office/drawing/2014/main" id="{E2410399-8E45-1C4B-ACC7-D2CF68284C21}"/>
              </a:ext>
            </a:extLst>
          </p:cNvPr>
          <p:cNvSpPr>
            <a:spLocks noGrp="1"/>
          </p:cNvSpPr>
          <p:nvPr>
            <p:ph type="subTitle" idx="1"/>
          </p:nvPr>
        </p:nvSpPr>
        <p:spPr/>
        <p:txBody>
          <a:bodyPr/>
          <a:lstStyle/>
          <a:p>
            <a:endParaRPr lang="en-FI"/>
          </a:p>
        </p:txBody>
      </p:sp>
    </p:spTree>
    <p:extLst>
      <p:ext uri="{BB962C8B-B14F-4D97-AF65-F5344CB8AC3E}">
        <p14:creationId xmlns:p14="http://schemas.microsoft.com/office/powerpoint/2010/main" val="13531969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96400" y="1771201"/>
            <a:ext cx="7772400" cy="2954655"/>
          </a:xfrm>
        </p:spPr>
        <p:txBody>
          <a:bodyPr/>
          <a:lstStyle/>
          <a:p>
            <a:r>
              <a:rPr lang="en-US" sz="4800" i="1" dirty="0">
                <a:solidFill>
                  <a:schemeClr val="accent2"/>
                </a:solidFill>
                <a:latin typeface="Georgia" pitchFamily="18" charset="0"/>
              </a:rPr>
              <a:t>Aging together: steps towards evolutionary co-design in everyday practices</a:t>
            </a:r>
            <a:endParaRPr lang="fi-FI" sz="4800" i="1" dirty="0">
              <a:solidFill>
                <a:schemeClr val="accent2"/>
              </a:solidFill>
              <a:latin typeface="Georgia" pitchFamily="18" charset="0"/>
            </a:endParaRPr>
          </a:p>
        </p:txBody>
      </p:sp>
      <p:sp>
        <p:nvSpPr>
          <p:cNvPr id="9" name="Text Placeholder 8"/>
          <p:cNvSpPr>
            <a:spLocks noGrp="1"/>
          </p:cNvSpPr>
          <p:nvPr>
            <p:ph type="body" sz="quarter" idx="15"/>
          </p:nvPr>
        </p:nvSpPr>
        <p:spPr>
          <a:xfrm>
            <a:off x="2096401" y="5961600"/>
            <a:ext cx="65" cy="184666"/>
          </a:xfrm>
        </p:spPr>
        <p:txBody>
          <a:bodyPr/>
          <a:lstStyle/>
          <a:p>
            <a:endParaRPr lang="fi-FI" dirty="0"/>
          </a:p>
        </p:txBody>
      </p:sp>
      <p:sp>
        <p:nvSpPr>
          <p:cNvPr id="3" name="Subtitle 2"/>
          <p:cNvSpPr>
            <a:spLocks noGrp="1"/>
          </p:cNvSpPr>
          <p:nvPr>
            <p:ph type="subTitle" idx="1"/>
          </p:nvPr>
        </p:nvSpPr>
        <p:spPr>
          <a:xfrm>
            <a:off x="2096400" y="5106572"/>
            <a:ext cx="6285600" cy="1308050"/>
          </a:xfrm>
        </p:spPr>
        <p:txBody>
          <a:bodyPr/>
          <a:lstStyle/>
          <a:p>
            <a:r>
              <a:rPr lang="en-US" dirty="0"/>
              <a:t>Andrea </a:t>
            </a:r>
            <a:r>
              <a:rPr lang="en-US" dirty="0" err="1"/>
              <a:t>Botero</a:t>
            </a:r>
            <a:r>
              <a:rPr lang="en-US" dirty="0"/>
              <a:t>, Media Lab</a:t>
            </a:r>
          </a:p>
          <a:p>
            <a:r>
              <a:rPr lang="en-US" dirty="0"/>
              <a:t>Sampsa Hyysalo, Design</a:t>
            </a:r>
          </a:p>
        </p:txBody>
      </p:sp>
    </p:spTree>
    <p:extLst>
      <p:ext uri="{BB962C8B-B14F-4D97-AF65-F5344CB8AC3E}">
        <p14:creationId xmlns:p14="http://schemas.microsoft.com/office/powerpoint/2010/main" val="22800135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intro</a:t>
            </a:r>
          </a:p>
        </p:txBody>
      </p:sp>
      <p:sp>
        <p:nvSpPr>
          <p:cNvPr id="3" name="Subtitle 2"/>
          <p:cNvSpPr>
            <a:spLocks noGrp="1"/>
          </p:cNvSpPr>
          <p:nvPr>
            <p:ph type="subTitle" idx="1"/>
          </p:nvPr>
        </p:nvSpPr>
        <p:spPr/>
        <p:txBody>
          <a:bodyPr/>
          <a:lstStyle/>
          <a:p>
            <a:endParaRPr lang="en-US"/>
          </a:p>
        </p:txBody>
      </p:sp>
      <p:sp>
        <p:nvSpPr>
          <p:cNvPr id="4" name="Text Placeholder 3"/>
          <p:cNvSpPr>
            <a:spLocks noGrp="1"/>
          </p:cNvSpPr>
          <p:nvPr>
            <p:ph type="body" sz="quarter" idx="11"/>
          </p:nvPr>
        </p:nvSpPr>
        <p:spPr>
          <a:xfrm>
            <a:off x="6859200" y="5961600"/>
            <a:ext cx="65" cy="184666"/>
          </a:xfrm>
        </p:spPr>
        <p:txBody>
          <a:bodyPr/>
          <a:lstStyle/>
          <a:p>
            <a:endParaRPr lang="en-US"/>
          </a:p>
        </p:txBody>
      </p:sp>
      <p:sp>
        <p:nvSpPr>
          <p:cNvPr id="5" name="Text Placeholder 4"/>
          <p:cNvSpPr>
            <a:spLocks noGrp="1"/>
          </p:cNvSpPr>
          <p:nvPr>
            <p:ph type="body" sz="quarter" idx="12"/>
          </p:nvPr>
        </p:nvSpPr>
        <p:spPr>
          <a:xfrm>
            <a:off x="9902400" y="5961600"/>
            <a:ext cx="65" cy="184666"/>
          </a:xfrm>
        </p:spPr>
        <p:txBody>
          <a:bodyPr/>
          <a:lstStyle/>
          <a:p>
            <a:endParaRPr lang="en-US"/>
          </a:p>
        </p:txBody>
      </p:sp>
      <p:sp>
        <p:nvSpPr>
          <p:cNvPr id="6" name="Text Placeholder 5"/>
          <p:cNvSpPr>
            <a:spLocks noGrp="1"/>
          </p:cNvSpPr>
          <p:nvPr>
            <p:ph type="body" sz="quarter" idx="13"/>
          </p:nvPr>
        </p:nvSpPr>
        <p:spPr>
          <a:xfrm>
            <a:off x="3816000" y="6138000"/>
            <a:ext cx="65" cy="184666"/>
          </a:xfrm>
        </p:spPr>
        <p:txBody>
          <a:bodyPr/>
          <a:lstStyle/>
          <a:p>
            <a:endParaRPr lang="en-US"/>
          </a:p>
        </p:txBody>
      </p:sp>
    </p:spTree>
    <p:extLst>
      <p:ext uri="{BB962C8B-B14F-4D97-AF65-F5344CB8AC3E}">
        <p14:creationId xmlns:p14="http://schemas.microsoft.com/office/powerpoint/2010/main" val="4807364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Title 76"/>
          <p:cNvSpPr>
            <a:spLocks noGrp="1"/>
          </p:cNvSpPr>
          <p:nvPr>
            <p:ph type="title"/>
          </p:nvPr>
        </p:nvSpPr>
        <p:spPr/>
        <p:txBody>
          <a:bodyPr/>
          <a:lstStyle/>
          <a:p>
            <a:endParaRPr lang="en-US"/>
          </a:p>
        </p:txBody>
      </p:sp>
      <p:sp>
        <p:nvSpPr>
          <p:cNvPr id="78" name="Content Placeholder 77"/>
          <p:cNvSpPr>
            <a:spLocks noGrp="1"/>
          </p:cNvSpPr>
          <p:nvPr>
            <p:ph idx="1"/>
          </p:nvPr>
        </p:nvSpPr>
        <p:spPr>
          <a:xfrm>
            <a:off x="2105025" y="1639889"/>
            <a:ext cx="7900400" cy="5001369"/>
          </a:xfrm>
        </p:spPr>
        <p:txBody>
          <a:bodyPr/>
          <a:lstStyle/>
          <a:p>
            <a:r>
              <a:rPr lang="en-US" dirty="0"/>
              <a:t>Old days: Designer came, saw, and solved the problem &amp; left the public to admire the fruit of his genius</a:t>
            </a:r>
          </a:p>
          <a:p>
            <a:r>
              <a:rPr lang="en-US" dirty="0"/>
              <a:t>Since then: Techniques and methods to place design on more collaborative grounds have been developed </a:t>
            </a:r>
          </a:p>
        </p:txBody>
      </p:sp>
      <p:sp>
        <p:nvSpPr>
          <p:cNvPr id="79" name="Text Placeholder 78"/>
          <p:cNvSpPr>
            <a:spLocks noGrp="1"/>
          </p:cNvSpPr>
          <p:nvPr>
            <p:ph type="body" sz="quarter" idx="13"/>
          </p:nvPr>
        </p:nvSpPr>
        <p:spPr/>
        <p:txBody>
          <a:bodyPr/>
          <a:lstStyle/>
          <a:p>
            <a:endParaRPr lang="en-US"/>
          </a:p>
        </p:txBody>
      </p:sp>
      <p:sp>
        <p:nvSpPr>
          <p:cNvPr id="80" name="Text Placeholder 79"/>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26205712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Text Placeholder 3"/>
          <p:cNvSpPr>
            <a:spLocks noGrp="1"/>
          </p:cNvSpPr>
          <p:nvPr>
            <p:ph type="body" sz="quarter" idx="13"/>
          </p:nvPr>
        </p:nvSpPr>
        <p:spPr>
          <a:xfrm>
            <a:off x="2187576" y="6324600"/>
            <a:ext cx="7910513" cy="381600"/>
          </a:xfrm>
        </p:spPr>
        <p:txBody>
          <a:bodyPr/>
          <a:lstStyle/>
          <a:p>
            <a:r>
              <a:rPr lang="en-US" dirty="0"/>
              <a:t>Sanders, E. B.-N., &amp; </a:t>
            </a:r>
            <a:r>
              <a:rPr lang="en-US" dirty="0" err="1"/>
              <a:t>Stappers</a:t>
            </a:r>
            <a:r>
              <a:rPr lang="en-US" dirty="0"/>
              <a:t>, P. J. (2008). Co-creation and the new landscapes of design. </a:t>
            </a:r>
            <a:r>
              <a:rPr lang="en-US" dirty="0" err="1"/>
              <a:t>CoDesign</a:t>
            </a:r>
            <a:r>
              <a:rPr lang="en-US" dirty="0"/>
              <a:t>, 4(1), 5-18.</a:t>
            </a:r>
          </a:p>
          <a:p>
            <a:endParaRPr lang="en-US" dirty="0"/>
          </a:p>
        </p:txBody>
      </p:sp>
      <p:pic>
        <p:nvPicPr>
          <p:cNvPr id="8" name="Content Placeholder 5" descr="Figure1-sanders-stappers-codesignmodel.png"/>
          <p:cNvPicPr>
            <a:picLocks noChangeAspect="1"/>
          </p:cNvPicPr>
          <p:nvPr/>
        </p:nvPicPr>
        <p:blipFill>
          <a:blip r:embed="rId2"/>
          <a:srcRect l="-6995" r="-6995"/>
          <a:stretch>
            <a:fillRect/>
          </a:stretch>
        </p:blipFill>
        <p:spPr>
          <a:xfrm>
            <a:off x="2105025" y="2590800"/>
            <a:ext cx="7993063" cy="2685708"/>
          </a:xfrm>
          <a:prstGeom prst="rect">
            <a:avLst/>
          </a:prstGeom>
        </p:spPr>
      </p:pic>
      <p:sp>
        <p:nvSpPr>
          <p:cNvPr id="9" name="Rectangle 8"/>
          <p:cNvSpPr/>
          <p:nvPr/>
        </p:nvSpPr>
        <p:spPr>
          <a:xfrm>
            <a:off x="3216275" y="5436156"/>
            <a:ext cx="6288088" cy="369332"/>
          </a:xfrm>
          <a:prstGeom prst="rect">
            <a:avLst/>
          </a:prstGeom>
        </p:spPr>
        <p:txBody>
          <a:bodyPr wrap="square">
            <a:spAutoFit/>
          </a:bodyPr>
          <a:lstStyle/>
          <a:p>
            <a:r>
              <a:rPr lang="en-GB" dirty="0">
                <a:solidFill>
                  <a:srgbClr val="000000"/>
                </a:solidFill>
                <a:latin typeface="Arial"/>
              </a:rPr>
              <a:t>Sanders and </a:t>
            </a:r>
            <a:r>
              <a:rPr lang="en-GB" dirty="0" err="1">
                <a:solidFill>
                  <a:srgbClr val="000000"/>
                </a:solidFill>
                <a:latin typeface="Arial"/>
              </a:rPr>
              <a:t>Stappers</a:t>
            </a:r>
            <a:r>
              <a:rPr lang="en-GB" dirty="0">
                <a:solidFill>
                  <a:srgbClr val="000000"/>
                </a:solidFill>
                <a:latin typeface="Arial"/>
              </a:rPr>
              <a:t> (2008 p6) model for </a:t>
            </a:r>
            <a:r>
              <a:rPr lang="en-GB" dirty="0" err="1">
                <a:solidFill>
                  <a:srgbClr val="000000"/>
                </a:solidFill>
                <a:latin typeface="Arial"/>
              </a:rPr>
              <a:t>codesigning</a:t>
            </a:r>
            <a:r>
              <a:rPr lang="en-US" dirty="0">
                <a:solidFill>
                  <a:srgbClr val="000000"/>
                </a:solidFill>
                <a:latin typeface="Arial"/>
              </a:rPr>
              <a:t> </a:t>
            </a:r>
          </a:p>
        </p:txBody>
      </p:sp>
    </p:spTree>
    <p:extLst>
      <p:ext uri="{BB962C8B-B14F-4D97-AF65-F5344CB8AC3E}">
        <p14:creationId xmlns:p14="http://schemas.microsoft.com/office/powerpoint/2010/main" val="2789693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2105025" y="1639888"/>
            <a:ext cx="7900400" cy="4170372"/>
          </a:xfrm>
        </p:spPr>
        <p:txBody>
          <a:bodyPr/>
          <a:lstStyle/>
          <a:p>
            <a:r>
              <a:rPr lang="en-US" sz="3200" dirty="0"/>
              <a:t>So 80s! </a:t>
            </a:r>
          </a:p>
          <a:p>
            <a:r>
              <a:rPr lang="en-US" sz="3200" dirty="0"/>
              <a:t>Design in use: Tech &amp; consumption studies, user innovation… </a:t>
            </a:r>
          </a:p>
          <a:p>
            <a:r>
              <a:rPr lang="en-US" sz="3200" dirty="0"/>
              <a:t>Social media, peer to peer, co creation, user innovation platforms, open source dev, etc)</a:t>
            </a:r>
          </a:p>
          <a:p>
            <a:r>
              <a:rPr lang="en-US" sz="3200" dirty="0"/>
              <a:t>Nonetheless, extended timeframe of co-design is halfway realized</a:t>
            </a:r>
          </a:p>
        </p:txBody>
      </p:sp>
      <p:sp>
        <p:nvSpPr>
          <p:cNvPr id="4" name="Text Placeholder 3"/>
          <p:cNvSpPr>
            <a:spLocks noGrp="1"/>
          </p:cNvSpPr>
          <p:nvPr>
            <p:ph type="body" sz="quarter" idx="13"/>
          </p:nvPr>
        </p:nvSpPr>
        <p:spPr/>
        <p:txBody>
          <a:bodyPr/>
          <a:lstStyle/>
          <a:p>
            <a:endParaRPr lang="en-US"/>
          </a:p>
        </p:txBody>
      </p:sp>
      <p:sp>
        <p:nvSpPr>
          <p:cNvPr id="5" name="Text Placeholder 4"/>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9427440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p:txBody>
          <a:bodyPr/>
          <a:lstStyle/>
          <a:p>
            <a:endParaRPr lang="en-US"/>
          </a:p>
        </p:txBody>
      </p:sp>
      <p:sp>
        <p:nvSpPr>
          <p:cNvPr id="5" name="Text Placeholder 4"/>
          <p:cNvSpPr>
            <a:spLocks noGrp="1"/>
          </p:cNvSpPr>
          <p:nvPr>
            <p:ph type="body" sz="quarter" idx="14"/>
          </p:nvPr>
        </p:nvSpPr>
        <p:spPr/>
        <p:txBody>
          <a:bodyPr/>
          <a:lstStyle/>
          <a:p>
            <a:endParaRPr lang="en-US"/>
          </a:p>
        </p:txBody>
      </p:sp>
      <p:pic>
        <p:nvPicPr>
          <p:cNvPr id="6" name="Picture 5" descr="Figure2-co-design-model-agingtogether.jpg"/>
          <p:cNvPicPr>
            <a:picLocks noChangeAspect="1"/>
          </p:cNvPicPr>
          <p:nvPr/>
        </p:nvPicPr>
        <p:blipFill>
          <a:blip r:embed="rId2"/>
          <a:stretch>
            <a:fillRect/>
          </a:stretch>
        </p:blipFill>
        <p:spPr>
          <a:xfrm>
            <a:off x="1524000" y="1876745"/>
            <a:ext cx="9144000" cy="3104510"/>
          </a:xfrm>
          <a:prstGeom prst="rect">
            <a:avLst/>
          </a:prstGeom>
        </p:spPr>
      </p:pic>
      <p:sp>
        <p:nvSpPr>
          <p:cNvPr id="7" name="Rectangle 6"/>
          <p:cNvSpPr/>
          <p:nvPr/>
        </p:nvSpPr>
        <p:spPr>
          <a:xfrm>
            <a:off x="3581401" y="5436156"/>
            <a:ext cx="5573699" cy="369332"/>
          </a:xfrm>
          <a:prstGeom prst="rect">
            <a:avLst/>
          </a:prstGeom>
        </p:spPr>
        <p:txBody>
          <a:bodyPr wrap="none">
            <a:spAutoFit/>
          </a:bodyPr>
          <a:lstStyle/>
          <a:p>
            <a:r>
              <a:rPr lang="en-GB" dirty="0">
                <a:solidFill>
                  <a:srgbClr val="000000"/>
                </a:solidFill>
                <a:latin typeface="Arial"/>
              </a:rPr>
              <a:t>Aging together type of </a:t>
            </a:r>
            <a:r>
              <a:rPr lang="en-GB" dirty="0" err="1">
                <a:solidFill>
                  <a:srgbClr val="000000"/>
                </a:solidFill>
                <a:latin typeface="Arial"/>
              </a:rPr>
              <a:t>codesign</a:t>
            </a:r>
            <a:r>
              <a:rPr lang="en-GB" dirty="0">
                <a:solidFill>
                  <a:srgbClr val="000000"/>
                </a:solidFill>
                <a:latin typeface="Arial"/>
              </a:rPr>
              <a:t> (Botero &amp; </a:t>
            </a:r>
            <a:r>
              <a:rPr lang="en-GB" dirty="0" err="1">
                <a:solidFill>
                  <a:srgbClr val="000000"/>
                </a:solidFill>
                <a:latin typeface="Arial"/>
              </a:rPr>
              <a:t>Hyysalo</a:t>
            </a:r>
            <a:r>
              <a:rPr lang="en-GB" dirty="0">
                <a:solidFill>
                  <a:srgbClr val="000000"/>
                </a:solidFill>
                <a:latin typeface="Arial"/>
              </a:rPr>
              <a:t> ).</a:t>
            </a:r>
            <a:r>
              <a:rPr lang="en-US" dirty="0">
                <a:solidFill>
                  <a:srgbClr val="000000"/>
                </a:solidFill>
                <a:latin typeface="Arial"/>
              </a:rPr>
              <a:t> </a:t>
            </a:r>
          </a:p>
        </p:txBody>
      </p:sp>
    </p:spTree>
    <p:extLst>
      <p:ext uri="{BB962C8B-B14F-4D97-AF65-F5344CB8AC3E}">
        <p14:creationId xmlns:p14="http://schemas.microsoft.com/office/powerpoint/2010/main" val="37832641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Continuing co-design in use</a:t>
            </a:r>
          </a:p>
        </p:txBody>
      </p:sp>
      <p:sp>
        <p:nvSpPr>
          <p:cNvPr id="3" name="Subtitle 2"/>
          <p:cNvSpPr>
            <a:spLocks noGrp="1"/>
          </p:cNvSpPr>
          <p:nvPr>
            <p:ph type="subTitle" idx="1"/>
          </p:nvPr>
        </p:nvSpPr>
        <p:spPr/>
        <p:txBody>
          <a:bodyPr/>
          <a:lstStyle/>
          <a:p>
            <a:endParaRPr lang="en-US"/>
          </a:p>
        </p:txBody>
      </p:sp>
      <p:sp>
        <p:nvSpPr>
          <p:cNvPr id="4" name="Text Placeholder 3"/>
          <p:cNvSpPr>
            <a:spLocks noGrp="1"/>
          </p:cNvSpPr>
          <p:nvPr>
            <p:ph type="body" sz="quarter" idx="11"/>
          </p:nvPr>
        </p:nvSpPr>
        <p:spPr>
          <a:xfrm>
            <a:off x="6859200" y="5961600"/>
            <a:ext cx="65" cy="184666"/>
          </a:xfrm>
        </p:spPr>
        <p:txBody>
          <a:bodyPr/>
          <a:lstStyle/>
          <a:p>
            <a:endParaRPr lang="en-US"/>
          </a:p>
        </p:txBody>
      </p:sp>
      <p:sp>
        <p:nvSpPr>
          <p:cNvPr id="5" name="Text Placeholder 4"/>
          <p:cNvSpPr>
            <a:spLocks noGrp="1"/>
          </p:cNvSpPr>
          <p:nvPr>
            <p:ph type="body" sz="quarter" idx="12"/>
          </p:nvPr>
        </p:nvSpPr>
        <p:spPr>
          <a:xfrm>
            <a:off x="9902400" y="5961600"/>
            <a:ext cx="65" cy="184666"/>
          </a:xfrm>
        </p:spPr>
        <p:txBody>
          <a:bodyPr/>
          <a:lstStyle/>
          <a:p>
            <a:endParaRPr lang="en-US"/>
          </a:p>
        </p:txBody>
      </p:sp>
      <p:sp>
        <p:nvSpPr>
          <p:cNvPr id="6" name="Text Placeholder 5"/>
          <p:cNvSpPr>
            <a:spLocks noGrp="1"/>
          </p:cNvSpPr>
          <p:nvPr>
            <p:ph type="body" sz="quarter" idx="13"/>
          </p:nvPr>
        </p:nvSpPr>
        <p:spPr>
          <a:xfrm>
            <a:off x="3816000" y="6138000"/>
            <a:ext cx="65" cy="184666"/>
          </a:xfrm>
        </p:spPr>
        <p:txBody>
          <a:bodyPr/>
          <a:lstStyle/>
          <a:p>
            <a:endParaRPr lang="en-US"/>
          </a:p>
        </p:txBody>
      </p:sp>
    </p:spTree>
    <p:extLst>
      <p:ext uri="{BB962C8B-B14F-4D97-AF65-F5344CB8AC3E}">
        <p14:creationId xmlns:p14="http://schemas.microsoft.com/office/powerpoint/2010/main" val="3691803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05025" y="620713"/>
            <a:ext cx="7906652" cy="1107996"/>
          </a:xfrm>
        </p:spPr>
        <p:txBody>
          <a:bodyPr/>
          <a:lstStyle/>
          <a:p>
            <a:r>
              <a:rPr lang="en-US" dirty="0"/>
              <a:t>Designing for the evolving workplace</a:t>
            </a:r>
          </a:p>
        </p:txBody>
      </p:sp>
      <p:sp>
        <p:nvSpPr>
          <p:cNvPr id="3" name="Content Placeholder 2"/>
          <p:cNvSpPr>
            <a:spLocks noGrp="1"/>
          </p:cNvSpPr>
          <p:nvPr>
            <p:ph idx="1"/>
          </p:nvPr>
        </p:nvSpPr>
        <p:spPr>
          <a:xfrm>
            <a:off x="381000" y="2146027"/>
            <a:ext cx="10580914" cy="4154984"/>
          </a:xfrm>
        </p:spPr>
        <p:txBody>
          <a:bodyPr/>
          <a:lstStyle/>
          <a:p>
            <a:r>
              <a:rPr lang="en-US" sz="2400" dirty="0"/>
              <a:t>Co-realization (</a:t>
            </a:r>
            <a:r>
              <a:rPr lang="en-GB" sz="2400" dirty="0" err="1"/>
              <a:t>Hartswood</a:t>
            </a:r>
            <a:r>
              <a:rPr lang="en-GB" sz="2400" dirty="0"/>
              <a:t> et al 2002</a:t>
            </a:r>
            <a:r>
              <a:rPr lang="en-US" sz="2400" dirty="0"/>
              <a:t>)</a:t>
            </a:r>
          </a:p>
          <a:p>
            <a:pPr lvl="1"/>
            <a:r>
              <a:rPr lang="en-US" sz="2000" dirty="0"/>
              <a:t>Premised on difficulties to anticipate new possibilities and shortcomings in prior design: extend design to use-setting and use-time (in high usability and dependability settings)</a:t>
            </a:r>
          </a:p>
          <a:p>
            <a:r>
              <a:rPr lang="en-US" sz="2400" dirty="0" err="1"/>
              <a:t>Metadesign</a:t>
            </a:r>
            <a:r>
              <a:rPr lang="en-US" sz="2400" dirty="0"/>
              <a:t> (</a:t>
            </a:r>
            <a:r>
              <a:rPr lang="en-GB" sz="2400" dirty="0"/>
              <a:t>Fisher and </a:t>
            </a:r>
            <a:r>
              <a:rPr lang="en-GB" sz="2400" dirty="0" err="1"/>
              <a:t>Scarff</a:t>
            </a:r>
            <a:r>
              <a:rPr lang="en-GB" sz="2400" dirty="0"/>
              <a:t> 2002, Fischer and </a:t>
            </a:r>
            <a:r>
              <a:rPr lang="en-GB" sz="2400" dirty="0" err="1"/>
              <a:t>Giaccardi</a:t>
            </a:r>
            <a:r>
              <a:rPr lang="en-GB" sz="2400" dirty="0"/>
              <a:t> 2006</a:t>
            </a:r>
            <a:r>
              <a:rPr lang="en-US" sz="2400" dirty="0"/>
              <a:t>)</a:t>
            </a:r>
          </a:p>
          <a:p>
            <a:pPr lvl="1"/>
            <a:r>
              <a:rPr lang="en-US" sz="2000" dirty="0"/>
              <a:t>Designing tools, means and environments where (fairly design competent) people can design for themselves (cf. Lego)</a:t>
            </a:r>
          </a:p>
          <a:p>
            <a:r>
              <a:rPr lang="en-US" sz="2400" dirty="0"/>
              <a:t>Co-configuration (</a:t>
            </a:r>
            <a:r>
              <a:rPr lang="en-US" sz="2400" dirty="0" err="1"/>
              <a:t>Engeström</a:t>
            </a:r>
            <a:r>
              <a:rPr lang="en-US" sz="2400" dirty="0"/>
              <a:t> 2007)</a:t>
            </a:r>
          </a:p>
          <a:p>
            <a:pPr lvl="1"/>
            <a:r>
              <a:rPr lang="en-US" sz="2000" dirty="0"/>
              <a:t>Placing a producer representative into user’s practice to continue improving the technical instrumentation (in high capital turnover settings)</a:t>
            </a:r>
          </a:p>
          <a:p>
            <a:r>
              <a:rPr lang="en-US" sz="2400" dirty="0">
                <a:sym typeface="Wingdings"/>
              </a:rPr>
              <a:t> Extending design for ordinary practices?</a:t>
            </a:r>
            <a:endParaRPr lang="en-US" sz="2400" dirty="0"/>
          </a:p>
          <a:p>
            <a:endParaRPr lang="en-US" sz="2400" dirty="0"/>
          </a:p>
        </p:txBody>
      </p:sp>
      <p:sp>
        <p:nvSpPr>
          <p:cNvPr id="4" name="Text Placeholder 3"/>
          <p:cNvSpPr>
            <a:spLocks noGrp="1"/>
          </p:cNvSpPr>
          <p:nvPr>
            <p:ph type="body" sz="quarter" idx="13"/>
          </p:nvPr>
        </p:nvSpPr>
        <p:spPr/>
        <p:txBody>
          <a:bodyPr/>
          <a:lstStyle/>
          <a:p>
            <a:endParaRPr lang="en-US"/>
          </a:p>
        </p:txBody>
      </p:sp>
      <p:sp>
        <p:nvSpPr>
          <p:cNvPr id="5" name="Text Placeholder 4"/>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29469681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Aging together</a:t>
            </a:r>
          </a:p>
        </p:txBody>
      </p:sp>
      <p:sp>
        <p:nvSpPr>
          <p:cNvPr id="3" name="Content Placeholder 2"/>
          <p:cNvSpPr>
            <a:spLocks noGrp="1"/>
          </p:cNvSpPr>
          <p:nvPr>
            <p:ph idx="1"/>
          </p:nvPr>
        </p:nvSpPr>
        <p:spPr>
          <a:xfrm>
            <a:off x="2105025" y="2146027"/>
            <a:ext cx="7900400" cy="4431982"/>
          </a:xfrm>
        </p:spPr>
        <p:txBody>
          <a:bodyPr/>
          <a:lstStyle/>
          <a:p>
            <a:pPr marL="258763" indent="9525">
              <a:buNone/>
            </a:pPr>
            <a:r>
              <a:rPr lang="en-US" sz="3200" dirty="0"/>
              <a:t>gradually uncover and make visible the design space available for a community of practice (Wenger, 1998), that is being worked with, while helping them gain a better grasp of their technological wishes and design potentials. The ultimate objective is to evolve well-suited technologies, media and practices with-in a community</a:t>
            </a:r>
          </a:p>
        </p:txBody>
      </p:sp>
      <p:sp>
        <p:nvSpPr>
          <p:cNvPr id="4" name="Text Placeholder 3"/>
          <p:cNvSpPr>
            <a:spLocks noGrp="1"/>
          </p:cNvSpPr>
          <p:nvPr>
            <p:ph type="body" sz="quarter" idx="13"/>
          </p:nvPr>
        </p:nvSpPr>
        <p:spPr/>
        <p:txBody>
          <a:bodyPr/>
          <a:lstStyle/>
          <a:p>
            <a:endParaRPr lang="en-US"/>
          </a:p>
        </p:txBody>
      </p:sp>
      <p:sp>
        <p:nvSpPr>
          <p:cNvPr id="5" name="Text Placeholder 4"/>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10122769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05F2B41-034E-4248-84BF-566EBC9BF6F5}"/>
              </a:ext>
            </a:extLst>
          </p:cNvPr>
          <p:cNvPicPr/>
          <p:nvPr/>
        </p:nvPicPr>
        <p:blipFill>
          <a:blip r:embed="rId2"/>
          <a:stretch>
            <a:fillRect/>
          </a:stretch>
        </p:blipFill>
        <p:spPr>
          <a:xfrm>
            <a:off x="1274490" y="2313432"/>
            <a:ext cx="9716172" cy="3669792"/>
          </a:xfrm>
          <a:prstGeom prst="rect">
            <a:avLst/>
          </a:prstGeom>
        </p:spPr>
      </p:pic>
      <p:sp>
        <p:nvSpPr>
          <p:cNvPr id="5" name="TextBox 4">
            <a:extLst>
              <a:ext uri="{FF2B5EF4-FFF2-40B4-BE49-F238E27FC236}">
                <a16:creationId xmlns:a16="http://schemas.microsoft.com/office/drawing/2014/main" id="{1232DCA3-C7AD-7540-9EEC-F95D9AB71FA6}"/>
              </a:ext>
            </a:extLst>
          </p:cNvPr>
          <p:cNvSpPr txBox="1"/>
          <p:nvPr/>
        </p:nvSpPr>
        <p:spPr>
          <a:xfrm>
            <a:off x="775161" y="669405"/>
            <a:ext cx="10689593" cy="156966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Futura Medium" panose="020B0602020204020303" pitchFamily="34" charset="-79"/>
                <a:ea typeface="+mn-ea"/>
                <a:cs typeface="Futura Medium" panose="020B0602020204020303" pitchFamily="34" charset="-79"/>
              </a:rPr>
              <a:t>Design Studies: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Avenir Roman" panose="02000503020000020003"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venir Roman" panose="02000503020000020003" pitchFamily="2" charset="0"/>
                <a:ea typeface="+mn-ea"/>
                <a:cs typeface="+mn-cs"/>
              </a:rPr>
              <a:t>“passive consumer, adapter, maker, explorer, creator, professional designer”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venir Roman" panose="02000503020000020003" pitchFamily="2" charset="0"/>
                <a:ea typeface="+mn-ea"/>
                <a:cs typeface="+mn-cs"/>
              </a:rPr>
              <a:t>(Sanders, 2006)</a:t>
            </a:r>
          </a:p>
        </p:txBody>
      </p:sp>
      <p:sp>
        <p:nvSpPr>
          <p:cNvPr id="6" name="TextBox 5">
            <a:extLst>
              <a:ext uri="{FF2B5EF4-FFF2-40B4-BE49-F238E27FC236}">
                <a16:creationId xmlns:a16="http://schemas.microsoft.com/office/drawing/2014/main" id="{C4FFE038-6867-D14D-BF6A-F54A0B9D4B57}"/>
              </a:ext>
            </a:extLst>
          </p:cNvPr>
          <p:cNvSpPr txBox="1"/>
          <p:nvPr/>
        </p:nvSpPr>
        <p:spPr>
          <a:xfrm>
            <a:off x="1200486" y="5956220"/>
            <a:ext cx="983894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venir Roman" panose="02000503020000020003" pitchFamily="2" charset="0"/>
                <a:ea typeface="+mn-ea"/>
                <a:cs typeface="+mn-cs"/>
              </a:rPr>
              <a:t>'Schema XI Lay designer continuum, from adaptor [sic], to maker, to explorer, to creator, adopted from Sanders (2006)'. Source: </a:t>
            </a:r>
            <a:r>
              <a:rPr kumimoji="0" lang="en-GB" sz="1800" b="0" i="0" u="none" strike="noStrike" kern="1200" cap="none" spc="0" normalizeH="0" baseline="0" noProof="0" dirty="0" err="1">
                <a:ln>
                  <a:noFill/>
                </a:ln>
                <a:solidFill>
                  <a:prstClr val="black"/>
                </a:solidFill>
                <a:effectLst/>
                <a:uLnTx/>
                <a:uFillTx/>
                <a:latin typeface="Avenir Roman" panose="02000503020000020003" pitchFamily="2" charset="0"/>
                <a:ea typeface="+mn-ea"/>
                <a:cs typeface="+mn-cs"/>
              </a:rPr>
              <a:t>Hermans</a:t>
            </a:r>
            <a:r>
              <a:rPr kumimoji="0" lang="en-GB" sz="1800" b="0" i="0" u="none" strike="noStrike" kern="1200" cap="none" spc="0" normalizeH="0" baseline="0" noProof="0" dirty="0">
                <a:ln>
                  <a:noFill/>
                </a:ln>
                <a:solidFill>
                  <a:prstClr val="black"/>
                </a:solidFill>
                <a:effectLst/>
                <a:uLnTx/>
                <a:uFillTx/>
                <a:latin typeface="Avenir Roman" panose="02000503020000020003" pitchFamily="2" charset="0"/>
                <a:ea typeface="+mn-ea"/>
                <a:cs typeface="+mn-cs"/>
              </a:rPr>
              <a:t>, 2015: 157. </a:t>
            </a:r>
          </a:p>
        </p:txBody>
      </p:sp>
    </p:spTree>
    <p:extLst>
      <p:ext uri="{BB962C8B-B14F-4D97-AF65-F5344CB8AC3E}">
        <p14:creationId xmlns:p14="http://schemas.microsoft.com/office/powerpoint/2010/main" val="34493884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GB" dirty="0"/>
              <a:t>Mobilizing in the collaboration pre-setups </a:t>
            </a:r>
            <a:endParaRPr lang="en-US" dirty="0"/>
          </a:p>
        </p:txBody>
      </p:sp>
      <p:sp>
        <p:nvSpPr>
          <p:cNvPr id="7" name="Subtitle 6"/>
          <p:cNvSpPr>
            <a:spLocks noGrp="1"/>
          </p:cNvSpPr>
          <p:nvPr>
            <p:ph type="subTitle" idx="1"/>
          </p:nvPr>
        </p:nvSpPr>
        <p:spPr/>
        <p:txBody>
          <a:bodyPr/>
          <a:lstStyle/>
          <a:p>
            <a:endParaRPr lang="en-US"/>
          </a:p>
        </p:txBody>
      </p:sp>
      <p:sp>
        <p:nvSpPr>
          <p:cNvPr id="8" name="Text Placeholder 7"/>
          <p:cNvSpPr>
            <a:spLocks noGrp="1"/>
          </p:cNvSpPr>
          <p:nvPr>
            <p:ph type="body" sz="quarter" idx="11"/>
          </p:nvPr>
        </p:nvSpPr>
        <p:spPr>
          <a:xfrm>
            <a:off x="6859200" y="5961600"/>
            <a:ext cx="65" cy="184666"/>
          </a:xfrm>
        </p:spPr>
        <p:txBody>
          <a:bodyPr/>
          <a:lstStyle/>
          <a:p>
            <a:endParaRPr lang="en-US"/>
          </a:p>
        </p:txBody>
      </p:sp>
      <p:sp>
        <p:nvSpPr>
          <p:cNvPr id="9" name="Text Placeholder 8"/>
          <p:cNvSpPr>
            <a:spLocks noGrp="1"/>
          </p:cNvSpPr>
          <p:nvPr>
            <p:ph type="body" sz="quarter" idx="12"/>
          </p:nvPr>
        </p:nvSpPr>
        <p:spPr>
          <a:xfrm>
            <a:off x="9902400" y="5961600"/>
            <a:ext cx="65" cy="184666"/>
          </a:xfrm>
        </p:spPr>
        <p:txBody>
          <a:bodyPr/>
          <a:lstStyle/>
          <a:p>
            <a:endParaRPr lang="en-US"/>
          </a:p>
        </p:txBody>
      </p:sp>
      <p:sp>
        <p:nvSpPr>
          <p:cNvPr id="10" name="Text Placeholder 9"/>
          <p:cNvSpPr>
            <a:spLocks noGrp="1"/>
          </p:cNvSpPr>
          <p:nvPr>
            <p:ph type="body" sz="quarter" idx="13"/>
          </p:nvPr>
        </p:nvSpPr>
        <p:spPr>
          <a:xfrm>
            <a:off x="3816000" y="6138000"/>
            <a:ext cx="65" cy="184666"/>
          </a:xfrm>
        </p:spPr>
        <p:txBody>
          <a:bodyPr/>
          <a:lstStyle/>
          <a:p>
            <a:endParaRPr lang="en-US"/>
          </a:p>
        </p:txBody>
      </p:sp>
    </p:spTree>
    <p:extLst>
      <p:ext uri="{BB962C8B-B14F-4D97-AF65-F5344CB8AC3E}">
        <p14:creationId xmlns:p14="http://schemas.microsoft.com/office/powerpoint/2010/main" val="26501242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105025" y="620713"/>
            <a:ext cx="7906652" cy="1107996"/>
          </a:xfrm>
        </p:spPr>
        <p:txBody>
          <a:bodyPr/>
          <a:lstStyle/>
          <a:p>
            <a:r>
              <a:rPr lang="en-GB" dirty="0"/>
              <a:t>Active seniors: setting a communal alternative for growing old </a:t>
            </a:r>
            <a:endParaRPr lang="en-US" dirty="0"/>
          </a:p>
        </p:txBody>
      </p:sp>
      <p:sp>
        <p:nvSpPr>
          <p:cNvPr id="8" name="Content Placeholder 7"/>
          <p:cNvSpPr>
            <a:spLocks noGrp="1"/>
          </p:cNvSpPr>
          <p:nvPr>
            <p:ph idx="1"/>
          </p:nvPr>
        </p:nvSpPr>
        <p:spPr>
          <a:xfrm>
            <a:off x="2105025" y="2146028"/>
            <a:ext cx="7900400" cy="3908763"/>
          </a:xfrm>
        </p:spPr>
        <p:txBody>
          <a:bodyPr/>
          <a:lstStyle/>
          <a:p>
            <a:r>
              <a:rPr lang="en-GB" dirty="0"/>
              <a:t>Active Seniors Association (</a:t>
            </a:r>
            <a:r>
              <a:rPr lang="en-GB" dirty="0" err="1"/>
              <a:t>www.aktiivisetseniorit.fi</a:t>
            </a:r>
            <a:r>
              <a:rPr lang="en-GB" dirty="0"/>
              <a:t>)</a:t>
            </a:r>
            <a:r>
              <a:rPr lang="en-US" dirty="0"/>
              <a:t> </a:t>
            </a:r>
          </a:p>
          <a:p>
            <a:r>
              <a:rPr lang="en-GB" dirty="0"/>
              <a:t>shared housing arrangement  </a:t>
            </a:r>
            <a:r>
              <a:rPr lang="en-GB" dirty="0" err="1"/>
              <a:t>Loppukiri</a:t>
            </a:r>
            <a:r>
              <a:rPr lang="en-GB" dirty="0"/>
              <a:t> house (</a:t>
            </a:r>
            <a:r>
              <a:rPr lang="en-GB" i="1" dirty="0"/>
              <a:t>last spurt</a:t>
            </a:r>
            <a:r>
              <a:rPr lang="en-GB" dirty="0"/>
              <a:t>)</a:t>
            </a:r>
            <a:r>
              <a:rPr lang="en-US" dirty="0"/>
              <a:t> </a:t>
            </a:r>
          </a:p>
          <a:p>
            <a:r>
              <a:rPr lang="en-GB" sz="2800" dirty="0"/>
              <a:t>four basic principles: </a:t>
            </a:r>
            <a:r>
              <a:rPr lang="en-GB" sz="2800" dirty="0" err="1"/>
              <a:t>neighborliness</a:t>
            </a:r>
            <a:r>
              <a:rPr lang="en-GB" sz="2800" dirty="0"/>
              <a:t>, self-help, community spirit and open decision-making process (</a:t>
            </a:r>
            <a:r>
              <a:rPr lang="en-GB" sz="2800" dirty="0" err="1"/>
              <a:t>Dalström</a:t>
            </a:r>
            <a:r>
              <a:rPr lang="en-GB" sz="2800" dirty="0"/>
              <a:t> and </a:t>
            </a:r>
            <a:r>
              <a:rPr lang="en-GB" sz="2800" dirty="0" err="1"/>
              <a:t>Minkkinen</a:t>
            </a:r>
            <a:r>
              <a:rPr lang="en-GB" sz="2800" dirty="0"/>
              <a:t> 2009). </a:t>
            </a:r>
            <a:endParaRPr lang="en-US" sz="2800" dirty="0"/>
          </a:p>
        </p:txBody>
      </p:sp>
      <p:sp>
        <p:nvSpPr>
          <p:cNvPr id="9" name="Text Placeholder 8"/>
          <p:cNvSpPr>
            <a:spLocks noGrp="1"/>
          </p:cNvSpPr>
          <p:nvPr>
            <p:ph type="body" sz="quarter" idx="13"/>
          </p:nvPr>
        </p:nvSpPr>
        <p:spPr/>
        <p:txBody>
          <a:bodyPr/>
          <a:lstStyle/>
          <a:p>
            <a:endParaRPr lang="en-US"/>
          </a:p>
        </p:txBody>
      </p:sp>
      <p:sp>
        <p:nvSpPr>
          <p:cNvPr id="10" name="Text Placeholder 9"/>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41141112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3"/>
          </p:nvPr>
        </p:nvSpPr>
        <p:spPr/>
        <p:txBody>
          <a:bodyPr/>
          <a:lstStyle/>
          <a:p>
            <a:endParaRPr lang="en-US"/>
          </a:p>
        </p:txBody>
      </p:sp>
      <p:sp>
        <p:nvSpPr>
          <p:cNvPr id="7" name="Text Placeholder 6"/>
          <p:cNvSpPr>
            <a:spLocks noGrp="1"/>
          </p:cNvSpPr>
          <p:nvPr>
            <p:ph type="body" sz="quarter" idx="14"/>
          </p:nvPr>
        </p:nvSpPr>
        <p:spPr/>
        <p:txBody>
          <a:bodyPr/>
          <a:lstStyle/>
          <a:p>
            <a:endParaRPr lang="en-US"/>
          </a:p>
        </p:txBody>
      </p:sp>
      <p:pic>
        <p:nvPicPr>
          <p:cNvPr id="8" name="Picture 4" descr="historia_clip_image004_0002.jpg"/>
          <p:cNvPicPr>
            <a:picLocks noChangeAspect="1"/>
          </p:cNvPicPr>
          <p:nvPr/>
        </p:nvPicPr>
        <p:blipFill>
          <a:blip r:embed="rId2"/>
          <a:srcRect/>
          <a:stretch>
            <a:fillRect/>
          </a:stretch>
        </p:blipFill>
        <p:spPr bwMode="auto">
          <a:xfrm>
            <a:off x="2505076" y="1196976"/>
            <a:ext cx="2447925" cy="1838325"/>
          </a:xfrm>
          <a:prstGeom prst="rect">
            <a:avLst/>
          </a:prstGeom>
          <a:noFill/>
          <a:ln w="9525">
            <a:noFill/>
            <a:miter lim="800000"/>
            <a:headEnd/>
            <a:tailEnd/>
          </a:ln>
        </p:spPr>
      </p:pic>
      <p:pic>
        <p:nvPicPr>
          <p:cNvPr id="9" name="Picture 5" descr="historia_clip_image016.jpg"/>
          <p:cNvPicPr>
            <a:picLocks noChangeAspect="1"/>
          </p:cNvPicPr>
          <p:nvPr/>
        </p:nvPicPr>
        <p:blipFill>
          <a:blip r:embed="rId3"/>
          <a:srcRect/>
          <a:stretch>
            <a:fillRect/>
          </a:stretch>
        </p:blipFill>
        <p:spPr bwMode="auto">
          <a:xfrm>
            <a:off x="2505076" y="3035301"/>
            <a:ext cx="2447925" cy="1846263"/>
          </a:xfrm>
          <a:prstGeom prst="rect">
            <a:avLst/>
          </a:prstGeom>
          <a:noFill/>
          <a:ln w="9525">
            <a:noFill/>
            <a:miter lim="800000"/>
            <a:headEnd/>
            <a:tailEnd/>
          </a:ln>
        </p:spPr>
      </p:pic>
      <p:pic>
        <p:nvPicPr>
          <p:cNvPr id="10" name="Picture 6" descr="ryhma_edustuskuva_loppukiri_rakennustyomaa.jpg"/>
          <p:cNvPicPr>
            <a:picLocks noChangeAspect="1"/>
          </p:cNvPicPr>
          <p:nvPr/>
        </p:nvPicPr>
        <p:blipFill>
          <a:blip r:embed="rId4"/>
          <a:srcRect/>
          <a:stretch>
            <a:fillRect/>
          </a:stretch>
        </p:blipFill>
        <p:spPr bwMode="auto">
          <a:xfrm>
            <a:off x="4953001" y="1196975"/>
            <a:ext cx="4835525" cy="3684588"/>
          </a:xfrm>
          <a:prstGeom prst="rect">
            <a:avLst/>
          </a:prstGeom>
          <a:noFill/>
          <a:ln w="9525">
            <a:noFill/>
            <a:miter lim="800000"/>
            <a:headEnd/>
            <a:tailEnd/>
          </a:ln>
        </p:spPr>
      </p:pic>
      <p:sp>
        <p:nvSpPr>
          <p:cNvPr id="11" name="TextBox 5"/>
          <p:cNvSpPr txBox="1">
            <a:spLocks noChangeArrowheads="1"/>
          </p:cNvSpPr>
          <p:nvPr/>
        </p:nvSpPr>
        <p:spPr bwMode="auto">
          <a:xfrm>
            <a:off x="4256484" y="4953001"/>
            <a:ext cx="3679032" cy="307777"/>
          </a:xfrm>
          <a:prstGeom prst="rect">
            <a:avLst/>
          </a:prstGeom>
          <a:noFill/>
          <a:ln w="9525">
            <a:noFill/>
            <a:miter lim="800000"/>
            <a:headEnd/>
            <a:tailEnd/>
          </a:ln>
        </p:spPr>
        <p:txBody>
          <a:bodyPr wrap="square">
            <a:prstTxWarp prst="textNoShape">
              <a:avLst/>
            </a:prstTxWarp>
            <a:spAutoFit/>
          </a:bodyPr>
          <a:lstStyle/>
          <a:p>
            <a:r>
              <a:rPr lang="en-US" sz="1400" dirty="0">
                <a:solidFill>
                  <a:srgbClr val="000000"/>
                </a:solidFill>
                <a:latin typeface="Calibri" pitchFamily="-107" charset="0"/>
              </a:rPr>
              <a:t>During construction time…</a:t>
            </a:r>
          </a:p>
        </p:txBody>
      </p:sp>
    </p:spTree>
    <p:extLst>
      <p:ext uri="{BB962C8B-B14F-4D97-AF65-F5344CB8AC3E}">
        <p14:creationId xmlns:p14="http://schemas.microsoft.com/office/powerpoint/2010/main" val="6442962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105025" y="620713"/>
            <a:ext cx="7906652" cy="1661994"/>
          </a:xfrm>
        </p:spPr>
        <p:txBody>
          <a:bodyPr/>
          <a:lstStyle/>
          <a:p>
            <a:r>
              <a:rPr lang="en-GB" dirty="0"/>
              <a:t>Organizational and technological setting: </a:t>
            </a:r>
            <a:r>
              <a:rPr lang="en-GB" dirty="0" err="1"/>
              <a:t>Arabianranta</a:t>
            </a:r>
            <a:r>
              <a:rPr lang="en-GB" dirty="0"/>
              <a:t> “forerunner” district</a:t>
            </a:r>
            <a:r>
              <a:rPr lang="en-US" dirty="0"/>
              <a:t> </a:t>
            </a:r>
          </a:p>
        </p:txBody>
      </p:sp>
      <p:sp>
        <p:nvSpPr>
          <p:cNvPr id="5" name="Content Placeholder 4"/>
          <p:cNvSpPr>
            <a:spLocks noGrp="1"/>
          </p:cNvSpPr>
          <p:nvPr>
            <p:ph idx="1"/>
          </p:nvPr>
        </p:nvSpPr>
        <p:spPr>
          <a:xfrm>
            <a:off x="2105025" y="2426495"/>
            <a:ext cx="7900400" cy="3770263"/>
          </a:xfrm>
        </p:spPr>
        <p:txBody>
          <a:bodyPr/>
          <a:lstStyle/>
          <a:p>
            <a:r>
              <a:rPr lang="en-GB" dirty="0"/>
              <a:t>a relatively recent regeneration district of Helsinki</a:t>
            </a:r>
            <a:r>
              <a:rPr lang="en-US" dirty="0"/>
              <a:t> </a:t>
            </a:r>
          </a:p>
          <a:p>
            <a:r>
              <a:rPr lang="en-GB" dirty="0"/>
              <a:t>The area was advertised as a future “innovation hub”</a:t>
            </a:r>
            <a:r>
              <a:rPr lang="en-US" dirty="0"/>
              <a:t> (today presented as a “living lab”) with a high speed network</a:t>
            </a:r>
          </a:p>
        </p:txBody>
      </p:sp>
      <p:sp>
        <p:nvSpPr>
          <p:cNvPr id="6" name="Text Placeholder 5"/>
          <p:cNvSpPr>
            <a:spLocks noGrp="1"/>
          </p:cNvSpPr>
          <p:nvPr>
            <p:ph type="body" sz="quarter" idx="13"/>
          </p:nvPr>
        </p:nvSpPr>
        <p:spPr/>
        <p:txBody>
          <a:bodyPr/>
          <a:lstStyle/>
          <a:p>
            <a:endParaRPr lang="en-US"/>
          </a:p>
        </p:txBody>
      </p:sp>
      <p:sp>
        <p:nvSpPr>
          <p:cNvPr id="7" name="Text Placeholder 6"/>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23313992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3"/>
          </p:nvPr>
        </p:nvSpPr>
        <p:spPr/>
        <p:txBody>
          <a:bodyPr/>
          <a:lstStyle/>
          <a:p>
            <a:endParaRPr lang="en-US"/>
          </a:p>
        </p:txBody>
      </p:sp>
      <p:sp>
        <p:nvSpPr>
          <p:cNvPr id="7" name="Text Placeholder 6"/>
          <p:cNvSpPr>
            <a:spLocks noGrp="1"/>
          </p:cNvSpPr>
          <p:nvPr>
            <p:ph type="body" sz="quarter" idx="14"/>
          </p:nvPr>
        </p:nvSpPr>
        <p:spPr/>
        <p:txBody>
          <a:bodyPr/>
          <a:lstStyle/>
          <a:p>
            <a:endParaRPr lang="en-US"/>
          </a:p>
        </p:txBody>
      </p:sp>
      <p:pic>
        <p:nvPicPr>
          <p:cNvPr id="9" name="Picture 8" descr="panoramic.jpg"/>
          <p:cNvPicPr>
            <a:picLocks noChangeAspect="1"/>
          </p:cNvPicPr>
          <p:nvPr/>
        </p:nvPicPr>
        <p:blipFill>
          <a:blip r:embed="rId2"/>
          <a:stretch>
            <a:fillRect/>
          </a:stretch>
        </p:blipFill>
        <p:spPr>
          <a:xfrm>
            <a:off x="1524000" y="-381000"/>
            <a:ext cx="9144000" cy="5143501"/>
          </a:xfrm>
          <a:prstGeom prst="rect">
            <a:avLst/>
          </a:prstGeom>
        </p:spPr>
      </p:pic>
      <p:pic>
        <p:nvPicPr>
          <p:cNvPr id="8" name="Picture 9" descr="L1010461.JPG"/>
          <p:cNvPicPr>
            <a:picLocks noChangeAspect="1"/>
          </p:cNvPicPr>
          <p:nvPr/>
        </p:nvPicPr>
        <p:blipFill>
          <a:blip r:embed="rId3"/>
          <a:srcRect/>
          <a:stretch>
            <a:fillRect/>
          </a:stretch>
        </p:blipFill>
        <p:spPr bwMode="auto">
          <a:xfrm>
            <a:off x="3822435" y="3886200"/>
            <a:ext cx="4547130" cy="2557760"/>
          </a:xfrm>
          <a:prstGeom prst="rect">
            <a:avLst/>
          </a:prstGeom>
          <a:noFill/>
          <a:ln w="9525">
            <a:noFill/>
            <a:miter lim="800000"/>
            <a:headEnd/>
            <a:tailEnd/>
          </a:ln>
        </p:spPr>
      </p:pic>
      <p:sp>
        <p:nvSpPr>
          <p:cNvPr id="10" name="TextBox 5"/>
          <p:cNvSpPr txBox="1">
            <a:spLocks noChangeArrowheads="1"/>
          </p:cNvSpPr>
          <p:nvPr/>
        </p:nvSpPr>
        <p:spPr bwMode="auto">
          <a:xfrm>
            <a:off x="4256484" y="6474024"/>
            <a:ext cx="3679032" cy="307777"/>
          </a:xfrm>
          <a:prstGeom prst="rect">
            <a:avLst/>
          </a:prstGeom>
          <a:noFill/>
          <a:ln w="9525">
            <a:noFill/>
            <a:miter lim="800000"/>
            <a:headEnd/>
            <a:tailEnd/>
          </a:ln>
        </p:spPr>
        <p:txBody>
          <a:bodyPr wrap="square">
            <a:prstTxWarp prst="textNoShape">
              <a:avLst/>
            </a:prstTxWarp>
            <a:spAutoFit/>
          </a:bodyPr>
          <a:lstStyle/>
          <a:p>
            <a:r>
              <a:rPr lang="en-US" sz="1400" dirty="0" err="1">
                <a:solidFill>
                  <a:srgbClr val="000000"/>
                </a:solidFill>
                <a:latin typeface="Calibri" pitchFamily="-107" charset="0"/>
              </a:rPr>
              <a:t>Loppukiri</a:t>
            </a:r>
            <a:r>
              <a:rPr lang="en-US" sz="1400" dirty="0">
                <a:solidFill>
                  <a:srgbClr val="000000"/>
                </a:solidFill>
                <a:latin typeface="Calibri" pitchFamily="-107" charset="0"/>
              </a:rPr>
              <a:t> house when finished in 2006</a:t>
            </a:r>
          </a:p>
        </p:txBody>
      </p:sp>
      <p:sp>
        <p:nvSpPr>
          <p:cNvPr id="12" name="TextBox 5"/>
          <p:cNvSpPr txBox="1">
            <a:spLocks noChangeArrowheads="1"/>
          </p:cNvSpPr>
          <p:nvPr/>
        </p:nvSpPr>
        <p:spPr bwMode="auto">
          <a:xfrm>
            <a:off x="1524000" y="4724401"/>
            <a:ext cx="3679032" cy="307777"/>
          </a:xfrm>
          <a:prstGeom prst="rect">
            <a:avLst/>
          </a:prstGeom>
          <a:noFill/>
          <a:ln w="9525">
            <a:noFill/>
            <a:miter lim="800000"/>
            <a:headEnd/>
            <a:tailEnd/>
          </a:ln>
        </p:spPr>
        <p:txBody>
          <a:bodyPr wrap="square">
            <a:prstTxWarp prst="textNoShape">
              <a:avLst/>
            </a:prstTxWarp>
            <a:spAutoFit/>
          </a:bodyPr>
          <a:lstStyle/>
          <a:p>
            <a:r>
              <a:rPr lang="en-US" sz="1400" dirty="0">
                <a:solidFill>
                  <a:srgbClr val="000000"/>
                </a:solidFill>
                <a:latin typeface="Calibri" pitchFamily="-107" charset="0"/>
              </a:rPr>
              <a:t>Areal view of </a:t>
            </a:r>
            <a:r>
              <a:rPr lang="en-US" sz="1400" dirty="0" err="1">
                <a:solidFill>
                  <a:srgbClr val="000000"/>
                </a:solidFill>
                <a:latin typeface="Calibri" pitchFamily="-107" charset="0"/>
              </a:rPr>
              <a:t>Arabianranta</a:t>
            </a:r>
            <a:endParaRPr lang="en-US" sz="1400" dirty="0">
              <a:solidFill>
                <a:srgbClr val="000000"/>
              </a:solidFill>
              <a:latin typeface="Calibri" pitchFamily="-107" charset="0"/>
            </a:endParaRPr>
          </a:p>
        </p:txBody>
      </p:sp>
    </p:spTree>
    <p:extLst>
      <p:ext uri="{BB962C8B-B14F-4D97-AF65-F5344CB8AC3E}">
        <p14:creationId xmlns:p14="http://schemas.microsoft.com/office/powerpoint/2010/main" val="16479498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105025" y="620713"/>
            <a:ext cx="7906652" cy="1107996"/>
          </a:xfrm>
        </p:spPr>
        <p:txBody>
          <a:bodyPr/>
          <a:lstStyle/>
          <a:p>
            <a:r>
              <a:rPr lang="en-GB" dirty="0"/>
              <a:t>Researchers: new media in mundane everyday life</a:t>
            </a:r>
            <a:r>
              <a:rPr lang="en-US" dirty="0"/>
              <a:t> </a:t>
            </a:r>
          </a:p>
        </p:txBody>
      </p:sp>
      <p:sp>
        <p:nvSpPr>
          <p:cNvPr id="5" name="Content Placeholder 4"/>
          <p:cNvSpPr>
            <a:spLocks noGrp="1"/>
          </p:cNvSpPr>
          <p:nvPr>
            <p:ph idx="1"/>
          </p:nvPr>
        </p:nvSpPr>
        <p:spPr>
          <a:xfrm>
            <a:off x="2105025" y="2146028"/>
            <a:ext cx="7900400" cy="3770263"/>
          </a:xfrm>
        </p:spPr>
        <p:txBody>
          <a:bodyPr/>
          <a:lstStyle/>
          <a:p>
            <a:r>
              <a:rPr lang="en-GB" dirty="0"/>
              <a:t>looking for communities to collaborate with an open-ended participatory project</a:t>
            </a:r>
          </a:p>
          <a:p>
            <a:r>
              <a:rPr lang="en-GB" dirty="0"/>
              <a:t>hidden agenda to offer some “common sense” scenarios for the </a:t>
            </a:r>
            <a:r>
              <a:rPr lang="en-GB" dirty="0" err="1"/>
              <a:t>Arabianranta</a:t>
            </a:r>
            <a:r>
              <a:rPr lang="en-GB" dirty="0"/>
              <a:t> network</a:t>
            </a:r>
            <a:r>
              <a:rPr lang="en-US" dirty="0"/>
              <a:t>  </a:t>
            </a:r>
          </a:p>
        </p:txBody>
      </p:sp>
      <p:sp>
        <p:nvSpPr>
          <p:cNvPr id="6" name="Text Placeholder 5"/>
          <p:cNvSpPr>
            <a:spLocks noGrp="1"/>
          </p:cNvSpPr>
          <p:nvPr>
            <p:ph type="body" sz="quarter" idx="13"/>
          </p:nvPr>
        </p:nvSpPr>
        <p:spPr/>
        <p:txBody>
          <a:bodyPr/>
          <a:lstStyle/>
          <a:p>
            <a:endParaRPr lang="en-US"/>
          </a:p>
        </p:txBody>
      </p:sp>
      <p:sp>
        <p:nvSpPr>
          <p:cNvPr id="7" name="Text Placeholder 6"/>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172980457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GB" dirty="0"/>
              <a:t>From access design to constituency building</a:t>
            </a:r>
            <a:r>
              <a:rPr lang="en-US" dirty="0"/>
              <a:t> </a:t>
            </a:r>
          </a:p>
        </p:txBody>
      </p:sp>
      <p:sp>
        <p:nvSpPr>
          <p:cNvPr id="7" name="Subtitle 6"/>
          <p:cNvSpPr>
            <a:spLocks noGrp="1"/>
          </p:cNvSpPr>
          <p:nvPr>
            <p:ph type="subTitle" idx="1"/>
          </p:nvPr>
        </p:nvSpPr>
        <p:spPr/>
        <p:txBody>
          <a:bodyPr/>
          <a:lstStyle/>
          <a:p>
            <a:endParaRPr lang="en-US"/>
          </a:p>
        </p:txBody>
      </p:sp>
      <p:sp>
        <p:nvSpPr>
          <p:cNvPr id="8" name="Text Placeholder 7"/>
          <p:cNvSpPr>
            <a:spLocks noGrp="1"/>
          </p:cNvSpPr>
          <p:nvPr>
            <p:ph type="body" sz="quarter" idx="11"/>
          </p:nvPr>
        </p:nvSpPr>
        <p:spPr>
          <a:xfrm>
            <a:off x="6859200" y="5961600"/>
            <a:ext cx="65" cy="184666"/>
          </a:xfrm>
        </p:spPr>
        <p:txBody>
          <a:bodyPr/>
          <a:lstStyle/>
          <a:p>
            <a:endParaRPr lang="en-US"/>
          </a:p>
        </p:txBody>
      </p:sp>
      <p:sp>
        <p:nvSpPr>
          <p:cNvPr id="9" name="Text Placeholder 8"/>
          <p:cNvSpPr>
            <a:spLocks noGrp="1"/>
          </p:cNvSpPr>
          <p:nvPr>
            <p:ph type="body" sz="quarter" idx="12"/>
          </p:nvPr>
        </p:nvSpPr>
        <p:spPr>
          <a:xfrm>
            <a:off x="9902400" y="5961600"/>
            <a:ext cx="65" cy="184666"/>
          </a:xfrm>
        </p:spPr>
        <p:txBody>
          <a:bodyPr/>
          <a:lstStyle/>
          <a:p>
            <a:endParaRPr lang="en-US"/>
          </a:p>
        </p:txBody>
      </p:sp>
      <p:sp>
        <p:nvSpPr>
          <p:cNvPr id="10" name="Text Placeholder 9"/>
          <p:cNvSpPr>
            <a:spLocks noGrp="1"/>
          </p:cNvSpPr>
          <p:nvPr>
            <p:ph type="body" sz="quarter" idx="13"/>
          </p:nvPr>
        </p:nvSpPr>
        <p:spPr>
          <a:xfrm>
            <a:off x="3816000" y="6138000"/>
            <a:ext cx="65" cy="184666"/>
          </a:xfrm>
        </p:spPr>
        <p:txBody>
          <a:bodyPr/>
          <a:lstStyle/>
          <a:p>
            <a:endParaRPr lang="en-US"/>
          </a:p>
        </p:txBody>
      </p:sp>
    </p:spTree>
    <p:extLst>
      <p:ext uri="{BB962C8B-B14F-4D97-AF65-F5344CB8AC3E}">
        <p14:creationId xmlns:p14="http://schemas.microsoft.com/office/powerpoint/2010/main" val="117411531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2105025" y="620714"/>
            <a:ext cx="7900400" cy="2215991"/>
          </a:xfrm>
        </p:spPr>
        <p:txBody>
          <a:bodyPr/>
          <a:lstStyle/>
          <a:p>
            <a:r>
              <a:rPr lang="en-GB" sz="3600" dirty="0"/>
              <a:t>“small and relevant”</a:t>
            </a:r>
            <a:r>
              <a:rPr lang="en-US" sz="3600" dirty="0"/>
              <a:t> website and intra for the community (</a:t>
            </a:r>
            <a:r>
              <a:rPr lang="en-GB" sz="3600" dirty="0"/>
              <a:t>common ground for our cooperation, trust and knowledge of each other</a:t>
            </a:r>
            <a:r>
              <a:rPr lang="en-US" sz="3600" dirty="0"/>
              <a:t> )</a:t>
            </a:r>
          </a:p>
        </p:txBody>
      </p:sp>
      <p:sp>
        <p:nvSpPr>
          <p:cNvPr id="9" name="Text Placeholder 8"/>
          <p:cNvSpPr>
            <a:spLocks noGrp="1"/>
          </p:cNvSpPr>
          <p:nvPr>
            <p:ph type="body" sz="quarter" idx="13"/>
          </p:nvPr>
        </p:nvSpPr>
        <p:spPr/>
        <p:txBody>
          <a:bodyPr/>
          <a:lstStyle/>
          <a:p>
            <a:endParaRPr lang="en-US"/>
          </a:p>
        </p:txBody>
      </p:sp>
      <p:sp>
        <p:nvSpPr>
          <p:cNvPr id="10" name="Text Placeholder 9"/>
          <p:cNvSpPr>
            <a:spLocks noGrp="1"/>
          </p:cNvSpPr>
          <p:nvPr>
            <p:ph type="body" sz="quarter" idx="14"/>
          </p:nvPr>
        </p:nvSpPr>
        <p:spPr/>
        <p:txBody>
          <a:bodyPr/>
          <a:lstStyle/>
          <a:p>
            <a:endParaRPr lang="en-US"/>
          </a:p>
        </p:txBody>
      </p:sp>
      <p:pic>
        <p:nvPicPr>
          <p:cNvPr id="11" name="Picture 10" descr="DSC00003.JPG"/>
          <p:cNvPicPr>
            <a:picLocks noChangeAspect="1"/>
          </p:cNvPicPr>
          <p:nvPr/>
        </p:nvPicPr>
        <p:blipFill>
          <a:blip r:embed="rId2"/>
          <a:stretch>
            <a:fillRect/>
          </a:stretch>
        </p:blipFill>
        <p:spPr>
          <a:xfrm>
            <a:off x="3462528" y="3352800"/>
            <a:ext cx="5266944" cy="3986784"/>
          </a:xfrm>
          <a:prstGeom prst="rect">
            <a:avLst/>
          </a:prstGeom>
        </p:spPr>
      </p:pic>
      <p:sp>
        <p:nvSpPr>
          <p:cNvPr id="12" name="TextBox 5"/>
          <p:cNvSpPr txBox="1">
            <a:spLocks noChangeArrowheads="1"/>
          </p:cNvSpPr>
          <p:nvPr/>
        </p:nvSpPr>
        <p:spPr bwMode="auto">
          <a:xfrm>
            <a:off x="4256484" y="3048001"/>
            <a:ext cx="3679032" cy="307777"/>
          </a:xfrm>
          <a:prstGeom prst="rect">
            <a:avLst/>
          </a:prstGeom>
          <a:noFill/>
          <a:ln w="9525">
            <a:noFill/>
            <a:miter lim="800000"/>
            <a:headEnd/>
            <a:tailEnd/>
          </a:ln>
        </p:spPr>
        <p:txBody>
          <a:bodyPr wrap="square">
            <a:prstTxWarp prst="textNoShape">
              <a:avLst/>
            </a:prstTxWarp>
            <a:spAutoFit/>
          </a:bodyPr>
          <a:lstStyle/>
          <a:p>
            <a:r>
              <a:rPr lang="en-US" sz="1400" dirty="0">
                <a:solidFill>
                  <a:srgbClr val="000000"/>
                </a:solidFill>
                <a:latin typeface="Calibri" pitchFamily="-107" charset="0"/>
              </a:rPr>
              <a:t>Early paper </a:t>
            </a:r>
            <a:r>
              <a:rPr lang="en-US" sz="1400" dirty="0" err="1">
                <a:solidFill>
                  <a:srgbClr val="000000"/>
                </a:solidFill>
                <a:latin typeface="Calibri" pitchFamily="-107" charset="0"/>
              </a:rPr>
              <a:t>protos</a:t>
            </a:r>
            <a:r>
              <a:rPr lang="en-US" sz="1400" dirty="0">
                <a:solidFill>
                  <a:srgbClr val="000000"/>
                </a:solidFill>
                <a:latin typeface="Calibri" pitchFamily="-107" charset="0"/>
              </a:rPr>
              <a:t> of the website</a:t>
            </a:r>
          </a:p>
        </p:txBody>
      </p:sp>
    </p:spTree>
    <p:extLst>
      <p:ext uri="{BB962C8B-B14F-4D97-AF65-F5344CB8AC3E}">
        <p14:creationId xmlns:p14="http://schemas.microsoft.com/office/powerpoint/2010/main" val="384851393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05025" y="620713"/>
            <a:ext cx="7900400" cy="1661994"/>
          </a:xfrm>
        </p:spPr>
        <p:txBody>
          <a:bodyPr/>
          <a:lstStyle/>
          <a:p>
            <a:r>
              <a:rPr lang="en-GB" sz="3600" dirty="0"/>
              <a:t> “design seeds” some grew as co-design experiments; others resulted in “indigenous design” evolution</a:t>
            </a:r>
            <a:r>
              <a:rPr lang="en-US" sz="3600" dirty="0"/>
              <a:t> </a:t>
            </a:r>
          </a:p>
        </p:txBody>
      </p:sp>
      <p:sp>
        <p:nvSpPr>
          <p:cNvPr id="4" name="Text Placeholder 3"/>
          <p:cNvSpPr>
            <a:spLocks noGrp="1"/>
          </p:cNvSpPr>
          <p:nvPr>
            <p:ph type="body" sz="quarter" idx="13"/>
          </p:nvPr>
        </p:nvSpPr>
        <p:spPr/>
        <p:txBody>
          <a:bodyPr/>
          <a:lstStyle/>
          <a:p>
            <a:endParaRPr lang="en-US"/>
          </a:p>
        </p:txBody>
      </p:sp>
      <p:sp>
        <p:nvSpPr>
          <p:cNvPr id="5" name="Text Placeholder 4"/>
          <p:cNvSpPr>
            <a:spLocks noGrp="1"/>
          </p:cNvSpPr>
          <p:nvPr>
            <p:ph type="body" sz="quarter" idx="14"/>
          </p:nvPr>
        </p:nvSpPr>
        <p:spPr/>
        <p:txBody>
          <a:bodyPr/>
          <a:lstStyle/>
          <a:p>
            <a:endParaRPr lang="en-US"/>
          </a:p>
        </p:txBody>
      </p:sp>
      <p:pic>
        <p:nvPicPr>
          <p:cNvPr id="6" name="Picture 7" descr="IMG_0329.JPG"/>
          <p:cNvPicPr>
            <a:picLocks noChangeAspect="1"/>
          </p:cNvPicPr>
          <p:nvPr/>
        </p:nvPicPr>
        <p:blipFill>
          <a:blip r:embed="rId2"/>
          <a:srcRect/>
          <a:stretch>
            <a:fillRect/>
          </a:stretch>
        </p:blipFill>
        <p:spPr bwMode="auto">
          <a:xfrm>
            <a:off x="2105026" y="2700511"/>
            <a:ext cx="4275137" cy="3205163"/>
          </a:xfrm>
          <a:prstGeom prst="rect">
            <a:avLst/>
          </a:prstGeom>
          <a:noFill/>
          <a:ln w="9525">
            <a:noFill/>
            <a:miter lim="800000"/>
            <a:headEnd/>
            <a:tailEnd/>
          </a:ln>
        </p:spPr>
      </p:pic>
      <p:pic>
        <p:nvPicPr>
          <p:cNvPr id="7" name="Picture 8" descr="IMG_0328"/>
          <p:cNvPicPr>
            <a:picLocks noChangeAspect="1" noChangeArrowheads="1"/>
          </p:cNvPicPr>
          <p:nvPr/>
        </p:nvPicPr>
        <p:blipFill>
          <a:blip r:embed="rId3"/>
          <a:srcRect/>
          <a:stretch>
            <a:fillRect/>
          </a:stretch>
        </p:blipFill>
        <p:spPr bwMode="auto">
          <a:xfrm>
            <a:off x="6683376" y="2700511"/>
            <a:ext cx="3414712" cy="2560637"/>
          </a:xfrm>
          <a:prstGeom prst="rect">
            <a:avLst/>
          </a:prstGeom>
          <a:noFill/>
        </p:spPr>
      </p:pic>
      <p:pic>
        <p:nvPicPr>
          <p:cNvPr id="10" name="Picture 12" descr="main_menu"/>
          <p:cNvPicPr>
            <a:picLocks noChangeAspect="1" noChangeArrowheads="1"/>
          </p:cNvPicPr>
          <p:nvPr/>
        </p:nvPicPr>
        <p:blipFill>
          <a:blip r:embed="rId4"/>
          <a:srcRect/>
          <a:stretch>
            <a:fillRect/>
          </a:stretch>
        </p:blipFill>
        <p:spPr bwMode="auto">
          <a:xfrm rot="1028593">
            <a:off x="4894263" y="4047895"/>
            <a:ext cx="2403475" cy="1806575"/>
          </a:xfrm>
          <a:prstGeom prst="rect">
            <a:avLst/>
          </a:prstGeom>
          <a:noFill/>
        </p:spPr>
      </p:pic>
      <p:pic>
        <p:nvPicPr>
          <p:cNvPr id="11" name="Picture 8" descr="Picture 13"/>
          <p:cNvPicPr>
            <a:picLocks noChangeAspect="1" noChangeArrowheads="1"/>
          </p:cNvPicPr>
          <p:nvPr/>
        </p:nvPicPr>
        <p:blipFill>
          <a:blip r:embed="rId5"/>
          <a:srcRect/>
          <a:stretch>
            <a:fillRect/>
          </a:stretch>
        </p:blipFill>
        <p:spPr bwMode="auto">
          <a:xfrm rot="1028593">
            <a:off x="4188028" y="4822029"/>
            <a:ext cx="1828800" cy="1806575"/>
          </a:xfrm>
          <a:prstGeom prst="rect">
            <a:avLst/>
          </a:prstGeom>
          <a:noFill/>
        </p:spPr>
      </p:pic>
      <p:pic>
        <p:nvPicPr>
          <p:cNvPr id="8" name="Picture 4" descr="ovimies"/>
          <p:cNvPicPr>
            <a:picLocks noChangeAspect="1" noChangeArrowheads="1"/>
          </p:cNvPicPr>
          <p:nvPr/>
        </p:nvPicPr>
        <p:blipFill>
          <a:blip r:embed="rId6"/>
          <a:srcRect/>
          <a:stretch>
            <a:fillRect/>
          </a:stretch>
        </p:blipFill>
        <p:spPr bwMode="auto">
          <a:xfrm rot="926338">
            <a:off x="8560070" y="4289353"/>
            <a:ext cx="1825625" cy="2368378"/>
          </a:xfrm>
          <a:prstGeom prst="rect">
            <a:avLst/>
          </a:prstGeom>
          <a:noFill/>
        </p:spPr>
      </p:pic>
      <p:sp>
        <p:nvSpPr>
          <p:cNvPr id="12" name="TextBox 5"/>
          <p:cNvSpPr txBox="1">
            <a:spLocks noChangeArrowheads="1"/>
          </p:cNvSpPr>
          <p:nvPr/>
        </p:nvSpPr>
        <p:spPr bwMode="auto">
          <a:xfrm>
            <a:off x="2105025" y="2362201"/>
            <a:ext cx="3990975" cy="307777"/>
          </a:xfrm>
          <a:prstGeom prst="rect">
            <a:avLst/>
          </a:prstGeom>
          <a:noFill/>
          <a:ln w="9525">
            <a:noFill/>
            <a:miter lim="800000"/>
            <a:headEnd/>
            <a:tailEnd/>
          </a:ln>
        </p:spPr>
        <p:txBody>
          <a:bodyPr wrap="square">
            <a:prstTxWarp prst="textNoShape">
              <a:avLst/>
            </a:prstTxWarp>
            <a:spAutoFit/>
          </a:bodyPr>
          <a:lstStyle/>
          <a:p>
            <a:r>
              <a:rPr lang="en-US" sz="1400" dirty="0">
                <a:solidFill>
                  <a:srgbClr val="000000"/>
                </a:solidFill>
                <a:latin typeface="Calibri" pitchFamily="-107" charset="0"/>
              </a:rPr>
              <a:t>Scenes from workshop and ideation sessions (2005)</a:t>
            </a:r>
          </a:p>
        </p:txBody>
      </p:sp>
      <p:sp>
        <p:nvSpPr>
          <p:cNvPr id="13" name="TextBox 5"/>
          <p:cNvSpPr txBox="1">
            <a:spLocks noChangeArrowheads="1"/>
          </p:cNvSpPr>
          <p:nvPr/>
        </p:nvSpPr>
        <p:spPr bwMode="auto">
          <a:xfrm>
            <a:off x="2105026" y="5903894"/>
            <a:ext cx="1781175" cy="954107"/>
          </a:xfrm>
          <a:prstGeom prst="rect">
            <a:avLst/>
          </a:prstGeom>
          <a:noFill/>
          <a:ln w="9525">
            <a:noFill/>
            <a:miter lim="800000"/>
            <a:headEnd/>
            <a:tailEnd/>
          </a:ln>
        </p:spPr>
        <p:txBody>
          <a:bodyPr wrap="square">
            <a:prstTxWarp prst="textNoShape">
              <a:avLst/>
            </a:prstTxWarp>
            <a:spAutoFit/>
          </a:bodyPr>
          <a:lstStyle/>
          <a:p>
            <a:pPr algn="r"/>
            <a:r>
              <a:rPr lang="en-US" sz="1400" dirty="0">
                <a:solidFill>
                  <a:srgbClr val="000000"/>
                </a:solidFill>
                <a:latin typeface="Calibri" pitchFamily="-107" charset="0"/>
              </a:rPr>
              <a:t>Audiovisual library of gardening and cooking tips (Mockups)</a:t>
            </a:r>
          </a:p>
        </p:txBody>
      </p:sp>
      <p:sp>
        <p:nvSpPr>
          <p:cNvPr id="14" name="TextBox 5"/>
          <p:cNvSpPr txBox="1">
            <a:spLocks noChangeArrowheads="1"/>
          </p:cNvSpPr>
          <p:nvPr/>
        </p:nvSpPr>
        <p:spPr bwMode="auto">
          <a:xfrm>
            <a:off x="6705601" y="6106180"/>
            <a:ext cx="1781175" cy="738664"/>
          </a:xfrm>
          <a:prstGeom prst="rect">
            <a:avLst/>
          </a:prstGeom>
          <a:noFill/>
          <a:ln w="9525">
            <a:noFill/>
            <a:miter lim="800000"/>
            <a:headEnd/>
            <a:tailEnd/>
          </a:ln>
        </p:spPr>
        <p:txBody>
          <a:bodyPr wrap="square">
            <a:prstTxWarp prst="textNoShape">
              <a:avLst/>
            </a:prstTxWarp>
            <a:spAutoFit/>
          </a:bodyPr>
          <a:lstStyle/>
          <a:p>
            <a:pPr algn="r"/>
            <a:r>
              <a:rPr lang="en-US" sz="1400" dirty="0">
                <a:solidFill>
                  <a:srgbClr val="000000"/>
                </a:solidFill>
                <a:latin typeface="Calibri" pitchFamily="-107" charset="0"/>
              </a:rPr>
              <a:t>Idea for a porter duty role  for the house</a:t>
            </a:r>
          </a:p>
          <a:p>
            <a:pPr algn="r"/>
            <a:r>
              <a:rPr lang="en-US" sz="1400" dirty="0">
                <a:solidFill>
                  <a:srgbClr val="000000"/>
                </a:solidFill>
                <a:latin typeface="Calibri" pitchFamily="-107" charset="0"/>
              </a:rPr>
              <a:t>(Illustration by KL)</a:t>
            </a:r>
          </a:p>
        </p:txBody>
      </p:sp>
    </p:spTree>
    <p:extLst>
      <p:ext uri="{BB962C8B-B14F-4D97-AF65-F5344CB8AC3E}">
        <p14:creationId xmlns:p14="http://schemas.microsoft.com/office/powerpoint/2010/main" val="242176646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Co-designing through prototypes</a:t>
            </a:r>
            <a:r>
              <a:rPr lang="en-US" dirty="0"/>
              <a:t> </a:t>
            </a:r>
          </a:p>
        </p:txBody>
      </p:sp>
      <p:sp>
        <p:nvSpPr>
          <p:cNvPr id="3" name="Content Placeholder 2"/>
          <p:cNvSpPr>
            <a:spLocks noGrp="1"/>
          </p:cNvSpPr>
          <p:nvPr>
            <p:ph idx="1"/>
          </p:nvPr>
        </p:nvSpPr>
        <p:spPr>
          <a:xfrm>
            <a:off x="2105025" y="2146027"/>
            <a:ext cx="7900400" cy="4385816"/>
          </a:xfrm>
        </p:spPr>
        <p:txBody>
          <a:bodyPr/>
          <a:lstStyle/>
          <a:p>
            <a:r>
              <a:rPr lang="en-US" dirty="0"/>
              <a:t>Community calendar</a:t>
            </a:r>
          </a:p>
          <a:p>
            <a:r>
              <a:rPr lang="en-GB" dirty="0"/>
              <a:t>After several rounds of paper prototypes, the calendar idea morphed into something the Seniors themselves call their Everyday Life Management System</a:t>
            </a:r>
            <a:r>
              <a:rPr lang="en-US" dirty="0"/>
              <a:t> = </a:t>
            </a:r>
            <a:r>
              <a:rPr lang="en-US" dirty="0" err="1"/>
              <a:t>Miina</a:t>
            </a:r>
            <a:endParaRPr lang="en-US" dirty="0"/>
          </a:p>
        </p:txBody>
      </p:sp>
      <p:sp>
        <p:nvSpPr>
          <p:cNvPr id="4" name="Text Placeholder 3"/>
          <p:cNvSpPr>
            <a:spLocks noGrp="1"/>
          </p:cNvSpPr>
          <p:nvPr>
            <p:ph type="body" sz="quarter" idx="13"/>
          </p:nvPr>
        </p:nvSpPr>
        <p:spPr/>
        <p:txBody>
          <a:bodyPr/>
          <a:lstStyle/>
          <a:p>
            <a:endParaRPr lang="en-US"/>
          </a:p>
        </p:txBody>
      </p:sp>
      <p:sp>
        <p:nvSpPr>
          <p:cNvPr id="5" name="Text Placeholder 4"/>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34190475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232DCA3-C7AD-7540-9EEC-F95D9AB71FA6}"/>
              </a:ext>
            </a:extLst>
          </p:cNvPr>
          <p:cNvSpPr txBox="1"/>
          <p:nvPr/>
        </p:nvSpPr>
        <p:spPr>
          <a:xfrm>
            <a:off x="914400" y="1279005"/>
            <a:ext cx="10363200" cy="34163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Futura Medium" panose="020B0602020204020303" pitchFamily="34" charset="-79"/>
                <a:ea typeface="+mn-ea"/>
                <a:cs typeface="Futura Medium" panose="020B0602020204020303" pitchFamily="34" charset="-79"/>
              </a:rPr>
              <a:t>User Innovation: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Avenir Roman" panose="02000503020000020003"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venir Roman" panose="02000503020000020003" pitchFamily="2" charset="0"/>
                <a:ea typeface="+mn-ea"/>
                <a:cs typeface="+mn-cs"/>
              </a:rPr>
              <a:t>“routine use, user modifications and user innovations”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venir Roman" panose="02000503020000020003" pitchFamily="2" charset="0"/>
                <a:ea typeface="+mn-ea"/>
                <a:cs typeface="+mn-cs"/>
              </a:rPr>
              <a:t>(de Jong, von Hippel, Gault, </a:t>
            </a:r>
            <a:r>
              <a:rPr kumimoji="0" lang="en-GB" sz="2400" b="0" i="0" u="none" strike="noStrike" kern="1200" cap="none" spc="0" normalizeH="0" baseline="0" noProof="0" dirty="0" err="1">
                <a:ln>
                  <a:noFill/>
                </a:ln>
                <a:solidFill>
                  <a:prstClr val="black"/>
                </a:solidFill>
                <a:effectLst/>
                <a:uLnTx/>
                <a:uFillTx/>
                <a:latin typeface="Avenir Roman" panose="02000503020000020003" pitchFamily="2" charset="0"/>
                <a:ea typeface="+mn-ea"/>
                <a:cs typeface="+mn-cs"/>
              </a:rPr>
              <a:t>Kuusisto</a:t>
            </a:r>
            <a:r>
              <a:rPr kumimoji="0" lang="en-GB" sz="2400" b="0" i="0" u="none" strike="noStrike" kern="1200" cap="none" spc="0" normalizeH="0" baseline="0" noProof="0" dirty="0">
                <a:ln>
                  <a:noFill/>
                </a:ln>
                <a:solidFill>
                  <a:prstClr val="black"/>
                </a:solidFill>
                <a:effectLst/>
                <a:uLnTx/>
                <a:uFillTx/>
                <a:latin typeface="Avenir Roman" panose="02000503020000020003" pitchFamily="2" charset="0"/>
                <a:ea typeface="+mn-ea"/>
                <a:cs typeface="+mn-cs"/>
              </a:rPr>
              <a:t>, </a:t>
            </a:r>
            <a:r>
              <a:rPr kumimoji="0" lang="en-GB" sz="2400" b="0" i="0" u="none" strike="noStrike" kern="1200" cap="none" spc="0" normalizeH="0" baseline="0" noProof="0" dirty="0" err="1">
                <a:ln>
                  <a:noFill/>
                </a:ln>
                <a:solidFill>
                  <a:prstClr val="black"/>
                </a:solidFill>
                <a:effectLst/>
                <a:uLnTx/>
                <a:uFillTx/>
                <a:latin typeface="Avenir Roman" panose="02000503020000020003" pitchFamily="2" charset="0"/>
                <a:ea typeface="+mn-ea"/>
                <a:cs typeface="+mn-cs"/>
              </a:rPr>
              <a:t>Raasch</a:t>
            </a:r>
            <a:r>
              <a:rPr kumimoji="0" lang="en-GB" sz="2400" b="0" i="0" u="none" strike="noStrike" kern="1200" cap="none" spc="0" normalizeH="0" baseline="0" noProof="0" dirty="0">
                <a:ln>
                  <a:noFill/>
                </a:ln>
                <a:solidFill>
                  <a:prstClr val="black"/>
                </a:solidFill>
                <a:effectLst/>
                <a:uLnTx/>
                <a:uFillTx/>
                <a:latin typeface="Avenir Roman" panose="02000503020000020003" pitchFamily="2" charset="0"/>
                <a:ea typeface="+mn-ea"/>
                <a:cs typeface="+mn-cs"/>
              </a:rPr>
              <a:t>, 2015)</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Avenir Roman" panose="02000503020000020003"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venir Roman" panose="02000503020000020003" pitchFamily="2" charset="0"/>
                <a:ea typeface="+mn-ea"/>
                <a:cs typeface="+mn-cs"/>
              </a:rPr>
              <a:t>“routine use – repurposing – material adaptation – user modifications – additions by users – system wide designs by users”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venir Roman" panose="02000503020000020003" pitchFamily="2" charset="0"/>
                <a:ea typeface="+mn-ea"/>
                <a:cs typeface="+mn-cs"/>
              </a:rPr>
              <a:t>(</a:t>
            </a:r>
            <a:r>
              <a:rPr kumimoji="0" lang="en-GB" sz="2400" b="0" i="0" u="none" strike="noStrike" kern="1200" cap="none" spc="0" normalizeH="0" baseline="0" noProof="0" dirty="0" err="1">
                <a:ln>
                  <a:noFill/>
                </a:ln>
                <a:solidFill>
                  <a:prstClr val="black"/>
                </a:solidFill>
                <a:effectLst/>
                <a:uLnTx/>
                <a:uFillTx/>
                <a:latin typeface="Avenir Roman" panose="02000503020000020003" pitchFamily="2" charset="0"/>
                <a:ea typeface="+mn-ea"/>
                <a:cs typeface="+mn-cs"/>
              </a:rPr>
              <a:t>Hyysalo</a:t>
            </a:r>
            <a:r>
              <a:rPr kumimoji="0" lang="en-GB" sz="2400" b="0" i="0" u="none" strike="noStrike" kern="1200" cap="none" spc="0" normalizeH="0" baseline="0" noProof="0" dirty="0">
                <a:ln>
                  <a:noFill/>
                </a:ln>
                <a:solidFill>
                  <a:prstClr val="black"/>
                </a:solidFill>
                <a:effectLst/>
                <a:uLnTx/>
                <a:uFillTx/>
                <a:latin typeface="Avenir Roman" panose="02000503020000020003" pitchFamily="2" charset="0"/>
                <a:ea typeface="+mn-ea"/>
                <a:cs typeface="+mn-cs"/>
              </a:rPr>
              <a:t>, </a:t>
            </a:r>
            <a:r>
              <a:rPr kumimoji="0" lang="en-GB" sz="2400" b="0" i="0" u="none" strike="noStrike" kern="1200" cap="none" spc="0" normalizeH="0" baseline="0" noProof="0" dirty="0" err="1">
                <a:ln>
                  <a:noFill/>
                </a:ln>
                <a:solidFill>
                  <a:prstClr val="black"/>
                </a:solidFill>
                <a:effectLst/>
                <a:uLnTx/>
                <a:uFillTx/>
                <a:latin typeface="Avenir Roman" panose="02000503020000020003" pitchFamily="2" charset="0"/>
                <a:ea typeface="+mn-ea"/>
                <a:cs typeface="+mn-cs"/>
              </a:rPr>
              <a:t>Juntunen</a:t>
            </a:r>
            <a:r>
              <a:rPr kumimoji="0" lang="en-GB" sz="2400" b="0" i="0" u="none" strike="noStrike" kern="1200" cap="none" spc="0" normalizeH="0" baseline="0" noProof="0" dirty="0">
                <a:ln>
                  <a:noFill/>
                </a:ln>
                <a:solidFill>
                  <a:prstClr val="black"/>
                </a:solidFill>
                <a:effectLst/>
                <a:uLnTx/>
                <a:uFillTx/>
                <a:latin typeface="Avenir Roman" panose="02000503020000020003" pitchFamily="2" charset="0"/>
                <a:ea typeface="+mn-ea"/>
                <a:cs typeface="+mn-cs"/>
              </a:rPr>
              <a:t>, Freeman, 2013;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prstClr val="black"/>
                </a:solidFill>
                <a:effectLst/>
                <a:uLnTx/>
                <a:uFillTx/>
                <a:latin typeface="Avenir Roman" panose="02000503020000020003" pitchFamily="2" charset="0"/>
                <a:ea typeface="+mn-ea"/>
                <a:cs typeface="+mn-cs"/>
              </a:rPr>
              <a:t>Hyysalo</a:t>
            </a:r>
            <a:r>
              <a:rPr kumimoji="0" lang="en-GB" sz="2400" b="0" i="0" u="none" strike="noStrike" kern="1200" cap="none" spc="0" normalizeH="0" baseline="0" noProof="0" dirty="0">
                <a:ln>
                  <a:noFill/>
                </a:ln>
                <a:solidFill>
                  <a:prstClr val="black"/>
                </a:solidFill>
                <a:effectLst/>
                <a:uLnTx/>
                <a:uFillTx/>
                <a:latin typeface="Avenir Roman" panose="02000503020000020003" pitchFamily="2" charset="0"/>
                <a:ea typeface="+mn-ea"/>
                <a:cs typeface="+mn-cs"/>
              </a:rPr>
              <a:t>, Jensen, </a:t>
            </a:r>
            <a:r>
              <a:rPr kumimoji="0" lang="en-GB" sz="2400" b="0" i="0" u="none" strike="noStrike" kern="1200" cap="none" spc="0" normalizeH="0" baseline="0" noProof="0" dirty="0" err="1">
                <a:ln>
                  <a:noFill/>
                </a:ln>
                <a:solidFill>
                  <a:prstClr val="black"/>
                </a:solidFill>
                <a:effectLst/>
                <a:uLnTx/>
                <a:uFillTx/>
                <a:latin typeface="Avenir Roman" panose="02000503020000020003" pitchFamily="2" charset="0"/>
                <a:ea typeface="+mn-ea"/>
                <a:cs typeface="+mn-cs"/>
              </a:rPr>
              <a:t>Oudshoorn</a:t>
            </a:r>
            <a:r>
              <a:rPr kumimoji="0" lang="en-GB" sz="2400" b="0" i="0" u="none" strike="noStrike" kern="1200" cap="none" spc="0" normalizeH="0" baseline="0" noProof="0" dirty="0">
                <a:ln>
                  <a:noFill/>
                </a:ln>
                <a:solidFill>
                  <a:prstClr val="black"/>
                </a:solidFill>
                <a:effectLst/>
                <a:uLnTx/>
                <a:uFillTx/>
                <a:latin typeface="Avenir Roman" panose="02000503020000020003" pitchFamily="2" charset="0"/>
                <a:ea typeface="+mn-ea"/>
                <a:cs typeface="+mn-cs"/>
              </a:rPr>
              <a:t>, 2016) </a:t>
            </a:r>
          </a:p>
        </p:txBody>
      </p:sp>
    </p:spTree>
    <p:extLst>
      <p:ext uri="{BB962C8B-B14F-4D97-AF65-F5344CB8AC3E}">
        <p14:creationId xmlns:p14="http://schemas.microsoft.com/office/powerpoint/2010/main" val="164644067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p:cNvSpPr>
            <a:spLocks noGrp="1"/>
          </p:cNvSpPr>
          <p:nvPr>
            <p:ph idx="1"/>
          </p:nvPr>
        </p:nvSpPr>
        <p:spPr>
          <a:xfrm>
            <a:off x="2105025" y="3136628"/>
            <a:ext cx="7900400" cy="1846659"/>
          </a:xfrm>
        </p:spPr>
        <p:txBody>
          <a:bodyPr/>
          <a:lstStyle/>
          <a:p>
            <a:r>
              <a:rPr lang="en-GB" dirty="0"/>
              <a:t>The first working prototype was released when seniors moved to their new house in May 2006</a:t>
            </a:r>
            <a:r>
              <a:rPr lang="en-US" dirty="0"/>
              <a:t> </a:t>
            </a:r>
          </a:p>
        </p:txBody>
      </p:sp>
      <p:sp>
        <p:nvSpPr>
          <p:cNvPr id="13" name="Text Placeholder 12"/>
          <p:cNvSpPr>
            <a:spLocks noGrp="1"/>
          </p:cNvSpPr>
          <p:nvPr>
            <p:ph type="body" sz="quarter" idx="13"/>
          </p:nvPr>
        </p:nvSpPr>
        <p:spPr/>
        <p:txBody>
          <a:bodyPr/>
          <a:lstStyle/>
          <a:p>
            <a:endParaRPr lang="en-US"/>
          </a:p>
        </p:txBody>
      </p:sp>
      <p:sp>
        <p:nvSpPr>
          <p:cNvPr id="14" name="Text Placeholder 13"/>
          <p:cNvSpPr>
            <a:spLocks noGrp="1"/>
          </p:cNvSpPr>
          <p:nvPr>
            <p:ph type="body" sz="quarter" idx="14"/>
          </p:nvPr>
        </p:nvSpPr>
        <p:spPr/>
        <p:txBody>
          <a:bodyPr/>
          <a:lstStyle/>
          <a:p>
            <a:endParaRPr lang="en-US"/>
          </a:p>
        </p:txBody>
      </p:sp>
      <p:pic>
        <p:nvPicPr>
          <p:cNvPr id="6" name="Picture 10" descr="kale"/>
          <p:cNvPicPr>
            <a:picLocks noChangeAspect="1" noChangeArrowheads="1"/>
          </p:cNvPicPr>
          <p:nvPr/>
        </p:nvPicPr>
        <p:blipFill>
          <a:blip r:embed="rId2"/>
          <a:srcRect/>
          <a:stretch>
            <a:fillRect/>
          </a:stretch>
        </p:blipFill>
        <p:spPr bwMode="auto">
          <a:xfrm>
            <a:off x="1849438" y="914400"/>
            <a:ext cx="2722562" cy="1981200"/>
          </a:xfrm>
          <a:prstGeom prst="rect">
            <a:avLst/>
          </a:prstGeom>
          <a:noFill/>
          <a:ln w="9525">
            <a:noFill/>
            <a:miter lim="800000"/>
            <a:headEnd/>
            <a:tailEnd/>
          </a:ln>
        </p:spPr>
      </p:pic>
      <p:pic>
        <p:nvPicPr>
          <p:cNvPr id="7" name="Picture 11" descr="Picture 15"/>
          <p:cNvPicPr>
            <a:picLocks noChangeAspect="1" noChangeArrowheads="1"/>
          </p:cNvPicPr>
          <p:nvPr/>
        </p:nvPicPr>
        <p:blipFill>
          <a:blip r:embed="rId3"/>
          <a:srcRect/>
          <a:stretch>
            <a:fillRect/>
          </a:stretch>
        </p:blipFill>
        <p:spPr bwMode="auto">
          <a:xfrm>
            <a:off x="7772400" y="914400"/>
            <a:ext cx="2590800" cy="2051050"/>
          </a:xfrm>
          <a:prstGeom prst="rect">
            <a:avLst/>
          </a:prstGeom>
          <a:noFill/>
        </p:spPr>
      </p:pic>
      <p:pic>
        <p:nvPicPr>
          <p:cNvPr id="8" name="Picture 12" descr="seniorit"/>
          <p:cNvPicPr>
            <a:picLocks noChangeAspect="1" noChangeArrowheads="1"/>
          </p:cNvPicPr>
          <p:nvPr/>
        </p:nvPicPr>
        <p:blipFill>
          <a:blip r:embed="rId4"/>
          <a:srcRect/>
          <a:stretch>
            <a:fillRect/>
          </a:stretch>
        </p:blipFill>
        <p:spPr bwMode="auto">
          <a:xfrm>
            <a:off x="4800600" y="914400"/>
            <a:ext cx="2667000" cy="2000250"/>
          </a:xfrm>
          <a:prstGeom prst="rect">
            <a:avLst/>
          </a:prstGeom>
          <a:noFill/>
          <a:ln w="9525">
            <a:noFill/>
            <a:miter lim="800000"/>
            <a:headEnd/>
            <a:tailEnd/>
          </a:ln>
        </p:spPr>
      </p:pic>
    </p:spTree>
    <p:extLst>
      <p:ext uri="{BB962C8B-B14F-4D97-AF65-F5344CB8AC3E}">
        <p14:creationId xmlns:p14="http://schemas.microsoft.com/office/powerpoint/2010/main" val="203936092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Evolutionary re-designs</a:t>
            </a:r>
          </a:p>
        </p:txBody>
      </p:sp>
      <p:sp>
        <p:nvSpPr>
          <p:cNvPr id="3" name="Content Placeholder 2"/>
          <p:cNvSpPr>
            <a:spLocks noGrp="1"/>
          </p:cNvSpPr>
          <p:nvPr>
            <p:ph idx="1"/>
          </p:nvPr>
        </p:nvSpPr>
        <p:spPr>
          <a:xfrm>
            <a:off x="774700" y="2146028"/>
            <a:ext cx="10533867" cy="615553"/>
          </a:xfrm>
        </p:spPr>
        <p:txBody>
          <a:bodyPr/>
          <a:lstStyle/>
          <a:p>
            <a:endParaRPr lang="en-US"/>
          </a:p>
        </p:txBody>
      </p:sp>
      <p:sp>
        <p:nvSpPr>
          <p:cNvPr id="4" name="Text Placeholder 3"/>
          <p:cNvSpPr>
            <a:spLocks noGrp="1"/>
          </p:cNvSpPr>
          <p:nvPr>
            <p:ph type="body" sz="quarter" idx="13"/>
          </p:nvPr>
        </p:nvSpPr>
        <p:spPr/>
        <p:txBody>
          <a:bodyPr/>
          <a:lstStyle/>
          <a:p>
            <a:endParaRPr lang="en-US"/>
          </a:p>
        </p:txBody>
      </p:sp>
      <p:sp>
        <p:nvSpPr>
          <p:cNvPr id="5" name="Text Placeholder 4"/>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91586983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3"/>
          </p:nvPr>
        </p:nvSpPr>
        <p:spPr/>
        <p:txBody>
          <a:bodyPr/>
          <a:lstStyle/>
          <a:p>
            <a:endParaRPr lang="en-US"/>
          </a:p>
        </p:txBody>
      </p:sp>
      <p:sp>
        <p:nvSpPr>
          <p:cNvPr id="7" name="Text Placeholder 6"/>
          <p:cNvSpPr>
            <a:spLocks noGrp="1"/>
          </p:cNvSpPr>
          <p:nvPr>
            <p:ph type="body" sz="quarter" idx="14"/>
          </p:nvPr>
        </p:nvSpPr>
        <p:spPr/>
        <p:txBody>
          <a:bodyPr/>
          <a:lstStyle/>
          <a:p>
            <a:endParaRPr lang="en-US"/>
          </a:p>
        </p:txBody>
      </p:sp>
      <p:sp>
        <p:nvSpPr>
          <p:cNvPr id="8" name="Rectangle 2"/>
          <p:cNvSpPr txBox="1">
            <a:spLocks noChangeArrowheads="1"/>
          </p:cNvSpPr>
          <p:nvPr/>
        </p:nvSpPr>
        <p:spPr bwMode="auto">
          <a:xfrm>
            <a:off x="2400300" y="862013"/>
            <a:ext cx="8451850" cy="9001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fontAlgn="base">
              <a:spcBef>
                <a:spcPct val="0"/>
              </a:spcBef>
              <a:spcAft>
                <a:spcPct val="0"/>
              </a:spcAft>
              <a:defRPr/>
            </a:pPr>
            <a:r>
              <a:rPr lang="en-US" sz="4400" kern="0">
                <a:solidFill>
                  <a:srgbClr val="FFFFFF"/>
                </a:solidFill>
                <a:latin typeface="Arial"/>
              </a:rPr>
              <a:t>[Dailyworks]</a:t>
            </a:r>
          </a:p>
        </p:txBody>
      </p:sp>
      <p:sp>
        <p:nvSpPr>
          <p:cNvPr id="9" name="Rectangle 7"/>
          <p:cNvSpPr>
            <a:spLocks noChangeArrowheads="1"/>
          </p:cNvSpPr>
          <p:nvPr/>
        </p:nvSpPr>
        <p:spPr bwMode="auto">
          <a:xfrm>
            <a:off x="9121775" y="457200"/>
            <a:ext cx="2273300" cy="274638"/>
          </a:xfrm>
          <a:prstGeom prst="rect">
            <a:avLst/>
          </a:prstGeom>
          <a:noFill/>
          <a:ln w="9525">
            <a:noFill/>
            <a:miter lim="800000"/>
            <a:headEnd/>
            <a:tailEnd/>
          </a:ln>
        </p:spPr>
        <p:txBody>
          <a:bodyPr wrap="none">
            <a:prstTxWarp prst="textNoShape">
              <a:avLst/>
            </a:prstTxWarp>
            <a:spAutoFit/>
          </a:bodyPr>
          <a:lstStyle/>
          <a:p>
            <a:r>
              <a:rPr lang="en-US" sz="1200">
                <a:solidFill>
                  <a:srgbClr val="FFFFFF"/>
                </a:solidFill>
                <a:latin typeface="American Typewriter" pitchFamily="-107" charset="0"/>
              </a:rPr>
              <a:t>(collaboration with STADIA)</a:t>
            </a:r>
          </a:p>
        </p:txBody>
      </p:sp>
      <p:pic>
        <p:nvPicPr>
          <p:cNvPr id="10" name="Picture 8" descr="Picture 1"/>
          <p:cNvPicPr>
            <a:picLocks noChangeAspect="1" noChangeArrowheads="1"/>
          </p:cNvPicPr>
          <p:nvPr/>
        </p:nvPicPr>
        <p:blipFill>
          <a:blip r:embed="rId2"/>
          <a:srcRect/>
          <a:stretch>
            <a:fillRect/>
          </a:stretch>
        </p:blipFill>
        <p:spPr bwMode="auto">
          <a:xfrm>
            <a:off x="1425575" y="381001"/>
            <a:ext cx="3581400" cy="1984375"/>
          </a:xfrm>
          <a:prstGeom prst="rect">
            <a:avLst/>
          </a:prstGeom>
          <a:noFill/>
        </p:spPr>
      </p:pic>
      <p:pic>
        <p:nvPicPr>
          <p:cNvPr id="11" name="Picture 9" descr="Picture 4"/>
          <p:cNvPicPr>
            <a:picLocks noChangeAspect="1" noChangeArrowheads="1"/>
          </p:cNvPicPr>
          <p:nvPr/>
        </p:nvPicPr>
        <p:blipFill>
          <a:blip r:embed="rId3"/>
          <a:srcRect/>
          <a:stretch>
            <a:fillRect/>
          </a:stretch>
        </p:blipFill>
        <p:spPr bwMode="auto">
          <a:xfrm>
            <a:off x="4854575" y="381000"/>
            <a:ext cx="3581400" cy="1981200"/>
          </a:xfrm>
          <a:prstGeom prst="rect">
            <a:avLst/>
          </a:prstGeom>
          <a:noFill/>
        </p:spPr>
      </p:pic>
      <p:pic>
        <p:nvPicPr>
          <p:cNvPr id="12" name="Picture 10" descr="Picture 7"/>
          <p:cNvPicPr>
            <a:picLocks noChangeAspect="1" noChangeArrowheads="1"/>
          </p:cNvPicPr>
          <p:nvPr/>
        </p:nvPicPr>
        <p:blipFill>
          <a:blip r:embed="rId4"/>
          <a:srcRect/>
          <a:stretch>
            <a:fillRect/>
          </a:stretch>
        </p:blipFill>
        <p:spPr bwMode="auto">
          <a:xfrm>
            <a:off x="1487488" y="2362200"/>
            <a:ext cx="3581401" cy="1981200"/>
          </a:xfrm>
          <a:prstGeom prst="rect">
            <a:avLst/>
          </a:prstGeom>
          <a:noFill/>
        </p:spPr>
      </p:pic>
      <p:pic>
        <p:nvPicPr>
          <p:cNvPr id="13" name="Picture 11" descr="Picture 9"/>
          <p:cNvPicPr>
            <a:picLocks noChangeAspect="1" noChangeArrowheads="1"/>
          </p:cNvPicPr>
          <p:nvPr/>
        </p:nvPicPr>
        <p:blipFill>
          <a:blip r:embed="rId5"/>
          <a:srcRect/>
          <a:stretch>
            <a:fillRect/>
          </a:stretch>
        </p:blipFill>
        <p:spPr bwMode="auto">
          <a:xfrm>
            <a:off x="1501775" y="4343400"/>
            <a:ext cx="3505200" cy="1943100"/>
          </a:xfrm>
          <a:prstGeom prst="rect">
            <a:avLst/>
          </a:prstGeom>
          <a:noFill/>
        </p:spPr>
      </p:pic>
      <p:pic>
        <p:nvPicPr>
          <p:cNvPr id="14" name="Picture 12" descr="Picture 17"/>
          <p:cNvPicPr>
            <a:picLocks noChangeAspect="1" noChangeArrowheads="1"/>
          </p:cNvPicPr>
          <p:nvPr/>
        </p:nvPicPr>
        <p:blipFill>
          <a:blip r:embed="rId6"/>
          <a:srcRect/>
          <a:stretch>
            <a:fillRect/>
          </a:stretch>
        </p:blipFill>
        <p:spPr bwMode="auto">
          <a:xfrm>
            <a:off x="4625975" y="4343400"/>
            <a:ext cx="3505200" cy="1936750"/>
          </a:xfrm>
          <a:prstGeom prst="rect">
            <a:avLst/>
          </a:prstGeom>
          <a:noFill/>
        </p:spPr>
      </p:pic>
      <p:pic>
        <p:nvPicPr>
          <p:cNvPr id="15" name="Picture 13" descr="Picture 21"/>
          <p:cNvPicPr>
            <a:picLocks noChangeAspect="1" noChangeArrowheads="1"/>
          </p:cNvPicPr>
          <p:nvPr/>
        </p:nvPicPr>
        <p:blipFill>
          <a:blip r:embed="rId7"/>
          <a:srcRect/>
          <a:stretch>
            <a:fillRect/>
          </a:stretch>
        </p:blipFill>
        <p:spPr bwMode="auto">
          <a:xfrm>
            <a:off x="8207376" y="381000"/>
            <a:ext cx="3586163" cy="1981200"/>
          </a:xfrm>
          <a:prstGeom prst="rect">
            <a:avLst/>
          </a:prstGeom>
          <a:noFill/>
        </p:spPr>
      </p:pic>
      <p:pic>
        <p:nvPicPr>
          <p:cNvPr id="16" name="Picture 14" descr="Picture 15"/>
          <p:cNvPicPr>
            <a:picLocks noChangeAspect="1" noChangeArrowheads="1"/>
          </p:cNvPicPr>
          <p:nvPr/>
        </p:nvPicPr>
        <p:blipFill>
          <a:blip r:embed="rId8"/>
          <a:srcRect/>
          <a:stretch>
            <a:fillRect/>
          </a:stretch>
        </p:blipFill>
        <p:spPr bwMode="auto">
          <a:xfrm>
            <a:off x="8131175" y="2362200"/>
            <a:ext cx="3581400" cy="1989138"/>
          </a:xfrm>
          <a:prstGeom prst="rect">
            <a:avLst/>
          </a:prstGeom>
          <a:noFill/>
        </p:spPr>
      </p:pic>
      <p:pic>
        <p:nvPicPr>
          <p:cNvPr id="17" name="Picture 15" descr="Picture 23"/>
          <p:cNvPicPr>
            <a:picLocks noChangeAspect="1" noChangeArrowheads="1"/>
          </p:cNvPicPr>
          <p:nvPr/>
        </p:nvPicPr>
        <p:blipFill>
          <a:blip r:embed="rId9"/>
          <a:srcRect/>
          <a:stretch>
            <a:fillRect/>
          </a:stretch>
        </p:blipFill>
        <p:spPr bwMode="auto">
          <a:xfrm>
            <a:off x="4916489" y="2362201"/>
            <a:ext cx="3595687" cy="1990725"/>
          </a:xfrm>
          <a:prstGeom prst="rect">
            <a:avLst/>
          </a:prstGeom>
          <a:noFill/>
        </p:spPr>
      </p:pic>
      <p:sp>
        <p:nvSpPr>
          <p:cNvPr id="19" name="TextBox 5"/>
          <p:cNvSpPr txBox="1">
            <a:spLocks noChangeArrowheads="1"/>
          </p:cNvSpPr>
          <p:nvPr/>
        </p:nvSpPr>
        <p:spPr bwMode="auto">
          <a:xfrm>
            <a:off x="1905000" y="6334781"/>
            <a:ext cx="5410200" cy="307777"/>
          </a:xfrm>
          <a:prstGeom prst="rect">
            <a:avLst/>
          </a:prstGeom>
          <a:noFill/>
          <a:ln w="9525">
            <a:noFill/>
            <a:miter lim="800000"/>
            <a:headEnd/>
            <a:tailEnd/>
          </a:ln>
        </p:spPr>
        <p:txBody>
          <a:bodyPr wrap="square">
            <a:prstTxWarp prst="textNoShape">
              <a:avLst/>
            </a:prstTxWarp>
            <a:spAutoFit/>
          </a:bodyPr>
          <a:lstStyle/>
          <a:p>
            <a:pPr algn="r"/>
            <a:r>
              <a:rPr lang="en-US" sz="1400" dirty="0">
                <a:solidFill>
                  <a:srgbClr val="000000"/>
                </a:solidFill>
                <a:latin typeface="Calibri" pitchFamily="-107" charset="0"/>
              </a:rPr>
              <a:t>In the house, some of the shared spaces and facilities</a:t>
            </a:r>
          </a:p>
        </p:txBody>
      </p:sp>
    </p:spTree>
    <p:extLst>
      <p:ext uri="{BB962C8B-B14F-4D97-AF65-F5344CB8AC3E}">
        <p14:creationId xmlns:p14="http://schemas.microsoft.com/office/powerpoint/2010/main" val="243330947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endParaRPr lang="en-US"/>
          </a:p>
        </p:txBody>
      </p:sp>
      <p:sp>
        <p:nvSpPr>
          <p:cNvPr id="3" name="Text Placeholder 2"/>
          <p:cNvSpPr>
            <a:spLocks noGrp="1"/>
          </p:cNvSpPr>
          <p:nvPr>
            <p:ph type="body" sz="quarter" idx="14"/>
          </p:nvPr>
        </p:nvSpPr>
        <p:spPr/>
        <p:txBody>
          <a:bodyPr/>
          <a:lstStyle/>
          <a:p>
            <a:endParaRPr lang="en-US"/>
          </a:p>
        </p:txBody>
      </p:sp>
      <p:pic>
        <p:nvPicPr>
          <p:cNvPr id="4" name="Picture 3" descr="seed_and_evolution.tiff"/>
          <p:cNvPicPr>
            <a:picLocks noChangeAspect="1"/>
          </p:cNvPicPr>
          <p:nvPr/>
        </p:nvPicPr>
        <p:blipFill>
          <a:blip r:embed="rId2"/>
          <a:stretch>
            <a:fillRect/>
          </a:stretch>
        </p:blipFill>
        <p:spPr>
          <a:xfrm>
            <a:off x="3048001" y="612003"/>
            <a:ext cx="6168307" cy="5056189"/>
          </a:xfrm>
          <a:prstGeom prst="rect">
            <a:avLst/>
          </a:prstGeom>
        </p:spPr>
      </p:pic>
      <p:sp>
        <p:nvSpPr>
          <p:cNvPr id="5" name="TextBox 5"/>
          <p:cNvSpPr txBox="1">
            <a:spLocks noChangeArrowheads="1"/>
          </p:cNvSpPr>
          <p:nvPr/>
        </p:nvSpPr>
        <p:spPr bwMode="auto">
          <a:xfrm>
            <a:off x="3833813" y="5805489"/>
            <a:ext cx="4524375" cy="307777"/>
          </a:xfrm>
          <a:prstGeom prst="rect">
            <a:avLst/>
          </a:prstGeom>
          <a:noFill/>
          <a:ln w="9525">
            <a:noFill/>
            <a:miter lim="800000"/>
            <a:headEnd/>
            <a:tailEnd/>
          </a:ln>
        </p:spPr>
        <p:txBody>
          <a:bodyPr wrap="square">
            <a:prstTxWarp prst="textNoShape">
              <a:avLst/>
            </a:prstTxWarp>
            <a:spAutoFit/>
          </a:bodyPr>
          <a:lstStyle/>
          <a:p>
            <a:pPr algn="r"/>
            <a:r>
              <a:rPr lang="en-US" sz="1400" dirty="0" err="1">
                <a:solidFill>
                  <a:srgbClr val="000000"/>
                </a:solidFill>
                <a:latin typeface="Calibri" pitchFamily="-107" charset="0"/>
              </a:rPr>
              <a:t>RecipeBook</a:t>
            </a:r>
            <a:r>
              <a:rPr lang="en-US" sz="1400" dirty="0">
                <a:solidFill>
                  <a:srgbClr val="000000"/>
                </a:solidFill>
                <a:latin typeface="Calibri" pitchFamily="-107" charset="0"/>
              </a:rPr>
              <a:t> gets appropriated as a notice board</a:t>
            </a:r>
          </a:p>
        </p:txBody>
      </p:sp>
    </p:spTree>
    <p:extLst>
      <p:ext uri="{BB962C8B-B14F-4D97-AF65-F5344CB8AC3E}">
        <p14:creationId xmlns:p14="http://schemas.microsoft.com/office/powerpoint/2010/main" val="326115986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Aging together design strategies</a:t>
            </a:r>
          </a:p>
        </p:txBody>
      </p:sp>
      <p:sp>
        <p:nvSpPr>
          <p:cNvPr id="3" name="Content Placeholder 2"/>
          <p:cNvSpPr>
            <a:spLocks noGrp="1"/>
          </p:cNvSpPr>
          <p:nvPr>
            <p:ph idx="1"/>
          </p:nvPr>
        </p:nvSpPr>
        <p:spPr>
          <a:xfrm>
            <a:off x="1991544" y="1412777"/>
            <a:ext cx="7900400" cy="5278369"/>
          </a:xfrm>
        </p:spPr>
        <p:txBody>
          <a:bodyPr/>
          <a:lstStyle/>
          <a:p>
            <a:pPr marL="742950" indent="-742950">
              <a:buFont typeface="+mj-lt"/>
              <a:buAutoNum type="arabicPeriod"/>
            </a:pPr>
            <a:r>
              <a:rPr lang="en-GB" sz="2800" i="1" dirty="0"/>
              <a:t>Start with social practices</a:t>
            </a:r>
          </a:p>
          <a:p>
            <a:pPr marL="742950" indent="-742950">
              <a:buFont typeface="+mj-lt"/>
              <a:buAutoNum type="arabicPeriod"/>
            </a:pPr>
            <a:r>
              <a:rPr lang="en-GB" sz="2800" i="1" dirty="0"/>
              <a:t>Understand the constituency, build and explore new ones if needed</a:t>
            </a:r>
            <a:r>
              <a:rPr lang="en-US" sz="2800" dirty="0"/>
              <a:t> </a:t>
            </a:r>
          </a:p>
          <a:p>
            <a:pPr marL="742950" indent="-742950">
              <a:buFont typeface="+mj-lt"/>
              <a:buAutoNum type="arabicPeriod"/>
            </a:pPr>
            <a:r>
              <a:rPr lang="en-GB" sz="2800" i="1" dirty="0"/>
              <a:t>Go there, be there</a:t>
            </a:r>
          </a:p>
          <a:p>
            <a:pPr marL="742950" indent="-742950">
              <a:buFont typeface="+mj-lt"/>
              <a:buAutoNum type="arabicPeriod"/>
            </a:pPr>
            <a:r>
              <a:rPr lang="en-GB" sz="2800" i="1" dirty="0"/>
              <a:t>Start small and relevant</a:t>
            </a:r>
          </a:p>
          <a:p>
            <a:pPr marL="742950" indent="-742950">
              <a:buFont typeface="+mj-lt"/>
              <a:buAutoNum type="arabicPeriod"/>
            </a:pPr>
            <a:r>
              <a:rPr lang="en-GB" sz="2800" i="1" dirty="0"/>
              <a:t>Foster ownership of the process, technology and media</a:t>
            </a:r>
            <a:r>
              <a:rPr lang="en-US" sz="2800" dirty="0"/>
              <a:t>    </a:t>
            </a:r>
          </a:p>
          <a:p>
            <a:pPr marL="742950" indent="-742950">
              <a:buFont typeface="+mj-lt"/>
              <a:buAutoNum type="arabicPeriod"/>
            </a:pPr>
            <a:r>
              <a:rPr lang="en-GB" sz="2800" i="1" dirty="0"/>
              <a:t>Avoid design locking-in with crucial choices</a:t>
            </a:r>
            <a:r>
              <a:rPr lang="en-GB" sz="2800" dirty="0"/>
              <a:t> (e.g. technology)</a:t>
            </a:r>
          </a:p>
          <a:p>
            <a:pPr marL="742950" indent="-742950">
              <a:buFont typeface="+mj-lt"/>
              <a:buAutoNum type="arabicPeriod"/>
            </a:pPr>
            <a:endParaRPr lang="en-US" sz="2800" dirty="0"/>
          </a:p>
          <a:p>
            <a:pPr marL="742950" indent="-742950">
              <a:buFont typeface="+mj-lt"/>
              <a:buAutoNum type="arabicPeriod"/>
            </a:pPr>
            <a:endParaRPr lang="en-US" sz="2800" dirty="0"/>
          </a:p>
        </p:txBody>
      </p:sp>
      <p:sp>
        <p:nvSpPr>
          <p:cNvPr id="4" name="Text Placeholder 3"/>
          <p:cNvSpPr>
            <a:spLocks noGrp="1"/>
          </p:cNvSpPr>
          <p:nvPr>
            <p:ph type="body" sz="quarter" idx="13"/>
          </p:nvPr>
        </p:nvSpPr>
        <p:spPr/>
        <p:txBody>
          <a:bodyPr/>
          <a:lstStyle/>
          <a:p>
            <a:endParaRPr lang="en-US"/>
          </a:p>
        </p:txBody>
      </p:sp>
      <p:sp>
        <p:nvSpPr>
          <p:cNvPr id="5" name="Text Placeholder 4"/>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381743077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Aging together design strategies</a:t>
            </a:r>
          </a:p>
        </p:txBody>
      </p:sp>
      <p:sp>
        <p:nvSpPr>
          <p:cNvPr id="3" name="Content Placeholder 2"/>
          <p:cNvSpPr>
            <a:spLocks noGrp="1"/>
          </p:cNvSpPr>
          <p:nvPr>
            <p:ph idx="1"/>
          </p:nvPr>
        </p:nvSpPr>
        <p:spPr>
          <a:xfrm>
            <a:off x="2105025" y="1371600"/>
            <a:ext cx="7900400" cy="5201424"/>
          </a:xfrm>
        </p:spPr>
        <p:txBody>
          <a:bodyPr/>
          <a:lstStyle/>
          <a:p>
            <a:pPr marL="742950" indent="-742950">
              <a:buFont typeface="+mj-lt"/>
              <a:buAutoNum type="arabicPeriod" startAt="7"/>
            </a:pPr>
            <a:r>
              <a:rPr lang="en-GB" sz="2800" i="1" dirty="0"/>
              <a:t>Build scaffolds</a:t>
            </a:r>
            <a:r>
              <a:rPr lang="en-US" sz="2800" dirty="0"/>
              <a:t> </a:t>
            </a:r>
          </a:p>
          <a:p>
            <a:pPr marL="742950" indent="-742950">
              <a:buFont typeface="+mj-lt"/>
              <a:buAutoNum type="arabicPeriod" startAt="7"/>
            </a:pPr>
            <a:r>
              <a:rPr lang="en-GB" sz="2800" i="1" dirty="0"/>
              <a:t>Provide seed prototypes to rehearse collective and cumulative “rapid prototyping”</a:t>
            </a:r>
            <a:r>
              <a:rPr lang="en-US" sz="2800" dirty="0"/>
              <a:t> </a:t>
            </a:r>
          </a:p>
          <a:p>
            <a:pPr marL="742950" indent="-742950">
              <a:buFont typeface="+mj-lt"/>
              <a:buAutoNum type="arabicPeriod" startAt="7"/>
            </a:pPr>
            <a:r>
              <a:rPr lang="en-GB" sz="2800" i="1" dirty="0"/>
              <a:t>Keep attentive to partial failures and what can be learned from them</a:t>
            </a:r>
            <a:r>
              <a:rPr lang="en-US" sz="2800" dirty="0"/>
              <a:t> </a:t>
            </a:r>
          </a:p>
          <a:p>
            <a:pPr marL="742950" indent="-742950">
              <a:buFont typeface="+mj-lt"/>
              <a:buAutoNum type="arabicPeriod" startAt="7"/>
            </a:pPr>
            <a:r>
              <a:rPr lang="en-GB" sz="2800" i="1" dirty="0"/>
              <a:t>Embed design at different levels</a:t>
            </a:r>
            <a:endParaRPr lang="en-US" sz="2800" dirty="0"/>
          </a:p>
          <a:p>
            <a:pPr marL="742950" indent="-742950">
              <a:buFont typeface="+mj-lt"/>
              <a:buAutoNum type="arabicPeriod" startAt="7"/>
            </a:pPr>
            <a:r>
              <a:rPr lang="en-GB" sz="2800" i="1" dirty="0"/>
              <a:t>Alternate close working periods with lighter engagement</a:t>
            </a:r>
            <a:r>
              <a:rPr lang="en-US" sz="2800" dirty="0"/>
              <a:t> </a:t>
            </a:r>
          </a:p>
          <a:p>
            <a:pPr marL="742950" indent="-742950">
              <a:buFont typeface="+mj-lt"/>
              <a:buAutoNum type="arabicPeriod" startAt="7"/>
            </a:pPr>
            <a:r>
              <a:rPr lang="en-GB" sz="2800" i="1" dirty="0"/>
              <a:t>Manage expectations</a:t>
            </a:r>
            <a:r>
              <a:rPr lang="en-US" sz="2800" dirty="0"/>
              <a:t> </a:t>
            </a:r>
          </a:p>
          <a:p>
            <a:pPr marL="742950" indent="-742950">
              <a:buFont typeface="+mj-lt"/>
              <a:buAutoNum type="arabicPeriod" startAt="7"/>
            </a:pPr>
            <a:endParaRPr lang="en-US" sz="2800" dirty="0"/>
          </a:p>
        </p:txBody>
      </p:sp>
      <p:sp>
        <p:nvSpPr>
          <p:cNvPr id="4" name="Text Placeholder 3"/>
          <p:cNvSpPr>
            <a:spLocks noGrp="1"/>
          </p:cNvSpPr>
          <p:nvPr>
            <p:ph type="body" sz="quarter" idx="13"/>
          </p:nvPr>
        </p:nvSpPr>
        <p:spPr/>
        <p:txBody>
          <a:bodyPr/>
          <a:lstStyle/>
          <a:p>
            <a:endParaRPr lang="en-US"/>
          </a:p>
        </p:txBody>
      </p:sp>
      <p:sp>
        <p:nvSpPr>
          <p:cNvPr id="5" name="Text Placeholder 4"/>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106008709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Its about time</a:t>
            </a:r>
          </a:p>
        </p:txBody>
      </p:sp>
      <p:sp>
        <p:nvSpPr>
          <p:cNvPr id="5" name="Subtitle 4"/>
          <p:cNvSpPr>
            <a:spLocks noGrp="1"/>
          </p:cNvSpPr>
          <p:nvPr>
            <p:ph type="subTitle" idx="1"/>
          </p:nvPr>
        </p:nvSpPr>
        <p:spPr/>
        <p:txBody>
          <a:bodyPr/>
          <a:lstStyle/>
          <a:p>
            <a:endParaRPr lang="en-US"/>
          </a:p>
        </p:txBody>
      </p:sp>
      <p:sp>
        <p:nvSpPr>
          <p:cNvPr id="6" name="Text Placeholder 5"/>
          <p:cNvSpPr>
            <a:spLocks noGrp="1"/>
          </p:cNvSpPr>
          <p:nvPr>
            <p:ph type="body" sz="quarter" idx="11"/>
          </p:nvPr>
        </p:nvSpPr>
        <p:spPr>
          <a:xfrm>
            <a:off x="6859200" y="5961600"/>
            <a:ext cx="65" cy="184666"/>
          </a:xfrm>
        </p:spPr>
        <p:txBody>
          <a:bodyPr/>
          <a:lstStyle/>
          <a:p>
            <a:endParaRPr lang="en-US"/>
          </a:p>
        </p:txBody>
      </p:sp>
      <p:sp>
        <p:nvSpPr>
          <p:cNvPr id="7" name="Text Placeholder 6"/>
          <p:cNvSpPr>
            <a:spLocks noGrp="1"/>
          </p:cNvSpPr>
          <p:nvPr>
            <p:ph type="body" sz="quarter" idx="12"/>
          </p:nvPr>
        </p:nvSpPr>
        <p:spPr>
          <a:xfrm>
            <a:off x="9902400" y="5961600"/>
            <a:ext cx="65" cy="184666"/>
          </a:xfrm>
        </p:spPr>
        <p:txBody>
          <a:bodyPr/>
          <a:lstStyle/>
          <a:p>
            <a:endParaRPr lang="en-US"/>
          </a:p>
        </p:txBody>
      </p:sp>
      <p:sp>
        <p:nvSpPr>
          <p:cNvPr id="8" name="Text Placeholder 7"/>
          <p:cNvSpPr>
            <a:spLocks noGrp="1"/>
          </p:cNvSpPr>
          <p:nvPr>
            <p:ph type="body" sz="quarter" idx="13"/>
          </p:nvPr>
        </p:nvSpPr>
        <p:spPr>
          <a:xfrm>
            <a:off x="3816000" y="6138000"/>
            <a:ext cx="65" cy="184666"/>
          </a:xfrm>
        </p:spPr>
        <p:txBody>
          <a:bodyPr/>
          <a:lstStyle/>
          <a:p>
            <a:endParaRPr lang="en-US"/>
          </a:p>
        </p:txBody>
      </p:sp>
    </p:spTree>
    <p:extLst>
      <p:ext uri="{BB962C8B-B14F-4D97-AF65-F5344CB8AC3E}">
        <p14:creationId xmlns:p14="http://schemas.microsoft.com/office/powerpoint/2010/main" val="87385929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2105025" y="2146028"/>
            <a:ext cx="7900400" cy="2462213"/>
          </a:xfrm>
        </p:spPr>
        <p:txBody>
          <a:bodyPr/>
          <a:lstStyle/>
          <a:p>
            <a:r>
              <a:rPr lang="en-GB" dirty="0"/>
              <a:t>The designed systems, usages, users practices and designers need to become more seasoned, that is, “aged together”</a:t>
            </a:r>
            <a:r>
              <a:rPr lang="en-US" dirty="0"/>
              <a:t> </a:t>
            </a:r>
          </a:p>
        </p:txBody>
      </p:sp>
      <p:sp>
        <p:nvSpPr>
          <p:cNvPr id="4" name="Text Placeholder 3"/>
          <p:cNvSpPr>
            <a:spLocks noGrp="1"/>
          </p:cNvSpPr>
          <p:nvPr>
            <p:ph type="body" sz="quarter" idx="13"/>
          </p:nvPr>
        </p:nvSpPr>
        <p:spPr/>
        <p:txBody>
          <a:bodyPr/>
          <a:lstStyle/>
          <a:p>
            <a:endParaRPr lang="en-US"/>
          </a:p>
        </p:txBody>
      </p:sp>
      <p:sp>
        <p:nvSpPr>
          <p:cNvPr id="5" name="Text Placeholder 4"/>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336069965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endParaRPr lang="en-US"/>
          </a:p>
        </p:txBody>
      </p:sp>
      <p:sp>
        <p:nvSpPr>
          <p:cNvPr id="8" name="Content Placeholder 7"/>
          <p:cNvSpPr>
            <a:spLocks noGrp="1"/>
          </p:cNvSpPr>
          <p:nvPr>
            <p:ph idx="1"/>
          </p:nvPr>
        </p:nvSpPr>
        <p:spPr>
          <a:xfrm>
            <a:off x="2105025" y="2146028"/>
            <a:ext cx="7900400" cy="3693319"/>
          </a:xfrm>
        </p:spPr>
        <p:txBody>
          <a:bodyPr/>
          <a:lstStyle/>
          <a:p>
            <a:pPr marL="0" indent="0">
              <a:buNone/>
            </a:pPr>
            <a:r>
              <a:rPr lang="en-GB" dirty="0"/>
              <a:t>elaborate a repertoire for long-term design engagement that should be more aware of the converging, parallel, and often also mutually exclusive, projects of all that should be involved.</a:t>
            </a:r>
            <a:r>
              <a:rPr lang="en-US" dirty="0"/>
              <a:t> </a:t>
            </a:r>
          </a:p>
        </p:txBody>
      </p:sp>
      <p:sp>
        <p:nvSpPr>
          <p:cNvPr id="9" name="Text Placeholder 8"/>
          <p:cNvSpPr>
            <a:spLocks noGrp="1"/>
          </p:cNvSpPr>
          <p:nvPr>
            <p:ph type="body" sz="quarter" idx="13"/>
          </p:nvPr>
        </p:nvSpPr>
        <p:spPr/>
        <p:txBody>
          <a:bodyPr/>
          <a:lstStyle/>
          <a:p>
            <a:endParaRPr lang="en-US"/>
          </a:p>
        </p:txBody>
      </p:sp>
      <p:sp>
        <p:nvSpPr>
          <p:cNvPr id="10" name="Text Placeholder 9"/>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284941836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3"/>
          </p:nvPr>
        </p:nvSpPr>
        <p:spPr/>
        <p:txBody>
          <a:bodyPr/>
          <a:lstStyle/>
          <a:p>
            <a:endParaRPr lang="en-US"/>
          </a:p>
        </p:txBody>
      </p:sp>
      <p:sp>
        <p:nvSpPr>
          <p:cNvPr id="7" name="Text Placeholder 6"/>
          <p:cNvSpPr>
            <a:spLocks noGrp="1"/>
          </p:cNvSpPr>
          <p:nvPr>
            <p:ph type="body" sz="quarter" idx="14"/>
          </p:nvPr>
        </p:nvSpPr>
        <p:spPr/>
        <p:txBody>
          <a:bodyPr/>
          <a:lstStyle/>
          <a:p>
            <a:endParaRPr lang="en-US"/>
          </a:p>
        </p:txBody>
      </p:sp>
      <p:pic>
        <p:nvPicPr>
          <p:cNvPr id="8" name="Picture 7" descr="Figure3-co-design-models.jpg"/>
          <p:cNvPicPr>
            <a:picLocks noChangeAspect="1"/>
          </p:cNvPicPr>
          <p:nvPr/>
        </p:nvPicPr>
        <p:blipFill>
          <a:blip r:embed="rId2"/>
          <a:stretch>
            <a:fillRect/>
          </a:stretch>
        </p:blipFill>
        <p:spPr>
          <a:xfrm>
            <a:off x="2831784" y="0"/>
            <a:ext cx="6693216" cy="6018380"/>
          </a:xfrm>
          <a:prstGeom prst="rect">
            <a:avLst/>
          </a:prstGeom>
        </p:spPr>
      </p:pic>
      <p:sp>
        <p:nvSpPr>
          <p:cNvPr id="9" name="Rectangle 8"/>
          <p:cNvSpPr/>
          <p:nvPr/>
        </p:nvSpPr>
        <p:spPr>
          <a:xfrm>
            <a:off x="3733800" y="6096000"/>
            <a:ext cx="5327164" cy="369332"/>
          </a:xfrm>
          <a:prstGeom prst="rect">
            <a:avLst/>
          </a:prstGeom>
        </p:spPr>
        <p:txBody>
          <a:bodyPr wrap="none">
            <a:spAutoFit/>
          </a:bodyPr>
          <a:lstStyle/>
          <a:p>
            <a:r>
              <a:rPr lang="en-GB" dirty="0">
                <a:solidFill>
                  <a:srgbClr val="000000"/>
                </a:solidFill>
                <a:latin typeface="Arial"/>
              </a:rPr>
              <a:t>Fixed phase </a:t>
            </a:r>
            <a:r>
              <a:rPr lang="en-GB" dirty="0" err="1">
                <a:solidFill>
                  <a:srgbClr val="000000"/>
                </a:solidFill>
                <a:latin typeface="Arial"/>
              </a:rPr>
              <a:t>codesign</a:t>
            </a:r>
            <a:r>
              <a:rPr lang="en-GB" dirty="0">
                <a:solidFill>
                  <a:srgbClr val="000000"/>
                </a:solidFill>
                <a:latin typeface="Arial"/>
              </a:rPr>
              <a:t> </a:t>
            </a:r>
            <a:r>
              <a:rPr lang="en-GB" dirty="0" err="1">
                <a:solidFill>
                  <a:srgbClr val="000000"/>
                </a:solidFill>
                <a:latin typeface="Arial"/>
              </a:rPr>
              <a:t>vs</a:t>
            </a:r>
            <a:r>
              <a:rPr lang="en-GB" dirty="0">
                <a:solidFill>
                  <a:srgbClr val="000000"/>
                </a:solidFill>
                <a:latin typeface="Arial"/>
              </a:rPr>
              <a:t> Aging together </a:t>
            </a:r>
            <a:r>
              <a:rPr lang="en-GB" dirty="0" err="1">
                <a:solidFill>
                  <a:srgbClr val="000000"/>
                </a:solidFill>
                <a:latin typeface="Arial"/>
              </a:rPr>
              <a:t>codesign</a:t>
            </a:r>
            <a:r>
              <a:rPr lang="en-US" dirty="0">
                <a:solidFill>
                  <a:srgbClr val="000000"/>
                </a:solidFill>
                <a:latin typeface="Arial"/>
              </a:rPr>
              <a:t> </a:t>
            </a:r>
          </a:p>
        </p:txBody>
      </p:sp>
    </p:spTree>
    <p:extLst>
      <p:ext uri="{BB962C8B-B14F-4D97-AF65-F5344CB8AC3E}">
        <p14:creationId xmlns:p14="http://schemas.microsoft.com/office/powerpoint/2010/main" val="35692471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232DCA3-C7AD-7540-9EEC-F95D9AB71FA6}"/>
              </a:ext>
            </a:extLst>
          </p:cNvPr>
          <p:cNvSpPr txBox="1"/>
          <p:nvPr/>
        </p:nvSpPr>
        <p:spPr>
          <a:xfrm>
            <a:off x="914400" y="1279005"/>
            <a:ext cx="10363200" cy="30469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Futura Medium" panose="020B0602020204020303" pitchFamily="34" charset="-79"/>
                <a:ea typeface="+mn-ea"/>
                <a:cs typeface="Futura Medium" panose="020B0602020204020303" pitchFamily="34" charset="-79"/>
              </a:rPr>
              <a:t>Consumption Studies: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Avenir Roman" panose="02000503020000020003"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venir Roman" panose="02000503020000020003" pitchFamily="2" charset="0"/>
                <a:ea typeface="+mn-ea"/>
                <a:cs typeface="+mn-cs"/>
              </a:rPr>
              <a:t>“cultural dupe, personalization, customization, craft consumption”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venir Roman" panose="02000503020000020003" pitchFamily="2" charset="0"/>
                <a:ea typeface="+mn-ea"/>
                <a:cs typeface="+mn-cs"/>
              </a:rPr>
              <a:t>(Campbell, 2005)</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Avenir Roman" panose="02000503020000020003"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venir Roman" panose="02000503020000020003" pitchFamily="2" charset="0"/>
                <a:ea typeface="+mn-ea"/>
                <a:cs typeface="+mn-cs"/>
              </a:rPr>
              <a:t>“appropriation – objectification – incorporation – conversion”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venir Roman" panose="02000503020000020003" pitchFamily="2" charset="0"/>
                <a:ea typeface="+mn-ea"/>
                <a:cs typeface="+mn-cs"/>
              </a:rPr>
              <a:t>(Silverstone, Hirsch, Morley, 1992;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venir Roman" panose="02000503020000020003" pitchFamily="2" charset="0"/>
                <a:ea typeface="+mn-ea"/>
                <a:cs typeface="+mn-cs"/>
              </a:rPr>
              <a:t>Berger, Hartmann, </a:t>
            </a:r>
            <a:r>
              <a:rPr kumimoji="0" lang="en-GB" sz="2400" b="0" i="0" u="none" strike="noStrike" kern="1200" cap="none" spc="0" normalizeH="0" baseline="0" noProof="0" dirty="0" err="1">
                <a:ln>
                  <a:noFill/>
                </a:ln>
                <a:solidFill>
                  <a:prstClr val="black"/>
                </a:solidFill>
                <a:effectLst/>
                <a:uLnTx/>
                <a:uFillTx/>
                <a:latin typeface="Avenir Roman" panose="02000503020000020003" pitchFamily="2" charset="0"/>
                <a:ea typeface="+mn-ea"/>
                <a:cs typeface="+mn-cs"/>
              </a:rPr>
              <a:t>Punie</a:t>
            </a:r>
            <a:r>
              <a:rPr kumimoji="0" lang="en-GB" sz="2400" b="0" i="0" u="none" strike="noStrike" kern="1200" cap="none" spc="0" normalizeH="0" baseline="0" noProof="0" dirty="0">
                <a:ln>
                  <a:noFill/>
                </a:ln>
                <a:solidFill>
                  <a:prstClr val="black"/>
                </a:solidFill>
                <a:effectLst/>
                <a:uLnTx/>
                <a:uFillTx/>
                <a:latin typeface="Avenir Roman" panose="02000503020000020003" pitchFamily="2" charset="0"/>
                <a:ea typeface="+mn-ea"/>
                <a:cs typeface="+mn-cs"/>
              </a:rPr>
              <a:t>, Ward, 2006)</a:t>
            </a:r>
          </a:p>
        </p:txBody>
      </p:sp>
    </p:spTree>
    <p:extLst>
      <p:ext uri="{BB962C8B-B14F-4D97-AF65-F5344CB8AC3E}">
        <p14:creationId xmlns:p14="http://schemas.microsoft.com/office/powerpoint/2010/main" val="399142249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2105025" y="2146027"/>
            <a:ext cx="7900400" cy="5678478"/>
          </a:xfrm>
        </p:spPr>
        <p:txBody>
          <a:bodyPr/>
          <a:lstStyle/>
          <a:p>
            <a:r>
              <a:rPr lang="en-GB" dirty="0"/>
              <a:t>platform development and commitment</a:t>
            </a:r>
            <a:r>
              <a:rPr lang="en-US" dirty="0"/>
              <a:t>?</a:t>
            </a:r>
          </a:p>
          <a:p>
            <a:endParaRPr lang="en-US" dirty="0"/>
          </a:p>
          <a:p>
            <a:pPr marL="258763" indent="9525">
              <a:buNone/>
            </a:pPr>
            <a:r>
              <a:rPr lang="en-GB" sz="1800" i="1" dirty="0"/>
              <a:t>“Hi Andrea how is life with two children? …I do not wish to burden you, but one active seniors thing keeps running in my head. Do you think </a:t>
            </a:r>
            <a:r>
              <a:rPr lang="en-GB" sz="1800" i="1" dirty="0" err="1"/>
              <a:t>Miina</a:t>
            </a:r>
            <a:r>
              <a:rPr lang="en-GB" sz="1800" i="1" dirty="0"/>
              <a:t> would work in the new web? I use many </a:t>
            </a:r>
            <a:r>
              <a:rPr lang="en-GB" sz="1800" i="1" dirty="0" err="1"/>
              <a:t>iGoogle</a:t>
            </a:r>
            <a:r>
              <a:rPr lang="en-GB" sz="1800" i="1" dirty="0"/>
              <a:t> applications and have lots of photos in Picasa. These days Twitter is available for quick communications. You Andrea have an understanding of web, our house and all the different actors. Do not use too much time to this question now, just tell what do you think of it. </a:t>
            </a:r>
            <a:endParaRPr lang="en-US" sz="1800" i="1" dirty="0"/>
          </a:p>
          <a:p>
            <a:pPr marL="258763" indent="9525">
              <a:buNone/>
            </a:pPr>
            <a:r>
              <a:rPr lang="en-GB" sz="1800" i="1" dirty="0"/>
              <a:t>With Sunny spring morning wishes!”</a:t>
            </a:r>
            <a:endParaRPr lang="en-US" sz="1800" i="1" dirty="0"/>
          </a:p>
          <a:p>
            <a:endParaRPr lang="en-US" dirty="0"/>
          </a:p>
          <a:p>
            <a:endParaRPr lang="en-US" dirty="0"/>
          </a:p>
        </p:txBody>
      </p:sp>
      <p:sp>
        <p:nvSpPr>
          <p:cNvPr id="4" name="Text Placeholder 3"/>
          <p:cNvSpPr>
            <a:spLocks noGrp="1"/>
          </p:cNvSpPr>
          <p:nvPr>
            <p:ph type="body" sz="quarter" idx="13"/>
          </p:nvPr>
        </p:nvSpPr>
        <p:spPr/>
        <p:txBody>
          <a:bodyPr/>
          <a:lstStyle/>
          <a:p>
            <a:endParaRPr lang="en-US"/>
          </a:p>
        </p:txBody>
      </p:sp>
      <p:sp>
        <p:nvSpPr>
          <p:cNvPr id="5" name="Text Placeholder 4"/>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43729507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CF1A28C-6F80-2E41-93D0-283AE7A504CF}"/>
              </a:ext>
            </a:extLst>
          </p:cNvPr>
          <p:cNvSpPr>
            <a:spLocks noGrp="1"/>
          </p:cNvSpPr>
          <p:nvPr>
            <p:ph type="title"/>
          </p:nvPr>
        </p:nvSpPr>
        <p:spPr/>
        <p:txBody>
          <a:bodyPr>
            <a:normAutofit/>
          </a:bodyPr>
          <a:lstStyle/>
          <a:p>
            <a:r>
              <a:rPr lang="en-FI" dirty="0"/>
              <a:t>Ageing together with seniors: portfolio</a:t>
            </a:r>
          </a:p>
        </p:txBody>
      </p:sp>
      <p:sp>
        <p:nvSpPr>
          <p:cNvPr id="2" name="Content Placeholder 1">
            <a:extLst>
              <a:ext uri="{FF2B5EF4-FFF2-40B4-BE49-F238E27FC236}">
                <a16:creationId xmlns:a16="http://schemas.microsoft.com/office/drawing/2014/main" id="{9A19D332-8F56-5B4F-9AF5-E20C77604629}"/>
              </a:ext>
            </a:extLst>
          </p:cNvPr>
          <p:cNvSpPr>
            <a:spLocks noGrp="1"/>
          </p:cNvSpPr>
          <p:nvPr>
            <p:ph idx="1"/>
          </p:nvPr>
        </p:nvSpPr>
        <p:spPr/>
        <p:txBody>
          <a:bodyPr/>
          <a:lstStyle/>
          <a:p>
            <a:r>
              <a:rPr lang="en-FI" dirty="0"/>
              <a:t>Starts with collaborative predesign</a:t>
            </a:r>
          </a:p>
          <a:p>
            <a:r>
              <a:rPr lang="en-FI" dirty="0"/>
              <a:t>Extends to co-creative design during </a:t>
            </a:r>
            <a:r>
              <a:rPr lang="en-US" dirty="0" err="1"/>
              <a:t>th</a:t>
            </a:r>
            <a:r>
              <a:rPr lang="en-FI" dirty="0"/>
              <a:t>e use-time</a:t>
            </a:r>
          </a:p>
          <a:p>
            <a:r>
              <a:rPr lang="en-FI"/>
              <a:t>Extends to supportend user community design</a:t>
            </a:r>
          </a:p>
        </p:txBody>
      </p:sp>
    </p:spTree>
    <p:extLst>
      <p:ext uri="{BB962C8B-B14F-4D97-AF65-F5344CB8AC3E}">
        <p14:creationId xmlns:p14="http://schemas.microsoft.com/office/powerpoint/2010/main" val="222477638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CF1A28C-6F80-2E41-93D0-283AE7A504CF}"/>
              </a:ext>
            </a:extLst>
          </p:cNvPr>
          <p:cNvSpPr>
            <a:spLocks noGrp="1"/>
          </p:cNvSpPr>
          <p:nvPr>
            <p:ph type="ctrTitle"/>
          </p:nvPr>
        </p:nvSpPr>
        <p:spPr/>
        <p:txBody>
          <a:bodyPr/>
          <a:lstStyle/>
          <a:p>
            <a:r>
              <a:rPr lang="en-US" dirty="0"/>
              <a:t>WEEK 3, TOPIC 3: </a:t>
            </a:r>
            <a:br>
              <a:rPr lang="en-US" dirty="0"/>
            </a:br>
            <a:r>
              <a:rPr lang="en-FI" dirty="0"/>
              <a:t>Building a portfolio on collaborative design </a:t>
            </a:r>
          </a:p>
        </p:txBody>
      </p:sp>
      <p:sp>
        <p:nvSpPr>
          <p:cNvPr id="5" name="Subtitle 4">
            <a:extLst>
              <a:ext uri="{FF2B5EF4-FFF2-40B4-BE49-F238E27FC236}">
                <a16:creationId xmlns:a16="http://schemas.microsoft.com/office/drawing/2014/main" id="{E2410399-8E45-1C4B-ACC7-D2CF68284C21}"/>
              </a:ext>
            </a:extLst>
          </p:cNvPr>
          <p:cNvSpPr>
            <a:spLocks noGrp="1"/>
          </p:cNvSpPr>
          <p:nvPr>
            <p:ph type="subTitle" idx="1"/>
          </p:nvPr>
        </p:nvSpPr>
        <p:spPr/>
        <p:txBody>
          <a:bodyPr/>
          <a:lstStyle/>
          <a:p>
            <a:endParaRPr lang="en-FI"/>
          </a:p>
        </p:txBody>
      </p:sp>
    </p:spTree>
    <p:extLst>
      <p:ext uri="{BB962C8B-B14F-4D97-AF65-F5344CB8AC3E}">
        <p14:creationId xmlns:p14="http://schemas.microsoft.com/office/powerpoint/2010/main" val="8840352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Kuva 7" descr="08-aerial.jpg"/>
          <p:cNvPicPr>
            <a:picLocks noChangeAspect="1"/>
          </p:cNvPicPr>
          <p:nvPr/>
        </p:nvPicPr>
        <p:blipFill>
          <a:blip r:embed="rId2">
            <a:extLst>
              <a:ext uri="{28A0092B-C50C-407E-A947-70E740481C1C}">
                <a14:useLocalDpi xmlns:a14="http://schemas.microsoft.com/office/drawing/2010/main" val="0"/>
              </a:ext>
            </a:extLst>
          </a:blip>
          <a:srcRect l="7475" t="4474" r="9837" b="10512"/>
          <a:stretch>
            <a:fillRect/>
          </a:stretch>
        </p:blipFill>
        <p:spPr bwMode="auto">
          <a:xfrm>
            <a:off x="3048000" y="0"/>
            <a:ext cx="9144000" cy="6884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Otsikko 1"/>
          <p:cNvSpPr txBox="1">
            <a:spLocks/>
          </p:cNvSpPr>
          <p:nvPr/>
        </p:nvSpPr>
        <p:spPr>
          <a:xfrm>
            <a:off x="0" y="0"/>
            <a:ext cx="3048000" cy="6884988"/>
          </a:xfrm>
          <a:prstGeom prst="rect">
            <a:avLst/>
          </a:prstGeom>
          <a:solidFill>
            <a:schemeClr val="bg1">
              <a:alpha val="63000"/>
            </a:schemeClr>
          </a:solidFill>
        </p:spPr>
        <p:txBody>
          <a:bodyPr anchor="ctr"/>
          <a:lstStyle/>
          <a:p>
            <a:pPr marL="46038" marR="0" lvl="0" indent="-34924"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a:ea typeface="+mn-ea"/>
                <a:cs typeface="+mn-cs"/>
              </a:rPr>
              <a:t>The mundane and strategic work of collaborative design: </a:t>
            </a:r>
          </a:p>
          <a:p>
            <a:pPr marL="46038" marR="0" lvl="0" indent="-34924"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a:ea typeface="+mn-ea"/>
                <a:cs typeface="+mn-cs"/>
              </a:rPr>
              <a:t>Case Helsinki Central Library</a:t>
            </a:r>
          </a:p>
          <a:p>
            <a:pPr marL="46038" marR="0" lvl="0" indent="-34924"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Arial" panose="020B0604020202020204"/>
                <a:ea typeface="+mn-ea"/>
                <a:cs typeface="+mn-cs"/>
              </a:rPr>
              <a:t>Virve</a:t>
            </a:r>
            <a:r>
              <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rPr>
              <a:t> Hyysalo, Helsinki City Library Services &amp; University of Lapland, Department of Design, Finland.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rPr>
              <a:t>Sampsa Hyysalo, Aalto University, Department of Design, Finland.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rPr>
              <a:t>DESIGN ISSUES 2018 (3) summer </a:t>
            </a:r>
            <a:r>
              <a:rPr kumimoji="0" lang="en-US" sz="1600" b="0" i="0" u="none" strike="noStrike" kern="1200" cap="none" spc="0" normalizeH="0" baseline="0" noProof="0">
                <a:ln>
                  <a:noFill/>
                </a:ln>
                <a:solidFill>
                  <a:prstClr val="black"/>
                </a:solidFill>
                <a:effectLst/>
                <a:uLnTx/>
                <a:uFillTx/>
                <a:latin typeface="Arial" panose="020B0604020202020204"/>
                <a:ea typeface="+mn-ea"/>
                <a:cs typeface="+mn-cs"/>
              </a:rPr>
              <a:t>42-58.</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a:ea typeface="+mn-ea"/>
                <a:cs typeface="+mn-cs"/>
                <a:hlinkClick r:id="rId3"/>
              </a:rPr>
              <a:t>sampsa.hyysalo@aalto.fi</a:t>
            </a:r>
            <a:r>
              <a:rPr kumimoji="0" lang="en-US" sz="1800" b="1" i="0" u="none" strike="noStrike" kern="1200" cap="none" spc="0" normalizeH="0" baseline="0" noProof="0" dirty="0">
                <a:ln>
                  <a:noFill/>
                </a:ln>
                <a:solidFill>
                  <a:prstClr val="black"/>
                </a:solidFill>
                <a:effectLst/>
                <a:uLnTx/>
                <a:uFillTx/>
                <a:latin typeface="Arial" panose="020B060402020202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331333158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Kuvan paikkamerkki 9"/>
          <p:cNvPicPr>
            <a:picLocks noGrp="1" noChangeAspect="1"/>
          </p:cNvPicPr>
          <p:nvPr>
            <p:ph type="pic" idx="2"/>
          </p:nvPr>
        </p:nvPicPr>
        <p:blipFill>
          <a:blip r:embed="rId2">
            <a:extLst>
              <a:ext uri="{28A0092B-C50C-407E-A947-70E740481C1C}">
                <a14:useLocalDpi xmlns:a14="http://schemas.microsoft.com/office/drawing/2010/main" val="0"/>
              </a:ext>
            </a:extLst>
          </a:blip>
          <a:srcRect l="8130" r="8130"/>
          <a:stretch>
            <a:fillRect/>
          </a:stretch>
        </p:blipFill>
        <p:spPr/>
      </p:pic>
      <p:pic>
        <p:nvPicPr>
          <p:cNvPr id="11" name="Kuvan paikkamerkki 10"/>
          <p:cNvPicPr>
            <a:picLocks noGrp="1" noChangeAspect="1"/>
          </p:cNvPicPr>
          <p:nvPr>
            <p:ph type="pic" idx="3"/>
          </p:nvPr>
        </p:nvPicPr>
        <p:blipFill>
          <a:blip r:embed="rId3">
            <a:extLst>
              <a:ext uri="{28A0092B-C50C-407E-A947-70E740481C1C}">
                <a14:useLocalDpi xmlns:a14="http://schemas.microsoft.com/office/drawing/2010/main" val="0"/>
              </a:ext>
            </a:extLst>
          </a:blip>
          <a:srcRect l="14518" r="14518"/>
          <a:stretch>
            <a:fillRect/>
          </a:stretch>
        </p:blipFill>
        <p:spPr/>
      </p:pic>
      <p:pic>
        <p:nvPicPr>
          <p:cNvPr id="12" name="Kuvan paikkamerkki 11"/>
          <p:cNvPicPr>
            <a:picLocks noGrp="1" noChangeAspect="1"/>
          </p:cNvPicPr>
          <p:nvPr>
            <p:ph type="pic" idx="4"/>
          </p:nvPr>
        </p:nvPicPr>
        <p:blipFill>
          <a:blip r:embed="rId4">
            <a:extLst>
              <a:ext uri="{28A0092B-C50C-407E-A947-70E740481C1C}">
                <a14:useLocalDpi xmlns:a14="http://schemas.microsoft.com/office/drawing/2010/main" val="0"/>
              </a:ext>
            </a:extLst>
          </a:blip>
          <a:srcRect l="7720" r="7720"/>
          <a:stretch>
            <a:fillRect/>
          </a:stretch>
        </p:blipFill>
        <p:spPr/>
      </p:pic>
      <p:pic>
        <p:nvPicPr>
          <p:cNvPr id="13" name="Kuvan paikkamerkki 12"/>
          <p:cNvPicPr>
            <a:picLocks noGrp="1" noChangeAspect="1"/>
          </p:cNvPicPr>
          <p:nvPr>
            <p:ph type="pic" idx="5"/>
          </p:nvPr>
        </p:nvPicPr>
        <p:blipFill>
          <a:blip r:embed="rId5">
            <a:extLst>
              <a:ext uri="{28A0092B-C50C-407E-A947-70E740481C1C}">
                <a14:useLocalDpi xmlns:a14="http://schemas.microsoft.com/office/drawing/2010/main" val="0"/>
              </a:ext>
            </a:extLst>
          </a:blip>
          <a:srcRect l="8073" r="8073"/>
          <a:stretch>
            <a:fillRect/>
          </a:stretch>
        </p:blipFill>
        <p:spPr/>
      </p:pic>
      <p:pic>
        <p:nvPicPr>
          <p:cNvPr id="14" name="Kuvan paikkamerkki 13"/>
          <p:cNvPicPr>
            <a:picLocks noGrp="1" noChangeAspect="1"/>
          </p:cNvPicPr>
          <p:nvPr>
            <p:ph type="pic" idx="6"/>
          </p:nvPr>
        </p:nvPicPr>
        <p:blipFill>
          <a:blip r:embed="rId6">
            <a:extLst>
              <a:ext uri="{28A0092B-C50C-407E-A947-70E740481C1C}">
                <a14:useLocalDpi xmlns:a14="http://schemas.microsoft.com/office/drawing/2010/main" val="0"/>
              </a:ext>
            </a:extLst>
          </a:blip>
          <a:srcRect l="12430" r="12430"/>
          <a:stretch>
            <a:fillRect/>
          </a:stretch>
        </p:blipFill>
        <p:spPr/>
      </p:pic>
      <p:pic>
        <p:nvPicPr>
          <p:cNvPr id="15" name="Kuvan paikkamerkki 14"/>
          <p:cNvPicPr>
            <a:picLocks noGrp="1" noChangeAspect="1"/>
          </p:cNvPicPr>
          <p:nvPr>
            <p:ph type="pic" idx="7"/>
          </p:nvPr>
        </p:nvPicPr>
        <p:blipFill>
          <a:blip r:embed="rId7">
            <a:extLst>
              <a:ext uri="{28A0092B-C50C-407E-A947-70E740481C1C}">
                <a14:useLocalDpi xmlns:a14="http://schemas.microsoft.com/office/drawing/2010/main" val="0"/>
              </a:ext>
            </a:extLst>
          </a:blip>
          <a:srcRect l="11364" r="11364"/>
          <a:stretch>
            <a:fillRect/>
          </a:stretch>
        </p:blipFill>
        <p:spPr/>
      </p:pic>
      <p:sp>
        <p:nvSpPr>
          <p:cNvPr id="8" name="Otsikko 7"/>
          <p:cNvSpPr>
            <a:spLocks noGrp="1"/>
          </p:cNvSpPr>
          <p:nvPr>
            <p:ph type="title"/>
          </p:nvPr>
        </p:nvSpPr>
        <p:spPr>
          <a:xfrm>
            <a:off x="457199" y="5727146"/>
            <a:ext cx="11235446" cy="670883"/>
          </a:xfrm>
        </p:spPr>
        <p:txBody>
          <a:bodyPr/>
          <a:lstStyle/>
          <a:p>
            <a:r>
              <a:rPr lang="fi-FI" dirty="0" err="1"/>
              <a:t>The</a:t>
            </a:r>
            <a:r>
              <a:rPr lang="fi-FI" dirty="0"/>
              <a:t> Helsinki </a:t>
            </a:r>
            <a:r>
              <a:rPr lang="fi-FI" dirty="0" err="1"/>
              <a:t>central</a:t>
            </a:r>
            <a:r>
              <a:rPr lang="fi-FI" dirty="0"/>
              <a:t> </a:t>
            </a:r>
            <a:r>
              <a:rPr lang="fi-FI" dirty="0" err="1"/>
              <a:t>library</a:t>
            </a:r>
            <a:r>
              <a:rPr lang="fi-FI" dirty="0"/>
              <a:t> </a:t>
            </a:r>
            <a:r>
              <a:rPr lang="fi-FI" dirty="0" err="1"/>
              <a:t>will</a:t>
            </a:r>
            <a:r>
              <a:rPr lang="fi-FI" dirty="0"/>
              <a:t> open </a:t>
            </a:r>
            <a:r>
              <a:rPr lang="fi-FI" dirty="0" err="1"/>
              <a:t>its</a:t>
            </a:r>
            <a:r>
              <a:rPr lang="fi-FI" dirty="0"/>
              <a:t> </a:t>
            </a:r>
            <a:r>
              <a:rPr lang="fi-FI" dirty="0" err="1"/>
              <a:t>doors</a:t>
            </a:r>
            <a:r>
              <a:rPr lang="fi-FI" dirty="0"/>
              <a:t> 6.12.2018. </a:t>
            </a:r>
            <a:br>
              <a:rPr lang="fi-FI" dirty="0"/>
            </a:br>
            <a:r>
              <a:rPr lang="en-US" dirty="0"/>
              <a:t> Its contents and operation models have been sought in co-operation with city residents, and partners through participatory design. </a:t>
            </a:r>
            <a:endParaRPr lang="fi-FI" dirty="0"/>
          </a:p>
        </p:txBody>
      </p:sp>
      <p:sp>
        <p:nvSpPr>
          <p:cNvPr id="9" name="Dian numeron paikkamerkki 8"/>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fi-FI" sz="1300" b="1" i="0" u="none" strike="noStrike" kern="120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64</a:t>
            </a:fld>
            <a:endParaRPr kumimoji="0" lang="fi-FI" sz="1300" b="1" i="0" u="none" strike="noStrike" kern="120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37765741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n paikkamerkki 3"/>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5961" b="5961"/>
          <a:stretch>
            <a:fillRect/>
          </a:stretch>
        </p:blipFill>
        <p:spPr/>
      </p:pic>
      <p:sp>
        <p:nvSpPr>
          <p:cNvPr id="5" name="Otsikko 1"/>
          <p:cNvSpPr txBox="1">
            <a:spLocks/>
          </p:cNvSpPr>
          <p:nvPr/>
        </p:nvSpPr>
        <p:spPr bwMode="auto">
          <a:xfrm>
            <a:off x="0" y="4"/>
            <a:ext cx="12191999" cy="2296155"/>
          </a:xfrm>
          <a:prstGeom prst="rect">
            <a:avLst/>
          </a:prstGeom>
          <a:solidFill>
            <a:schemeClr val="bg1">
              <a:alpha val="80000"/>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fi-FI" altLang="ja-JP" sz="1600" b="0" i="0" u="none" strike="noStrike" kern="1200" cap="none" spc="0" normalizeH="0" baseline="0" noProof="0" dirty="0">
              <a:ln>
                <a:noFill/>
              </a:ln>
              <a:solidFill>
                <a:prstClr val="black"/>
              </a:solidFill>
              <a:effectLst/>
              <a:uLnTx/>
              <a:uFillTx/>
              <a:latin typeface="Arial Black" panose="020B0A04020102020204" pitchFamily="34" charset="0"/>
              <a:ea typeface="ＭＳ Ｐゴシック" charset="0"/>
            </a:endParaRPr>
          </a:p>
        </p:txBody>
      </p:sp>
      <p:sp>
        <p:nvSpPr>
          <p:cNvPr id="3" name="Otsikko 2"/>
          <p:cNvSpPr>
            <a:spLocks noGrp="1"/>
          </p:cNvSpPr>
          <p:nvPr>
            <p:ph type="title"/>
          </p:nvPr>
        </p:nvSpPr>
        <p:spPr>
          <a:xfrm>
            <a:off x="484735" y="133721"/>
            <a:ext cx="11411713" cy="787615"/>
          </a:xfrm>
        </p:spPr>
        <p:txBody>
          <a:bodyPr/>
          <a:lstStyle/>
          <a:p>
            <a:r>
              <a:rPr lang="fi-FI" sz="3200" dirty="0"/>
              <a:t>155 </a:t>
            </a:r>
            <a:r>
              <a:rPr lang="fi-FI" sz="3200" dirty="0" err="1"/>
              <a:t>years</a:t>
            </a:r>
            <a:r>
              <a:rPr lang="fi-FI" sz="3200" dirty="0"/>
              <a:t> </a:t>
            </a:r>
            <a:r>
              <a:rPr lang="fi-FI" sz="3200" dirty="0" err="1"/>
              <a:t>old</a:t>
            </a:r>
            <a:r>
              <a:rPr lang="fi-FI" sz="3200" dirty="0"/>
              <a:t> </a:t>
            </a:r>
            <a:r>
              <a:rPr lang="fi-FI" sz="3200" dirty="0" err="1"/>
              <a:t>institution</a:t>
            </a:r>
            <a:r>
              <a:rPr lang="fi-FI" sz="3200" dirty="0"/>
              <a:t> </a:t>
            </a:r>
            <a:r>
              <a:rPr lang="fi-FI" sz="3200" dirty="0" err="1"/>
              <a:t>creating</a:t>
            </a:r>
            <a:r>
              <a:rPr lang="fi-FI" sz="3200" dirty="0"/>
              <a:t> </a:t>
            </a:r>
            <a:r>
              <a:rPr lang="fi-FI" sz="3200" dirty="0" err="1"/>
              <a:t>something</a:t>
            </a:r>
            <a:r>
              <a:rPr lang="fi-FI" sz="3200" dirty="0"/>
              <a:t> </a:t>
            </a:r>
            <a:r>
              <a:rPr lang="fi-FI" sz="3200" dirty="0" err="1"/>
              <a:t>new</a:t>
            </a:r>
            <a:r>
              <a:rPr lang="fi-FI" sz="3200" dirty="0"/>
              <a:t>…</a:t>
            </a:r>
          </a:p>
        </p:txBody>
      </p:sp>
      <p:sp>
        <p:nvSpPr>
          <p:cNvPr id="2" name="Tekstiruutu 1"/>
          <p:cNvSpPr txBox="1"/>
          <p:nvPr/>
        </p:nvSpPr>
        <p:spPr>
          <a:xfrm>
            <a:off x="0" y="588488"/>
            <a:ext cx="12192000" cy="203132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a:t>
            </a:r>
            <a:r>
              <a:rPr kumimoji="0" lang="fi-FI" sz="1800" b="0" i="0" u="none" strike="noStrike" kern="1200" cap="none" spc="0" normalizeH="0" baseline="0" noProof="0" dirty="0" err="1">
                <a:ln>
                  <a:noFill/>
                </a:ln>
                <a:solidFill>
                  <a:prstClr val="black"/>
                </a:solidFill>
                <a:effectLst/>
                <a:uLnTx/>
                <a:uFillTx/>
                <a:latin typeface="Arial Black" panose="020B0A04020102020204" pitchFamily="34" charset="0"/>
                <a:ea typeface="+mn-ea"/>
                <a:cs typeface="+mn-cs"/>
              </a:rPr>
              <a:t>Meeting</a:t>
            </a:r>
            <a:r>
              <a:rPr kumimoji="0" lang="fi-FI" sz="18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 and </a:t>
            </a:r>
            <a:r>
              <a:rPr kumimoji="0" lang="fi-FI" sz="1800" b="0" i="0" u="none" strike="noStrike" kern="1200" cap="none" spc="0" normalizeH="0" baseline="0" noProof="0" dirty="0" err="1">
                <a:ln>
                  <a:noFill/>
                </a:ln>
                <a:solidFill>
                  <a:prstClr val="black"/>
                </a:solidFill>
                <a:effectLst/>
                <a:uLnTx/>
                <a:uFillTx/>
                <a:latin typeface="Arial Black" panose="020B0A04020102020204" pitchFamily="34" charset="0"/>
                <a:ea typeface="+mn-ea"/>
                <a:cs typeface="+mn-cs"/>
              </a:rPr>
              <a:t>lounge</a:t>
            </a:r>
            <a:r>
              <a:rPr kumimoji="0" lang="fi-FI" sz="18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 </a:t>
            </a:r>
            <a:r>
              <a:rPr kumimoji="0" lang="fi-FI" sz="1800" b="0" i="0" u="none" strike="noStrike" kern="1200" cap="none" spc="0" normalizeH="0" baseline="0" noProof="0" dirty="0" err="1">
                <a:ln>
                  <a:noFill/>
                </a:ln>
                <a:solidFill>
                  <a:prstClr val="black"/>
                </a:solidFill>
                <a:effectLst/>
                <a:uLnTx/>
                <a:uFillTx/>
                <a:latin typeface="Arial Black" panose="020B0A04020102020204" pitchFamily="34" charset="0"/>
                <a:ea typeface="+mn-ea"/>
                <a:cs typeface="+mn-cs"/>
              </a:rPr>
              <a:t>area</a:t>
            </a:r>
            <a:r>
              <a:rPr kumimoji="0" lang="fi-FI" sz="18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 440 m2 | </a:t>
            </a:r>
            <a:r>
              <a:rPr kumimoji="0" lang="fi-FI" sz="1800" b="0" i="0" u="none" strike="noStrike" kern="1200" cap="none" spc="0" normalizeH="0" baseline="0" noProof="0" dirty="0" err="1">
                <a:ln>
                  <a:noFill/>
                </a:ln>
                <a:solidFill>
                  <a:prstClr val="black"/>
                </a:solidFill>
                <a:effectLst/>
                <a:uLnTx/>
                <a:uFillTx/>
                <a:latin typeface="Arial Black" panose="020B0A04020102020204" pitchFamily="34" charset="0"/>
                <a:ea typeface="+mn-ea"/>
                <a:cs typeface="+mn-cs"/>
              </a:rPr>
              <a:t>Stage</a:t>
            </a:r>
            <a:r>
              <a:rPr kumimoji="0" lang="fi-FI" sz="18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 30 m2 | Pop-</a:t>
            </a:r>
            <a:r>
              <a:rPr kumimoji="0" lang="fi-FI" sz="1800" b="0" i="0" u="none" strike="noStrike" kern="1200" cap="none" spc="0" normalizeH="0" baseline="0" noProof="0" dirty="0" err="1">
                <a:ln>
                  <a:noFill/>
                </a:ln>
                <a:solidFill>
                  <a:prstClr val="black"/>
                </a:solidFill>
                <a:effectLst/>
                <a:uLnTx/>
                <a:uFillTx/>
                <a:latin typeface="Arial Black" panose="020B0A04020102020204" pitchFamily="34" charset="0"/>
                <a:ea typeface="+mn-ea"/>
                <a:cs typeface="+mn-cs"/>
              </a:rPr>
              <a:t>up</a:t>
            </a:r>
            <a:r>
              <a:rPr kumimoji="0" lang="fi-FI" sz="18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a:t>
            </a:r>
            <a:r>
              <a:rPr kumimoji="0" lang="fi-FI" sz="1800" b="0" i="0" u="none" strike="noStrike" kern="1200" cap="none" spc="0" normalizeH="0" baseline="0" noProof="0" dirty="0" err="1">
                <a:ln>
                  <a:noFill/>
                </a:ln>
                <a:solidFill>
                  <a:prstClr val="black"/>
                </a:solidFill>
                <a:effectLst/>
                <a:uLnTx/>
                <a:uFillTx/>
                <a:latin typeface="Arial Black" panose="020B0A04020102020204" pitchFamily="34" charset="0"/>
                <a:ea typeface="+mn-ea"/>
                <a:cs typeface="+mn-cs"/>
              </a:rPr>
              <a:t>infos</a:t>
            </a:r>
            <a:r>
              <a:rPr kumimoji="0" lang="fi-FI" sz="18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 100m2 | Cinema 490m2 | </a:t>
            </a:r>
            <a:r>
              <a:rPr kumimoji="0" lang="fi-FI" sz="1800" b="0" i="0" u="none" strike="noStrike" kern="1200" cap="none" spc="0" normalizeH="0" baseline="0" noProof="0" dirty="0" err="1">
                <a:ln>
                  <a:noFill/>
                </a:ln>
                <a:solidFill>
                  <a:prstClr val="black"/>
                </a:solidFill>
                <a:effectLst/>
                <a:uLnTx/>
                <a:uFillTx/>
                <a:latin typeface="Arial Black" panose="020B0A04020102020204" pitchFamily="34" charset="0"/>
                <a:ea typeface="+mn-ea"/>
                <a:cs typeface="+mn-cs"/>
              </a:rPr>
              <a:t>Multi-purpose</a:t>
            </a:r>
            <a:r>
              <a:rPr kumimoji="0" lang="fi-FI" sz="18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 </a:t>
            </a:r>
            <a:r>
              <a:rPr kumimoji="0" lang="fi-FI" sz="1800" b="0" i="0" u="none" strike="noStrike" kern="1200" cap="none" spc="0" normalizeH="0" baseline="0" noProof="0" dirty="0" err="1">
                <a:ln>
                  <a:noFill/>
                </a:ln>
                <a:solidFill>
                  <a:prstClr val="black"/>
                </a:solidFill>
                <a:effectLst/>
                <a:uLnTx/>
                <a:uFillTx/>
                <a:latin typeface="Arial Black" panose="020B0A04020102020204" pitchFamily="34" charset="0"/>
                <a:ea typeface="+mn-ea"/>
                <a:cs typeface="+mn-cs"/>
              </a:rPr>
              <a:t>hall</a:t>
            </a:r>
            <a:r>
              <a:rPr kumimoji="0" lang="fi-FI" sz="18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 350m2 | Lobby </a:t>
            </a:r>
            <a:r>
              <a:rPr kumimoji="0" lang="fi-FI" sz="1800" b="0" i="0" u="none" strike="noStrike" kern="1200" cap="none" spc="0" normalizeH="0" baseline="0" noProof="0" dirty="0" err="1">
                <a:ln>
                  <a:noFill/>
                </a:ln>
                <a:solidFill>
                  <a:prstClr val="black"/>
                </a:solidFill>
                <a:effectLst/>
                <a:uLnTx/>
                <a:uFillTx/>
                <a:latin typeface="Arial Black" panose="020B0A04020102020204" pitchFamily="34" charset="0"/>
                <a:ea typeface="+mn-ea"/>
                <a:cs typeface="+mn-cs"/>
              </a:rPr>
              <a:t>areas</a:t>
            </a:r>
            <a:r>
              <a:rPr kumimoji="0" lang="fi-FI" sz="18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 150m2 | Back </a:t>
            </a:r>
            <a:r>
              <a:rPr kumimoji="0" lang="fi-FI" sz="1800" b="0" i="0" u="none" strike="noStrike" kern="1200" cap="none" spc="0" normalizeH="0" baseline="0" noProof="0" dirty="0" err="1">
                <a:ln>
                  <a:noFill/>
                </a:ln>
                <a:solidFill>
                  <a:prstClr val="black"/>
                </a:solidFill>
                <a:effectLst/>
                <a:uLnTx/>
                <a:uFillTx/>
                <a:latin typeface="Arial Black" panose="020B0A04020102020204" pitchFamily="34" charset="0"/>
                <a:ea typeface="+mn-ea"/>
                <a:cs typeface="+mn-cs"/>
              </a:rPr>
              <a:t>Stage</a:t>
            </a:r>
            <a:r>
              <a:rPr kumimoji="0" lang="fi-FI" sz="18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 40m2 | </a:t>
            </a:r>
            <a:r>
              <a:rPr kumimoji="0" lang="fi-FI" sz="1800" b="0" i="0" u="none" strike="noStrike" kern="1200" cap="none" spc="0" normalizeH="0" baseline="0" noProof="0" dirty="0" err="1">
                <a:ln>
                  <a:noFill/>
                </a:ln>
                <a:solidFill>
                  <a:prstClr val="black"/>
                </a:solidFill>
                <a:effectLst/>
                <a:uLnTx/>
                <a:uFillTx/>
                <a:latin typeface="Arial Black" panose="020B0A04020102020204" pitchFamily="34" charset="0"/>
                <a:ea typeface="+mn-ea"/>
                <a:cs typeface="+mn-cs"/>
              </a:rPr>
              <a:t>Living</a:t>
            </a:r>
            <a:r>
              <a:rPr kumimoji="0" lang="fi-FI" sz="18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 </a:t>
            </a:r>
            <a:r>
              <a:rPr kumimoji="0" lang="fi-FI" sz="1800" b="0" i="0" u="none" strike="noStrike" kern="1200" cap="none" spc="0" normalizeH="0" baseline="0" noProof="0" dirty="0" err="1">
                <a:ln>
                  <a:noFill/>
                </a:ln>
                <a:solidFill>
                  <a:prstClr val="black"/>
                </a:solidFill>
                <a:effectLst/>
                <a:uLnTx/>
                <a:uFillTx/>
                <a:latin typeface="Arial Black" panose="020B0A04020102020204" pitchFamily="34" charset="0"/>
                <a:ea typeface="+mn-ea"/>
                <a:cs typeface="+mn-cs"/>
              </a:rPr>
              <a:t>lab</a:t>
            </a:r>
            <a:r>
              <a:rPr kumimoji="0" lang="fi-FI" sz="18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 200m2 | </a:t>
            </a:r>
            <a:r>
              <a:rPr kumimoji="0" lang="fi-FI" sz="1800" b="0" i="0" u="none" strike="noStrike" kern="1200" cap="none" spc="0" normalizeH="0" baseline="0" noProof="0" dirty="0" err="1">
                <a:ln>
                  <a:noFill/>
                </a:ln>
                <a:solidFill>
                  <a:prstClr val="black"/>
                </a:solidFill>
                <a:effectLst/>
                <a:uLnTx/>
                <a:uFillTx/>
                <a:latin typeface="Arial Black" panose="020B0A04020102020204" pitchFamily="34" charset="0"/>
                <a:ea typeface="+mn-ea"/>
                <a:cs typeface="+mn-cs"/>
              </a:rPr>
              <a:t>Exhibition</a:t>
            </a:r>
            <a:r>
              <a:rPr kumimoji="0" lang="fi-FI" sz="18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 </a:t>
            </a:r>
            <a:r>
              <a:rPr kumimoji="0" lang="fi-FI" sz="1800" b="0" i="0" u="none" strike="noStrike" kern="1200" cap="none" spc="0" normalizeH="0" baseline="0" noProof="0" dirty="0" err="1">
                <a:ln>
                  <a:noFill/>
                </a:ln>
                <a:solidFill>
                  <a:prstClr val="black"/>
                </a:solidFill>
                <a:effectLst/>
                <a:uLnTx/>
                <a:uFillTx/>
                <a:latin typeface="Arial Black" panose="020B0A04020102020204" pitchFamily="34" charset="0"/>
                <a:ea typeface="+mn-ea"/>
                <a:cs typeface="+mn-cs"/>
              </a:rPr>
              <a:t>spaces</a:t>
            </a:r>
            <a:r>
              <a:rPr kumimoji="0" lang="fi-FI" sz="18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 300m2 | Café 200m2 | Restaurant 300m2 | Interactive </a:t>
            </a:r>
            <a:r>
              <a:rPr kumimoji="0" lang="fi-FI" sz="1800" b="0" i="0" u="none" strike="noStrike" kern="1200" cap="none" spc="0" normalizeH="0" baseline="0" noProof="0" dirty="0" err="1">
                <a:ln>
                  <a:noFill/>
                </a:ln>
                <a:solidFill>
                  <a:prstClr val="black"/>
                </a:solidFill>
                <a:effectLst/>
                <a:uLnTx/>
                <a:uFillTx/>
                <a:latin typeface="Arial Black" panose="020B0A04020102020204" pitchFamily="34" charset="0"/>
                <a:ea typeface="+mn-ea"/>
                <a:cs typeface="+mn-cs"/>
              </a:rPr>
              <a:t>spaces</a:t>
            </a:r>
            <a:r>
              <a:rPr kumimoji="0" lang="fi-FI" sz="18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 240m2 | </a:t>
            </a:r>
            <a:r>
              <a:rPr kumimoji="0" lang="fi-FI" sz="1800" b="0" i="0" u="none" strike="noStrike" kern="1200" cap="none" spc="0" normalizeH="0" baseline="0" noProof="0" dirty="0" err="1">
                <a:ln>
                  <a:noFill/>
                </a:ln>
                <a:solidFill>
                  <a:prstClr val="black"/>
                </a:solidFill>
                <a:effectLst/>
                <a:uLnTx/>
                <a:uFillTx/>
                <a:latin typeface="Arial Black" panose="020B0A04020102020204" pitchFamily="34" charset="0"/>
                <a:ea typeface="+mn-ea"/>
                <a:cs typeface="+mn-cs"/>
              </a:rPr>
              <a:t>Living</a:t>
            </a:r>
            <a:r>
              <a:rPr kumimoji="0" lang="fi-FI" sz="18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 </a:t>
            </a:r>
            <a:r>
              <a:rPr kumimoji="0" lang="fi-FI" sz="1800" b="0" i="0" u="none" strike="noStrike" kern="1200" cap="none" spc="0" normalizeH="0" baseline="0" noProof="0" dirty="0" err="1">
                <a:ln>
                  <a:noFill/>
                </a:ln>
                <a:solidFill>
                  <a:prstClr val="black"/>
                </a:solidFill>
                <a:effectLst/>
                <a:uLnTx/>
                <a:uFillTx/>
                <a:latin typeface="Arial Black" panose="020B0A04020102020204" pitchFamily="34" charset="0"/>
                <a:ea typeface="+mn-ea"/>
                <a:cs typeface="+mn-cs"/>
              </a:rPr>
              <a:t>rooms</a:t>
            </a:r>
            <a:r>
              <a:rPr kumimoji="0" lang="fi-FI" sz="18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 500m2 | </a:t>
            </a:r>
            <a:r>
              <a:rPr kumimoji="0" lang="fi-FI" sz="1800" b="0" i="0" u="none" strike="noStrike" kern="1200" cap="none" spc="0" normalizeH="0" baseline="0" noProof="0" dirty="0" err="1">
                <a:ln>
                  <a:noFill/>
                </a:ln>
                <a:solidFill>
                  <a:prstClr val="black"/>
                </a:solidFill>
                <a:effectLst/>
                <a:uLnTx/>
                <a:uFillTx/>
                <a:latin typeface="Arial Black" panose="020B0A04020102020204" pitchFamily="34" charset="0"/>
                <a:ea typeface="+mn-ea"/>
                <a:cs typeface="+mn-cs"/>
              </a:rPr>
              <a:t>Children</a:t>
            </a:r>
            <a:r>
              <a:rPr kumimoji="0" lang="ja-JP" altLang="fi-FI" sz="1800" b="0" i="0" u="none" strike="noStrike" kern="1200" cap="none" spc="0" normalizeH="0" baseline="0" noProof="0" dirty="0">
                <a:ln>
                  <a:noFill/>
                </a:ln>
                <a:solidFill>
                  <a:prstClr val="black"/>
                </a:solidFill>
                <a:effectLst/>
                <a:uLnTx/>
                <a:uFillTx/>
                <a:latin typeface="Arial Black" panose="020B0A04020102020204" pitchFamily="34" charset="0"/>
                <a:ea typeface="ＭＳ Ｐゴシック" panose="020B0600070205080204" pitchFamily="34" charset="-128"/>
                <a:cs typeface="+mn-cs"/>
              </a:rPr>
              <a:t>’</a:t>
            </a:r>
            <a:r>
              <a:rPr kumimoji="0" lang="fi-FI" altLang="ja-JP" sz="1800" b="0" i="0" u="none" strike="noStrike" kern="1200" cap="none" spc="0" normalizeH="0" baseline="0" noProof="0" dirty="0">
                <a:ln>
                  <a:noFill/>
                </a:ln>
                <a:solidFill>
                  <a:prstClr val="black"/>
                </a:solidFill>
                <a:effectLst/>
                <a:uLnTx/>
                <a:uFillTx/>
                <a:latin typeface="Arial Black" panose="020B0A04020102020204" pitchFamily="34" charset="0"/>
                <a:ea typeface="ＭＳ Ｐゴシック" panose="020B0600070205080204" pitchFamily="34" charset="-128"/>
                <a:cs typeface="+mn-cs"/>
              </a:rPr>
              <a:t>and </a:t>
            </a:r>
            <a:r>
              <a:rPr kumimoji="0" lang="fi-FI" altLang="ja-JP" sz="1800" b="0" i="0" u="none" strike="noStrike" kern="1200" cap="none" spc="0" normalizeH="0" baseline="0" noProof="0" dirty="0" err="1">
                <a:ln>
                  <a:noFill/>
                </a:ln>
                <a:solidFill>
                  <a:prstClr val="black"/>
                </a:solidFill>
                <a:effectLst/>
                <a:uLnTx/>
                <a:uFillTx/>
                <a:latin typeface="Arial Black" panose="020B0A04020102020204" pitchFamily="34" charset="0"/>
                <a:ea typeface="ＭＳ Ｐゴシック" panose="020B0600070205080204" pitchFamily="34" charset="-128"/>
                <a:cs typeface="+mn-cs"/>
              </a:rPr>
              <a:t>Families</a:t>
            </a:r>
            <a:r>
              <a:rPr kumimoji="0" lang="fi-FI" altLang="ja-JP" sz="1800" b="0" i="0" u="none" strike="noStrike" kern="1200" cap="none" spc="0" normalizeH="0" baseline="0" noProof="0" dirty="0">
                <a:ln>
                  <a:noFill/>
                </a:ln>
                <a:solidFill>
                  <a:prstClr val="black"/>
                </a:solidFill>
                <a:effectLst/>
                <a:uLnTx/>
                <a:uFillTx/>
                <a:latin typeface="Arial Black" panose="020B0A04020102020204" pitchFamily="34" charset="0"/>
                <a:ea typeface="ＭＳ Ｐゴシック" panose="020B0600070205080204" pitchFamily="34" charset="-128"/>
                <a:cs typeface="+mn-cs"/>
              </a:rPr>
              <a:t>’ World 600m2 | </a:t>
            </a:r>
            <a:r>
              <a:rPr kumimoji="0" lang="fi-FI" altLang="ja-JP" sz="1800" b="0" i="0" u="none" strike="noStrike" kern="1200" cap="none" spc="0" normalizeH="0" baseline="0" noProof="0" dirty="0" err="1">
                <a:ln>
                  <a:noFill/>
                </a:ln>
                <a:solidFill>
                  <a:prstClr val="black"/>
                </a:solidFill>
                <a:effectLst/>
                <a:uLnTx/>
                <a:uFillTx/>
                <a:latin typeface="Arial Black" panose="020B0A04020102020204" pitchFamily="34" charset="0"/>
                <a:ea typeface="ＭＳ Ｐゴシック" panose="020B0600070205080204" pitchFamily="34" charset="-128"/>
                <a:cs typeface="+mn-cs"/>
              </a:rPr>
              <a:t>PersonalOffice-area</a:t>
            </a:r>
            <a:r>
              <a:rPr kumimoji="0" lang="fi-FI" altLang="ja-JP" sz="1800" b="0" i="0" u="none" strike="noStrike" kern="1200" cap="none" spc="0" normalizeH="0" baseline="0" noProof="0" dirty="0">
                <a:ln>
                  <a:noFill/>
                </a:ln>
                <a:solidFill>
                  <a:prstClr val="black"/>
                </a:solidFill>
                <a:effectLst/>
                <a:uLnTx/>
                <a:uFillTx/>
                <a:latin typeface="Arial Black" panose="020B0A04020102020204" pitchFamily="34" charset="0"/>
                <a:ea typeface="ＭＳ Ｐゴシック" panose="020B0600070205080204" pitchFamily="34" charset="-128"/>
                <a:cs typeface="+mn-cs"/>
              </a:rPr>
              <a:t> 400m2 | </a:t>
            </a:r>
            <a:r>
              <a:rPr kumimoji="0" lang="fi-FI" altLang="ja-JP" sz="1800" b="0" i="0" u="none" strike="noStrike" kern="1200" cap="none" spc="0" normalizeH="0" baseline="0" noProof="0" dirty="0" err="1">
                <a:ln>
                  <a:noFill/>
                </a:ln>
                <a:solidFill>
                  <a:prstClr val="black"/>
                </a:solidFill>
                <a:effectLst/>
                <a:uLnTx/>
                <a:uFillTx/>
                <a:latin typeface="Arial Black" panose="020B0A04020102020204" pitchFamily="34" charset="0"/>
                <a:ea typeface="ＭＳ Ｐゴシック" panose="020B0600070205080204" pitchFamily="34" charset="-128"/>
                <a:cs typeface="+mn-cs"/>
              </a:rPr>
              <a:t>Studios</a:t>
            </a:r>
            <a:r>
              <a:rPr kumimoji="0" lang="fi-FI" altLang="ja-JP" sz="1800" b="0" i="0" u="none" strike="noStrike" kern="1200" cap="none" spc="0" normalizeH="0" baseline="0" noProof="0" dirty="0">
                <a:ln>
                  <a:noFill/>
                </a:ln>
                <a:solidFill>
                  <a:prstClr val="black"/>
                </a:solidFill>
                <a:effectLst/>
                <a:uLnTx/>
                <a:uFillTx/>
                <a:latin typeface="Arial Black" panose="020B0A04020102020204" pitchFamily="34" charset="0"/>
                <a:ea typeface="ＭＳ Ｐゴシック" panose="020B0600070205080204" pitchFamily="34" charset="-128"/>
                <a:cs typeface="+mn-cs"/>
              </a:rPr>
              <a:t> 160m2 | </a:t>
            </a:r>
            <a:r>
              <a:rPr kumimoji="0" lang="fi-FI" altLang="ja-JP" sz="1800" b="0" i="0" u="none" strike="noStrike" kern="1200" cap="none" spc="0" normalizeH="0" baseline="0" noProof="0" dirty="0" err="1">
                <a:ln>
                  <a:noFill/>
                </a:ln>
                <a:solidFill>
                  <a:prstClr val="black"/>
                </a:solidFill>
                <a:effectLst/>
                <a:uLnTx/>
                <a:uFillTx/>
                <a:latin typeface="Arial Black" panose="020B0A04020102020204" pitchFamily="34" charset="0"/>
                <a:ea typeface="ＭＳ Ｐゴシック" panose="020B0600070205080204" pitchFamily="34" charset="-128"/>
                <a:cs typeface="+mn-cs"/>
              </a:rPr>
              <a:t>Makerspace</a:t>
            </a:r>
            <a:r>
              <a:rPr kumimoji="0" lang="fi-FI" altLang="ja-JP" sz="1800" b="0" i="0" u="none" strike="noStrike" kern="1200" cap="none" spc="0" normalizeH="0" baseline="0" noProof="0" dirty="0">
                <a:ln>
                  <a:noFill/>
                </a:ln>
                <a:solidFill>
                  <a:prstClr val="black"/>
                </a:solidFill>
                <a:effectLst/>
                <a:uLnTx/>
                <a:uFillTx/>
                <a:latin typeface="Arial Black" panose="020B0A04020102020204" pitchFamily="34" charset="0"/>
                <a:ea typeface="ＭＳ Ｐゴシック" panose="020B0600070205080204" pitchFamily="34" charset="-128"/>
                <a:cs typeface="+mn-cs"/>
              </a:rPr>
              <a:t> 100m2 | </a:t>
            </a:r>
            <a:r>
              <a:rPr kumimoji="0" lang="fi-FI" altLang="ja-JP" sz="1800" b="0" i="0" u="none" strike="noStrike" kern="1200" cap="none" spc="0" normalizeH="0" baseline="0" noProof="0" dirty="0" err="1">
                <a:ln>
                  <a:noFill/>
                </a:ln>
                <a:solidFill>
                  <a:prstClr val="black"/>
                </a:solidFill>
                <a:effectLst/>
                <a:uLnTx/>
                <a:uFillTx/>
                <a:latin typeface="Arial Black" panose="020B0A04020102020204" pitchFamily="34" charset="0"/>
                <a:ea typeface="ＭＳ Ｐゴシック" panose="020B0600070205080204" pitchFamily="34" charset="-128"/>
                <a:cs typeface="+mn-cs"/>
              </a:rPr>
              <a:t>Listening</a:t>
            </a:r>
            <a:r>
              <a:rPr kumimoji="0" lang="fi-FI" altLang="ja-JP" sz="1800" b="0" i="0" u="none" strike="noStrike" kern="1200" cap="none" spc="0" normalizeH="0" baseline="0" noProof="0" dirty="0">
                <a:ln>
                  <a:noFill/>
                </a:ln>
                <a:solidFill>
                  <a:prstClr val="black"/>
                </a:solidFill>
                <a:effectLst/>
                <a:uLnTx/>
                <a:uFillTx/>
                <a:latin typeface="Arial Black" panose="020B0A04020102020204" pitchFamily="34" charset="0"/>
                <a:ea typeface="ＭＳ Ｐゴシック" panose="020B0600070205080204" pitchFamily="34" charset="-128"/>
                <a:cs typeface="+mn-cs"/>
              </a:rPr>
              <a:t>, </a:t>
            </a:r>
            <a:r>
              <a:rPr kumimoji="0" lang="fi-FI" altLang="ja-JP" sz="1800" b="0" i="0" u="none" strike="noStrike" kern="1200" cap="none" spc="0" normalizeH="0" baseline="0" noProof="0" dirty="0" err="1">
                <a:ln>
                  <a:noFill/>
                </a:ln>
                <a:solidFill>
                  <a:prstClr val="black"/>
                </a:solidFill>
                <a:effectLst/>
                <a:uLnTx/>
                <a:uFillTx/>
                <a:latin typeface="Arial Black" panose="020B0A04020102020204" pitchFamily="34" charset="0"/>
                <a:ea typeface="ＭＳ Ｐゴシック" panose="020B0600070205080204" pitchFamily="34" charset="-128"/>
                <a:cs typeface="+mn-cs"/>
              </a:rPr>
              <a:t>viewing</a:t>
            </a:r>
            <a:r>
              <a:rPr kumimoji="0" lang="fi-FI" altLang="ja-JP" sz="1800" b="0" i="0" u="none" strike="noStrike" kern="1200" cap="none" spc="0" normalizeH="0" baseline="0" noProof="0" dirty="0">
                <a:ln>
                  <a:noFill/>
                </a:ln>
                <a:solidFill>
                  <a:prstClr val="black"/>
                </a:solidFill>
                <a:effectLst/>
                <a:uLnTx/>
                <a:uFillTx/>
                <a:latin typeface="Arial Black" panose="020B0A04020102020204" pitchFamily="34" charset="0"/>
                <a:ea typeface="ＭＳ Ｐゴシック" panose="020B0600070205080204" pitchFamily="34" charset="-128"/>
                <a:cs typeface="+mn-cs"/>
              </a:rPr>
              <a:t>, </a:t>
            </a:r>
            <a:r>
              <a:rPr kumimoji="0" lang="fi-FI" altLang="ja-JP" sz="1800" b="0" i="0" u="none" strike="noStrike" kern="1200" cap="none" spc="0" normalizeH="0" baseline="0" noProof="0" dirty="0" err="1">
                <a:ln>
                  <a:noFill/>
                </a:ln>
                <a:solidFill>
                  <a:prstClr val="black"/>
                </a:solidFill>
                <a:effectLst/>
                <a:uLnTx/>
                <a:uFillTx/>
                <a:latin typeface="Arial Black" panose="020B0A04020102020204" pitchFamily="34" charset="0"/>
                <a:ea typeface="ＭＳ Ｐゴシック" panose="020B0600070205080204" pitchFamily="34" charset="-128"/>
                <a:cs typeface="+mn-cs"/>
              </a:rPr>
              <a:t>game</a:t>
            </a:r>
            <a:r>
              <a:rPr kumimoji="0" lang="fi-FI" altLang="ja-JP" sz="1800" b="0" i="0" u="none" strike="noStrike" kern="1200" cap="none" spc="0" normalizeH="0" baseline="0" noProof="0" dirty="0">
                <a:ln>
                  <a:noFill/>
                </a:ln>
                <a:solidFill>
                  <a:prstClr val="black"/>
                </a:solidFill>
                <a:effectLst/>
                <a:uLnTx/>
                <a:uFillTx/>
                <a:latin typeface="Arial Black" panose="020B0A04020102020204" pitchFamily="34" charset="0"/>
                <a:ea typeface="ＭＳ Ｐゴシック" panose="020B0600070205080204" pitchFamily="34" charset="-128"/>
                <a:cs typeface="+mn-cs"/>
              </a:rPr>
              <a:t> </a:t>
            </a:r>
            <a:r>
              <a:rPr kumimoji="0" lang="fi-FI" altLang="ja-JP" sz="1800" b="0" i="0" u="none" strike="noStrike" kern="1200" cap="none" spc="0" normalizeH="0" baseline="0" noProof="0" dirty="0" err="1">
                <a:ln>
                  <a:noFill/>
                </a:ln>
                <a:solidFill>
                  <a:prstClr val="black"/>
                </a:solidFill>
                <a:effectLst/>
                <a:uLnTx/>
                <a:uFillTx/>
                <a:latin typeface="Arial Black" panose="020B0A04020102020204" pitchFamily="34" charset="0"/>
                <a:ea typeface="ＭＳ Ｐゴシック" panose="020B0600070205080204" pitchFamily="34" charset="-128"/>
                <a:cs typeface="+mn-cs"/>
              </a:rPr>
              <a:t>rooms</a:t>
            </a:r>
            <a:r>
              <a:rPr kumimoji="0" lang="fi-FI" altLang="ja-JP" sz="1800" b="0" i="0" u="none" strike="noStrike" kern="1200" cap="none" spc="0" normalizeH="0" baseline="0" noProof="0" dirty="0">
                <a:ln>
                  <a:noFill/>
                </a:ln>
                <a:solidFill>
                  <a:prstClr val="black"/>
                </a:solidFill>
                <a:effectLst/>
                <a:uLnTx/>
                <a:uFillTx/>
                <a:latin typeface="Arial Black" panose="020B0A04020102020204" pitchFamily="34" charset="0"/>
                <a:ea typeface="ＭＳ Ｐゴシック" panose="020B0600070205080204" pitchFamily="34" charset="-128"/>
                <a:cs typeface="+mn-cs"/>
              </a:rPr>
              <a:t> 230m2 | Music, </a:t>
            </a:r>
            <a:r>
              <a:rPr kumimoji="0" lang="fi-FI" altLang="ja-JP" sz="1800" b="0" i="0" u="none" strike="noStrike" kern="1200" cap="none" spc="0" normalizeH="0" baseline="0" noProof="0" dirty="0" err="1">
                <a:ln>
                  <a:noFill/>
                </a:ln>
                <a:solidFill>
                  <a:prstClr val="black"/>
                </a:solidFill>
                <a:effectLst/>
                <a:uLnTx/>
                <a:uFillTx/>
                <a:latin typeface="Arial Black" panose="020B0A04020102020204" pitchFamily="34" charset="0"/>
                <a:ea typeface="ＭＳ Ｐゴシック" panose="020B0600070205080204" pitchFamily="34" charset="-128"/>
                <a:cs typeface="+mn-cs"/>
              </a:rPr>
              <a:t>recording</a:t>
            </a:r>
            <a:r>
              <a:rPr kumimoji="0" lang="fi-FI" altLang="ja-JP" sz="1800" b="0" i="0" u="none" strike="noStrike" kern="1200" cap="none" spc="0" normalizeH="0" baseline="0" noProof="0" dirty="0">
                <a:ln>
                  <a:noFill/>
                </a:ln>
                <a:solidFill>
                  <a:prstClr val="black"/>
                </a:solidFill>
                <a:effectLst/>
                <a:uLnTx/>
                <a:uFillTx/>
                <a:latin typeface="Arial Black" panose="020B0A04020102020204" pitchFamily="34" charset="0"/>
                <a:ea typeface="ＭＳ Ｐゴシック" panose="020B0600070205080204" pitchFamily="34" charset="-128"/>
                <a:cs typeface="+mn-cs"/>
              </a:rPr>
              <a:t> and videostudio 400m2 | Service-</a:t>
            </a:r>
            <a:r>
              <a:rPr kumimoji="0" lang="fi-FI" altLang="ja-JP" sz="1800" b="0" i="0" u="none" strike="noStrike" kern="1200" cap="none" spc="0" normalizeH="0" baseline="0" noProof="0" dirty="0" err="1">
                <a:ln>
                  <a:noFill/>
                </a:ln>
                <a:solidFill>
                  <a:prstClr val="black"/>
                </a:solidFill>
                <a:effectLst/>
                <a:uLnTx/>
                <a:uFillTx/>
                <a:latin typeface="Arial Black" panose="020B0A04020102020204" pitchFamily="34" charset="0"/>
                <a:ea typeface="ＭＳ Ｐゴシック" panose="020B0600070205080204" pitchFamily="34" charset="-128"/>
                <a:cs typeface="+mn-cs"/>
              </a:rPr>
              <a:t>points</a:t>
            </a:r>
            <a:r>
              <a:rPr kumimoji="0" lang="fi-FI" altLang="ja-JP" sz="1800" b="0" i="0" u="none" strike="noStrike" kern="1200" cap="none" spc="0" normalizeH="0" baseline="0" noProof="0" dirty="0">
                <a:ln>
                  <a:noFill/>
                </a:ln>
                <a:solidFill>
                  <a:prstClr val="black"/>
                </a:solidFill>
                <a:effectLst/>
                <a:uLnTx/>
                <a:uFillTx/>
                <a:latin typeface="Arial Black" panose="020B0A04020102020204" pitchFamily="34" charset="0"/>
                <a:ea typeface="ＭＳ Ｐゴシック" panose="020B0600070205080204" pitchFamily="34" charset="-128"/>
                <a:cs typeface="+mn-cs"/>
              </a:rPr>
              <a:t> &amp; </a:t>
            </a:r>
            <a:r>
              <a:rPr kumimoji="0" lang="fi-FI" altLang="ja-JP" sz="1800" b="0" i="0" u="none" strike="noStrike" kern="1200" cap="none" spc="0" normalizeH="0" baseline="0" noProof="0" dirty="0" err="1">
                <a:ln>
                  <a:noFill/>
                </a:ln>
                <a:solidFill>
                  <a:prstClr val="black"/>
                </a:solidFill>
                <a:effectLst/>
                <a:uLnTx/>
                <a:uFillTx/>
                <a:latin typeface="Arial Black" panose="020B0A04020102020204" pitchFamily="34" charset="0"/>
                <a:ea typeface="ＭＳ Ｐゴシック" panose="020B0600070205080204" pitchFamily="34" charset="-128"/>
                <a:cs typeface="+mn-cs"/>
              </a:rPr>
              <a:t>collection</a:t>
            </a:r>
            <a:r>
              <a:rPr kumimoji="0" lang="fi-FI" altLang="ja-JP" sz="1800" b="0" i="0" u="none" strike="noStrike" kern="1200" cap="none" spc="0" normalizeH="0" baseline="0" noProof="0" dirty="0">
                <a:ln>
                  <a:noFill/>
                </a:ln>
                <a:solidFill>
                  <a:prstClr val="black"/>
                </a:solidFill>
                <a:effectLst/>
                <a:uLnTx/>
                <a:uFillTx/>
                <a:latin typeface="Arial Black" panose="020B0A04020102020204" pitchFamily="34" charset="0"/>
                <a:ea typeface="ＭＳ Ｐゴシック" panose="020B0600070205080204" pitchFamily="34" charset="-128"/>
                <a:cs typeface="+mn-cs"/>
              </a:rPr>
              <a:t> </a:t>
            </a:r>
            <a:r>
              <a:rPr kumimoji="0" lang="fi-FI" altLang="ja-JP" sz="1800" b="0" i="0" u="none" strike="noStrike" kern="1200" cap="none" spc="0" normalizeH="0" baseline="0" noProof="0" dirty="0" err="1">
                <a:ln>
                  <a:noFill/>
                </a:ln>
                <a:solidFill>
                  <a:prstClr val="black"/>
                </a:solidFill>
                <a:effectLst/>
                <a:uLnTx/>
                <a:uFillTx/>
                <a:latin typeface="Arial Black" panose="020B0A04020102020204" pitchFamily="34" charset="0"/>
                <a:ea typeface="ＭＳ Ｐゴシック" panose="020B0600070205080204" pitchFamily="34" charset="-128"/>
                <a:cs typeface="+mn-cs"/>
              </a:rPr>
              <a:t>area</a:t>
            </a:r>
            <a:r>
              <a:rPr kumimoji="0" lang="fi-FI" altLang="ja-JP" sz="1800" b="0" i="0" u="none" strike="noStrike" kern="1200" cap="none" spc="0" normalizeH="0" baseline="0" noProof="0" dirty="0">
                <a:ln>
                  <a:noFill/>
                </a:ln>
                <a:solidFill>
                  <a:prstClr val="black"/>
                </a:solidFill>
                <a:effectLst/>
                <a:uLnTx/>
                <a:uFillTx/>
                <a:latin typeface="Arial Black" panose="020B0A04020102020204" pitchFamily="34" charset="0"/>
                <a:ea typeface="ＭＳ Ｐゴシック" panose="020B0600070205080204" pitchFamily="34" charset="-128"/>
                <a:cs typeface="+mn-cs"/>
              </a:rPr>
              <a:t> 1600 m2</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8" name="Ellipsi 7"/>
          <p:cNvSpPr/>
          <p:nvPr/>
        </p:nvSpPr>
        <p:spPr>
          <a:xfrm>
            <a:off x="174246" y="3956067"/>
            <a:ext cx="2606662" cy="2448560"/>
          </a:xfrm>
          <a:prstGeom prst="ellipse">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6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600" b="0" i="0" u="none" strike="noStrike" kern="1200" cap="none" spc="0" normalizeH="0" baseline="0" noProof="0" dirty="0" err="1">
                <a:ln>
                  <a:noFill/>
                </a:ln>
                <a:solidFill>
                  <a:prstClr val="black"/>
                </a:solidFill>
                <a:effectLst/>
                <a:uLnTx/>
                <a:uFillTx/>
                <a:latin typeface="Arial Black" panose="020B0A04020102020204" pitchFamily="34" charset="0"/>
                <a:ea typeface="+mn-ea"/>
                <a:cs typeface="+mn-cs"/>
              </a:rPr>
              <a:t>Future</a:t>
            </a:r>
            <a:r>
              <a:rPr kumimoji="0" lang="fi-FI" sz="16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 </a:t>
            </a:r>
            <a:r>
              <a:rPr kumimoji="0" lang="fi-FI" sz="1600" b="0" i="0" u="none" strike="noStrike" kern="1200" cap="none" spc="0" normalizeH="0" baseline="0" noProof="0" dirty="0" err="1">
                <a:ln>
                  <a:noFill/>
                </a:ln>
                <a:solidFill>
                  <a:prstClr val="black"/>
                </a:solidFill>
                <a:effectLst/>
                <a:uLnTx/>
                <a:uFillTx/>
                <a:latin typeface="Arial Black" panose="020B0A04020102020204" pitchFamily="34" charset="0"/>
                <a:ea typeface="+mn-ea"/>
                <a:cs typeface="+mn-cs"/>
              </a:rPr>
              <a:t>library</a:t>
            </a:r>
            <a:r>
              <a:rPr kumimoji="0" lang="fi-FI" sz="16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 </a:t>
            </a:r>
            <a:r>
              <a:rPr kumimoji="0" lang="fi-FI" sz="1600" b="0" i="0" u="none" strike="noStrike" kern="1200" cap="none" spc="0" normalizeH="0" baseline="0" noProof="0" dirty="0" err="1">
                <a:ln>
                  <a:noFill/>
                </a:ln>
                <a:solidFill>
                  <a:prstClr val="black"/>
                </a:solidFill>
                <a:effectLst/>
                <a:uLnTx/>
                <a:uFillTx/>
                <a:latin typeface="Arial Black" panose="020B0A04020102020204" pitchFamily="34" charset="0"/>
                <a:ea typeface="+mn-ea"/>
                <a:cs typeface="+mn-cs"/>
              </a:rPr>
              <a:t>transitioning</a:t>
            </a:r>
            <a:r>
              <a:rPr kumimoji="0" lang="fi-FI" sz="16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 to a </a:t>
            </a:r>
            <a:r>
              <a:rPr kumimoji="0" lang="fi-FI" sz="1600" b="0" i="0" u="none" strike="noStrike" kern="1200" cap="none" spc="0" normalizeH="0" baseline="0" noProof="0" dirty="0" err="1">
                <a:ln>
                  <a:noFill/>
                </a:ln>
                <a:solidFill>
                  <a:prstClr val="black"/>
                </a:solidFill>
                <a:effectLst/>
                <a:uLnTx/>
                <a:uFillTx/>
                <a:latin typeface="Arial Black" panose="020B0A04020102020204" pitchFamily="34" charset="0"/>
                <a:ea typeface="+mn-ea"/>
                <a:cs typeface="+mn-cs"/>
              </a:rPr>
              <a:t>space</a:t>
            </a:r>
            <a:r>
              <a:rPr kumimoji="0" lang="fi-FI" sz="16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 for </a:t>
            </a:r>
            <a:r>
              <a:rPr kumimoji="0" lang="fi-FI" sz="1600" b="0" i="0" u="none" strike="noStrike" kern="1200" cap="none" spc="0" normalizeH="0" baseline="0" noProof="0" dirty="0" err="1">
                <a:ln>
                  <a:noFill/>
                </a:ln>
                <a:solidFill>
                  <a:prstClr val="black"/>
                </a:solidFill>
                <a:effectLst/>
                <a:uLnTx/>
                <a:uFillTx/>
                <a:latin typeface="Arial Black" panose="020B0A04020102020204" pitchFamily="34" charset="0"/>
                <a:ea typeface="+mn-ea"/>
                <a:cs typeface="+mn-cs"/>
              </a:rPr>
              <a:t>citizens</a:t>
            </a:r>
            <a:r>
              <a:rPr kumimoji="0" lang="fi-FI" sz="16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 and </a:t>
            </a:r>
            <a:r>
              <a:rPr kumimoji="0" lang="fi-FI" sz="1600" b="0" i="0" u="none" strike="noStrike" kern="1200" cap="none" spc="0" normalizeH="0" baseline="0" noProof="0" dirty="0" err="1">
                <a:ln>
                  <a:noFill/>
                </a:ln>
                <a:solidFill>
                  <a:prstClr val="black"/>
                </a:solidFill>
                <a:effectLst/>
                <a:uLnTx/>
                <a:uFillTx/>
                <a:latin typeface="Arial Black" panose="020B0A04020102020204" pitchFamily="34" charset="0"/>
                <a:ea typeface="+mn-ea"/>
                <a:cs typeface="+mn-cs"/>
              </a:rPr>
              <a:t>community</a:t>
            </a:r>
            <a:r>
              <a:rPr kumimoji="0" lang="fi-FI" sz="16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 </a:t>
            </a:r>
            <a:r>
              <a:rPr kumimoji="0" lang="fi-FI" sz="1600" b="0" i="0" u="none" strike="noStrike" kern="1200" cap="none" spc="0" normalizeH="0" baseline="0" noProof="0" dirty="0" err="1">
                <a:ln>
                  <a:noFill/>
                </a:ln>
                <a:solidFill>
                  <a:prstClr val="black"/>
                </a:solidFill>
                <a:effectLst/>
                <a:uLnTx/>
                <a:uFillTx/>
                <a:latin typeface="Arial Black" panose="020B0A04020102020204" pitchFamily="34" charset="0"/>
                <a:ea typeface="+mn-ea"/>
                <a:cs typeface="+mn-cs"/>
              </a:rPr>
              <a:t>connections</a:t>
            </a:r>
            <a:endParaRPr kumimoji="0" lang="fi-FI" sz="18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9" name="Ellipsi 14">
            <a:extLst>
              <a:ext uri="{FF2B5EF4-FFF2-40B4-BE49-F238E27FC236}">
                <a16:creationId xmlns:a16="http://schemas.microsoft.com/office/drawing/2014/main" id="{2DEABA40-EC93-4643-97A0-204AC7B15C73}"/>
              </a:ext>
            </a:extLst>
          </p:cNvPr>
          <p:cNvSpPr/>
          <p:nvPr/>
        </p:nvSpPr>
        <p:spPr>
          <a:xfrm>
            <a:off x="9039176" y="4004977"/>
            <a:ext cx="3029225" cy="2780979"/>
          </a:xfrm>
          <a:prstGeom prst="ellipse">
            <a:avLst/>
          </a:prstGeom>
          <a:solidFill>
            <a:schemeClr val="bg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0" name="Tekstiruutu 15">
            <a:extLst>
              <a:ext uri="{FF2B5EF4-FFF2-40B4-BE49-F238E27FC236}">
                <a16:creationId xmlns:a16="http://schemas.microsoft.com/office/drawing/2014/main" id="{660651D2-F569-FF4A-9BA3-048227DAA79A}"/>
              </a:ext>
            </a:extLst>
          </p:cNvPr>
          <p:cNvSpPr txBox="1"/>
          <p:nvPr/>
        </p:nvSpPr>
        <p:spPr>
          <a:xfrm>
            <a:off x="7764956" y="4343364"/>
            <a:ext cx="5457290"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2000" b="1" i="0" u="none" strike="noStrike" kern="1200" cap="none" spc="0" normalizeH="0" baseline="0" noProof="0" dirty="0" err="1">
                <a:ln>
                  <a:noFill/>
                </a:ln>
                <a:solidFill>
                  <a:prstClr val="black"/>
                </a:solidFill>
                <a:effectLst/>
                <a:uLnTx/>
                <a:uFillTx/>
                <a:latin typeface="Arial" panose="020B0604020202020204"/>
                <a:ea typeface="+mn-ea"/>
                <a:cs typeface="+mn-cs"/>
              </a:rPr>
              <a:t>From</a:t>
            </a:r>
            <a:r>
              <a:rPr kumimoji="0" lang="fi-FI" sz="2000" b="1" i="0" u="none" strike="noStrike" kern="1200" cap="none" spc="0" normalizeH="0" baseline="0" noProof="0" dirty="0">
                <a:ln>
                  <a:noFill/>
                </a:ln>
                <a:solidFill>
                  <a:prstClr val="black"/>
                </a:solidFill>
                <a:effectLst/>
                <a:uLnTx/>
                <a:uFillTx/>
                <a:latin typeface="Arial" panose="020B060402020202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2000" b="1" i="0" u="none" strike="noStrike" kern="1200" cap="none" spc="0" normalizeH="0" baseline="0" noProof="0" dirty="0" err="1">
                <a:ln>
                  <a:noFill/>
                </a:ln>
                <a:solidFill>
                  <a:prstClr val="black"/>
                </a:solidFill>
                <a:effectLst/>
                <a:uLnTx/>
                <a:uFillTx/>
                <a:latin typeface="Arial" panose="020B0604020202020204"/>
                <a:ea typeface="+mn-ea"/>
                <a:cs typeface="+mn-cs"/>
              </a:rPr>
              <a:t>storing</a:t>
            </a:r>
            <a:r>
              <a:rPr kumimoji="0" lang="fi-FI" sz="2000" b="1"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fi-FI" sz="2000" b="1" i="0" u="none" strike="noStrike" kern="1200" cap="none" spc="0" normalizeH="0" baseline="0" noProof="0" dirty="0" err="1">
                <a:ln>
                  <a:noFill/>
                </a:ln>
                <a:solidFill>
                  <a:prstClr val="black"/>
                </a:solidFill>
                <a:effectLst/>
                <a:uLnTx/>
                <a:uFillTx/>
                <a:latin typeface="Arial" panose="020B0604020202020204"/>
                <a:ea typeface="+mn-ea"/>
                <a:cs typeface="+mn-cs"/>
              </a:rPr>
              <a:t>books</a:t>
            </a:r>
            <a:r>
              <a:rPr kumimoji="0" lang="fi-FI" sz="2000" b="1" i="0" u="none" strike="noStrike" kern="1200" cap="none" spc="0" normalizeH="0" baseline="0" noProof="0" dirty="0">
                <a:ln>
                  <a:noFill/>
                </a:ln>
                <a:solidFill>
                  <a:prstClr val="black"/>
                </a:solidFill>
                <a:effectLst/>
                <a:uLnTx/>
                <a:uFillTx/>
                <a:latin typeface="Arial" panose="020B060402020202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2000" b="1" i="0" u="none" strike="noStrike" kern="1200" cap="none" spc="0" normalizeH="0" baseline="0" noProof="0" dirty="0">
                <a:ln>
                  <a:noFill/>
                </a:ln>
                <a:solidFill>
                  <a:prstClr val="black"/>
                </a:solidFill>
                <a:effectLst/>
                <a:uLnTx/>
                <a:uFillTx/>
                <a:latin typeface="Arial" panose="020B0604020202020204"/>
                <a:ea typeface="+mn-ea"/>
                <a:cs typeface="+mn-cs"/>
              </a:rPr>
              <a:t>to </a:t>
            </a:r>
            <a:r>
              <a:rPr kumimoji="0" lang="fi-FI" sz="2000" b="1" i="0" u="none" strike="noStrike" kern="1200" cap="none" spc="0" normalizeH="0" baseline="0" noProof="0" dirty="0" err="1">
                <a:ln>
                  <a:noFill/>
                </a:ln>
                <a:solidFill>
                  <a:prstClr val="black"/>
                </a:solidFill>
                <a:effectLst/>
                <a:uLnTx/>
                <a:uFillTx/>
                <a:latin typeface="Arial" panose="020B0604020202020204"/>
                <a:ea typeface="+mn-ea"/>
                <a:cs typeface="+mn-cs"/>
              </a:rPr>
              <a:t>support</a:t>
            </a:r>
            <a:r>
              <a:rPr kumimoji="0" lang="fi-FI" sz="2000" b="1" i="0" u="none" strike="noStrike" kern="1200" cap="none" spc="0" normalizeH="0" baseline="0" noProof="0" dirty="0">
                <a:ln>
                  <a:noFill/>
                </a:ln>
                <a:solidFill>
                  <a:prstClr val="black"/>
                </a:solidFill>
                <a:effectLst/>
                <a:uLnTx/>
                <a:uFillTx/>
                <a:latin typeface="Arial" panose="020B060402020202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2000" b="1" i="0" u="none" strike="noStrike" kern="1200" cap="none" spc="0" normalizeH="0" baseline="0" noProof="0" dirty="0" err="1">
                <a:ln>
                  <a:noFill/>
                </a:ln>
                <a:solidFill>
                  <a:prstClr val="black"/>
                </a:solidFill>
                <a:effectLst/>
                <a:uLnTx/>
                <a:uFillTx/>
                <a:latin typeface="Arial" panose="020B0604020202020204"/>
                <a:ea typeface="+mn-ea"/>
                <a:cs typeface="+mn-cs"/>
              </a:rPr>
              <a:t>citizens</a:t>
            </a:r>
            <a:r>
              <a:rPr kumimoji="0" lang="fi-FI" sz="2000" b="1"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fi-FI" sz="2000" b="1" i="0" u="none" strike="noStrike" kern="1200" cap="none" spc="0" normalizeH="0" baseline="0" noProof="0" dirty="0" err="1">
                <a:ln>
                  <a:noFill/>
                </a:ln>
                <a:solidFill>
                  <a:prstClr val="black"/>
                </a:solidFill>
                <a:effectLst/>
                <a:uLnTx/>
                <a:uFillTx/>
                <a:latin typeface="Arial" panose="020B0604020202020204"/>
                <a:ea typeface="+mn-ea"/>
                <a:cs typeface="+mn-cs"/>
              </a:rPr>
              <a:t>needs</a:t>
            </a:r>
            <a:r>
              <a:rPr kumimoji="0" lang="fi-FI" sz="2000" b="1" i="0" u="none" strike="noStrike" kern="1200" cap="none" spc="0" normalizeH="0" baseline="0" noProof="0" dirty="0">
                <a:ln>
                  <a:noFill/>
                </a:ln>
                <a:solidFill>
                  <a:prstClr val="black"/>
                </a:solidFill>
                <a:effectLst/>
                <a:uLnTx/>
                <a:uFillTx/>
                <a:latin typeface="Arial" panose="020B060402020202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2000" b="1" i="0" u="none" strike="noStrike" kern="1200" cap="none" spc="0" normalizeH="0" baseline="0" noProof="0" dirty="0" err="1">
                <a:ln>
                  <a:noFill/>
                </a:ln>
                <a:solidFill>
                  <a:prstClr val="black"/>
                </a:solidFill>
                <a:effectLst/>
                <a:uLnTx/>
                <a:uFillTx/>
                <a:latin typeface="Arial" panose="020B0604020202020204"/>
                <a:ea typeface="+mn-ea"/>
                <a:cs typeface="+mn-cs"/>
              </a:rPr>
              <a:t>from</a:t>
            </a:r>
            <a:r>
              <a:rPr kumimoji="0" lang="fi-FI" sz="2000" b="1"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fi-FI" sz="2000" b="1" i="0" u="none" strike="noStrike" kern="1200" cap="none" spc="0" normalizeH="0" baseline="0" noProof="0" dirty="0" err="1">
                <a:ln>
                  <a:noFill/>
                </a:ln>
                <a:solidFill>
                  <a:prstClr val="black"/>
                </a:solidFill>
                <a:effectLst/>
                <a:uLnTx/>
                <a:uFillTx/>
                <a:latin typeface="Arial" panose="020B0604020202020204"/>
                <a:ea typeface="+mn-ea"/>
                <a:cs typeface="+mn-cs"/>
              </a:rPr>
              <a:t>collections</a:t>
            </a:r>
            <a:r>
              <a:rPr kumimoji="0" lang="fi-FI" sz="2000" b="1" i="0" u="none" strike="noStrike" kern="1200" cap="none" spc="0" normalizeH="0" baseline="0" noProof="0" dirty="0">
                <a:ln>
                  <a:noFill/>
                </a:ln>
                <a:solidFill>
                  <a:prstClr val="black"/>
                </a:solidFill>
                <a:effectLst/>
                <a:uLnTx/>
                <a:uFillTx/>
                <a:latin typeface="Arial" panose="020B060402020202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2000" b="1" i="0" u="none" strike="noStrike" kern="1200" cap="none" spc="0" normalizeH="0" baseline="0" noProof="0" dirty="0">
                <a:ln>
                  <a:noFill/>
                </a:ln>
                <a:solidFill>
                  <a:prstClr val="black"/>
                </a:solidFill>
                <a:effectLst/>
                <a:uLnTx/>
                <a:uFillTx/>
                <a:latin typeface="Arial" panose="020B0604020202020204"/>
                <a:ea typeface="+mn-ea"/>
                <a:cs typeface="+mn-cs"/>
              </a:rPr>
              <a:t>to </a:t>
            </a:r>
            <a:r>
              <a:rPr kumimoji="0" lang="fi-FI" sz="2000" b="1" i="0" u="none" strike="noStrike" kern="1200" cap="none" spc="0" normalizeH="0" baseline="0" noProof="0" dirty="0" err="1">
                <a:ln>
                  <a:noFill/>
                </a:ln>
                <a:solidFill>
                  <a:prstClr val="black"/>
                </a:solidFill>
                <a:effectLst/>
                <a:uLnTx/>
                <a:uFillTx/>
                <a:latin typeface="Arial" panose="020B0604020202020204"/>
                <a:ea typeface="+mn-ea"/>
                <a:cs typeface="+mn-cs"/>
              </a:rPr>
              <a:t>connections</a:t>
            </a:r>
            <a:endParaRPr kumimoji="0" lang="fi-FI" sz="2000" b="1"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22567619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Kuvan paikkamerkki 9"/>
          <p:cNvPicPr>
            <a:picLocks noGrp="1" noChangeAspect="1"/>
          </p:cNvPicPr>
          <p:nvPr>
            <p:ph type="pic" idx="2"/>
          </p:nvPr>
        </p:nvPicPr>
        <p:blipFill>
          <a:blip r:embed="rId2">
            <a:extLst>
              <a:ext uri="{28A0092B-C50C-407E-A947-70E740481C1C}">
                <a14:useLocalDpi xmlns:a14="http://schemas.microsoft.com/office/drawing/2010/main" val="0"/>
              </a:ext>
            </a:extLst>
          </a:blip>
          <a:srcRect l="302" r="302"/>
          <a:stretch>
            <a:fillRect/>
          </a:stretch>
        </p:blipFill>
        <p:spPr/>
      </p:pic>
      <p:pic>
        <p:nvPicPr>
          <p:cNvPr id="13" name="Kuvan paikkamerkki 12"/>
          <p:cNvPicPr>
            <a:picLocks noGrp="1" noChangeAspect="1"/>
          </p:cNvPicPr>
          <p:nvPr>
            <p:ph type="pic" idx="3"/>
          </p:nvPr>
        </p:nvPicPr>
        <p:blipFill>
          <a:blip r:embed="rId3">
            <a:extLst>
              <a:ext uri="{28A0092B-C50C-407E-A947-70E740481C1C}">
                <a14:useLocalDpi xmlns:a14="http://schemas.microsoft.com/office/drawing/2010/main" val="0"/>
              </a:ext>
            </a:extLst>
          </a:blip>
          <a:srcRect t="1078" b="1078"/>
          <a:stretch>
            <a:fillRect/>
          </a:stretch>
        </p:blipFill>
        <p:spPr/>
      </p:pic>
      <p:pic>
        <p:nvPicPr>
          <p:cNvPr id="11" name="Kuvan paikkamerkki 10"/>
          <p:cNvPicPr>
            <a:picLocks noGrp="1" noChangeAspect="1"/>
          </p:cNvPicPr>
          <p:nvPr>
            <p:ph type="pic" idx="4"/>
          </p:nvPr>
        </p:nvPicPr>
        <p:blipFill>
          <a:blip r:embed="rId4">
            <a:extLst>
              <a:ext uri="{28A0092B-C50C-407E-A947-70E740481C1C}">
                <a14:useLocalDpi xmlns:a14="http://schemas.microsoft.com/office/drawing/2010/main" val="0"/>
              </a:ext>
            </a:extLst>
          </a:blip>
          <a:srcRect t="175" b="175"/>
          <a:stretch>
            <a:fillRect/>
          </a:stretch>
        </p:blipFill>
        <p:spPr/>
      </p:pic>
      <p:pic>
        <p:nvPicPr>
          <p:cNvPr id="14" name="Kuvan paikkamerkki 13"/>
          <p:cNvPicPr>
            <a:picLocks noGrp="1" noChangeAspect="1"/>
          </p:cNvPicPr>
          <p:nvPr>
            <p:ph type="pic" idx="5"/>
          </p:nvPr>
        </p:nvPicPr>
        <p:blipFill>
          <a:blip r:embed="rId5">
            <a:extLst>
              <a:ext uri="{28A0092B-C50C-407E-A947-70E740481C1C}">
                <a14:useLocalDpi xmlns:a14="http://schemas.microsoft.com/office/drawing/2010/main" val="0"/>
              </a:ext>
            </a:extLst>
          </a:blip>
          <a:srcRect t="5891" b="5891"/>
          <a:stretch>
            <a:fillRect/>
          </a:stretch>
        </p:blipFill>
        <p:spPr/>
      </p:pic>
      <p:pic>
        <p:nvPicPr>
          <p:cNvPr id="12" name="Kuvan paikkamerkki 11"/>
          <p:cNvPicPr>
            <a:picLocks noGrp="1" noChangeAspect="1"/>
          </p:cNvPicPr>
          <p:nvPr>
            <p:ph type="pic" idx="7"/>
          </p:nvPr>
        </p:nvPicPr>
        <p:blipFill>
          <a:blip r:embed="rId6">
            <a:extLst>
              <a:ext uri="{28A0092B-C50C-407E-A947-70E740481C1C}">
                <a14:useLocalDpi xmlns:a14="http://schemas.microsoft.com/office/drawing/2010/main" val="0"/>
              </a:ext>
            </a:extLst>
          </a:blip>
          <a:srcRect t="299" b="299"/>
          <a:stretch>
            <a:fillRect/>
          </a:stretch>
        </p:blipFill>
        <p:spPr/>
      </p:pic>
      <p:sp>
        <p:nvSpPr>
          <p:cNvPr id="8" name="Otsikko 7"/>
          <p:cNvSpPr>
            <a:spLocks noGrp="1"/>
          </p:cNvSpPr>
          <p:nvPr>
            <p:ph type="title"/>
          </p:nvPr>
        </p:nvSpPr>
        <p:spPr>
          <a:xfrm>
            <a:off x="352398" y="5790758"/>
            <a:ext cx="11235446" cy="670883"/>
          </a:xfrm>
        </p:spPr>
        <p:txBody>
          <a:bodyPr/>
          <a:lstStyle/>
          <a:p>
            <a:r>
              <a:rPr lang="fi-FI" sz="2400" dirty="0" err="1">
                <a:solidFill>
                  <a:schemeClr val="tx1"/>
                </a:solidFill>
              </a:rPr>
              <a:t>Collaborative</a:t>
            </a:r>
            <a:r>
              <a:rPr lang="fi-FI" sz="2400" dirty="0">
                <a:solidFill>
                  <a:schemeClr val="tx1"/>
                </a:solidFill>
              </a:rPr>
              <a:t> design </a:t>
            </a:r>
            <a:r>
              <a:rPr lang="fi-FI" sz="2400" dirty="0" err="1">
                <a:solidFill>
                  <a:schemeClr val="tx1"/>
                </a:solidFill>
              </a:rPr>
              <a:t>activities</a:t>
            </a:r>
            <a:r>
              <a:rPr lang="fi-FI" sz="2400" dirty="0">
                <a:solidFill>
                  <a:schemeClr val="tx1"/>
                </a:solidFill>
              </a:rPr>
              <a:t> </a:t>
            </a:r>
            <a:r>
              <a:rPr lang="fi-FI" sz="2400" dirty="0" err="1">
                <a:solidFill>
                  <a:schemeClr val="tx1"/>
                </a:solidFill>
              </a:rPr>
              <a:t>have</a:t>
            </a:r>
            <a:r>
              <a:rPr lang="fi-FI" sz="2400" dirty="0">
                <a:solidFill>
                  <a:schemeClr val="tx1"/>
                </a:solidFill>
              </a:rPr>
              <a:t> </a:t>
            </a:r>
            <a:r>
              <a:rPr lang="fi-FI" sz="2400" dirty="0" err="1">
                <a:solidFill>
                  <a:schemeClr val="tx1"/>
                </a:solidFill>
              </a:rPr>
              <a:t>included</a:t>
            </a:r>
            <a:r>
              <a:rPr lang="fi-FI" sz="2400" dirty="0">
                <a:solidFill>
                  <a:schemeClr val="tx1"/>
                </a:solidFill>
              </a:rPr>
              <a:t> a </a:t>
            </a:r>
            <a:r>
              <a:rPr lang="fi-FI" sz="2400" dirty="0" err="1">
                <a:solidFill>
                  <a:schemeClr val="tx1"/>
                </a:solidFill>
              </a:rPr>
              <a:t>wide</a:t>
            </a:r>
            <a:r>
              <a:rPr lang="fi-FI" sz="2400" dirty="0">
                <a:solidFill>
                  <a:schemeClr val="tx1"/>
                </a:solidFill>
              </a:rPr>
              <a:t> </a:t>
            </a:r>
            <a:r>
              <a:rPr lang="fi-FI" sz="2400" dirty="0" err="1">
                <a:solidFill>
                  <a:schemeClr val="tx1"/>
                </a:solidFill>
              </a:rPr>
              <a:t>variety</a:t>
            </a:r>
            <a:r>
              <a:rPr lang="fi-FI" sz="2400" dirty="0">
                <a:solidFill>
                  <a:schemeClr val="tx1"/>
                </a:solidFill>
              </a:rPr>
              <a:t> of </a:t>
            </a:r>
            <a:r>
              <a:rPr lang="fi-FI" sz="2400" dirty="0" err="1">
                <a:solidFill>
                  <a:schemeClr val="tx1"/>
                </a:solidFill>
              </a:rPr>
              <a:t>different</a:t>
            </a:r>
            <a:r>
              <a:rPr lang="fi-FI" sz="2400" dirty="0">
                <a:solidFill>
                  <a:schemeClr val="tx1"/>
                </a:solidFill>
              </a:rPr>
              <a:t> </a:t>
            </a:r>
            <a:r>
              <a:rPr lang="fi-FI" sz="2400" dirty="0" err="1">
                <a:solidFill>
                  <a:schemeClr val="tx1"/>
                </a:solidFill>
              </a:rPr>
              <a:t>kind</a:t>
            </a:r>
            <a:r>
              <a:rPr lang="fi-FI" sz="2400" dirty="0">
                <a:solidFill>
                  <a:schemeClr val="tx1"/>
                </a:solidFill>
              </a:rPr>
              <a:t> of </a:t>
            </a:r>
            <a:r>
              <a:rPr lang="fi-FI" sz="2400" dirty="0" err="1">
                <a:solidFill>
                  <a:schemeClr val="tx1"/>
                </a:solidFill>
              </a:rPr>
              <a:t>tools</a:t>
            </a:r>
            <a:r>
              <a:rPr lang="fi-FI" sz="2400" dirty="0">
                <a:solidFill>
                  <a:schemeClr val="tx1"/>
                </a:solidFill>
              </a:rPr>
              <a:t> and </a:t>
            </a:r>
            <a:r>
              <a:rPr lang="fi-FI" sz="2400" dirty="0" err="1">
                <a:solidFill>
                  <a:schemeClr val="tx1"/>
                </a:solidFill>
              </a:rPr>
              <a:t>methods</a:t>
            </a:r>
            <a:r>
              <a:rPr lang="fi-FI" sz="2400" dirty="0">
                <a:solidFill>
                  <a:schemeClr val="tx1"/>
                </a:solidFill>
              </a:rPr>
              <a:t>, </a:t>
            </a:r>
            <a:r>
              <a:rPr lang="fi-FI" sz="2400" dirty="0" err="1">
                <a:solidFill>
                  <a:schemeClr val="tx1"/>
                </a:solidFill>
              </a:rPr>
              <a:t>campaigns</a:t>
            </a:r>
            <a:r>
              <a:rPr lang="fi-FI" sz="2400" dirty="0">
                <a:solidFill>
                  <a:schemeClr val="tx1"/>
                </a:solidFill>
              </a:rPr>
              <a:t> and </a:t>
            </a:r>
            <a:r>
              <a:rPr lang="fi-FI" sz="2400" dirty="0" err="1">
                <a:solidFill>
                  <a:schemeClr val="tx1"/>
                </a:solidFill>
              </a:rPr>
              <a:t>approaches</a:t>
            </a:r>
            <a:r>
              <a:rPr lang="fi-FI" sz="2400" dirty="0">
                <a:solidFill>
                  <a:schemeClr val="tx1"/>
                </a:solidFill>
              </a:rPr>
              <a:t> – </a:t>
            </a:r>
            <a:r>
              <a:rPr lang="fi-FI" sz="2400" dirty="0" err="1">
                <a:solidFill>
                  <a:schemeClr val="tx1"/>
                </a:solidFill>
              </a:rPr>
              <a:t>the</a:t>
            </a:r>
            <a:r>
              <a:rPr lang="fi-FI" sz="2400" dirty="0">
                <a:solidFill>
                  <a:schemeClr val="tx1"/>
                </a:solidFill>
              </a:rPr>
              <a:t> </a:t>
            </a:r>
            <a:r>
              <a:rPr lang="fi-FI" sz="2400" dirty="0" err="1">
                <a:solidFill>
                  <a:schemeClr val="tx1"/>
                </a:solidFill>
              </a:rPr>
              <a:t>aim</a:t>
            </a:r>
            <a:r>
              <a:rPr lang="fi-FI" sz="2400" dirty="0">
                <a:solidFill>
                  <a:schemeClr val="tx1"/>
                </a:solidFill>
              </a:rPr>
              <a:t> </a:t>
            </a:r>
            <a:r>
              <a:rPr lang="fi-FI" sz="2400" dirty="0" err="1">
                <a:solidFill>
                  <a:schemeClr val="tx1"/>
                </a:solidFill>
              </a:rPr>
              <a:t>has</a:t>
            </a:r>
            <a:r>
              <a:rPr lang="fi-FI" sz="2400" dirty="0">
                <a:solidFill>
                  <a:schemeClr val="tx1"/>
                </a:solidFill>
              </a:rPr>
              <a:t> </a:t>
            </a:r>
            <a:r>
              <a:rPr lang="fi-FI" sz="2400" dirty="0" err="1">
                <a:solidFill>
                  <a:schemeClr val="tx1"/>
                </a:solidFill>
              </a:rPr>
              <a:t>also</a:t>
            </a:r>
            <a:r>
              <a:rPr lang="fi-FI" sz="2400" dirty="0">
                <a:solidFill>
                  <a:schemeClr val="tx1"/>
                </a:solidFill>
              </a:rPr>
              <a:t> </a:t>
            </a:r>
            <a:r>
              <a:rPr lang="fi-FI" sz="2400" dirty="0" err="1">
                <a:solidFill>
                  <a:schemeClr val="tx1"/>
                </a:solidFill>
              </a:rPr>
              <a:t>been</a:t>
            </a:r>
            <a:r>
              <a:rPr lang="fi-FI" sz="2400" dirty="0">
                <a:solidFill>
                  <a:schemeClr val="tx1"/>
                </a:solidFill>
              </a:rPr>
              <a:t> to </a:t>
            </a:r>
            <a:r>
              <a:rPr lang="fi-FI" sz="2400" dirty="0" err="1">
                <a:solidFill>
                  <a:schemeClr val="tx1"/>
                </a:solidFill>
              </a:rPr>
              <a:t>try</a:t>
            </a:r>
            <a:r>
              <a:rPr lang="fi-FI" sz="2400" dirty="0">
                <a:solidFill>
                  <a:schemeClr val="tx1"/>
                </a:solidFill>
              </a:rPr>
              <a:t> out </a:t>
            </a:r>
            <a:r>
              <a:rPr lang="fi-FI" sz="2400" dirty="0" err="1">
                <a:solidFill>
                  <a:schemeClr val="tx1"/>
                </a:solidFill>
              </a:rPr>
              <a:t>what</a:t>
            </a:r>
            <a:r>
              <a:rPr lang="fi-FI" sz="2400" dirty="0">
                <a:solidFill>
                  <a:schemeClr val="tx1"/>
                </a:solidFill>
              </a:rPr>
              <a:t> </a:t>
            </a:r>
            <a:r>
              <a:rPr lang="fi-FI" sz="2400" dirty="0" err="1">
                <a:solidFill>
                  <a:schemeClr val="tx1"/>
                </a:solidFill>
              </a:rPr>
              <a:t>participation</a:t>
            </a:r>
            <a:r>
              <a:rPr lang="fi-FI" sz="2400" dirty="0">
                <a:solidFill>
                  <a:schemeClr val="tx1"/>
                </a:solidFill>
              </a:rPr>
              <a:t> and </a:t>
            </a:r>
            <a:r>
              <a:rPr lang="fi-FI" sz="2400" dirty="0" err="1">
                <a:solidFill>
                  <a:schemeClr val="tx1"/>
                </a:solidFill>
              </a:rPr>
              <a:t>engagement</a:t>
            </a:r>
            <a:r>
              <a:rPr lang="fi-FI" sz="2400" dirty="0">
                <a:solidFill>
                  <a:schemeClr val="tx1"/>
                </a:solidFill>
              </a:rPr>
              <a:t> </a:t>
            </a:r>
            <a:r>
              <a:rPr lang="fi-FI" sz="2400" dirty="0" err="1">
                <a:solidFill>
                  <a:schemeClr val="tx1"/>
                </a:solidFill>
              </a:rPr>
              <a:t>can</a:t>
            </a:r>
            <a:r>
              <a:rPr lang="fi-FI" sz="2400" dirty="0">
                <a:solidFill>
                  <a:schemeClr val="tx1"/>
                </a:solidFill>
              </a:rPr>
              <a:t> </a:t>
            </a:r>
            <a:r>
              <a:rPr lang="fi-FI" sz="2400" dirty="0" err="1">
                <a:solidFill>
                  <a:schemeClr val="tx1"/>
                </a:solidFill>
              </a:rPr>
              <a:t>mean</a:t>
            </a:r>
            <a:r>
              <a:rPr lang="fi-FI" sz="2400" dirty="0">
                <a:solidFill>
                  <a:schemeClr val="tx1"/>
                </a:solidFill>
              </a:rPr>
              <a:t> in </a:t>
            </a:r>
            <a:r>
              <a:rPr lang="fi-FI" sz="2400" dirty="0" err="1">
                <a:solidFill>
                  <a:schemeClr val="tx1"/>
                </a:solidFill>
              </a:rPr>
              <a:t>public</a:t>
            </a:r>
            <a:r>
              <a:rPr lang="fi-FI" sz="2400" dirty="0">
                <a:solidFill>
                  <a:schemeClr val="tx1"/>
                </a:solidFill>
              </a:rPr>
              <a:t> </a:t>
            </a:r>
            <a:r>
              <a:rPr lang="fi-FI" sz="2400" dirty="0" err="1">
                <a:solidFill>
                  <a:schemeClr val="tx1"/>
                </a:solidFill>
              </a:rPr>
              <a:t>sector</a:t>
            </a:r>
            <a:r>
              <a:rPr lang="fi-FI" sz="2400" dirty="0">
                <a:solidFill>
                  <a:schemeClr val="tx1"/>
                </a:solidFill>
              </a:rPr>
              <a:t> </a:t>
            </a:r>
            <a:r>
              <a:rPr lang="fi-FI" sz="2400" dirty="0" err="1">
                <a:solidFill>
                  <a:schemeClr val="tx1"/>
                </a:solidFill>
              </a:rPr>
              <a:t>context</a:t>
            </a:r>
            <a:r>
              <a:rPr lang="fi-FI" sz="2400" dirty="0">
                <a:solidFill>
                  <a:schemeClr val="tx1"/>
                </a:solidFill>
              </a:rPr>
              <a:t>. </a:t>
            </a:r>
          </a:p>
        </p:txBody>
      </p:sp>
      <p:sp>
        <p:nvSpPr>
          <p:cNvPr id="9" name="Dian numeron paikkamerkki 8"/>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fi-FI" sz="1300" b="1" i="0" u="none" strike="noStrike" kern="1200" cap="none" spc="0" normalizeH="0" baseline="0" noProof="0" smtClean="0">
                <a:ln>
                  <a:noFill/>
                </a:ln>
                <a:solidFill>
                  <a:srgbClr val="0000BF"/>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66</a:t>
            </a:fld>
            <a:endParaRPr kumimoji="0" lang="fi-FI" sz="1300" b="1" i="0" u="none" strike="noStrike" kern="1200" cap="none" spc="0" normalizeH="0" baseline="0" noProof="0">
              <a:ln>
                <a:noFill/>
              </a:ln>
              <a:solidFill>
                <a:srgbClr val="0000BF"/>
              </a:solidFill>
              <a:effectLst/>
              <a:uLnTx/>
              <a:uFillTx/>
              <a:latin typeface="Arial"/>
              <a:ea typeface="Arial"/>
              <a:cs typeface="Arial"/>
              <a:sym typeface="Arial"/>
            </a:endParaRPr>
          </a:p>
        </p:txBody>
      </p:sp>
      <p:sp>
        <p:nvSpPr>
          <p:cNvPr id="16" name="Ellipsi 15"/>
          <p:cNvSpPr/>
          <p:nvPr/>
        </p:nvSpPr>
        <p:spPr>
          <a:xfrm>
            <a:off x="3092747" y="891096"/>
            <a:ext cx="1895708" cy="187470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Tekstiruutu 16"/>
          <p:cNvSpPr txBox="1"/>
          <p:nvPr/>
        </p:nvSpPr>
        <p:spPr>
          <a:xfrm>
            <a:off x="3092747" y="1148259"/>
            <a:ext cx="189570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2400" b="0" i="0" u="none" strike="noStrike" kern="1200" cap="none" spc="0" normalizeH="0" baseline="0" noProof="0" dirty="0" err="1">
                <a:ln>
                  <a:noFill/>
                </a:ln>
                <a:solidFill>
                  <a:prstClr val="white"/>
                </a:solidFill>
                <a:effectLst/>
                <a:uLnTx/>
                <a:uFillTx/>
                <a:latin typeface="Arial" panose="020B0604020202020204"/>
                <a:ea typeface="+mn-ea"/>
                <a:cs typeface="+mn-cs"/>
              </a:rPr>
              <a:t>Partici-patory</a:t>
            </a:r>
            <a:r>
              <a:rPr kumimoji="0" lang="fi-FI" sz="2400" b="0" i="0" u="none" strike="noStrike" kern="1200" cap="none" spc="0" normalizeH="0" baseline="0" noProof="0" dirty="0">
                <a:ln>
                  <a:noFill/>
                </a:ln>
                <a:solidFill>
                  <a:prstClr val="white"/>
                </a:solidFill>
                <a:effectLst/>
                <a:uLnTx/>
                <a:uFillTx/>
                <a:latin typeface="Arial" panose="020B0604020202020204"/>
                <a:ea typeface="+mn-ea"/>
                <a:cs typeface="+mn-cs"/>
              </a:rPr>
              <a:t> </a:t>
            </a:r>
            <a:r>
              <a:rPr kumimoji="0" lang="fi-FI" sz="2400" b="0" i="0" u="none" strike="noStrike" kern="1200" cap="none" spc="0" normalizeH="0" baseline="0" noProof="0" dirty="0" err="1">
                <a:ln>
                  <a:noFill/>
                </a:ln>
                <a:solidFill>
                  <a:prstClr val="white"/>
                </a:solidFill>
                <a:effectLst/>
                <a:uLnTx/>
                <a:uFillTx/>
                <a:latin typeface="Arial" panose="020B0604020202020204"/>
                <a:ea typeface="+mn-ea"/>
                <a:cs typeface="+mn-cs"/>
              </a:rPr>
              <a:t>budgeting</a:t>
            </a:r>
            <a:endParaRPr kumimoji="0" lang="fi-FI" sz="24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20" name="Ellipsi 19"/>
          <p:cNvSpPr/>
          <p:nvPr/>
        </p:nvSpPr>
        <p:spPr>
          <a:xfrm>
            <a:off x="3370881" y="3127002"/>
            <a:ext cx="1895708" cy="187470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9" name="Tekstiruutu 18"/>
          <p:cNvSpPr txBox="1"/>
          <p:nvPr/>
        </p:nvSpPr>
        <p:spPr>
          <a:xfrm>
            <a:off x="3370881" y="3409522"/>
            <a:ext cx="189570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2400" b="0" i="0" u="none" strike="noStrike" kern="1200" cap="none" spc="0" normalizeH="0" baseline="0" noProof="0" dirty="0" err="1">
                <a:ln>
                  <a:noFill/>
                </a:ln>
                <a:solidFill>
                  <a:prstClr val="white"/>
                </a:solidFill>
                <a:effectLst/>
                <a:uLnTx/>
                <a:uFillTx/>
                <a:latin typeface="Arial" panose="020B0604020202020204"/>
                <a:ea typeface="+mn-ea"/>
                <a:cs typeface="+mn-cs"/>
              </a:rPr>
              <a:t>Citizen</a:t>
            </a:r>
            <a:r>
              <a:rPr kumimoji="0" lang="fi-FI" sz="2400" b="0" i="0" u="none" strike="noStrike" kern="1200" cap="none" spc="0" normalizeH="0" baseline="0" noProof="0" dirty="0">
                <a:ln>
                  <a:noFill/>
                </a:ln>
                <a:solidFill>
                  <a:prstClr val="white"/>
                </a:solidFill>
                <a:effectLst/>
                <a:uLnTx/>
                <a:uFillTx/>
                <a:latin typeface="Arial" panose="020B0604020202020204"/>
                <a:ea typeface="+mn-ea"/>
                <a:cs typeface="+mn-cs"/>
              </a:rPr>
              <a:t> designer </a:t>
            </a:r>
            <a:r>
              <a:rPr kumimoji="0" lang="fi-FI" sz="2400" b="0" i="0" u="none" strike="noStrike" kern="1200" cap="none" spc="0" normalizeH="0" baseline="0" noProof="0" dirty="0" err="1">
                <a:ln>
                  <a:noFill/>
                </a:ln>
                <a:solidFill>
                  <a:prstClr val="white"/>
                </a:solidFill>
                <a:effectLst/>
                <a:uLnTx/>
                <a:uFillTx/>
                <a:latin typeface="Arial" panose="020B0604020202020204"/>
                <a:ea typeface="+mn-ea"/>
                <a:cs typeface="+mn-cs"/>
              </a:rPr>
              <a:t>community</a:t>
            </a:r>
            <a:endParaRPr kumimoji="0" lang="fi-FI" sz="24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pic>
        <p:nvPicPr>
          <p:cNvPr id="23" name="Kuvan paikkamerkki 22"/>
          <p:cNvPicPr>
            <a:picLocks noGrp="1" noChangeAspect="1"/>
          </p:cNvPicPr>
          <p:nvPr>
            <p:ph type="pic" idx="6"/>
          </p:nvPr>
        </p:nvPicPr>
        <p:blipFill>
          <a:blip r:embed="rId7">
            <a:extLst>
              <a:ext uri="{28A0092B-C50C-407E-A947-70E740481C1C}">
                <a14:useLocalDpi xmlns:a14="http://schemas.microsoft.com/office/drawing/2010/main" val="0"/>
              </a:ext>
            </a:extLst>
          </a:blip>
          <a:srcRect t="432" b="432"/>
          <a:stretch>
            <a:fillRect/>
          </a:stretch>
        </p:blipFill>
        <p:spPr/>
      </p:pic>
      <p:sp>
        <p:nvSpPr>
          <p:cNvPr id="26" name="Ellipsi 25"/>
          <p:cNvSpPr/>
          <p:nvPr/>
        </p:nvSpPr>
        <p:spPr>
          <a:xfrm>
            <a:off x="10040480" y="1770097"/>
            <a:ext cx="1634332" cy="163922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7" name="Tekstiruutu 26"/>
          <p:cNvSpPr txBox="1"/>
          <p:nvPr/>
        </p:nvSpPr>
        <p:spPr>
          <a:xfrm>
            <a:off x="9912919" y="2045012"/>
            <a:ext cx="189570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err="1">
                <a:ln>
                  <a:noFill/>
                </a:ln>
                <a:solidFill>
                  <a:prstClr val="white"/>
                </a:solidFill>
                <a:effectLst/>
                <a:uLnTx/>
                <a:uFillTx/>
                <a:latin typeface="Arial" panose="020B0604020202020204"/>
                <a:ea typeface="+mn-ea"/>
                <a:cs typeface="+mn-cs"/>
              </a:rPr>
              <a:t>Invitational</a:t>
            </a:r>
            <a:r>
              <a:rPr kumimoji="0" lang="fi-FI" sz="1800" b="0" i="0" u="none" strike="noStrike" kern="1200" cap="none" spc="0" normalizeH="0" baseline="0" noProof="0" dirty="0">
                <a:ln>
                  <a:noFill/>
                </a:ln>
                <a:solidFill>
                  <a:prstClr val="white"/>
                </a:solidFill>
                <a:effectLst/>
                <a:uLnTx/>
                <a:uFillTx/>
                <a:latin typeface="Arial" panose="020B0604020202020204"/>
                <a:ea typeface="+mn-ea"/>
                <a:cs typeface="+mn-cs"/>
              </a:rPr>
              <a:t> </a:t>
            </a:r>
            <a:r>
              <a:rPr kumimoji="0" lang="fi-FI" sz="1800" b="0" i="0" u="none" strike="noStrike" kern="1200" cap="none" spc="0" normalizeH="0" baseline="0" noProof="0" dirty="0" err="1">
                <a:ln>
                  <a:noFill/>
                </a:ln>
                <a:solidFill>
                  <a:prstClr val="white"/>
                </a:solidFill>
                <a:effectLst/>
                <a:uLnTx/>
                <a:uFillTx/>
                <a:latin typeface="Arial" panose="020B0604020202020204"/>
                <a:ea typeface="+mn-ea"/>
                <a:cs typeface="+mn-cs"/>
              </a:rPr>
              <a:t>participatory</a:t>
            </a:r>
            <a:r>
              <a:rPr kumimoji="0" lang="fi-FI" sz="1800" b="0" i="0" u="none" strike="noStrike" kern="1200" cap="none" spc="0" normalizeH="0" baseline="0" noProof="0" dirty="0">
                <a:ln>
                  <a:noFill/>
                </a:ln>
                <a:solidFill>
                  <a:prstClr val="white"/>
                </a:solidFill>
                <a:effectLst/>
                <a:uLnTx/>
                <a:uFillTx/>
                <a:latin typeface="Arial" panose="020B0604020202020204"/>
                <a:ea typeface="+mn-ea"/>
                <a:cs typeface="+mn-cs"/>
              </a:rPr>
              <a:t> workshop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err="1">
                <a:ln>
                  <a:noFill/>
                </a:ln>
                <a:solidFill>
                  <a:prstClr val="white"/>
                </a:solidFill>
                <a:effectLst/>
                <a:uLnTx/>
                <a:uFillTx/>
                <a:latin typeface="Arial" panose="020B0604020202020204"/>
                <a:ea typeface="+mn-ea"/>
                <a:cs typeface="+mn-cs"/>
              </a:rPr>
              <a:t>series</a:t>
            </a:r>
            <a:endParaRPr kumimoji="0" lang="fi-FI"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28" name="Ellipsi 27"/>
          <p:cNvSpPr/>
          <p:nvPr/>
        </p:nvSpPr>
        <p:spPr>
          <a:xfrm>
            <a:off x="10341783" y="3813834"/>
            <a:ext cx="1895708" cy="180765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9" name="Tekstiruutu 28"/>
          <p:cNvSpPr txBox="1"/>
          <p:nvPr/>
        </p:nvSpPr>
        <p:spPr>
          <a:xfrm>
            <a:off x="10341783" y="4064820"/>
            <a:ext cx="1895708" cy="147732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err="1">
                <a:ln>
                  <a:noFill/>
                </a:ln>
                <a:solidFill>
                  <a:prstClr val="white"/>
                </a:solidFill>
                <a:effectLst/>
                <a:uLnTx/>
                <a:uFillTx/>
                <a:latin typeface="Arial" panose="020B0604020202020204"/>
                <a:ea typeface="+mn-ea"/>
                <a:cs typeface="+mn-cs"/>
              </a:rPr>
              <a:t>Co-creation</a:t>
            </a:r>
            <a:r>
              <a:rPr kumimoji="0" lang="fi-FI" sz="1800" b="0" i="0" u="none" strike="noStrike" kern="1200" cap="none" spc="0" normalizeH="0" baseline="0" noProof="0" dirty="0">
                <a:ln>
                  <a:noFill/>
                </a:ln>
                <a:solidFill>
                  <a:prstClr val="white"/>
                </a:solidFill>
                <a:effectLst/>
                <a:uLnTx/>
                <a:uFillTx/>
                <a:latin typeface="Arial" panose="020B060402020202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white"/>
                </a:solidFill>
                <a:effectLst/>
                <a:uLnTx/>
                <a:uFillTx/>
                <a:latin typeface="Arial" panose="020B0604020202020204"/>
                <a:ea typeface="+mn-ea"/>
                <a:cs typeface="+mn-cs"/>
              </a:rPr>
              <a:t>of </a:t>
            </a:r>
            <a:r>
              <a:rPr kumimoji="0" lang="fi-FI" sz="1800" b="0" i="0" u="none" strike="noStrike" kern="1200" cap="none" spc="0" normalizeH="0" baseline="0" noProof="0" dirty="0" err="1">
                <a:ln>
                  <a:noFill/>
                </a:ln>
                <a:solidFill>
                  <a:prstClr val="white"/>
                </a:solidFill>
                <a:effectLst/>
                <a:uLnTx/>
                <a:uFillTx/>
                <a:latin typeface="Arial" panose="020B0604020202020204"/>
                <a:ea typeface="+mn-ea"/>
                <a:cs typeface="+mn-cs"/>
              </a:rPr>
              <a:t>social</a:t>
            </a:r>
            <a:r>
              <a:rPr kumimoji="0" lang="fi-FI" sz="1800" b="0" i="0" u="none" strike="noStrike" kern="1200" cap="none" spc="0" normalizeH="0" baseline="0" noProof="0" dirty="0">
                <a:ln>
                  <a:noFill/>
                </a:ln>
                <a:solidFill>
                  <a:prstClr val="white"/>
                </a:solidFill>
                <a:effectLst/>
                <a:uLnTx/>
                <a:uFillTx/>
                <a:latin typeface="Arial" panose="020B0604020202020204"/>
                <a:ea typeface="+mn-ea"/>
                <a:cs typeface="+mn-cs"/>
              </a:rPr>
              <a:t> </a:t>
            </a:r>
            <a:r>
              <a:rPr kumimoji="0" lang="fi-FI" sz="1800" b="0" i="0" u="none" strike="noStrike" kern="1200" cap="none" spc="0" normalizeH="0" baseline="0" noProof="0" dirty="0" err="1">
                <a:ln>
                  <a:noFill/>
                </a:ln>
                <a:solidFill>
                  <a:prstClr val="white"/>
                </a:solidFill>
                <a:effectLst/>
                <a:uLnTx/>
                <a:uFillTx/>
                <a:latin typeface="Arial" panose="020B0604020202020204"/>
                <a:ea typeface="+mn-ea"/>
                <a:cs typeface="+mn-cs"/>
              </a:rPr>
              <a:t>value</a:t>
            </a:r>
            <a:r>
              <a:rPr kumimoji="0" lang="fi-FI" sz="1800" b="0" i="0" u="none" strike="noStrike" kern="1200" cap="none" spc="0" normalizeH="0" baseline="0" noProof="0" dirty="0">
                <a:ln>
                  <a:noFill/>
                </a:ln>
                <a:solidFill>
                  <a:prstClr val="white"/>
                </a:solidFill>
                <a:effectLst/>
                <a:uLnTx/>
                <a:uFillTx/>
                <a:latin typeface="Arial" panose="020B0604020202020204"/>
                <a:ea typeface="+mn-ea"/>
                <a:cs typeface="+mn-cs"/>
              </a:rPr>
              <a:t> </a:t>
            </a:r>
            <a:r>
              <a:rPr kumimoji="0" lang="fi-FI" sz="1800" b="0" i="0" u="none" strike="noStrike" kern="1200" cap="none" spc="0" normalizeH="0" baseline="0" noProof="0" dirty="0" err="1">
                <a:ln>
                  <a:noFill/>
                </a:ln>
                <a:solidFill>
                  <a:prstClr val="white"/>
                </a:solidFill>
                <a:effectLst/>
                <a:uLnTx/>
                <a:uFillTx/>
                <a:latin typeface="Arial" panose="020B0604020202020204"/>
                <a:ea typeface="+mn-ea"/>
                <a:cs typeface="+mn-cs"/>
              </a:rPr>
              <a:t>with</a:t>
            </a:r>
            <a:r>
              <a:rPr kumimoji="0" lang="fi-FI" sz="1800" b="0" i="0" u="none" strike="noStrike" kern="1200" cap="none" spc="0" normalizeH="0" baseline="0" noProof="0" dirty="0">
                <a:ln>
                  <a:noFill/>
                </a:ln>
                <a:solidFill>
                  <a:prstClr val="white"/>
                </a:solidFill>
                <a:effectLst/>
                <a:uLnTx/>
                <a:uFillTx/>
                <a:latin typeface="Arial" panose="020B0604020202020204"/>
                <a:ea typeface="+mn-ea"/>
                <a:cs typeface="+mn-cs"/>
              </a:rPr>
              <a:t> </a:t>
            </a:r>
            <a:r>
              <a:rPr kumimoji="0" lang="fi-FI" sz="1800" b="0" i="0" u="none" strike="noStrike" kern="1200" cap="none" spc="0" normalizeH="0" baseline="0" noProof="0" dirty="0" err="1">
                <a:ln>
                  <a:noFill/>
                </a:ln>
                <a:solidFill>
                  <a:prstClr val="white"/>
                </a:solidFill>
                <a:effectLst/>
                <a:uLnTx/>
                <a:uFillTx/>
                <a:latin typeface="Arial" panose="020B0604020202020204"/>
                <a:ea typeface="+mn-ea"/>
                <a:cs typeface="+mn-cs"/>
              </a:rPr>
              <a:t>stake-holder</a:t>
            </a:r>
            <a:r>
              <a:rPr kumimoji="0" lang="fi-FI" sz="1800" b="0" i="0" u="none" strike="noStrike" kern="1200" cap="none" spc="0" normalizeH="0" baseline="0" noProof="0" dirty="0">
                <a:ln>
                  <a:noFill/>
                </a:ln>
                <a:solidFill>
                  <a:prstClr val="white"/>
                </a:solidFill>
                <a:effectLst/>
                <a:uLnTx/>
                <a:uFillTx/>
                <a:latin typeface="Arial" panose="020B060402020202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err="1">
                <a:ln>
                  <a:noFill/>
                </a:ln>
                <a:solidFill>
                  <a:prstClr val="white"/>
                </a:solidFill>
                <a:effectLst/>
                <a:uLnTx/>
                <a:uFillTx/>
                <a:latin typeface="Arial" panose="020B0604020202020204"/>
                <a:ea typeface="+mn-ea"/>
                <a:cs typeface="+mn-cs"/>
              </a:rPr>
              <a:t>network</a:t>
            </a:r>
            <a:endParaRPr kumimoji="0" lang="fi-FI"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0" name="Ellipsi 29"/>
          <p:cNvSpPr/>
          <p:nvPr/>
        </p:nvSpPr>
        <p:spPr>
          <a:xfrm>
            <a:off x="7114068" y="4142530"/>
            <a:ext cx="1661064" cy="14673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1" name="Tekstiruutu 30"/>
          <p:cNvSpPr txBox="1"/>
          <p:nvPr/>
        </p:nvSpPr>
        <p:spPr>
          <a:xfrm>
            <a:off x="7078221" y="4261120"/>
            <a:ext cx="1732759"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white"/>
                </a:solidFill>
                <a:effectLst/>
                <a:uLnTx/>
                <a:uFillTx/>
                <a:latin typeface="Arial" panose="020B0604020202020204"/>
                <a:ea typeface="+mn-ea"/>
                <a:cs typeface="+mn-cs"/>
              </a:rPr>
              <a:t>Open &amp; </a:t>
            </a:r>
            <a:r>
              <a:rPr kumimoji="0" lang="fi-FI" sz="1800" b="0" i="0" u="none" strike="noStrike" kern="1200" cap="none" spc="0" normalizeH="0" baseline="0" noProof="0" dirty="0" err="1">
                <a:ln>
                  <a:noFill/>
                </a:ln>
                <a:solidFill>
                  <a:prstClr val="white"/>
                </a:solidFill>
                <a:effectLst/>
                <a:uLnTx/>
                <a:uFillTx/>
                <a:latin typeface="Arial" panose="020B0604020202020204"/>
                <a:ea typeface="+mn-ea"/>
                <a:cs typeface="+mn-cs"/>
              </a:rPr>
              <a:t>interactive</a:t>
            </a:r>
            <a:r>
              <a:rPr kumimoji="0" lang="fi-FI" sz="1800" b="0" i="0" u="none" strike="noStrike" kern="1200" cap="none" spc="0" normalizeH="0" baseline="0" noProof="0" dirty="0">
                <a:ln>
                  <a:noFill/>
                </a:ln>
                <a:solidFill>
                  <a:prstClr val="white"/>
                </a:solidFill>
                <a:effectLst/>
                <a:uLnTx/>
                <a:uFillTx/>
                <a:latin typeface="Arial" panose="020B0604020202020204"/>
                <a:ea typeface="+mn-ea"/>
                <a:cs typeface="+mn-cs"/>
              </a:rPr>
              <a:t> </a:t>
            </a:r>
            <a:r>
              <a:rPr kumimoji="0" lang="fi-FI" sz="1800" b="0" i="0" u="none" strike="noStrike" kern="1200" cap="none" spc="0" normalizeH="0" baseline="0" noProof="0" dirty="0" err="1">
                <a:ln>
                  <a:noFill/>
                </a:ln>
                <a:solidFill>
                  <a:prstClr val="white"/>
                </a:solidFill>
                <a:effectLst/>
                <a:uLnTx/>
                <a:uFillTx/>
                <a:latin typeface="Arial" panose="020B0604020202020204"/>
                <a:ea typeface="+mn-ea"/>
                <a:cs typeface="+mn-cs"/>
              </a:rPr>
              <a:t>architectural</a:t>
            </a:r>
            <a:r>
              <a:rPr kumimoji="0" lang="fi-FI" sz="1800" b="0" i="0" u="none" strike="noStrike" kern="1200" cap="none" spc="0" normalizeH="0" baseline="0" noProof="0" dirty="0">
                <a:ln>
                  <a:noFill/>
                </a:ln>
                <a:solidFill>
                  <a:prstClr val="white"/>
                </a:solidFill>
                <a:effectLst/>
                <a:uLnTx/>
                <a:uFillTx/>
                <a:latin typeface="Arial" panose="020B0604020202020204"/>
                <a:ea typeface="+mn-ea"/>
                <a:cs typeface="+mn-cs"/>
              </a:rPr>
              <a:t> </a:t>
            </a:r>
            <a:r>
              <a:rPr kumimoji="0" lang="fi-FI" sz="1800" b="0" i="0" u="none" strike="noStrike" kern="1200" cap="none" spc="0" normalizeH="0" baseline="0" noProof="0" dirty="0" err="1">
                <a:ln>
                  <a:noFill/>
                </a:ln>
                <a:solidFill>
                  <a:prstClr val="white"/>
                </a:solidFill>
                <a:effectLst/>
                <a:uLnTx/>
                <a:uFillTx/>
                <a:latin typeface="Arial" panose="020B0604020202020204"/>
                <a:ea typeface="+mn-ea"/>
                <a:cs typeface="+mn-cs"/>
              </a:rPr>
              <a:t>competition</a:t>
            </a:r>
            <a:endParaRPr kumimoji="0" lang="fi-FI"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2" name="Ellipsi 31"/>
          <p:cNvSpPr/>
          <p:nvPr/>
        </p:nvSpPr>
        <p:spPr>
          <a:xfrm>
            <a:off x="-16419" y="3829310"/>
            <a:ext cx="1753779" cy="17273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3" name="Tekstiruutu 32"/>
          <p:cNvSpPr txBox="1"/>
          <p:nvPr/>
        </p:nvSpPr>
        <p:spPr>
          <a:xfrm>
            <a:off x="101437" y="3957268"/>
            <a:ext cx="1496438" cy="147732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white"/>
                </a:solidFill>
                <a:effectLst/>
                <a:uLnTx/>
                <a:uFillTx/>
                <a:latin typeface="Arial" panose="020B0604020202020204"/>
                <a:ea typeface="+mn-ea"/>
                <a:cs typeface="+mn-cs"/>
              </a:rPr>
              <a:t>”</a:t>
            </a:r>
            <a:r>
              <a:rPr kumimoji="0" lang="fi-FI" sz="1800" b="0" i="0" u="none" strike="noStrike" kern="1200" cap="none" spc="0" normalizeH="0" baseline="0" noProof="0" dirty="0" err="1">
                <a:ln>
                  <a:noFill/>
                </a:ln>
                <a:solidFill>
                  <a:prstClr val="white"/>
                </a:solidFill>
                <a:effectLst/>
                <a:uLnTx/>
                <a:uFillTx/>
                <a:latin typeface="Arial" panose="020B0604020202020204"/>
                <a:ea typeface="+mn-ea"/>
                <a:cs typeface="+mn-cs"/>
              </a:rPr>
              <a:t>Move</a:t>
            </a:r>
            <a:r>
              <a:rPr kumimoji="0" lang="fi-FI" sz="1800" b="0" i="0" u="none" strike="noStrike" kern="1200" cap="none" spc="0" normalizeH="0" baseline="0" noProof="0" dirty="0">
                <a:ln>
                  <a:noFill/>
                </a:ln>
                <a:solidFill>
                  <a:prstClr val="white"/>
                </a:solidFill>
                <a:effectLst/>
                <a:uLnTx/>
                <a:uFillTx/>
                <a:latin typeface="Arial" panose="020B0604020202020204"/>
                <a:ea typeface="+mn-ea"/>
                <a:cs typeface="+mn-cs"/>
              </a:rPr>
              <a:t> to </a:t>
            </a:r>
            <a:r>
              <a:rPr kumimoji="0" lang="fi-FI" sz="1800" b="0" i="0" u="none" strike="noStrike" kern="1200" cap="none" spc="0" normalizeH="0" baseline="0" noProof="0" dirty="0" err="1">
                <a:ln>
                  <a:noFill/>
                </a:ln>
                <a:solidFill>
                  <a:prstClr val="white"/>
                </a:solidFill>
                <a:effectLst/>
                <a:uLnTx/>
                <a:uFillTx/>
                <a:latin typeface="Arial" panose="020B0604020202020204"/>
                <a:ea typeface="+mn-ea"/>
                <a:cs typeface="+mn-cs"/>
              </a:rPr>
              <a:t>feet</a:t>
            </a:r>
            <a:r>
              <a:rPr kumimoji="0" lang="fi-FI" sz="1800" b="0" i="0" u="none" strike="noStrike" kern="1200" cap="none" spc="0" normalizeH="0" baseline="0" noProof="0" dirty="0">
                <a:ln>
                  <a:noFill/>
                </a:ln>
                <a:solidFill>
                  <a:prstClr val="white"/>
                </a:solidFill>
                <a:effectLst/>
                <a:uLnTx/>
                <a:uFillTx/>
                <a:latin typeface="Arial" panose="020B0604020202020204"/>
                <a:ea typeface="+mn-ea"/>
                <a:cs typeface="+mn-cs"/>
              </a:rPr>
              <a:t>” to </a:t>
            </a:r>
            <a:r>
              <a:rPr kumimoji="0" lang="fi-FI" sz="1800" b="0" i="0" u="none" strike="noStrike" kern="1200" cap="none" spc="0" normalizeH="0" baseline="0" noProof="0" dirty="0" err="1">
                <a:ln>
                  <a:noFill/>
                </a:ln>
                <a:solidFill>
                  <a:prstClr val="white"/>
                </a:solidFill>
                <a:effectLst/>
                <a:uLnTx/>
                <a:uFillTx/>
                <a:latin typeface="Arial" panose="020B0604020202020204"/>
                <a:ea typeface="+mn-ea"/>
                <a:cs typeface="+mn-cs"/>
              </a:rPr>
              <a:t>meet</a:t>
            </a:r>
            <a:r>
              <a:rPr kumimoji="0" lang="fi-FI" sz="1800" b="0" i="0" u="none" strike="noStrike" kern="1200" cap="none" spc="0" normalizeH="0" baseline="0" noProof="0" dirty="0">
                <a:ln>
                  <a:noFill/>
                </a:ln>
                <a:solidFill>
                  <a:prstClr val="white"/>
                </a:solidFill>
                <a:effectLst/>
                <a:uLnTx/>
                <a:uFillTx/>
                <a:latin typeface="Arial" panose="020B0604020202020204"/>
                <a:ea typeface="+mn-ea"/>
                <a:cs typeface="+mn-cs"/>
              </a:rPr>
              <a:t> </a:t>
            </a:r>
            <a:r>
              <a:rPr kumimoji="0" lang="fi-FI" sz="1800" b="0" i="0" u="none" strike="noStrike" kern="1200" cap="none" spc="0" normalizeH="0" baseline="0" noProof="0" dirty="0" err="1">
                <a:ln>
                  <a:noFill/>
                </a:ln>
                <a:solidFill>
                  <a:prstClr val="white"/>
                </a:solidFill>
                <a:effectLst/>
                <a:uLnTx/>
                <a:uFillTx/>
                <a:latin typeface="Arial" panose="020B0604020202020204"/>
                <a:ea typeface="+mn-ea"/>
                <a:cs typeface="+mn-cs"/>
              </a:rPr>
              <a:t>the</a:t>
            </a:r>
            <a:r>
              <a:rPr kumimoji="0" lang="fi-FI" sz="1800" b="0" i="0" u="none" strike="noStrike" kern="1200" cap="none" spc="0" normalizeH="0" baseline="0" noProof="0" dirty="0">
                <a:ln>
                  <a:noFill/>
                </a:ln>
                <a:solidFill>
                  <a:prstClr val="white"/>
                </a:solidFill>
                <a:effectLst/>
                <a:uLnTx/>
                <a:uFillTx/>
                <a:latin typeface="Arial" panose="020B0604020202020204"/>
                <a:ea typeface="+mn-ea"/>
                <a:cs typeface="+mn-cs"/>
              </a:rPr>
              <a:t> </a:t>
            </a:r>
            <a:r>
              <a:rPr kumimoji="0" lang="fi-FI" sz="1800" b="0" i="0" u="none" strike="noStrike" kern="1200" cap="none" spc="0" normalizeH="0" baseline="0" noProof="0" dirty="0" err="1">
                <a:ln>
                  <a:noFill/>
                </a:ln>
                <a:solidFill>
                  <a:prstClr val="white"/>
                </a:solidFill>
                <a:effectLst/>
                <a:uLnTx/>
                <a:uFillTx/>
                <a:latin typeface="Arial" panose="020B0604020202020204"/>
                <a:ea typeface="+mn-ea"/>
                <a:cs typeface="+mn-cs"/>
              </a:rPr>
              <a:t>citizens</a:t>
            </a:r>
            <a:r>
              <a:rPr kumimoji="0" lang="fi-FI" sz="1800" b="0" i="0" u="none" strike="noStrike" kern="1200" cap="none" spc="0" normalizeH="0" baseline="0" noProof="0" dirty="0">
                <a:ln>
                  <a:noFill/>
                </a:ln>
                <a:solidFill>
                  <a:prstClr val="white"/>
                </a:solidFill>
                <a:effectLst/>
                <a:uLnTx/>
                <a:uFillTx/>
                <a:latin typeface="Arial" panose="020B0604020202020204"/>
                <a:ea typeface="+mn-ea"/>
                <a:cs typeface="+mn-cs"/>
              </a:rPr>
              <a:t> </a:t>
            </a:r>
            <a:r>
              <a:rPr kumimoji="0" lang="fi-FI" sz="1800" b="0" i="0" u="none" strike="noStrike" kern="1200" cap="none" spc="0" normalizeH="0" baseline="0" noProof="0" dirty="0" err="1">
                <a:ln>
                  <a:noFill/>
                </a:ln>
                <a:solidFill>
                  <a:prstClr val="white"/>
                </a:solidFill>
                <a:effectLst/>
                <a:uLnTx/>
                <a:uFillTx/>
                <a:latin typeface="Arial" panose="020B0604020202020204"/>
                <a:ea typeface="+mn-ea"/>
                <a:cs typeface="+mn-cs"/>
              </a:rPr>
              <a:t>with</a:t>
            </a:r>
            <a:r>
              <a:rPr kumimoji="0" lang="fi-FI" sz="1800" b="0" i="0" u="none" strike="noStrike" kern="1200" cap="none" spc="0" normalizeH="0" baseline="0" noProof="0" dirty="0">
                <a:ln>
                  <a:noFill/>
                </a:ln>
                <a:solidFill>
                  <a:prstClr val="white"/>
                </a:solidFill>
                <a:effectLst/>
                <a:uLnTx/>
                <a:uFillTx/>
                <a:latin typeface="Arial" panose="020B0604020202020204"/>
                <a:ea typeface="+mn-ea"/>
                <a:cs typeface="+mn-cs"/>
              </a:rPr>
              <a:t> </a:t>
            </a:r>
            <a:r>
              <a:rPr kumimoji="0" lang="fi-FI" sz="1800" b="0" i="0" u="none" strike="noStrike" kern="1200" cap="none" spc="0" normalizeH="0" baseline="0" noProof="0" dirty="0" err="1">
                <a:ln>
                  <a:noFill/>
                </a:ln>
                <a:solidFill>
                  <a:prstClr val="white"/>
                </a:solidFill>
                <a:effectLst/>
                <a:uLnTx/>
                <a:uFillTx/>
                <a:latin typeface="Arial" panose="020B0604020202020204"/>
                <a:ea typeface="+mn-ea"/>
                <a:cs typeface="+mn-cs"/>
              </a:rPr>
              <a:t>talkative</a:t>
            </a:r>
            <a:r>
              <a:rPr kumimoji="0" lang="fi-FI" sz="1800" b="0" i="0" u="none" strike="noStrike" kern="1200" cap="none" spc="0" normalizeH="0" baseline="0" noProof="0" dirty="0">
                <a:ln>
                  <a:noFill/>
                </a:ln>
                <a:solidFill>
                  <a:prstClr val="white"/>
                </a:solidFill>
                <a:effectLst/>
                <a:uLnTx/>
                <a:uFillTx/>
                <a:latin typeface="Arial" panose="020B0604020202020204"/>
                <a:ea typeface="+mn-ea"/>
                <a:cs typeface="+mn-cs"/>
              </a:rPr>
              <a:t> </a:t>
            </a:r>
            <a:r>
              <a:rPr kumimoji="0" lang="fi-FI" sz="1800" b="0" i="0" u="none" strike="noStrike" kern="1200" cap="none" spc="0" normalizeH="0" baseline="0" noProof="0" dirty="0" err="1">
                <a:ln>
                  <a:noFill/>
                </a:ln>
                <a:solidFill>
                  <a:prstClr val="white"/>
                </a:solidFill>
                <a:effectLst/>
                <a:uLnTx/>
                <a:uFillTx/>
                <a:latin typeface="Arial" panose="020B0604020202020204"/>
                <a:ea typeface="+mn-ea"/>
                <a:cs typeface="+mn-cs"/>
              </a:rPr>
              <a:t>librarybikes</a:t>
            </a:r>
            <a:endParaRPr kumimoji="0" lang="fi-FI"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8" name="Ellipsi 17"/>
          <p:cNvSpPr/>
          <p:nvPr/>
        </p:nvSpPr>
        <p:spPr>
          <a:xfrm>
            <a:off x="6090318" y="1167332"/>
            <a:ext cx="2478459" cy="230604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1" name="Tekstiruutu 20"/>
          <p:cNvSpPr txBox="1"/>
          <p:nvPr/>
        </p:nvSpPr>
        <p:spPr>
          <a:xfrm>
            <a:off x="6160716" y="1419252"/>
            <a:ext cx="2257443"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a:ea typeface="+mn-ea"/>
                <a:cs typeface="+mn-cs"/>
              </a:rPr>
              <a:t>Open ideas harvesting: digital platform, urban events and </a:t>
            </a:r>
            <a:r>
              <a:rPr kumimoji="0" lang="en-US" sz="2000" b="0" i="0" u="none" strike="noStrike" kern="1200" cap="none" spc="0" normalizeH="0" baseline="0" noProof="0" dirty="0" err="1">
                <a:ln>
                  <a:noFill/>
                </a:ln>
                <a:solidFill>
                  <a:prstClr val="white"/>
                </a:solidFill>
                <a:effectLst/>
                <a:uLnTx/>
                <a:uFillTx/>
                <a:latin typeface="Arial" panose="020B0604020202020204"/>
                <a:ea typeface="+mn-ea"/>
                <a:cs typeface="+mn-cs"/>
              </a:rPr>
              <a:t>advertizing</a:t>
            </a:r>
            <a:r>
              <a:rPr kumimoji="0" lang="en-US" sz="2000" b="0" i="0" u="none" strike="noStrike" kern="1200" cap="none" spc="0" normalizeH="0" baseline="0" noProof="0" dirty="0">
                <a:ln>
                  <a:noFill/>
                </a:ln>
                <a:solidFill>
                  <a:prstClr val="white"/>
                </a:solidFill>
                <a:effectLst/>
                <a:uLnTx/>
                <a:uFillTx/>
                <a:latin typeface="Arial" panose="020B0604020202020204"/>
                <a:ea typeface="+mn-ea"/>
                <a:cs typeface="+mn-cs"/>
              </a:rPr>
              <a:t> campaign </a:t>
            </a:r>
            <a:endParaRPr kumimoji="0" lang="fi-FI" sz="20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24" name="Ellipsi 23"/>
          <p:cNvSpPr/>
          <p:nvPr/>
        </p:nvSpPr>
        <p:spPr>
          <a:xfrm>
            <a:off x="71738" y="1780376"/>
            <a:ext cx="1661064" cy="14673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5" name="Tekstiruutu 24"/>
          <p:cNvSpPr txBox="1"/>
          <p:nvPr/>
        </p:nvSpPr>
        <p:spPr>
          <a:xfrm>
            <a:off x="35891" y="1898966"/>
            <a:ext cx="1732759"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white"/>
                </a:solidFill>
                <a:effectLst/>
                <a:uLnTx/>
                <a:uFillTx/>
                <a:latin typeface="Arial" panose="020B0604020202020204"/>
                <a:ea typeface="+mn-ea"/>
                <a:cs typeface="+mn-cs"/>
              </a:rPr>
              <a:t>Marketing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white"/>
                </a:solidFill>
                <a:effectLst/>
                <a:uLnTx/>
                <a:uFillTx/>
                <a:latin typeface="Arial" panose="020B0604020202020204"/>
                <a:ea typeface="+mn-ea"/>
                <a:cs typeface="+mn-cs"/>
              </a:rPr>
              <a:t>and </a:t>
            </a:r>
            <a:r>
              <a:rPr kumimoji="0" lang="fi-FI" sz="1800" b="0" i="0" u="none" strike="noStrike" kern="1200" cap="none" spc="0" normalizeH="0" baseline="0" noProof="0" dirty="0" err="1">
                <a:ln>
                  <a:noFill/>
                </a:ln>
                <a:solidFill>
                  <a:prstClr val="white"/>
                </a:solidFill>
                <a:effectLst/>
                <a:uLnTx/>
                <a:uFillTx/>
                <a:latin typeface="Arial" panose="020B0604020202020204"/>
                <a:ea typeface="+mn-ea"/>
                <a:cs typeface="+mn-cs"/>
              </a:rPr>
              <a:t>reaching</a:t>
            </a:r>
            <a:r>
              <a:rPr kumimoji="0" lang="fi-FI" sz="1800" b="0" i="0" u="none" strike="noStrike" kern="1200" cap="none" spc="0" normalizeH="0" baseline="0" noProof="0" dirty="0">
                <a:ln>
                  <a:noFill/>
                </a:ln>
                <a:solidFill>
                  <a:prstClr val="white"/>
                </a:solidFill>
                <a:effectLst/>
                <a:uLnTx/>
                <a:uFillTx/>
                <a:latin typeface="Arial" panose="020B0604020202020204"/>
                <a:ea typeface="+mn-ea"/>
                <a:cs typeface="+mn-cs"/>
              </a:rPr>
              <a:t> </a:t>
            </a:r>
            <a:r>
              <a:rPr kumimoji="0" lang="fi-FI" sz="1800" b="0" i="0" u="none" strike="noStrike" kern="1200" cap="none" spc="0" normalizeH="0" baseline="0" noProof="0" dirty="0" err="1">
                <a:ln>
                  <a:noFill/>
                </a:ln>
                <a:solidFill>
                  <a:prstClr val="white"/>
                </a:solidFill>
                <a:effectLst/>
                <a:uLnTx/>
                <a:uFillTx/>
                <a:latin typeface="Arial" panose="020B0604020202020204"/>
                <a:ea typeface="+mn-ea"/>
                <a:cs typeface="+mn-cs"/>
              </a:rPr>
              <a:t>new</a:t>
            </a:r>
            <a:r>
              <a:rPr kumimoji="0" lang="fi-FI" sz="1800" b="0" i="0" u="none" strike="noStrike" kern="1200" cap="none" spc="0" normalizeH="0" baseline="0" noProof="0" dirty="0">
                <a:ln>
                  <a:noFill/>
                </a:ln>
                <a:solidFill>
                  <a:prstClr val="white"/>
                </a:solidFill>
                <a:effectLst/>
                <a:uLnTx/>
                <a:uFillTx/>
                <a:latin typeface="Arial" panose="020B060402020202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err="1">
                <a:ln>
                  <a:noFill/>
                </a:ln>
                <a:solidFill>
                  <a:prstClr val="white"/>
                </a:solidFill>
                <a:effectLst/>
                <a:uLnTx/>
                <a:uFillTx/>
                <a:latin typeface="Arial" panose="020B0604020202020204"/>
                <a:ea typeface="+mn-ea"/>
                <a:cs typeface="+mn-cs"/>
              </a:rPr>
              <a:t>audiences</a:t>
            </a:r>
            <a:endParaRPr kumimoji="0" lang="fi-FI"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357329034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ikehys 3"/>
          <p:cNvSpPr txBox="1"/>
          <p:nvPr/>
        </p:nvSpPr>
        <p:spPr>
          <a:xfrm>
            <a:off x="350520" y="1004052"/>
            <a:ext cx="11262360" cy="5632311"/>
          </a:xfrm>
          <a:prstGeom prst="rect">
            <a:avLst/>
          </a:prstGeom>
          <a:noFill/>
        </p:spPr>
        <p:txBody>
          <a:bodyPr wrap="squar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sz="2000" b="1" dirty="0">
                <a:solidFill>
                  <a:srgbClr val="FF0000"/>
                </a:solidFill>
                <a:latin typeface="Calibri" charset="0"/>
              </a:rPr>
              <a:t>I Dream-On! </a:t>
            </a:r>
            <a:r>
              <a:rPr lang="en-US" sz="2000" dirty="0">
                <a:solidFill>
                  <a:srgbClr val="FF0000"/>
                </a:solidFill>
                <a:latin typeface="Calibri" charset="0"/>
              </a:rPr>
              <a:t>Raising awareness, collecting ideas and inviting people in planning</a:t>
            </a:r>
            <a:endParaRPr lang="en-US" sz="2000" b="1" dirty="0">
              <a:solidFill>
                <a:srgbClr val="FF0000"/>
              </a:solidFill>
              <a:latin typeface="Calibri" charset="0"/>
            </a:endParaRPr>
          </a:p>
          <a:p>
            <a:pPr eaLnBrk="1" hangingPunct="1"/>
            <a:r>
              <a:rPr lang="en-US" sz="2000" b="1" dirty="0">
                <a:solidFill>
                  <a:srgbClr val="FF0000"/>
                </a:solidFill>
                <a:latin typeface="Calibri" charset="0"/>
              </a:rPr>
              <a:t>II Urban </a:t>
            </a:r>
            <a:r>
              <a:rPr lang="en-US" sz="2000" b="1" dirty="0" err="1">
                <a:solidFill>
                  <a:srgbClr val="FF0000"/>
                </a:solidFill>
                <a:latin typeface="Calibri" charset="0"/>
              </a:rPr>
              <a:t>experientiality</a:t>
            </a:r>
            <a:r>
              <a:rPr lang="en-US" sz="2000" b="1" dirty="0">
                <a:solidFill>
                  <a:srgbClr val="FF0000"/>
                </a:solidFill>
                <a:latin typeface="Calibri" charset="0"/>
              </a:rPr>
              <a:t> of future library </a:t>
            </a:r>
            <a:r>
              <a:rPr lang="en-US" sz="2000" dirty="0">
                <a:solidFill>
                  <a:srgbClr val="FF0000"/>
                </a:solidFill>
                <a:latin typeface="Calibri" charset="0"/>
              </a:rPr>
              <a:t>in urban events: Street art, </a:t>
            </a:r>
            <a:r>
              <a:rPr lang="en-US" sz="2000" dirty="0" err="1">
                <a:solidFill>
                  <a:srgbClr val="FF0000"/>
                </a:solidFill>
                <a:latin typeface="Calibri" charset="0"/>
              </a:rPr>
              <a:t>Jurttasauna</a:t>
            </a:r>
            <a:r>
              <a:rPr lang="en-US" sz="2000" dirty="0">
                <a:solidFill>
                  <a:srgbClr val="FF0000"/>
                </a:solidFill>
                <a:latin typeface="Calibri" charset="0"/>
              </a:rPr>
              <a:t>, World Design Capital </a:t>
            </a:r>
            <a:r>
              <a:rPr lang="en-US" sz="2000" dirty="0" err="1">
                <a:solidFill>
                  <a:srgbClr val="FF0000"/>
                </a:solidFill>
                <a:latin typeface="Calibri" charset="0"/>
              </a:rPr>
              <a:t>Paviljonki</a:t>
            </a:r>
            <a:r>
              <a:rPr lang="en-US" sz="2000" dirty="0">
                <a:solidFill>
                  <a:srgbClr val="FF0000"/>
                </a:solidFill>
                <a:latin typeface="Calibri" charset="0"/>
              </a:rPr>
              <a:t>, </a:t>
            </a:r>
            <a:r>
              <a:rPr lang="en-US" sz="2000" dirty="0" err="1">
                <a:solidFill>
                  <a:srgbClr val="FF0000"/>
                </a:solidFill>
                <a:latin typeface="Calibri" charset="0"/>
              </a:rPr>
              <a:t>Knit</a:t>
            </a:r>
            <a:r>
              <a:rPr lang="en-US" altLang="ja-JP" sz="2000" dirty="0" err="1">
                <a:solidFill>
                  <a:srgbClr val="FF0000"/>
                </a:solidFill>
                <a:latin typeface="Calibri" charset="0"/>
              </a:rPr>
              <a:t>’</a:t>
            </a:r>
            <a:r>
              <a:rPr lang="en-US" sz="2000" dirty="0" err="1">
                <a:solidFill>
                  <a:srgbClr val="FF0000"/>
                </a:solidFill>
                <a:latin typeface="Calibri" charset="0"/>
              </a:rPr>
              <a:t>n</a:t>
            </a:r>
            <a:r>
              <a:rPr lang="en-US" sz="2000" dirty="0">
                <a:solidFill>
                  <a:srgbClr val="FF0000"/>
                </a:solidFill>
                <a:latin typeface="Calibri" charset="0"/>
              </a:rPr>
              <a:t> Tag – yearn bombing, WÄRK-fest…</a:t>
            </a:r>
            <a:endParaRPr lang="en-US" sz="2000" b="1" dirty="0">
              <a:solidFill>
                <a:srgbClr val="FF0000"/>
              </a:solidFill>
              <a:latin typeface="Calibri" charset="0"/>
            </a:endParaRPr>
          </a:p>
          <a:p>
            <a:pPr eaLnBrk="1" hangingPunct="1"/>
            <a:r>
              <a:rPr lang="en-US" sz="2000" b="1" dirty="0">
                <a:solidFill>
                  <a:srgbClr val="FF0000"/>
                </a:solidFill>
                <a:latin typeface="Calibri" charset="0"/>
              </a:rPr>
              <a:t>III Dream Job </a:t>
            </a:r>
            <a:r>
              <a:rPr lang="en-US" sz="2000" dirty="0">
                <a:solidFill>
                  <a:srgbClr val="FF0000"/>
                </a:solidFill>
                <a:latin typeface="Calibri" charset="0"/>
              </a:rPr>
              <a:t>analysis of the 2600 library dreams by staff</a:t>
            </a:r>
            <a:endParaRPr lang="en-US" sz="2000" b="1" dirty="0">
              <a:solidFill>
                <a:srgbClr val="FF0000"/>
              </a:solidFill>
              <a:latin typeface="Calibri" charset="0"/>
            </a:endParaRPr>
          </a:p>
          <a:p>
            <a:pPr eaLnBrk="1" hangingPunct="1"/>
            <a:r>
              <a:rPr lang="en-US" sz="2000" b="1" dirty="0">
                <a:solidFill>
                  <a:srgbClr val="FF0000"/>
                </a:solidFill>
                <a:latin typeface="Calibri" charset="0"/>
              </a:rPr>
              <a:t>IV Participatory budgeting </a:t>
            </a:r>
            <a:r>
              <a:rPr lang="en-US" sz="2000" dirty="0">
                <a:solidFill>
                  <a:srgbClr val="FF0000"/>
                </a:solidFill>
                <a:latin typeface="Calibri" charset="0"/>
              </a:rPr>
              <a:t>– Together with </a:t>
            </a:r>
            <a:r>
              <a:rPr lang="en-US" sz="2000" dirty="0" err="1">
                <a:solidFill>
                  <a:srgbClr val="FF0000"/>
                </a:solidFill>
                <a:latin typeface="Calibri" charset="0"/>
              </a:rPr>
              <a:t>Sitra</a:t>
            </a:r>
            <a:r>
              <a:rPr lang="en-US" sz="2000" dirty="0">
                <a:solidFill>
                  <a:srgbClr val="FF0000"/>
                </a:solidFill>
                <a:latin typeface="Calibri" charset="0"/>
              </a:rPr>
              <a:t>, </a:t>
            </a:r>
            <a:r>
              <a:rPr lang="en-US" sz="2000" dirty="0" err="1">
                <a:solidFill>
                  <a:srgbClr val="FF0000"/>
                </a:solidFill>
                <a:latin typeface="Calibri" charset="0"/>
              </a:rPr>
              <a:t>Emobitin</a:t>
            </a:r>
            <a:r>
              <a:rPr lang="en-US" sz="2000" dirty="0">
                <a:solidFill>
                  <a:srgbClr val="FF0000"/>
                </a:solidFill>
                <a:latin typeface="Calibri" charset="0"/>
              </a:rPr>
              <a:t> ja </a:t>
            </a:r>
            <a:r>
              <a:rPr lang="en-US" sz="2000" dirty="0" err="1">
                <a:solidFill>
                  <a:srgbClr val="FF0000"/>
                </a:solidFill>
                <a:latin typeface="Calibri" charset="0"/>
              </a:rPr>
              <a:t>Avanto</a:t>
            </a:r>
            <a:r>
              <a:rPr lang="en-US" sz="2000" dirty="0">
                <a:solidFill>
                  <a:srgbClr val="FF0000"/>
                </a:solidFill>
                <a:latin typeface="Calibri" charset="0"/>
              </a:rPr>
              <a:t> Insight</a:t>
            </a:r>
            <a:endParaRPr lang="en-US" sz="2000" b="1" dirty="0">
              <a:solidFill>
                <a:srgbClr val="FF0000"/>
              </a:solidFill>
              <a:latin typeface="Calibri" charset="0"/>
            </a:endParaRPr>
          </a:p>
          <a:p>
            <a:pPr eaLnBrk="1" hangingPunct="1"/>
            <a:r>
              <a:rPr lang="en-US" sz="2000" b="1" dirty="0">
                <a:solidFill>
                  <a:srgbClr val="FF0000"/>
                </a:solidFill>
                <a:latin typeface="Calibri" charset="0"/>
              </a:rPr>
              <a:t>V Invitational workshops and events</a:t>
            </a:r>
            <a:r>
              <a:rPr lang="en-US" sz="2000" dirty="0">
                <a:solidFill>
                  <a:srgbClr val="FF0000"/>
                </a:solidFill>
                <a:latin typeface="Calibri" charset="0"/>
              </a:rPr>
              <a:t> to reach target groups identified as crucial – growing the key stakeholder network</a:t>
            </a:r>
          </a:p>
          <a:p>
            <a:pPr eaLnBrk="1" hangingPunct="1"/>
            <a:r>
              <a:rPr lang="en-US" sz="2000" b="1" dirty="0">
                <a:solidFill>
                  <a:schemeClr val="bg1">
                    <a:lumMod val="75000"/>
                  </a:schemeClr>
                </a:solidFill>
                <a:latin typeface="Calibri" charset="0"/>
              </a:rPr>
              <a:t>VI</a:t>
            </a:r>
            <a:r>
              <a:rPr lang="en-US" sz="2000" dirty="0">
                <a:solidFill>
                  <a:schemeClr val="bg1">
                    <a:lumMod val="75000"/>
                  </a:schemeClr>
                </a:solidFill>
                <a:latin typeface="Calibri" charset="0"/>
              </a:rPr>
              <a:t> </a:t>
            </a:r>
            <a:r>
              <a:rPr lang="en-US" sz="2000" b="1" dirty="0">
                <a:solidFill>
                  <a:schemeClr val="bg1">
                    <a:lumMod val="75000"/>
                  </a:schemeClr>
                </a:solidFill>
                <a:latin typeface="Calibri" charset="0"/>
              </a:rPr>
              <a:t>Open display of architecture competition entries </a:t>
            </a:r>
            <a:r>
              <a:rPr lang="en-US" sz="2000" dirty="0">
                <a:solidFill>
                  <a:schemeClr val="bg1">
                    <a:lumMod val="75000"/>
                  </a:schemeClr>
                </a:solidFill>
                <a:latin typeface="Calibri" charset="0"/>
              </a:rPr>
              <a:t>Over 500 entries to architectural competition open to viewing in public.</a:t>
            </a:r>
          </a:p>
          <a:p>
            <a:pPr eaLnBrk="1" hangingPunct="1"/>
            <a:r>
              <a:rPr lang="en-US" sz="2000" b="1" dirty="0">
                <a:solidFill>
                  <a:schemeClr val="bg1">
                    <a:lumMod val="75000"/>
                  </a:schemeClr>
                </a:solidFill>
                <a:latin typeface="Calibri" charset="0"/>
              </a:rPr>
              <a:t>VII Citizen discussion through web brainstorming </a:t>
            </a:r>
            <a:endParaRPr lang="en-US" sz="2000" dirty="0">
              <a:solidFill>
                <a:schemeClr val="bg1">
                  <a:lumMod val="75000"/>
                </a:schemeClr>
              </a:solidFill>
              <a:latin typeface="Calibri" charset="0"/>
            </a:endParaRPr>
          </a:p>
          <a:p>
            <a:pPr eaLnBrk="1" hangingPunct="1"/>
            <a:r>
              <a:rPr lang="en-US" sz="2000" b="1" dirty="0">
                <a:solidFill>
                  <a:srgbClr val="FF0000"/>
                </a:solidFill>
                <a:latin typeface="Calibri" charset="0"/>
              </a:rPr>
              <a:t>VIII</a:t>
            </a:r>
            <a:r>
              <a:rPr lang="en-US" sz="2000" dirty="0">
                <a:solidFill>
                  <a:srgbClr val="FF0000"/>
                </a:solidFill>
                <a:latin typeface="Calibri" charset="0"/>
              </a:rPr>
              <a:t> </a:t>
            </a:r>
            <a:r>
              <a:rPr lang="en-US" sz="2000" b="1" dirty="0">
                <a:solidFill>
                  <a:srgbClr val="FF0000"/>
                </a:solidFill>
                <a:latin typeface="Calibri" charset="0"/>
              </a:rPr>
              <a:t>Signal us!</a:t>
            </a:r>
            <a:r>
              <a:rPr lang="en-US" sz="2000" dirty="0">
                <a:solidFill>
                  <a:srgbClr val="FF0000"/>
                </a:solidFill>
                <a:latin typeface="Calibri" charset="0"/>
              </a:rPr>
              <a:t> all libraries joint campaign day, where customers could give feedback by placing post-its directly in library spaces</a:t>
            </a:r>
            <a:endParaRPr lang="en-US" sz="2000" b="1" dirty="0">
              <a:solidFill>
                <a:srgbClr val="FF0000"/>
              </a:solidFill>
              <a:latin typeface="Calibri" charset="0"/>
            </a:endParaRPr>
          </a:p>
          <a:p>
            <a:pPr eaLnBrk="1" hangingPunct="1"/>
            <a:r>
              <a:rPr lang="en-US" sz="2000" b="1" dirty="0">
                <a:solidFill>
                  <a:schemeClr val="bg1">
                    <a:lumMod val="75000"/>
                  </a:schemeClr>
                </a:solidFill>
                <a:latin typeface="Calibri" charset="0"/>
              </a:rPr>
              <a:t>IX Bicycling libraries </a:t>
            </a:r>
            <a:r>
              <a:rPr lang="en-US" sz="2000" dirty="0">
                <a:solidFill>
                  <a:schemeClr val="bg1">
                    <a:lumMod val="75000"/>
                  </a:schemeClr>
                </a:solidFill>
                <a:latin typeface="Calibri" charset="0"/>
              </a:rPr>
              <a:t>– Mini libraries brought library activities to people in streets 13.-14.6. raising awareness of the closing of architectural competition</a:t>
            </a:r>
          </a:p>
          <a:p>
            <a:pPr eaLnBrk="1" hangingPunct="1"/>
            <a:r>
              <a:rPr lang="en-US" sz="2000" b="1" dirty="0">
                <a:latin typeface="Calibri" charset="0"/>
              </a:rPr>
              <a:t>X Friends of central library </a:t>
            </a:r>
            <a:r>
              <a:rPr lang="en-US" sz="2000" dirty="0">
                <a:latin typeface="Calibri" charset="0"/>
              </a:rPr>
              <a:t>user-designer community build up through three month intensive process </a:t>
            </a:r>
          </a:p>
          <a:p>
            <a:pPr eaLnBrk="1" hangingPunct="1"/>
            <a:r>
              <a:rPr lang="en-US" sz="2000" b="1" dirty="0">
                <a:solidFill>
                  <a:schemeClr val="bg1">
                    <a:lumMod val="75000"/>
                  </a:schemeClr>
                </a:solidFill>
                <a:latin typeface="Calibri" charset="0"/>
              </a:rPr>
              <a:t>XI Pilots in new and renovated libraries: </a:t>
            </a:r>
            <a:r>
              <a:rPr lang="en-US" sz="2000" dirty="0" err="1">
                <a:solidFill>
                  <a:schemeClr val="bg1">
                    <a:lumMod val="75000"/>
                  </a:schemeClr>
                </a:solidFill>
                <a:latin typeface="Calibri" charset="0"/>
              </a:rPr>
              <a:t>Maunula</a:t>
            </a:r>
            <a:r>
              <a:rPr lang="en-US" sz="2000" dirty="0">
                <a:solidFill>
                  <a:schemeClr val="bg1">
                    <a:lumMod val="75000"/>
                  </a:schemeClr>
                </a:solidFill>
                <a:latin typeface="Calibri" charset="0"/>
              </a:rPr>
              <a:t>, </a:t>
            </a:r>
            <a:r>
              <a:rPr lang="en-US" sz="2000" dirty="0" err="1">
                <a:solidFill>
                  <a:schemeClr val="bg1">
                    <a:lumMod val="75000"/>
                  </a:schemeClr>
                </a:solidFill>
                <a:latin typeface="Calibri" charset="0"/>
              </a:rPr>
              <a:t>Töölö</a:t>
            </a:r>
            <a:r>
              <a:rPr lang="en-US" sz="2000" dirty="0">
                <a:solidFill>
                  <a:schemeClr val="bg1">
                    <a:lumMod val="75000"/>
                  </a:schemeClr>
                </a:solidFill>
                <a:latin typeface="Calibri" charset="0"/>
              </a:rPr>
              <a:t>, </a:t>
            </a:r>
          </a:p>
          <a:p>
            <a:pPr eaLnBrk="1" hangingPunct="1"/>
            <a:r>
              <a:rPr lang="en-US" sz="2000" dirty="0" err="1">
                <a:solidFill>
                  <a:schemeClr val="bg1">
                    <a:lumMod val="75000"/>
                  </a:schemeClr>
                </a:solidFill>
                <a:latin typeface="Calibri" charset="0"/>
              </a:rPr>
              <a:t>Herttoniemi</a:t>
            </a:r>
            <a:r>
              <a:rPr lang="en-US" sz="2000" dirty="0">
                <a:solidFill>
                  <a:schemeClr val="bg1">
                    <a:lumMod val="75000"/>
                  </a:schemeClr>
                </a:solidFill>
                <a:latin typeface="Calibri" charset="0"/>
              </a:rPr>
              <a:t>, </a:t>
            </a:r>
            <a:r>
              <a:rPr lang="en-US" sz="2000" dirty="0" err="1">
                <a:solidFill>
                  <a:schemeClr val="bg1">
                    <a:lumMod val="75000"/>
                  </a:schemeClr>
                </a:solidFill>
                <a:latin typeface="Calibri" charset="0"/>
              </a:rPr>
              <a:t>Lasipalatsi</a:t>
            </a:r>
            <a:endParaRPr lang="en-US" sz="2000" dirty="0">
              <a:solidFill>
                <a:schemeClr val="bg1">
                  <a:lumMod val="75000"/>
                </a:schemeClr>
              </a:solidFill>
              <a:latin typeface="Calibri" charset="0"/>
            </a:endParaRPr>
          </a:p>
          <a:p>
            <a:pPr eaLnBrk="1" hangingPunct="1"/>
            <a:r>
              <a:rPr lang="en-US" sz="2000" b="1" dirty="0">
                <a:solidFill>
                  <a:srgbClr val="000000"/>
                </a:solidFill>
                <a:latin typeface="Calibri" charset="0"/>
              </a:rPr>
              <a:t>XII Friends of Library </a:t>
            </a:r>
            <a:r>
              <a:rPr lang="en-US" sz="2000" dirty="0">
                <a:solidFill>
                  <a:srgbClr val="000000"/>
                </a:solidFill>
                <a:latin typeface="Calibri" charset="0"/>
              </a:rPr>
              <a:t>user community</a:t>
            </a:r>
            <a:r>
              <a:rPr lang="en-US" sz="2000" dirty="0">
                <a:solidFill>
                  <a:schemeClr val="bg1">
                    <a:lumMod val="75000"/>
                  </a:schemeClr>
                </a:solidFill>
                <a:latin typeface="Calibri" charset="0"/>
              </a:rPr>
              <a:t> </a:t>
            </a:r>
          </a:p>
        </p:txBody>
      </p:sp>
      <p:sp>
        <p:nvSpPr>
          <p:cNvPr id="2" name="TextBox 1"/>
          <p:cNvSpPr txBox="1"/>
          <p:nvPr/>
        </p:nvSpPr>
        <p:spPr>
          <a:xfrm>
            <a:off x="396240" y="173621"/>
            <a:ext cx="11231880" cy="584775"/>
          </a:xfrm>
          <a:prstGeom prst="rect">
            <a:avLst/>
          </a:prstGeom>
          <a:noFill/>
        </p:spPr>
        <p:txBody>
          <a:bodyPr wrap="square" rtlCol="0">
            <a:spAutoFit/>
          </a:bodyPr>
          <a:lstStyle/>
          <a:p>
            <a:r>
              <a:rPr lang="en-US" sz="3200" b="1" dirty="0">
                <a:solidFill>
                  <a:schemeClr val="bg1">
                    <a:lumMod val="65000"/>
                  </a:schemeClr>
                </a:solidFill>
              </a:rPr>
              <a:t>Collaborative design in </a:t>
            </a:r>
            <a:r>
              <a:rPr lang="en-US" sz="3200" b="1" dirty="0" err="1">
                <a:solidFill>
                  <a:schemeClr val="bg1">
                    <a:lumMod val="65000"/>
                  </a:schemeClr>
                </a:solidFill>
              </a:rPr>
              <a:t>Celib</a:t>
            </a:r>
            <a:r>
              <a:rPr lang="en-US" sz="3200" b="1" dirty="0"/>
              <a:t>:</a:t>
            </a:r>
            <a:r>
              <a:rPr lang="en-US" sz="3200" b="1" dirty="0">
                <a:solidFill>
                  <a:srgbClr val="FF0000"/>
                </a:solidFill>
              </a:rPr>
              <a:t> </a:t>
            </a:r>
            <a:r>
              <a:rPr lang="en-US" b="1" dirty="0">
                <a:solidFill>
                  <a:srgbClr val="FF0000"/>
                </a:solidFill>
              </a:rPr>
              <a:t>RED 2019 paper, </a:t>
            </a:r>
            <a:r>
              <a:rPr lang="en-US" b="1" dirty="0"/>
              <a:t>BLACK 2020 paper</a:t>
            </a:r>
          </a:p>
        </p:txBody>
      </p:sp>
    </p:spTree>
    <p:extLst>
      <p:ext uri="{BB962C8B-B14F-4D97-AF65-F5344CB8AC3E}">
        <p14:creationId xmlns:p14="http://schemas.microsoft.com/office/powerpoint/2010/main" val="387802860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n paikkamerkki 3"/>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3" b="3"/>
          <a:stretch>
            <a:fillRect/>
          </a:stretch>
        </p:blipFill>
        <p:spPr/>
      </p:pic>
      <p:sp>
        <p:nvSpPr>
          <p:cNvPr id="9" name="Suorakulmio 8"/>
          <p:cNvSpPr/>
          <p:nvPr/>
        </p:nvSpPr>
        <p:spPr>
          <a:xfrm>
            <a:off x="0" y="-6478"/>
            <a:ext cx="12192000" cy="1530630"/>
          </a:xfrm>
          <a:prstGeom prst="rect">
            <a:avLst/>
          </a:prstGeom>
          <a:solidFill>
            <a:schemeClr val="bg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 name="Tekstiruutu 4"/>
          <p:cNvSpPr txBox="1"/>
          <p:nvPr/>
        </p:nvSpPr>
        <p:spPr>
          <a:xfrm>
            <a:off x="11411712" y="2267712"/>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 name="Otsikko 2"/>
          <p:cNvSpPr>
            <a:spLocks noGrp="1"/>
          </p:cNvSpPr>
          <p:nvPr>
            <p:ph type="title"/>
          </p:nvPr>
        </p:nvSpPr>
        <p:spPr>
          <a:xfrm>
            <a:off x="-64655" y="235712"/>
            <a:ext cx="12321310" cy="856925"/>
          </a:xfrm>
        </p:spPr>
        <p:txBody>
          <a:bodyPr/>
          <a:lstStyle/>
          <a:p>
            <a:pPr algn="ctr"/>
            <a:r>
              <a:rPr lang="fi-FI" sz="2000" dirty="0" err="1"/>
              <a:t>All</a:t>
            </a:r>
            <a:r>
              <a:rPr lang="fi-FI" sz="2000" dirty="0"/>
              <a:t> </a:t>
            </a:r>
            <a:r>
              <a:rPr lang="fi-FI" sz="2000" dirty="0" err="1"/>
              <a:t>collaborative</a:t>
            </a:r>
            <a:r>
              <a:rPr lang="fi-FI" sz="2000" dirty="0"/>
              <a:t> design </a:t>
            </a:r>
            <a:r>
              <a:rPr lang="fi-FI" sz="2000" dirty="0" err="1"/>
              <a:t>activities</a:t>
            </a:r>
            <a:r>
              <a:rPr lang="fi-FI" sz="2000" dirty="0"/>
              <a:t> </a:t>
            </a:r>
            <a:r>
              <a:rPr lang="fi-FI" sz="2000" dirty="0" err="1"/>
              <a:t>regarded</a:t>
            </a:r>
            <a:r>
              <a:rPr lang="fi-FI" sz="2000" dirty="0"/>
              <a:t> as </a:t>
            </a:r>
            <a:r>
              <a:rPr lang="fi-FI" sz="2000" dirty="0" err="1"/>
              <a:t>useful</a:t>
            </a:r>
            <a:r>
              <a:rPr lang="fi-FI" sz="2000" dirty="0"/>
              <a:t> and </a:t>
            </a:r>
            <a:r>
              <a:rPr lang="fi-FI" sz="2000" dirty="0" err="1"/>
              <a:t>successful</a:t>
            </a:r>
            <a:endParaRPr lang="fi-FI" sz="2000" dirty="0"/>
          </a:p>
        </p:txBody>
      </p:sp>
      <p:sp>
        <p:nvSpPr>
          <p:cNvPr id="2" name="Tekstiruutu 1"/>
          <p:cNvSpPr txBox="1"/>
          <p:nvPr/>
        </p:nvSpPr>
        <p:spPr>
          <a:xfrm>
            <a:off x="1828800" y="5301220"/>
            <a:ext cx="3860800"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br>
              <a:rPr kumimoji="0" lang="fi-FI" sz="2400" b="0" i="0" u="none" strike="noStrike" kern="1200" cap="none" spc="0" normalizeH="0" baseline="0" noProof="0" dirty="0">
                <a:ln>
                  <a:noFill/>
                </a:ln>
                <a:solidFill>
                  <a:prstClr val="black"/>
                </a:solidFill>
                <a:effectLst/>
                <a:uLnTx/>
                <a:uFillTx/>
                <a:latin typeface="Arial" panose="020B0604020202020204"/>
                <a:ea typeface="+mn-ea"/>
                <a:cs typeface="+mn-cs"/>
              </a:rPr>
            </a:br>
            <a:endParaRPr kumimoji="0" lang="fi-FI"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7" name="Tekstiruutu 6"/>
          <p:cNvSpPr txBox="1"/>
          <p:nvPr/>
        </p:nvSpPr>
        <p:spPr>
          <a:xfrm>
            <a:off x="-462337" y="812097"/>
            <a:ext cx="1259337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black"/>
                </a:solidFill>
                <a:effectLst/>
                <a:uLnTx/>
                <a:uFillTx/>
                <a:latin typeface="Arial" panose="020B0604020202020204"/>
                <a:ea typeface="+mn-ea"/>
                <a:cs typeface="+mn-cs"/>
              </a:rPr>
              <a:t>RETROSPECTIVES BY PARTICIPATION PLANNER AND CONSULTANT AFTER EACH ACTIVITY</a:t>
            </a:r>
          </a:p>
        </p:txBody>
      </p:sp>
      <p:sp>
        <p:nvSpPr>
          <p:cNvPr id="10" name="Ellipsi 9"/>
          <p:cNvSpPr/>
          <p:nvPr/>
        </p:nvSpPr>
        <p:spPr>
          <a:xfrm>
            <a:off x="899161" y="3436883"/>
            <a:ext cx="6309360" cy="3205657"/>
          </a:xfrm>
          <a:prstGeom prst="ellipse">
            <a:avLst/>
          </a:prstGeom>
          <a:solidFill>
            <a:schemeClr val="bg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1" name="Tekstiruutu 10"/>
          <p:cNvSpPr txBox="1"/>
          <p:nvPr/>
        </p:nvSpPr>
        <p:spPr>
          <a:xfrm>
            <a:off x="1933904" y="3676639"/>
            <a:ext cx="4218033" cy="28623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OBVIOUS EFFECTS OF SET-UPS</a:t>
            </a:r>
            <a:endParaRPr kumimoji="0" lang="en-US" sz="20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higher amount of work in filling and registering information in f2f interactions compared to web-based participation; the higher likelihood of reduced and terse communications in web-based participation</a:t>
            </a:r>
            <a:endParaRPr kumimoji="0" lang="fi-FI" sz="2000" b="1"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endParaRPr>
          </a:p>
        </p:txBody>
      </p:sp>
      <p:sp>
        <p:nvSpPr>
          <p:cNvPr id="14" name="Ellipsi 9">
            <a:extLst>
              <a:ext uri="{FF2B5EF4-FFF2-40B4-BE49-F238E27FC236}">
                <a16:creationId xmlns:a16="http://schemas.microsoft.com/office/drawing/2014/main" id="{CC459535-008C-FF41-BE31-6F95D77E35C0}"/>
              </a:ext>
            </a:extLst>
          </p:cNvPr>
          <p:cNvSpPr/>
          <p:nvPr/>
        </p:nvSpPr>
        <p:spPr>
          <a:xfrm>
            <a:off x="8549639" y="3658821"/>
            <a:ext cx="3429001" cy="3205657"/>
          </a:xfrm>
          <a:prstGeom prst="ellipse">
            <a:avLst/>
          </a:prstGeom>
          <a:solidFill>
            <a:schemeClr val="bg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8" name="Tekstiruutu 10">
            <a:extLst>
              <a:ext uri="{FF2B5EF4-FFF2-40B4-BE49-F238E27FC236}">
                <a16:creationId xmlns:a16="http://schemas.microsoft.com/office/drawing/2014/main" id="{66BAE8C3-76E5-8447-A019-EDDD6CF61DB7}"/>
              </a:ext>
            </a:extLst>
          </p:cNvPr>
          <p:cNvSpPr txBox="1"/>
          <p:nvPr/>
        </p:nvSpPr>
        <p:spPr>
          <a:xfrm>
            <a:off x="8493702" y="4023947"/>
            <a:ext cx="3484938"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PERMEATION BY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a:ea typeface="+mn-ea"/>
                <a:cs typeface="+mn-cs"/>
              </a:rPr>
              <a:t>Practical work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a:ea typeface="+mn-ea"/>
                <a:cs typeface="+mn-cs"/>
              </a:rPr>
              <a:t>Strategic considerations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a:ea typeface="+mn-ea"/>
                <a:cs typeface="+mn-cs"/>
              </a:rPr>
              <a:t>Staff competencies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AFFECTED MERITS AND OUTCOMES STRONGLY </a:t>
            </a:r>
            <a:endParaRPr kumimoji="0" lang="fi-FI" sz="2000" b="1"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endParaRPr>
          </a:p>
        </p:txBody>
      </p:sp>
    </p:spTree>
    <p:extLst>
      <p:ext uri="{BB962C8B-B14F-4D97-AF65-F5344CB8AC3E}">
        <p14:creationId xmlns:p14="http://schemas.microsoft.com/office/powerpoint/2010/main" val="254680311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an numeron paikkamerkki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B0B938-106A-4E9D-9931-8D19B263D192}" type="slidenum">
              <a:rPr kumimoji="0" lang="fi-FI" sz="1300" b="1"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fi-FI" sz="1300" b="1"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10" name="Sisällön paikkamerkki 8">
            <a:extLst>
              <a:ext uri="{FF2B5EF4-FFF2-40B4-BE49-F238E27FC236}">
                <a16:creationId xmlns:a16="http://schemas.microsoft.com/office/drawing/2014/main" id="{4A4CF8AB-F06D-994F-AE2C-DF3EE7519ACB}"/>
              </a:ext>
            </a:extLst>
          </p:cNvPr>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a:off x="0" y="-13253"/>
            <a:ext cx="12192000" cy="6849035"/>
          </a:xfrm>
          <a:prstGeom prst="rect">
            <a:avLst/>
          </a:prstGeom>
        </p:spPr>
      </p:pic>
      <p:sp>
        <p:nvSpPr>
          <p:cNvPr id="11" name="Ellipsi 9">
            <a:extLst>
              <a:ext uri="{FF2B5EF4-FFF2-40B4-BE49-F238E27FC236}">
                <a16:creationId xmlns:a16="http://schemas.microsoft.com/office/drawing/2014/main" id="{A68ABA85-736C-964C-A390-C97E5166554D}"/>
              </a:ext>
            </a:extLst>
          </p:cNvPr>
          <p:cNvSpPr/>
          <p:nvPr/>
        </p:nvSpPr>
        <p:spPr>
          <a:xfrm>
            <a:off x="0" y="844838"/>
            <a:ext cx="9311640" cy="6004195"/>
          </a:xfrm>
          <a:prstGeom prst="ellipse">
            <a:avLst/>
          </a:prstGeom>
          <a:solidFill>
            <a:schemeClr val="bg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8" name="Tekstiruutu 7"/>
          <p:cNvSpPr txBox="1"/>
          <p:nvPr/>
        </p:nvSpPr>
        <p:spPr>
          <a:xfrm>
            <a:off x="1363657" y="1119810"/>
            <a:ext cx="7947983" cy="45243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24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Variation in pre-, in- and post-collaboration practicalities…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Arial" panose="020B0604020202020204"/>
                <a:ea typeface="+mn-ea"/>
                <a:cs typeface="+mn-cs"/>
              </a:rPr>
              <a:t>Affected </a:t>
            </a:r>
            <a:r>
              <a:rPr kumimoji="0" lang="en-US" sz="2400" b="1" i="1" u="none" strike="noStrike" kern="1200" cap="none" spc="0" normalizeH="0" baseline="0" noProof="0" dirty="0">
                <a:ln>
                  <a:noFill/>
                </a:ln>
                <a:solidFill>
                  <a:prstClr val="black"/>
                </a:solidFill>
                <a:effectLst/>
                <a:uLnTx/>
                <a:uFillTx/>
                <a:latin typeface="Arial" panose="020B0604020202020204"/>
                <a:ea typeface="+mn-ea"/>
                <a:cs typeface="+mn-cs"/>
              </a:rPr>
              <a:t>what could be made of the participations.</a:t>
            </a:r>
            <a:r>
              <a:rPr kumimoji="0" lang="en-US" sz="2400" b="1" i="0" u="none" strike="noStrike" kern="1200" cap="none" spc="0" normalizeH="0" baseline="0" noProof="0" dirty="0">
                <a:ln>
                  <a:noFill/>
                </a:ln>
                <a:solidFill>
                  <a:prstClr val="black"/>
                </a:solidFill>
                <a:effectLst/>
                <a:uLnTx/>
                <a:uFillTx/>
                <a:latin typeface="Arial" panose="020B060402020202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For instance, the weeks of work analyzing the 2600 library dreams meant that only the most salient themes and categories were refined into themed descriptions.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That these were available meant that it was these concepts that were taken as pilot suggestions for participatory budgeting.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It “straddled” ideals of citizen empowerment or fears of  exploitation  </a:t>
            </a: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(Jensen and Petersen, 2016)</a:t>
            </a:r>
            <a:endParaRPr kumimoji="0" lang="fi-FI" sz="2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 name="TextBox 5">
            <a:extLst>
              <a:ext uri="{FF2B5EF4-FFF2-40B4-BE49-F238E27FC236}">
                <a16:creationId xmlns:a16="http://schemas.microsoft.com/office/drawing/2014/main" id="{66F82947-91A2-4D41-BF41-E8FA8FC88823}"/>
              </a:ext>
            </a:extLst>
          </p:cNvPr>
          <p:cNvSpPr txBox="1"/>
          <p:nvPr/>
        </p:nvSpPr>
        <p:spPr>
          <a:xfrm>
            <a:off x="929640" y="167640"/>
            <a:ext cx="777240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4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PERMEATION BY PRACTICAL WORK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2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26564791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232DCA3-C7AD-7540-9EEC-F95D9AB71FA6}"/>
              </a:ext>
            </a:extLst>
          </p:cNvPr>
          <p:cNvSpPr txBox="1"/>
          <p:nvPr/>
        </p:nvSpPr>
        <p:spPr>
          <a:xfrm>
            <a:off x="1767840" y="1279005"/>
            <a:ext cx="8656320" cy="34163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Futura Medium" panose="020B0602020204020303" pitchFamily="34" charset="-79"/>
                <a:ea typeface="+mn-ea"/>
                <a:cs typeface="Futura Medium" panose="020B0602020204020303" pitchFamily="34" charset="-79"/>
              </a:rPr>
              <a:t>Information Systems, HCI:</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Avenir Roman" panose="02000503020000020003"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venir Roman" panose="02000503020000020003" pitchFamily="2" charset="0"/>
                <a:ea typeface="+mn-ea"/>
                <a:cs typeface="+mn-cs"/>
              </a:rPr>
              <a:t>“Direct appropriation ­­– Substitution – Combination – Enlargement – Contrasting – Constraining”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venir Roman" panose="02000503020000020003" pitchFamily="2" charset="0"/>
                <a:ea typeface="+mn-ea"/>
                <a:cs typeface="+mn-cs"/>
              </a:rPr>
              <a:t>(</a:t>
            </a:r>
            <a:r>
              <a:rPr kumimoji="0" lang="en-GB" sz="2400" b="0" i="0" u="none" strike="noStrike" kern="1200" cap="none" spc="0" normalizeH="0" baseline="0" noProof="0" dirty="0" err="1">
                <a:ln>
                  <a:noFill/>
                </a:ln>
                <a:solidFill>
                  <a:prstClr val="black"/>
                </a:solidFill>
                <a:effectLst/>
                <a:uLnTx/>
                <a:uFillTx/>
                <a:latin typeface="Avenir Roman" panose="02000503020000020003" pitchFamily="2" charset="0"/>
                <a:ea typeface="+mn-ea"/>
                <a:cs typeface="+mn-cs"/>
              </a:rPr>
              <a:t>DeSanctis</a:t>
            </a:r>
            <a:r>
              <a:rPr kumimoji="0" lang="en-GB" sz="2400" b="0" i="0" u="none" strike="noStrike" kern="1200" cap="none" spc="0" normalizeH="0" baseline="0" noProof="0" dirty="0">
                <a:ln>
                  <a:noFill/>
                </a:ln>
                <a:solidFill>
                  <a:prstClr val="black"/>
                </a:solidFill>
                <a:effectLst/>
                <a:uLnTx/>
                <a:uFillTx/>
                <a:latin typeface="Avenir Roman" panose="02000503020000020003" pitchFamily="2" charset="0"/>
                <a:ea typeface="+mn-ea"/>
                <a:cs typeface="+mn-cs"/>
              </a:rPr>
              <a:t> and Poole, 1994)</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Avenir Roman" panose="02000503020000020003"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venir Roman" panose="02000503020000020003" pitchFamily="2" charset="0"/>
                <a:ea typeface="+mn-ea"/>
                <a:cs typeface="+mn-cs"/>
              </a:rPr>
              <a:t>(</a:t>
            </a:r>
            <a:r>
              <a:rPr kumimoji="0" lang="en-GB" sz="2400" b="0" i="0" u="none" strike="noStrike" kern="1200" cap="none" spc="0" normalizeH="0" baseline="0" noProof="0" dirty="0" err="1">
                <a:ln>
                  <a:noFill/>
                </a:ln>
                <a:solidFill>
                  <a:prstClr val="black"/>
                </a:solidFill>
                <a:effectLst/>
                <a:uLnTx/>
                <a:uFillTx/>
                <a:latin typeface="Avenir Roman" panose="02000503020000020003" pitchFamily="2" charset="0"/>
                <a:ea typeface="+mn-ea"/>
                <a:cs typeface="+mn-cs"/>
              </a:rPr>
              <a:t>Salovaara</a:t>
            </a:r>
            <a:r>
              <a:rPr kumimoji="0" lang="en-GB" sz="2400" b="0" i="0" u="none" strike="noStrike" kern="1200" cap="none" spc="0" normalizeH="0" baseline="0" noProof="0" dirty="0">
                <a:ln>
                  <a:noFill/>
                </a:ln>
                <a:solidFill>
                  <a:prstClr val="black"/>
                </a:solidFill>
                <a:effectLst/>
                <a:uLnTx/>
                <a:uFillTx/>
                <a:latin typeface="Avenir Roman" panose="02000503020000020003" pitchFamily="2" charset="0"/>
                <a:ea typeface="+mn-ea"/>
                <a:cs typeface="+mn-cs"/>
              </a:rPr>
              <a:t>, 2012;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prstClr val="black"/>
                </a:solidFill>
                <a:effectLst/>
                <a:uLnTx/>
                <a:uFillTx/>
                <a:latin typeface="Avenir Roman" panose="02000503020000020003" pitchFamily="2" charset="0"/>
                <a:ea typeface="+mn-ea"/>
                <a:cs typeface="+mn-cs"/>
              </a:rPr>
              <a:t>Liikkanen</a:t>
            </a:r>
            <a:r>
              <a:rPr kumimoji="0" lang="en-GB" sz="2400" b="0" i="0" u="none" strike="noStrike" kern="1200" cap="none" spc="0" normalizeH="0" baseline="0" noProof="0" dirty="0">
                <a:ln>
                  <a:noFill/>
                </a:ln>
                <a:solidFill>
                  <a:prstClr val="black"/>
                </a:solidFill>
                <a:effectLst/>
                <a:uLnTx/>
                <a:uFillTx/>
                <a:latin typeface="Avenir Roman" panose="02000503020000020003" pitchFamily="2" charset="0"/>
                <a:ea typeface="+mn-ea"/>
                <a:cs typeface="+mn-cs"/>
              </a:rPr>
              <a:t> and </a:t>
            </a:r>
            <a:r>
              <a:rPr kumimoji="0" lang="en-GB" sz="2400" b="0" i="0" u="none" strike="noStrike" kern="1200" cap="none" spc="0" normalizeH="0" baseline="0" noProof="0" dirty="0" err="1">
                <a:ln>
                  <a:noFill/>
                </a:ln>
                <a:solidFill>
                  <a:prstClr val="black"/>
                </a:solidFill>
                <a:effectLst/>
                <a:uLnTx/>
                <a:uFillTx/>
                <a:latin typeface="Avenir Roman" panose="02000503020000020003" pitchFamily="2" charset="0"/>
                <a:ea typeface="+mn-ea"/>
                <a:cs typeface="+mn-cs"/>
              </a:rPr>
              <a:t>Salovaara</a:t>
            </a:r>
            <a:r>
              <a:rPr kumimoji="0" lang="en-GB" sz="2400" b="0" i="0" u="none" strike="noStrike" kern="1200" cap="none" spc="0" normalizeH="0" baseline="0" noProof="0" dirty="0">
                <a:ln>
                  <a:noFill/>
                </a:ln>
                <a:solidFill>
                  <a:prstClr val="black"/>
                </a:solidFill>
                <a:effectLst/>
                <a:uLnTx/>
                <a:uFillTx/>
                <a:latin typeface="Avenir Roman" panose="02000503020000020003" pitchFamily="2" charset="0"/>
                <a:ea typeface="+mn-ea"/>
                <a:cs typeface="+mn-cs"/>
              </a:rPr>
              <a:t>, 2015;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prstClr val="black"/>
                </a:solidFill>
                <a:effectLst/>
                <a:uLnTx/>
                <a:uFillTx/>
                <a:latin typeface="Avenir Roman" panose="02000503020000020003" pitchFamily="2" charset="0"/>
                <a:ea typeface="+mn-ea"/>
                <a:cs typeface="+mn-cs"/>
              </a:rPr>
              <a:t>Helminen</a:t>
            </a:r>
            <a:r>
              <a:rPr kumimoji="0" lang="en-GB" sz="2400" b="0" i="0" u="none" strike="noStrike" kern="1200" cap="none" spc="0" normalizeH="0" baseline="0" noProof="0" dirty="0">
                <a:ln>
                  <a:noFill/>
                </a:ln>
                <a:solidFill>
                  <a:prstClr val="black"/>
                </a:solidFill>
                <a:effectLst/>
                <a:uLnTx/>
                <a:uFillTx/>
                <a:latin typeface="Avenir Roman" panose="02000503020000020003" pitchFamily="2" charset="0"/>
                <a:ea typeface="+mn-ea"/>
                <a:cs typeface="+mn-cs"/>
              </a:rPr>
              <a:t>, </a:t>
            </a:r>
            <a:r>
              <a:rPr kumimoji="0" lang="en-GB" sz="2400" b="0" i="0" u="none" strike="noStrike" kern="1200" cap="none" spc="0" normalizeH="0" baseline="0" noProof="0" dirty="0" err="1">
                <a:ln>
                  <a:noFill/>
                </a:ln>
                <a:solidFill>
                  <a:prstClr val="black"/>
                </a:solidFill>
                <a:effectLst/>
                <a:uLnTx/>
                <a:uFillTx/>
                <a:latin typeface="Avenir Roman" panose="02000503020000020003" pitchFamily="2" charset="0"/>
                <a:ea typeface="+mn-ea"/>
                <a:cs typeface="+mn-cs"/>
              </a:rPr>
              <a:t>Ainoa</a:t>
            </a:r>
            <a:r>
              <a:rPr kumimoji="0" lang="en-GB" sz="2400" b="0" i="0" u="none" strike="noStrike" kern="1200" cap="none" spc="0" normalizeH="0" baseline="0" noProof="0" dirty="0">
                <a:ln>
                  <a:noFill/>
                </a:ln>
                <a:solidFill>
                  <a:prstClr val="black"/>
                </a:solidFill>
                <a:effectLst/>
                <a:uLnTx/>
                <a:uFillTx/>
                <a:latin typeface="Avenir Roman" panose="02000503020000020003" pitchFamily="2" charset="0"/>
                <a:ea typeface="+mn-ea"/>
                <a:cs typeface="+mn-cs"/>
              </a:rPr>
              <a:t>, </a:t>
            </a:r>
            <a:r>
              <a:rPr kumimoji="0" lang="en-GB" sz="2400" b="0" i="0" u="none" strike="noStrike" kern="1200" cap="none" spc="0" normalizeH="0" baseline="0" noProof="0" dirty="0" err="1">
                <a:ln>
                  <a:noFill/>
                </a:ln>
                <a:solidFill>
                  <a:prstClr val="black"/>
                </a:solidFill>
                <a:effectLst/>
                <a:uLnTx/>
                <a:uFillTx/>
                <a:latin typeface="Avenir Roman" panose="02000503020000020003" pitchFamily="2" charset="0"/>
                <a:ea typeface="+mn-ea"/>
                <a:cs typeface="+mn-cs"/>
              </a:rPr>
              <a:t>Mäkinen</a:t>
            </a:r>
            <a:r>
              <a:rPr kumimoji="0" lang="en-GB" sz="2400" b="0" i="0" u="none" strike="noStrike" kern="1200" cap="none" spc="0" normalizeH="0" baseline="0" noProof="0" dirty="0">
                <a:ln>
                  <a:noFill/>
                </a:ln>
                <a:solidFill>
                  <a:prstClr val="black"/>
                </a:solidFill>
                <a:effectLst/>
                <a:uLnTx/>
                <a:uFillTx/>
                <a:latin typeface="Avenir Roman" panose="02000503020000020003" pitchFamily="2" charset="0"/>
                <a:ea typeface="+mn-ea"/>
                <a:cs typeface="+mn-cs"/>
              </a:rPr>
              <a:t>, 2016)</a:t>
            </a:r>
          </a:p>
        </p:txBody>
      </p:sp>
    </p:spTree>
    <p:extLst>
      <p:ext uri="{BB962C8B-B14F-4D97-AF65-F5344CB8AC3E}">
        <p14:creationId xmlns:p14="http://schemas.microsoft.com/office/powerpoint/2010/main" val="312895677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Kuvan paikkamerkki 10"/>
          <p:cNvPicPr>
            <a:picLocks noGrp="1" noChangeAspect="1"/>
          </p:cNvPicPr>
          <p:nvPr>
            <p:ph type="pic" sz="quarter" idx="15"/>
          </p:nvPr>
        </p:nvPicPr>
        <p:blipFill>
          <a:blip r:embed="rId2">
            <a:extLst>
              <a:ext uri="{28A0092B-C50C-407E-A947-70E740481C1C}">
                <a14:useLocalDpi xmlns:a14="http://schemas.microsoft.com/office/drawing/2010/main" val="0"/>
              </a:ext>
            </a:extLst>
          </a:blip>
          <a:srcRect t="2192" b="2192"/>
          <a:stretch>
            <a:fillRect/>
          </a:stretch>
        </p:blipFill>
        <p:spPr>
          <a:xfrm>
            <a:off x="3570947" y="0"/>
            <a:ext cx="4929639" cy="3479887"/>
          </a:xfrm>
        </p:spPr>
      </p:pic>
      <p:pic>
        <p:nvPicPr>
          <p:cNvPr id="15" name="Kuvan paikkamerkki 14"/>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5416" b="5416"/>
          <a:stretch>
            <a:fillRect/>
          </a:stretch>
        </p:blipFill>
        <p:spPr>
          <a:xfrm>
            <a:off x="7431023" y="0"/>
            <a:ext cx="4898138" cy="3479887"/>
          </a:xfrm>
        </p:spPr>
      </p:pic>
      <p:pic>
        <p:nvPicPr>
          <p:cNvPr id="10" name="Kuvan paikkamerkki 9"/>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l="1720" r="1720"/>
          <a:stretch>
            <a:fillRect/>
          </a:stretch>
        </p:blipFill>
        <p:spPr>
          <a:xfrm>
            <a:off x="0" y="0"/>
            <a:ext cx="4882287" cy="3479887"/>
          </a:xfrm>
        </p:spPr>
      </p:pic>
      <p:pic>
        <p:nvPicPr>
          <p:cNvPr id="14" name="Kuvan paikkamerkki 13"/>
          <p:cNvPicPr>
            <a:picLocks noGrp="1" noChangeAspect="1"/>
          </p:cNvPicPr>
          <p:nvPr>
            <p:ph type="pic" sz="quarter" idx="17"/>
          </p:nvPr>
        </p:nvPicPr>
        <p:blipFill>
          <a:blip r:embed="rId5">
            <a:extLst>
              <a:ext uri="{28A0092B-C50C-407E-A947-70E740481C1C}">
                <a14:useLocalDpi xmlns:a14="http://schemas.microsoft.com/office/drawing/2010/main" val="0"/>
              </a:ext>
            </a:extLst>
          </a:blip>
          <a:srcRect t="5416" b="5416"/>
          <a:stretch>
            <a:fillRect/>
          </a:stretch>
        </p:blipFill>
        <p:spPr>
          <a:xfrm>
            <a:off x="2868950" y="3479891"/>
            <a:ext cx="4754880" cy="3378109"/>
          </a:xfrm>
        </p:spPr>
      </p:pic>
      <p:sp>
        <p:nvSpPr>
          <p:cNvPr id="9" name="Dian numeron paikkamerkki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B0B938-106A-4E9D-9931-8D19B263D192}" type="slidenum">
              <a:rPr kumimoji="0" lang="fi-FI" sz="1300" b="1"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fi-FI" sz="1300" b="1"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19" name="Kuvan paikkamerkki 18"/>
          <p:cNvPicPr>
            <a:picLocks noGrp="1" noChangeAspect="1"/>
          </p:cNvPicPr>
          <p:nvPr>
            <p:ph type="pic" sz="quarter" idx="16"/>
          </p:nvPr>
        </p:nvPicPr>
        <p:blipFill>
          <a:blip r:embed="rId6">
            <a:extLst>
              <a:ext uri="{28A0092B-C50C-407E-A947-70E740481C1C}">
                <a14:useLocalDpi xmlns:a14="http://schemas.microsoft.com/office/drawing/2010/main" val="0"/>
              </a:ext>
            </a:extLst>
          </a:blip>
          <a:srcRect l="312" r="312"/>
          <a:stretch>
            <a:fillRect/>
          </a:stretch>
        </p:blipFill>
        <p:spPr>
          <a:xfrm>
            <a:off x="0" y="3479891"/>
            <a:ext cx="4882287" cy="3378107"/>
          </a:xfrm>
        </p:spPr>
      </p:pic>
      <p:pic>
        <p:nvPicPr>
          <p:cNvPr id="13" name="Kuvan paikkamerkki 12"/>
          <p:cNvPicPr>
            <a:picLocks noGrp="1" noChangeAspect="1"/>
          </p:cNvPicPr>
          <p:nvPr>
            <p:ph type="pic" sz="quarter" idx="18"/>
          </p:nvPr>
        </p:nvPicPr>
        <p:blipFill>
          <a:blip r:embed="rId7">
            <a:extLst>
              <a:ext uri="{28A0092B-C50C-407E-A947-70E740481C1C}">
                <a14:useLocalDpi xmlns:a14="http://schemas.microsoft.com/office/drawing/2010/main" val="0"/>
              </a:ext>
            </a:extLst>
          </a:blip>
          <a:srcRect t="5711" b="5711"/>
          <a:stretch>
            <a:fillRect/>
          </a:stretch>
        </p:blipFill>
        <p:spPr>
          <a:xfrm>
            <a:off x="7369315" y="3479891"/>
            <a:ext cx="4822686" cy="3378109"/>
          </a:xfrm>
        </p:spPr>
      </p:pic>
      <p:sp>
        <p:nvSpPr>
          <p:cNvPr id="23" name="Rectangle 22">
            <a:extLst>
              <a:ext uri="{FF2B5EF4-FFF2-40B4-BE49-F238E27FC236}">
                <a16:creationId xmlns:a16="http://schemas.microsoft.com/office/drawing/2014/main" id="{463B884F-70B1-A44A-82CB-E3740F221012}"/>
              </a:ext>
            </a:extLst>
          </p:cNvPr>
          <p:cNvSpPr/>
          <p:nvPr/>
        </p:nvSpPr>
        <p:spPr>
          <a:xfrm>
            <a:off x="0" y="-6"/>
            <a:ext cx="12321236" cy="6851012"/>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2" name="Ellipsi 9">
            <a:extLst>
              <a:ext uri="{FF2B5EF4-FFF2-40B4-BE49-F238E27FC236}">
                <a16:creationId xmlns:a16="http://schemas.microsoft.com/office/drawing/2014/main" id="{96B33AAD-C23F-F844-BB63-67F40CB5D9A3}"/>
              </a:ext>
            </a:extLst>
          </p:cNvPr>
          <p:cNvSpPr/>
          <p:nvPr/>
        </p:nvSpPr>
        <p:spPr>
          <a:xfrm>
            <a:off x="-143786" y="411482"/>
            <a:ext cx="10780352" cy="6446518"/>
          </a:xfrm>
          <a:prstGeom prst="ellipse">
            <a:avLst/>
          </a:prstGeom>
          <a:solidFill>
            <a:schemeClr val="bg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6" name="TextBox 5">
            <a:extLst>
              <a:ext uri="{FF2B5EF4-FFF2-40B4-BE49-F238E27FC236}">
                <a16:creationId xmlns:a16="http://schemas.microsoft.com/office/drawing/2014/main" id="{8D541D2C-53C7-A444-B295-A7F1D85191AD}"/>
              </a:ext>
            </a:extLst>
          </p:cNvPr>
          <p:cNvSpPr txBox="1"/>
          <p:nvPr/>
        </p:nvSpPr>
        <p:spPr>
          <a:xfrm>
            <a:off x="285340" y="88316"/>
            <a:ext cx="8595815" cy="95410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8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PERMEATION BY STRATEGIC OBJECTIVES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2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7" name="Tekstiruutu 6">
            <a:extLst>
              <a:ext uri="{FF2B5EF4-FFF2-40B4-BE49-F238E27FC236}">
                <a16:creationId xmlns:a16="http://schemas.microsoft.com/office/drawing/2014/main" id="{43C1DEE7-1D30-9241-8F2A-281A48954CFE}"/>
              </a:ext>
            </a:extLst>
          </p:cNvPr>
          <p:cNvSpPr txBox="1"/>
          <p:nvPr/>
        </p:nvSpPr>
        <p:spPr>
          <a:xfrm>
            <a:off x="1469989" y="875158"/>
            <a:ext cx="8061992" cy="538609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24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Collaborative design serves aims beyond design:  In </a:t>
            </a:r>
            <a:r>
              <a:rPr kumimoji="0" lang="en-US" sz="2000" b="0" i="0" u="none" strike="noStrike" kern="1200" cap="none" spc="0" normalizeH="0" baseline="0" noProof="0" dirty="0" err="1">
                <a:ln>
                  <a:noFill/>
                </a:ln>
                <a:solidFill>
                  <a:prstClr val="black"/>
                </a:solidFill>
                <a:effectLst/>
                <a:uLnTx/>
                <a:uFillTx/>
                <a:latin typeface="Arial" panose="020B0604020202020204"/>
                <a:ea typeface="+mn-ea"/>
                <a:cs typeface="+mn-cs"/>
              </a:rPr>
              <a:t>CeLib</a:t>
            </a: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 participatory marketing and PR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black"/>
                </a:solidFill>
                <a:effectLst/>
                <a:uLnTx/>
                <a:uFillTx/>
                <a:latin typeface="Arial" panose="020B0604020202020204"/>
                <a:ea typeface="+mn-ea"/>
                <a:cs typeface="+mn-cs"/>
              </a:rPr>
              <a:t>Other objectives did not just “compromise” the design process, but a more intricate relationship: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The democratically ambitious and new activities, such as participatory budgeting and user design community, were best for capturing publicity.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In turn, this allowed much higher investment in participant recruiting and scale of participation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In turn, affected how the participation activities were conducted: unprofessionally run events, failing to publicize the results or failing to act on them could have public repercussions.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In turn, affected the choice of formats, working methods, budgeting, reporting and acting on the results.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…even higher transparency and pressure could have ensured due implementation.</a:t>
            </a:r>
          </a:p>
        </p:txBody>
      </p:sp>
    </p:spTree>
    <p:extLst>
      <p:ext uri="{BB962C8B-B14F-4D97-AF65-F5344CB8AC3E}">
        <p14:creationId xmlns:p14="http://schemas.microsoft.com/office/powerpoint/2010/main" val="289761841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Kuvan paikkamerkki 10"/>
          <p:cNvPicPr>
            <a:picLocks noGrp="1" noChangeAspect="1"/>
          </p:cNvPicPr>
          <p:nvPr>
            <p:ph type="pic" sz="quarter" idx="15"/>
          </p:nvPr>
        </p:nvPicPr>
        <p:blipFill>
          <a:blip r:embed="rId2">
            <a:extLst>
              <a:ext uri="{28A0092B-C50C-407E-A947-70E740481C1C}">
                <a14:useLocalDpi xmlns:a14="http://schemas.microsoft.com/office/drawing/2010/main" val="0"/>
              </a:ext>
            </a:extLst>
          </a:blip>
          <a:srcRect t="2192" b="2192"/>
          <a:stretch>
            <a:fillRect/>
          </a:stretch>
        </p:blipFill>
        <p:spPr>
          <a:xfrm>
            <a:off x="3570947" y="0"/>
            <a:ext cx="4929639" cy="3479887"/>
          </a:xfrm>
        </p:spPr>
      </p:pic>
      <p:pic>
        <p:nvPicPr>
          <p:cNvPr id="18" name="Kuvan paikkamerkki 8">
            <a:extLst>
              <a:ext uri="{FF2B5EF4-FFF2-40B4-BE49-F238E27FC236}">
                <a16:creationId xmlns:a16="http://schemas.microsoft.com/office/drawing/2014/main" id="{93B2C884-4416-654D-A352-692166579E6B}"/>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25500" r="25500"/>
          <a:stretch>
            <a:fillRect/>
          </a:stretch>
        </p:blipFill>
        <p:spPr>
          <a:xfrm>
            <a:off x="7702553" y="-8"/>
            <a:ext cx="4480589" cy="6858006"/>
          </a:xfrm>
        </p:spPr>
      </p:pic>
      <p:pic>
        <p:nvPicPr>
          <p:cNvPr id="10" name="Kuvan paikkamerkki 9"/>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l="1720" r="1720"/>
          <a:stretch>
            <a:fillRect/>
          </a:stretch>
        </p:blipFill>
        <p:spPr>
          <a:xfrm>
            <a:off x="0" y="0"/>
            <a:ext cx="4882287" cy="3479887"/>
          </a:xfrm>
        </p:spPr>
      </p:pic>
      <p:pic>
        <p:nvPicPr>
          <p:cNvPr id="14" name="Kuvan paikkamerkki 13"/>
          <p:cNvPicPr>
            <a:picLocks noGrp="1" noChangeAspect="1"/>
          </p:cNvPicPr>
          <p:nvPr>
            <p:ph type="pic" sz="quarter" idx="17"/>
          </p:nvPr>
        </p:nvPicPr>
        <p:blipFill>
          <a:blip r:embed="rId5">
            <a:extLst>
              <a:ext uri="{28A0092B-C50C-407E-A947-70E740481C1C}">
                <a14:useLocalDpi xmlns:a14="http://schemas.microsoft.com/office/drawing/2010/main" val="0"/>
              </a:ext>
            </a:extLst>
          </a:blip>
          <a:srcRect t="5416" b="5416"/>
          <a:stretch>
            <a:fillRect/>
          </a:stretch>
        </p:blipFill>
        <p:spPr>
          <a:xfrm>
            <a:off x="2970093" y="3479891"/>
            <a:ext cx="4754880" cy="3378109"/>
          </a:xfrm>
        </p:spPr>
      </p:pic>
      <p:sp>
        <p:nvSpPr>
          <p:cNvPr id="9" name="Dian numeron paikkamerkki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B0B938-106A-4E9D-9931-8D19B263D192}" type="slidenum">
              <a:rPr kumimoji="0" lang="fi-FI" sz="1300" b="1"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fi-FI" sz="1300" b="1"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19" name="Kuvan paikkamerkki 18"/>
          <p:cNvPicPr>
            <a:picLocks noGrp="1" noChangeAspect="1"/>
          </p:cNvPicPr>
          <p:nvPr>
            <p:ph type="pic" sz="quarter" idx="16"/>
          </p:nvPr>
        </p:nvPicPr>
        <p:blipFill>
          <a:blip r:embed="rId6">
            <a:extLst>
              <a:ext uri="{28A0092B-C50C-407E-A947-70E740481C1C}">
                <a14:useLocalDpi xmlns:a14="http://schemas.microsoft.com/office/drawing/2010/main" val="0"/>
              </a:ext>
            </a:extLst>
          </a:blip>
          <a:srcRect l="312" r="312"/>
          <a:stretch>
            <a:fillRect/>
          </a:stretch>
        </p:blipFill>
        <p:spPr>
          <a:xfrm>
            <a:off x="0" y="3479891"/>
            <a:ext cx="4882287" cy="3378107"/>
          </a:xfrm>
        </p:spPr>
      </p:pic>
      <p:sp>
        <p:nvSpPr>
          <p:cNvPr id="23" name="Rectangle 22">
            <a:extLst>
              <a:ext uri="{FF2B5EF4-FFF2-40B4-BE49-F238E27FC236}">
                <a16:creationId xmlns:a16="http://schemas.microsoft.com/office/drawing/2014/main" id="{463B884F-70B1-A44A-82CB-E3740F221012}"/>
              </a:ext>
            </a:extLst>
          </p:cNvPr>
          <p:cNvSpPr/>
          <p:nvPr/>
        </p:nvSpPr>
        <p:spPr>
          <a:xfrm>
            <a:off x="-2842686" y="-53302"/>
            <a:ext cx="15025828" cy="6858004"/>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2" name="Ellipsi 9">
            <a:extLst>
              <a:ext uri="{FF2B5EF4-FFF2-40B4-BE49-F238E27FC236}">
                <a16:creationId xmlns:a16="http://schemas.microsoft.com/office/drawing/2014/main" id="{96B33AAD-C23F-F844-BB63-67F40CB5D9A3}"/>
              </a:ext>
            </a:extLst>
          </p:cNvPr>
          <p:cNvSpPr/>
          <p:nvPr/>
        </p:nvSpPr>
        <p:spPr>
          <a:xfrm>
            <a:off x="-347870" y="894522"/>
            <a:ext cx="10984436" cy="5963478"/>
          </a:xfrm>
          <a:prstGeom prst="ellipse">
            <a:avLst/>
          </a:prstGeom>
          <a:solidFill>
            <a:schemeClr val="bg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6" name="TextBox 5">
            <a:extLst>
              <a:ext uri="{FF2B5EF4-FFF2-40B4-BE49-F238E27FC236}">
                <a16:creationId xmlns:a16="http://schemas.microsoft.com/office/drawing/2014/main" id="{8D541D2C-53C7-A444-B295-A7F1D85191AD}"/>
              </a:ext>
            </a:extLst>
          </p:cNvPr>
          <p:cNvSpPr txBox="1"/>
          <p:nvPr/>
        </p:nvSpPr>
        <p:spPr>
          <a:xfrm>
            <a:off x="151138" y="36736"/>
            <a:ext cx="10190504"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8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PERMEATION BY INTERNAL CONSTITUENCIES AND COMPETENCIES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2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6" name="Tekstiruutu 6">
            <a:extLst>
              <a:ext uri="{FF2B5EF4-FFF2-40B4-BE49-F238E27FC236}">
                <a16:creationId xmlns:a16="http://schemas.microsoft.com/office/drawing/2014/main" id="{1A733837-D3F1-B141-A1C5-231CA7048042}"/>
              </a:ext>
            </a:extLst>
          </p:cNvPr>
          <p:cNvSpPr txBox="1"/>
          <p:nvPr/>
        </p:nvSpPr>
        <p:spPr>
          <a:xfrm>
            <a:off x="830337" y="1846698"/>
            <a:ext cx="9517972" cy="378565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The execution of collaborative design activities hinged on the contributions from a broader circle of people in the library organization than designers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Limited the complexity collaboration set ups, tools to be used, as well as how wide and deep analysis was possible.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Staff who participated reported high satisfaction in learning more interactive ways to engage with customers and how to take a more active stance towards their work</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The uptake of citizen ideas and solutions depended on the staff in the branch libraries, the other planners and managers.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i-FI" sz="18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24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endParaRPr>
          </a:p>
        </p:txBody>
      </p:sp>
    </p:spTree>
    <p:extLst>
      <p:ext uri="{BB962C8B-B14F-4D97-AF65-F5344CB8AC3E}">
        <p14:creationId xmlns:p14="http://schemas.microsoft.com/office/powerpoint/2010/main" val="314767985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AC52073-FFDD-3344-80A8-30971838860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B0B938-106A-4E9D-9931-8D19B263D192}" type="slidenum">
              <a:rPr kumimoji="0" lang="fi-FI" sz="1300" b="1"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fi-FI" sz="1300" b="1"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4" name="Kuvan paikkamerkki 18">
            <a:extLst>
              <a:ext uri="{FF2B5EF4-FFF2-40B4-BE49-F238E27FC236}">
                <a16:creationId xmlns:a16="http://schemas.microsoft.com/office/drawing/2014/main" id="{2D3A2E31-4DD8-BE44-9C54-C3E28BB99519}"/>
              </a:ext>
            </a:extLst>
          </p:cNvPr>
          <p:cNvPicPr>
            <a:picLocks noChangeAspect="1"/>
          </p:cNvPicPr>
          <p:nvPr/>
        </p:nvPicPr>
        <p:blipFill>
          <a:blip r:embed="rId2">
            <a:extLst>
              <a:ext uri="{28A0092B-C50C-407E-A947-70E740481C1C}">
                <a14:useLocalDpi xmlns:a14="http://schemas.microsoft.com/office/drawing/2010/main" val="0"/>
              </a:ext>
            </a:extLst>
          </a:blip>
          <a:srcRect l="312" r="312"/>
          <a:stretch>
            <a:fillRect/>
          </a:stretch>
        </p:blipFill>
        <p:spPr>
          <a:xfrm>
            <a:off x="3756459" y="0"/>
            <a:ext cx="9921240" cy="6864613"/>
          </a:xfrm>
          <a:prstGeom prst="rect">
            <a:avLst/>
          </a:prstGeom>
        </p:spPr>
      </p:pic>
      <p:sp>
        <p:nvSpPr>
          <p:cNvPr id="5" name="Ellipsi 9">
            <a:extLst>
              <a:ext uri="{FF2B5EF4-FFF2-40B4-BE49-F238E27FC236}">
                <a16:creationId xmlns:a16="http://schemas.microsoft.com/office/drawing/2014/main" id="{49679899-1B41-1246-885B-9D337FACD796}"/>
              </a:ext>
            </a:extLst>
          </p:cNvPr>
          <p:cNvSpPr/>
          <p:nvPr/>
        </p:nvSpPr>
        <p:spPr>
          <a:xfrm>
            <a:off x="100820" y="887304"/>
            <a:ext cx="10984436" cy="5963478"/>
          </a:xfrm>
          <a:prstGeom prst="ellipse">
            <a:avLst/>
          </a:prstGeom>
          <a:solidFill>
            <a:schemeClr val="bg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6" name="TextBox 5">
            <a:extLst>
              <a:ext uri="{FF2B5EF4-FFF2-40B4-BE49-F238E27FC236}">
                <a16:creationId xmlns:a16="http://schemas.microsoft.com/office/drawing/2014/main" id="{8544A23C-8995-A842-B5A4-3684128EBD98}"/>
              </a:ext>
            </a:extLst>
          </p:cNvPr>
          <p:cNvSpPr txBox="1"/>
          <p:nvPr/>
        </p:nvSpPr>
        <p:spPr>
          <a:xfrm>
            <a:off x="100820" y="240632"/>
            <a:ext cx="3604906" cy="61863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200" b="1" i="0" u="none" strike="noStrike" kern="1200" cap="none" spc="0" normalizeH="0" baseline="0" noProof="0" dirty="0">
                <a:ln>
                  <a:noFill/>
                </a:ln>
                <a:solidFill>
                  <a:prstClr val="black"/>
                </a:solidFill>
                <a:effectLst/>
                <a:uLnTx/>
                <a:uFillTx/>
                <a:latin typeface="Arial" panose="020B0604020202020204"/>
                <a:ea typeface="+mn-ea"/>
                <a:cs typeface="+mn-cs"/>
              </a:rPr>
              <a:t>TO CONCLUDE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22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 panose="020B0604020202020204"/>
                <a:ea typeface="+mn-ea"/>
                <a:cs typeface="+mn-cs"/>
              </a:rPr>
              <a:t>the relative merits, and the shortcomings of collaborative design activities are permeated by mundane practicalities, strategizing work, and the involvement of wider organizational staff.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 panose="020B0604020202020204"/>
                <a:ea typeface="+mn-ea"/>
                <a:cs typeface="+mn-cs"/>
              </a:rPr>
              <a:t>Instead of external factors that aid or complicate collaborative design, these are internal design issues in the </a:t>
            </a:r>
            <a:r>
              <a:rPr kumimoji="0" lang="en-US" sz="2200" b="0" i="1" u="none" strike="noStrike" kern="1200" cap="none" spc="0" normalizeH="0" baseline="0" noProof="0" dirty="0">
                <a:ln>
                  <a:noFill/>
                </a:ln>
                <a:solidFill>
                  <a:prstClr val="black"/>
                </a:solidFill>
                <a:effectLst/>
                <a:uLnTx/>
                <a:uFillTx/>
                <a:latin typeface="Arial" panose="020B0604020202020204"/>
                <a:ea typeface="+mn-ea"/>
                <a:cs typeface="+mn-cs"/>
              </a:rPr>
              <a:t>work of collaborative design.</a:t>
            </a:r>
            <a:r>
              <a:rPr kumimoji="0" lang="en-US" sz="2200" b="0" i="0" u="none" strike="noStrike" kern="1200" cap="none" spc="0" normalizeH="0" baseline="0" noProof="0" dirty="0">
                <a:ln>
                  <a:noFill/>
                </a:ln>
                <a:solidFill>
                  <a:prstClr val="black"/>
                </a:solidFill>
                <a:effectLst/>
                <a:uLnTx/>
                <a:uFillTx/>
                <a:latin typeface="Arial" panose="020B060402020202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7" name="TextBox 6">
            <a:extLst>
              <a:ext uri="{FF2B5EF4-FFF2-40B4-BE49-F238E27FC236}">
                <a16:creationId xmlns:a16="http://schemas.microsoft.com/office/drawing/2014/main" id="{160C91C3-A96D-AA4E-8A37-B6B04162B892}"/>
              </a:ext>
            </a:extLst>
          </p:cNvPr>
          <p:cNvSpPr txBox="1"/>
          <p:nvPr/>
        </p:nvSpPr>
        <p:spPr>
          <a:xfrm>
            <a:off x="4555958" y="1376053"/>
            <a:ext cx="4283242" cy="437042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a:ea typeface="+mn-ea"/>
                <a:cs typeface="+mn-cs"/>
              </a:rPr>
              <a:t>Work of collaborative design is what designers (have to) do even though it goes beyond what has traditionally thought of as designing.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a:ea typeface="+mn-ea"/>
                <a:cs typeface="+mn-cs"/>
              </a:rPr>
              <a:t>Making the most of this potential requires skill in handling the intertwined normative, strategic, and practical aspects of user participation</a:t>
            </a:r>
            <a:endParaRPr kumimoji="0" lang="fi-FI" sz="2000" b="1"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400054850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2C8EED8-3F2D-7646-A72D-F20FDD30EE69}"/>
              </a:ext>
            </a:extLst>
          </p:cNvPr>
          <p:cNvSpPr>
            <a:spLocks noGrp="1"/>
          </p:cNvSpPr>
          <p:nvPr>
            <p:ph type="ctrTitle"/>
          </p:nvPr>
        </p:nvSpPr>
        <p:spPr/>
        <p:txBody>
          <a:bodyPr/>
          <a:lstStyle/>
          <a:p>
            <a:r>
              <a:rPr lang="en-FI" dirty="0"/>
              <a:t>Central library portfolio excercise</a:t>
            </a:r>
          </a:p>
        </p:txBody>
      </p:sp>
      <p:sp>
        <p:nvSpPr>
          <p:cNvPr id="5" name="Subtitle 4">
            <a:extLst>
              <a:ext uri="{FF2B5EF4-FFF2-40B4-BE49-F238E27FC236}">
                <a16:creationId xmlns:a16="http://schemas.microsoft.com/office/drawing/2014/main" id="{500D2243-1EC1-3546-9CD0-94FD6AF948A4}"/>
              </a:ext>
            </a:extLst>
          </p:cNvPr>
          <p:cNvSpPr>
            <a:spLocks noGrp="1"/>
          </p:cNvSpPr>
          <p:nvPr>
            <p:ph type="subTitle" idx="1"/>
          </p:nvPr>
        </p:nvSpPr>
        <p:spPr/>
        <p:txBody>
          <a:bodyPr/>
          <a:lstStyle/>
          <a:p>
            <a:endParaRPr lang="en-FI"/>
          </a:p>
        </p:txBody>
      </p:sp>
    </p:spTree>
    <p:extLst>
      <p:ext uri="{BB962C8B-B14F-4D97-AF65-F5344CB8AC3E}">
        <p14:creationId xmlns:p14="http://schemas.microsoft.com/office/powerpoint/2010/main" val="5803337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71C6027-6120-3E4A-8493-2C8CBFD670E2}"/>
              </a:ext>
            </a:extLst>
          </p:cNvPr>
          <p:cNvPicPr/>
          <p:nvPr/>
        </p:nvPicPr>
        <p:blipFill>
          <a:blip r:embed="rId2"/>
          <a:stretch>
            <a:fillRect/>
          </a:stretch>
        </p:blipFill>
        <p:spPr>
          <a:xfrm>
            <a:off x="1207071" y="2700036"/>
            <a:ext cx="9753537" cy="3131015"/>
          </a:xfrm>
          <a:prstGeom prst="rect">
            <a:avLst/>
          </a:prstGeom>
        </p:spPr>
      </p:pic>
      <p:sp>
        <p:nvSpPr>
          <p:cNvPr id="5" name="TextBox 4">
            <a:extLst>
              <a:ext uri="{FF2B5EF4-FFF2-40B4-BE49-F238E27FC236}">
                <a16:creationId xmlns:a16="http://schemas.microsoft.com/office/drawing/2014/main" id="{1232DCA3-C7AD-7540-9EEC-F95D9AB71FA6}"/>
              </a:ext>
            </a:extLst>
          </p:cNvPr>
          <p:cNvSpPr txBox="1"/>
          <p:nvPr/>
        </p:nvSpPr>
        <p:spPr>
          <a:xfrm>
            <a:off x="131932" y="1105277"/>
            <a:ext cx="11928137" cy="193899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Futura Medium" panose="020B0602020204020303" pitchFamily="34" charset="-79"/>
                <a:ea typeface="+mn-ea"/>
                <a:cs typeface="Futura Medium" panose="020B0602020204020303" pitchFamily="34" charset="-79"/>
              </a:rPr>
              <a:t>Science &amp; Technology Studies: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Futura Medium" panose="020B0602020204020303" pitchFamily="34" charset="-79"/>
              <a:ea typeface="+mn-ea"/>
              <a:cs typeface="Futura Medium" panose="020B0602020204020303" pitchFamily="34" charset="-79"/>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venir Roman" panose="02000503020000020003" pitchFamily="2" charset="0"/>
                <a:ea typeface="+mn-ea"/>
                <a:cs typeface="+mn-cs"/>
              </a:rPr>
              <a:t>“technological regularization, technological adjustment, technological reconstitution”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venir Roman" panose="02000503020000020003" pitchFamily="2" charset="0"/>
                <a:ea typeface="+mn-ea"/>
                <a:cs typeface="+mn-cs"/>
              </a:rPr>
              <a:t>(</a:t>
            </a:r>
            <a:r>
              <a:rPr kumimoji="0" lang="en-GB" sz="2400" b="0" i="0" u="none" strike="noStrike" kern="1200" cap="none" spc="0" normalizeH="0" baseline="0" noProof="0" dirty="0" err="1">
                <a:ln>
                  <a:noFill/>
                </a:ln>
                <a:solidFill>
                  <a:prstClr val="black"/>
                </a:solidFill>
                <a:effectLst/>
                <a:uLnTx/>
                <a:uFillTx/>
                <a:latin typeface="Avenir Roman" panose="02000503020000020003" pitchFamily="2" charset="0"/>
                <a:ea typeface="+mn-ea"/>
                <a:cs typeface="+mn-cs"/>
              </a:rPr>
              <a:t>Pfaffenberger</a:t>
            </a:r>
            <a:r>
              <a:rPr kumimoji="0" lang="en-GB" sz="2400" b="0" i="0" u="none" strike="noStrike" kern="1200" cap="none" spc="0" normalizeH="0" baseline="0" noProof="0" dirty="0">
                <a:ln>
                  <a:noFill/>
                </a:ln>
                <a:solidFill>
                  <a:prstClr val="black"/>
                </a:solidFill>
                <a:effectLst/>
                <a:uLnTx/>
                <a:uFillTx/>
                <a:latin typeface="Avenir Roman" panose="02000503020000020003" pitchFamily="2" charset="0"/>
                <a:ea typeface="+mn-ea"/>
                <a:cs typeface="+mn-cs"/>
              </a:rPr>
              <a:t>, 1992)</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Futura Medium" panose="020B0602020204020303" pitchFamily="34" charset="-79"/>
              <a:ea typeface="+mn-ea"/>
              <a:cs typeface="Futura Medium" panose="020B0602020204020303" pitchFamily="34" charset="-79"/>
            </a:endParaRPr>
          </a:p>
        </p:txBody>
      </p:sp>
      <p:sp>
        <p:nvSpPr>
          <p:cNvPr id="6" name="TextBox 5">
            <a:extLst>
              <a:ext uri="{FF2B5EF4-FFF2-40B4-BE49-F238E27FC236}">
                <a16:creationId xmlns:a16="http://schemas.microsoft.com/office/drawing/2014/main" id="{C4FFE038-6867-D14D-BF6A-F54A0B9D4B57}"/>
              </a:ext>
            </a:extLst>
          </p:cNvPr>
          <p:cNvSpPr txBox="1"/>
          <p:nvPr/>
        </p:nvSpPr>
        <p:spPr>
          <a:xfrm>
            <a:off x="1200486" y="5724572"/>
            <a:ext cx="983894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venir Roman" panose="02000503020000020003" pitchFamily="2" charset="0"/>
                <a:ea typeface="+mn-ea"/>
                <a:cs typeface="+mn-cs"/>
              </a:rPr>
              <a:t>'The consumption-production dimension'. Source: </a:t>
            </a:r>
            <a:r>
              <a:rPr kumimoji="0" lang="en-GB" sz="1800" b="0" i="0" u="none" strike="noStrike" kern="1200" cap="none" spc="0" normalizeH="0" baseline="0" noProof="0" dirty="0" err="1">
                <a:ln>
                  <a:noFill/>
                </a:ln>
                <a:solidFill>
                  <a:prstClr val="black"/>
                </a:solidFill>
                <a:effectLst/>
                <a:uLnTx/>
                <a:uFillTx/>
                <a:latin typeface="Avenir Roman" panose="02000503020000020003" pitchFamily="2" charset="0"/>
                <a:ea typeface="+mn-ea"/>
                <a:cs typeface="+mn-cs"/>
              </a:rPr>
              <a:t>Eglash</a:t>
            </a:r>
            <a:r>
              <a:rPr kumimoji="0" lang="en-GB" sz="1800" b="0" i="0" u="none" strike="noStrike" kern="1200" cap="none" spc="0" normalizeH="0" baseline="0" noProof="0" dirty="0">
                <a:ln>
                  <a:noFill/>
                </a:ln>
                <a:solidFill>
                  <a:prstClr val="black"/>
                </a:solidFill>
                <a:effectLst/>
                <a:uLnTx/>
                <a:uFillTx/>
                <a:latin typeface="Avenir Roman" panose="02000503020000020003" pitchFamily="2" charset="0"/>
                <a:ea typeface="+mn-ea"/>
                <a:cs typeface="+mn-cs"/>
              </a:rPr>
              <a:t> (2004: xi).</a:t>
            </a:r>
            <a:r>
              <a:rPr kumimoji="0" lang="fi-FI" sz="1800" b="0" i="0" u="none" strike="noStrike" kern="1200" cap="none" spc="0" normalizeH="0" baseline="0" noProof="0" dirty="0">
                <a:ln>
                  <a:noFill/>
                </a:ln>
                <a:solidFill>
                  <a:prstClr val="black"/>
                </a:solidFill>
                <a:effectLst/>
                <a:uLnTx/>
                <a:uFillTx/>
                <a:latin typeface="Avenir Roman" panose="02000503020000020003" pitchFamily="2" charset="0"/>
                <a:ea typeface="+mn-ea"/>
                <a:cs typeface="+mn-cs"/>
              </a:rPr>
              <a:t> </a:t>
            </a:r>
            <a:endParaRPr kumimoji="0" lang="en-GB" sz="1800" b="0" i="0" u="none" strike="noStrike" kern="1200" cap="none" spc="0" normalizeH="0" baseline="0" noProof="0" dirty="0">
              <a:ln>
                <a:noFill/>
              </a:ln>
              <a:solidFill>
                <a:prstClr val="black"/>
              </a:solidFill>
              <a:effectLst/>
              <a:uLnTx/>
              <a:uFillTx/>
              <a:latin typeface="Avenir Roman" panose="02000503020000020003" pitchFamily="2" charset="0"/>
              <a:ea typeface="+mn-ea"/>
              <a:cs typeface="+mn-cs"/>
            </a:endParaRPr>
          </a:p>
        </p:txBody>
      </p:sp>
    </p:spTree>
    <p:extLst>
      <p:ext uri="{BB962C8B-B14F-4D97-AF65-F5344CB8AC3E}">
        <p14:creationId xmlns:p14="http://schemas.microsoft.com/office/powerpoint/2010/main" val="37437776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F758D69-C466-E542-B9F8-8A6DCAC8DA31}"/>
              </a:ext>
            </a:extLst>
          </p:cNvPr>
          <p:cNvPicPr/>
          <p:nvPr/>
        </p:nvPicPr>
        <p:blipFill rotWithShape="1">
          <a:blip r:embed="rId2">
            <a:extLst>
              <a:ext uri="{28A0092B-C50C-407E-A947-70E740481C1C}">
                <a14:useLocalDpi xmlns:a14="http://schemas.microsoft.com/office/drawing/2010/main" val="0"/>
              </a:ext>
            </a:extLst>
          </a:blip>
          <a:srcRect l="7545" t="19880" r="27022" b="19579"/>
          <a:stretch/>
        </p:blipFill>
        <p:spPr bwMode="auto">
          <a:xfrm>
            <a:off x="2194560" y="740926"/>
            <a:ext cx="7312804" cy="5227697"/>
          </a:xfrm>
          <a:prstGeom prst="rect">
            <a:avLst/>
          </a:prstGeom>
          <a:ln>
            <a:noFill/>
          </a:ln>
          <a:extLst>
            <a:ext uri="{53640926-AAD7-44d8-BBD7-CCE9431645EC}">
              <a14:shadowObscured xmlns:wpc="http://schemas.microsoft.com/office/word/2010/wordprocessing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mc="http://schemas.openxmlformats.org/markup-compatibility/2006" xmlns:aink="http://schemas.microsoft.com/office/drawing/2016/ink" xmlns:am3d="http://schemas.microsoft.com/office/drawing/2017/model3d"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16cid="http://schemas.microsoft.com/office/word/2016/wordml/cid"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arto="http://schemas.microsoft.com/office/word/2006/arto" xmlns:mo="http://schemas.microsoft.com/office/mac/office/2008/main" xmlns:mv="urn:schemas-microsoft-com:mac:vml" xmlns:a14="http://schemas.microsoft.com/office/drawing/2010/main" xmlns:w="http://schemas.openxmlformats.org/wordprocessingml/2006/main" xmlns:w10="urn:schemas-microsoft-com:office:word" xmlns:v="urn:schemas-microsoft-com:vml" xmlns:o="urn:schemas-microsoft-com:office:office" xmlns="" xmlns:lc="http://schemas.openxmlformats.org/drawingml/2006/lockedCanvas"/>
            </a:ext>
          </a:extLst>
        </p:spPr>
      </p:pic>
      <p:sp>
        <p:nvSpPr>
          <p:cNvPr id="3" name="TextBox 2">
            <a:extLst>
              <a:ext uri="{FF2B5EF4-FFF2-40B4-BE49-F238E27FC236}">
                <a16:creationId xmlns:a16="http://schemas.microsoft.com/office/drawing/2014/main" id="{848B154C-ACBD-784E-B210-69A0791B5FA7}"/>
              </a:ext>
            </a:extLst>
          </p:cNvPr>
          <p:cNvSpPr txBox="1"/>
          <p:nvPr/>
        </p:nvSpPr>
        <p:spPr>
          <a:xfrm>
            <a:off x="4962204" y="279261"/>
            <a:ext cx="2315506"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Futura Medium" panose="020B0602020204020303" pitchFamily="34" charset="-79"/>
                <a:ea typeface="+mn-ea"/>
                <a:cs typeface="Futura Medium" panose="020B0602020204020303" pitchFamily="34" charset="-79"/>
              </a:rPr>
              <a:t>Design Studies:</a:t>
            </a:r>
          </a:p>
        </p:txBody>
      </p:sp>
      <p:sp>
        <p:nvSpPr>
          <p:cNvPr id="4" name="TextBox 3">
            <a:extLst>
              <a:ext uri="{FF2B5EF4-FFF2-40B4-BE49-F238E27FC236}">
                <a16:creationId xmlns:a16="http://schemas.microsoft.com/office/drawing/2014/main" id="{EA8E04A1-418C-3D49-BE11-3D54941EB137}"/>
              </a:ext>
            </a:extLst>
          </p:cNvPr>
          <p:cNvSpPr txBox="1"/>
          <p:nvPr/>
        </p:nvSpPr>
        <p:spPr>
          <a:xfrm>
            <a:off x="1200486" y="5968412"/>
            <a:ext cx="983894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venir Roman" panose="02000503020000020003" pitchFamily="2" charset="0"/>
                <a:ea typeface="+mn-ea"/>
                <a:cs typeface="+mn-cs"/>
              </a:rPr>
              <a:t>'Framework for a structure of the design space’. Source: Botero, </a:t>
            </a:r>
            <a:r>
              <a:rPr kumimoji="0" lang="en-GB" sz="1800" b="0" i="0" u="none" strike="noStrike" kern="1200" cap="none" spc="0" normalizeH="0" baseline="0" noProof="0" dirty="0" err="1">
                <a:ln>
                  <a:noFill/>
                </a:ln>
                <a:solidFill>
                  <a:prstClr val="black"/>
                </a:solidFill>
                <a:effectLst/>
                <a:uLnTx/>
                <a:uFillTx/>
                <a:latin typeface="Avenir Roman" panose="02000503020000020003" pitchFamily="2" charset="0"/>
                <a:ea typeface="+mn-ea"/>
                <a:cs typeface="+mn-cs"/>
              </a:rPr>
              <a:t>Kommonen</a:t>
            </a:r>
            <a:r>
              <a:rPr kumimoji="0" lang="en-GB" sz="1800" b="0" i="0" u="none" strike="noStrike" kern="1200" cap="none" spc="0" normalizeH="0" baseline="0" noProof="0" dirty="0">
                <a:ln>
                  <a:noFill/>
                </a:ln>
                <a:solidFill>
                  <a:prstClr val="black"/>
                </a:solidFill>
                <a:effectLst/>
                <a:uLnTx/>
                <a:uFillTx/>
                <a:latin typeface="Avenir Roman" panose="02000503020000020003" pitchFamily="2" charset="0"/>
                <a:ea typeface="+mn-ea"/>
                <a:cs typeface="+mn-cs"/>
              </a:rPr>
              <a:t>, </a:t>
            </a:r>
            <a:r>
              <a:rPr kumimoji="0" lang="en-GB" sz="1800" b="0" i="0" u="none" strike="noStrike" kern="1200" cap="none" spc="0" normalizeH="0" baseline="0" noProof="0" dirty="0" err="1">
                <a:ln>
                  <a:noFill/>
                </a:ln>
                <a:solidFill>
                  <a:prstClr val="black"/>
                </a:solidFill>
                <a:effectLst/>
                <a:uLnTx/>
                <a:uFillTx/>
                <a:latin typeface="Avenir Roman" panose="02000503020000020003" pitchFamily="2" charset="0"/>
                <a:ea typeface="+mn-ea"/>
                <a:cs typeface="+mn-cs"/>
              </a:rPr>
              <a:t>Marttila</a:t>
            </a:r>
            <a:r>
              <a:rPr kumimoji="0" lang="en-GB" sz="1800" b="0" i="0" u="none" strike="noStrike" kern="1200" cap="none" spc="0" normalizeH="0" baseline="0" noProof="0" dirty="0">
                <a:ln>
                  <a:noFill/>
                </a:ln>
                <a:solidFill>
                  <a:prstClr val="black"/>
                </a:solidFill>
                <a:effectLst/>
                <a:uLnTx/>
                <a:uFillTx/>
                <a:latin typeface="Avenir Roman" panose="02000503020000020003" pitchFamily="2" charset="0"/>
                <a:ea typeface="+mn-ea"/>
                <a:cs typeface="+mn-cs"/>
              </a:rPr>
              <a:t>. 2010. </a:t>
            </a:r>
          </a:p>
        </p:txBody>
      </p:sp>
    </p:spTree>
    <p:extLst>
      <p:ext uri="{BB962C8B-B14F-4D97-AF65-F5344CB8AC3E}">
        <p14:creationId xmlns:p14="http://schemas.microsoft.com/office/powerpoint/2010/main" val="3448302102"/>
      </p:ext>
    </p:extLst>
  </p:cSld>
  <p:clrMapOvr>
    <a:masterClrMapping/>
  </p:clrMapOvr>
</p:sld>
</file>

<file path=ppt/theme/theme1.xml><?xml version="1.0" encoding="utf-8"?>
<a:theme xmlns:a="http://schemas.openxmlformats.org/drawingml/2006/main" name="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HKI-perus">
  <a:themeElements>
    <a:clrScheme name="HKI">
      <a:dk1>
        <a:sysClr val="windowText" lastClr="000000"/>
      </a:dk1>
      <a:lt1>
        <a:sysClr val="window" lastClr="FFFFFF"/>
      </a:lt1>
      <a:dk2>
        <a:srgbClr val="44546A"/>
      </a:dk2>
      <a:lt2>
        <a:srgbClr val="E7E6E6"/>
      </a:lt2>
      <a:accent1>
        <a:srgbClr val="0000BF"/>
      </a:accent1>
      <a:accent2>
        <a:srgbClr val="FD4F00"/>
      </a:accent2>
      <a:accent3>
        <a:srgbClr val="9FC9EB"/>
      </a:accent3>
      <a:accent4>
        <a:srgbClr val="F5A3C7"/>
      </a:accent4>
      <a:accent5>
        <a:srgbClr val="FFC61E"/>
      </a:accent5>
      <a:accent6>
        <a:srgbClr val="00D7A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KI_malliesitys_laaja.potx" id="{D97BFE65-D5A7-4C16-8210-58015344F243}" vid="{ECC5AED8-7BAA-47EC-A628-C7123B302E64}"/>
    </a:ext>
  </a:extLst>
</a:theme>
</file>

<file path=ppt/theme/theme3.xml><?xml version="1.0" encoding="utf-8"?>
<a:theme xmlns:a="http://schemas.openxmlformats.org/drawingml/2006/main" name="aalto_yliopisto">
  <a:themeElements>
    <a:clrScheme name="Aalto Presentation">
      <a:dk1>
        <a:srgbClr val="000000"/>
      </a:dk1>
      <a:lt1>
        <a:srgbClr val="FFFFFF"/>
      </a:lt1>
      <a:dk2>
        <a:srgbClr val="0065BD"/>
      </a:dk2>
      <a:lt2>
        <a:srgbClr val="FECB00"/>
      </a:lt2>
      <a:accent1>
        <a:srgbClr val="009B3A"/>
      </a:accent1>
      <a:accent2>
        <a:srgbClr val="FF7900"/>
      </a:accent2>
      <a:accent3>
        <a:srgbClr val="00A8B4"/>
      </a:accent3>
      <a:accent4>
        <a:srgbClr val="B1059D"/>
      </a:accent4>
      <a:accent5>
        <a:srgbClr val="928B81"/>
      </a:accent5>
      <a:accent6>
        <a:srgbClr val="ED2939"/>
      </a:accent6>
      <a:hlink>
        <a:srgbClr val="009B3A"/>
      </a:hlink>
      <a:folHlink>
        <a:srgbClr val="6639B7"/>
      </a:folHlink>
    </a:clrScheme>
    <a:fontScheme name="Aalto_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6161</TotalTime>
  <Words>2695</Words>
  <Application>Microsoft Macintosh PowerPoint</Application>
  <PresentationFormat>Widescreen</PresentationFormat>
  <Paragraphs>272</Paragraphs>
  <Slides>73</Slides>
  <Notes>2</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73</vt:i4>
      </vt:variant>
    </vt:vector>
  </HeadingPairs>
  <TitlesOfParts>
    <vt:vector size="86" baseType="lpstr">
      <vt:lpstr>American Typewriter</vt:lpstr>
      <vt:lpstr>Arial</vt:lpstr>
      <vt:lpstr>Arial Black</vt:lpstr>
      <vt:lpstr>Avenir Roman</vt:lpstr>
      <vt:lpstr>Calibri</vt:lpstr>
      <vt:lpstr>Calibri Light</vt:lpstr>
      <vt:lpstr>Futura Medium</vt:lpstr>
      <vt:lpstr>Georgia</vt:lpstr>
      <vt:lpstr>Symbol</vt:lpstr>
      <vt:lpstr>Black</vt:lpstr>
      <vt:lpstr>HKI-perus</vt:lpstr>
      <vt:lpstr>aalto_yliopisto</vt:lpstr>
      <vt:lpstr>Office Theme</vt:lpstr>
      <vt:lpstr>Beyond and instead of the workshop a.k.a codesign is not about workshops, its about adequate ways to include people in envisioning, designing and making decisions </vt:lpstr>
      <vt:lpstr>WEEK 3, TOPIC 1:  Design during use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WEEK 3, TOPIC 2:  Extending design to use-time</vt:lpstr>
      <vt:lpstr>Aging together: steps towards evolutionary co-design in everyday practices</vt:lpstr>
      <vt:lpstr>intro</vt:lpstr>
      <vt:lpstr>PowerPoint Presentation</vt:lpstr>
      <vt:lpstr>PowerPoint Presentation</vt:lpstr>
      <vt:lpstr>PowerPoint Presentation</vt:lpstr>
      <vt:lpstr>PowerPoint Presentation</vt:lpstr>
      <vt:lpstr>Continuing co-design in use</vt:lpstr>
      <vt:lpstr>Designing for the evolving workplace</vt:lpstr>
      <vt:lpstr>Aging together</vt:lpstr>
      <vt:lpstr>Mobilizing in the collaboration pre-setups </vt:lpstr>
      <vt:lpstr>Active seniors: setting a communal alternative for growing old </vt:lpstr>
      <vt:lpstr>PowerPoint Presentation</vt:lpstr>
      <vt:lpstr>Organizational and technological setting: Arabianranta “forerunner” district </vt:lpstr>
      <vt:lpstr>PowerPoint Presentation</vt:lpstr>
      <vt:lpstr>Researchers: new media in mundane everyday life </vt:lpstr>
      <vt:lpstr>From access design to constituency building </vt:lpstr>
      <vt:lpstr>PowerPoint Presentation</vt:lpstr>
      <vt:lpstr>PowerPoint Presentation</vt:lpstr>
      <vt:lpstr>Co-designing through prototypes </vt:lpstr>
      <vt:lpstr>PowerPoint Presentation</vt:lpstr>
      <vt:lpstr>Evolutionary re-designs</vt:lpstr>
      <vt:lpstr>PowerPoint Presentation</vt:lpstr>
      <vt:lpstr>PowerPoint Presentation</vt:lpstr>
      <vt:lpstr>Aging together design strategies</vt:lpstr>
      <vt:lpstr>Aging together design strategies</vt:lpstr>
      <vt:lpstr>Its about time</vt:lpstr>
      <vt:lpstr>PowerPoint Presentation</vt:lpstr>
      <vt:lpstr>PowerPoint Presentation</vt:lpstr>
      <vt:lpstr>PowerPoint Presentation</vt:lpstr>
      <vt:lpstr>PowerPoint Presentation</vt:lpstr>
      <vt:lpstr>Ageing together with seniors: portfolio</vt:lpstr>
      <vt:lpstr>WEEK 3, TOPIC 3:  Building a portfolio on collaborative design </vt:lpstr>
      <vt:lpstr>PowerPoint Presentation</vt:lpstr>
      <vt:lpstr>The Helsinki central library will open its doors 6.12.2018.   Its contents and operation models have been sought in co-operation with city residents, and partners through participatory design. </vt:lpstr>
      <vt:lpstr>155 years old institution creating something new…</vt:lpstr>
      <vt:lpstr>Collaborative design activities have included a wide variety of different kind of tools and methods, campaigns and approaches – the aim has also been to try out what participation and engagement can mean in public sector context. </vt:lpstr>
      <vt:lpstr>PowerPoint Presentation</vt:lpstr>
      <vt:lpstr>All collaborative design activities regarded as useful and successful</vt:lpstr>
      <vt:lpstr>PowerPoint Presentation</vt:lpstr>
      <vt:lpstr>PowerPoint Presentation</vt:lpstr>
      <vt:lpstr>PowerPoint Presentation</vt:lpstr>
      <vt:lpstr>PowerPoint Presentation</vt:lpstr>
      <vt:lpstr>Central library portfolio excercise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Sampsa</dc:creator>
  <cp:lastModifiedBy>Hyysalo Sampsa</cp:lastModifiedBy>
  <cp:revision>16</cp:revision>
  <dcterms:created xsi:type="dcterms:W3CDTF">2020-09-01T07:33:57Z</dcterms:created>
  <dcterms:modified xsi:type="dcterms:W3CDTF">2021-11-16T21:14:47Z</dcterms:modified>
</cp:coreProperties>
</file>