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3.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4.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5.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6.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4" r:id="rId2"/>
    <p:sldMasterId id="2147483696" r:id="rId3"/>
    <p:sldMasterId id="2147483683" r:id="rId4"/>
    <p:sldMasterId id="2147483781" r:id="rId5"/>
    <p:sldMasterId id="2147483793" r:id="rId6"/>
    <p:sldMasterId id="2147483805" r:id="rId7"/>
  </p:sldMasterIdLst>
  <p:notesMasterIdLst>
    <p:notesMasterId r:id="rId55"/>
  </p:notesMasterIdLst>
  <p:sldIdLst>
    <p:sldId id="810" r:id="rId8"/>
    <p:sldId id="821" r:id="rId9"/>
    <p:sldId id="814" r:id="rId10"/>
    <p:sldId id="556" r:id="rId11"/>
    <p:sldId id="640" r:id="rId12"/>
    <p:sldId id="641" r:id="rId13"/>
    <p:sldId id="648" r:id="rId14"/>
    <p:sldId id="650" r:id="rId15"/>
    <p:sldId id="668" r:id="rId16"/>
    <p:sldId id="262" r:id="rId17"/>
    <p:sldId id="816" r:id="rId18"/>
    <p:sldId id="815" r:id="rId19"/>
    <p:sldId id="561" r:id="rId20"/>
    <p:sldId id="817" r:id="rId21"/>
    <p:sldId id="263" r:id="rId22"/>
    <p:sldId id="562" r:id="rId23"/>
    <p:sldId id="563" r:id="rId24"/>
    <p:sldId id="261" r:id="rId25"/>
    <p:sldId id="819" r:id="rId26"/>
    <p:sldId id="351" r:id="rId27"/>
    <p:sldId id="317" r:id="rId28"/>
    <p:sldId id="324" r:id="rId29"/>
    <p:sldId id="320" r:id="rId30"/>
    <p:sldId id="323" r:id="rId31"/>
    <p:sldId id="322" r:id="rId32"/>
    <p:sldId id="334" r:id="rId33"/>
    <p:sldId id="326" r:id="rId34"/>
    <p:sldId id="327" r:id="rId35"/>
    <p:sldId id="330" r:id="rId36"/>
    <p:sldId id="339" r:id="rId37"/>
    <p:sldId id="340" r:id="rId38"/>
    <p:sldId id="341" r:id="rId39"/>
    <p:sldId id="342" r:id="rId40"/>
    <p:sldId id="343" r:id="rId41"/>
    <p:sldId id="344" r:id="rId42"/>
    <p:sldId id="345" r:id="rId43"/>
    <p:sldId id="346" r:id="rId44"/>
    <p:sldId id="348" r:id="rId45"/>
    <p:sldId id="349" r:id="rId46"/>
    <p:sldId id="335" r:id="rId47"/>
    <p:sldId id="333" r:id="rId48"/>
    <p:sldId id="820" r:id="rId49"/>
    <p:sldId id="680" r:id="rId50"/>
    <p:sldId id="353" r:id="rId51"/>
    <p:sldId id="256" r:id="rId52"/>
    <p:sldId id="674" r:id="rId53"/>
    <p:sldId id="675" r:id="rId54"/>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C9EB"/>
    <a:srgbClr val="00B888"/>
    <a:srgbClr val="000099"/>
    <a:srgbClr val="0072C6"/>
    <a:srgbClr val="FD4F00"/>
    <a:srgbClr val="DEDFE1"/>
    <a:srgbClr val="C2A251"/>
    <a:srgbClr val="0000BF"/>
    <a:srgbClr val="FFFFFF"/>
    <a:srgbClr val="0001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84" autoAdjust="0"/>
    <p:restoredTop sz="92060" autoAdjust="0"/>
  </p:normalViewPr>
  <p:slideViewPr>
    <p:cSldViewPr snapToGrid="0" showGuides="1">
      <p:cViewPr varScale="1">
        <p:scale>
          <a:sx n="120" d="100"/>
          <a:sy n="120" d="100"/>
        </p:scale>
        <p:origin x="216" y="33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viewProps" Target="viewProp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D23529-80E8-44E5-9C3B-7C6157D2B183}" type="datetimeFigureOut">
              <a:rPr lang="fi-FI" smtClean="0"/>
              <a:t>9.11.2021</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878EC4-376A-4FAC-844F-6C9BF98A64AA}" type="slidenum">
              <a:rPr lang="fi-FI" smtClean="0"/>
              <a:t>‹#›</a:t>
            </a:fld>
            <a:endParaRPr lang="fi-FI"/>
          </a:p>
        </p:txBody>
      </p:sp>
    </p:spTree>
    <p:extLst>
      <p:ext uri="{BB962C8B-B14F-4D97-AF65-F5344CB8AC3E}">
        <p14:creationId xmlns:p14="http://schemas.microsoft.com/office/powerpoint/2010/main" val="1801423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scope which appears unclear to many academics and practitioners</a:t>
            </a:r>
          </a:p>
        </p:txBody>
      </p:sp>
      <p:sp>
        <p:nvSpPr>
          <p:cNvPr id="4" name="Slide Number Placeholder 3"/>
          <p:cNvSpPr>
            <a:spLocks noGrp="1"/>
          </p:cNvSpPr>
          <p:nvPr>
            <p:ph type="sldNum" sz="quarter" idx="10"/>
          </p:nvPr>
        </p:nvSpPr>
        <p:spPr/>
        <p:txBody>
          <a:bodyPr/>
          <a:lstStyle/>
          <a:p>
            <a:fld id="{98654F54-4AA3-4041-A03B-1928952F1A59}" type="slidenum">
              <a:rPr lang="en-US" smtClean="0"/>
              <a:t>4</a:t>
            </a:fld>
            <a:endParaRPr lang="en-US"/>
          </a:p>
        </p:txBody>
      </p:sp>
    </p:spTree>
    <p:extLst>
      <p:ext uri="{BB962C8B-B14F-4D97-AF65-F5344CB8AC3E}">
        <p14:creationId xmlns:p14="http://schemas.microsoft.com/office/powerpoint/2010/main" val="2474893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Notice: the by and large same developer-user configuration has been arrived from multiple directions</a:t>
            </a:r>
          </a:p>
        </p:txBody>
      </p:sp>
      <p:sp>
        <p:nvSpPr>
          <p:cNvPr id="4" name="Slide Number Placeholder 3"/>
          <p:cNvSpPr>
            <a:spLocks noGrp="1"/>
          </p:cNvSpPr>
          <p:nvPr>
            <p:ph type="sldNum" sz="quarter" idx="10"/>
          </p:nvPr>
        </p:nvSpPr>
        <p:spPr/>
        <p:txBody>
          <a:bodyPr/>
          <a:lstStyle/>
          <a:p>
            <a:fld id="{90BA2F30-44DD-5541-BA29-9556163E41E5}" type="slidenum">
              <a:rPr lang="en-US" smtClean="0"/>
              <a:t>8</a:t>
            </a:fld>
            <a:endParaRPr lang="en-US"/>
          </a:p>
        </p:txBody>
      </p:sp>
    </p:spTree>
    <p:extLst>
      <p:ext uri="{BB962C8B-B14F-4D97-AF65-F5344CB8AC3E}">
        <p14:creationId xmlns:p14="http://schemas.microsoft.com/office/powerpoint/2010/main" val="1531750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scope which appears unclear to many academics and practitioners</a:t>
            </a:r>
          </a:p>
        </p:txBody>
      </p:sp>
      <p:sp>
        <p:nvSpPr>
          <p:cNvPr id="4" name="Slide Number Placeholder 3"/>
          <p:cNvSpPr>
            <a:spLocks noGrp="1"/>
          </p:cNvSpPr>
          <p:nvPr>
            <p:ph type="sldNum" sz="quarter" idx="10"/>
          </p:nvPr>
        </p:nvSpPr>
        <p:spPr/>
        <p:txBody>
          <a:bodyPr/>
          <a:lstStyle/>
          <a:p>
            <a:fld id="{98654F54-4AA3-4041-A03B-1928952F1A59}" type="slidenum">
              <a:rPr lang="en-US" smtClean="0"/>
              <a:t>12</a:t>
            </a:fld>
            <a:endParaRPr lang="en-US"/>
          </a:p>
        </p:txBody>
      </p:sp>
    </p:spTree>
    <p:extLst>
      <p:ext uri="{BB962C8B-B14F-4D97-AF65-F5344CB8AC3E}">
        <p14:creationId xmlns:p14="http://schemas.microsoft.com/office/powerpoint/2010/main" val="914940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4B4688-A95A-0347-BCAC-0167959F907C}" type="slidenum">
              <a:rPr lang="en-US" smtClean="0"/>
              <a:t>44</a:t>
            </a:fld>
            <a:endParaRPr lang="en-US"/>
          </a:p>
        </p:txBody>
      </p:sp>
    </p:spTree>
    <p:extLst>
      <p:ext uri="{BB962C8B-B14F-4D97-AF65-F5344CB8AC3E}">
        <p14:creationId xmlns:p14="http://schemas.microsoft.com/office/powerpoint/2010/main" val="3855122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4B4688-A95A-0347-BCAC-0167959F90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7276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4B4688-A95A-0347-BCAC-0167959F90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3849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latin typeface="+mj-lt"/>
              </a:defRPr>
            </a:lvl1pPr>
          </a:lstStyle>
          <a:p>
            <a:r>
              <a:rPr lang="fi-FI"/>
              <a:t>Muokkaa perustyyl. napsautt.</a:t>
            </a:r>
            <a:endParaRPr lang="fi-FI" dirty="0"/>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1755569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22633122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Kuusi kuva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4046538" cy="2714625"/>
          </a:xfrm>
          <a:solidFill>
            <a:schemeClr val="bg1">
              <a:lumMod val="85000"/>
            </a:schemeClr>
          </a:solidFill>
        </p:spPr>
        <p:txBody>
          <a:bodyPr/>
          <a:lstStyle>
            <a:lvl1pPr marL="0" indent="0">
              <a:buFontTx/>
              <a:buNone/>
              <a:defRPr/>
            </a:lvl1pPr>
          </a:lstStyle>
          <a:p>
            <a:endParaRPr lang="en-GB"/>
          </a:p>
        </p:txBody>
      </p:sp>
      <p:sp>
        <p:nvSpPr>
          <p:cNvPr id="9" name="Picture Placeholder 7"/>
          <p:cNvSpPr>
            <a:spLocks noGrp="1"/>
          </p:cNvSpPr>
          <p:nvPr>
            <p:ph type="pic" sz="quarter" idx="14"/>
          </p:nvPr>
        </p:nvSpPr>
        <p:spPr>
          <a:xfrm>
            <a:off x="8132324" y="0"/>
            <a:ext cx="4059676" cy="2714625"/>
          </a:xfrm>
          <a:solidFill>
            <a:schemeClr val="bg1">
              <a:lumMod val="85000"/>
            </a:schemeClr>
          </a:solidFill>
        </p:spPr>
        <p:txBody>
          <a:bodyPr/>
          <a:lstStyle>
            <a:lvl1pPr marL="0" indent="0">
              <a:buFontTx/>
              <a:buNone/>
              <a:defRPr/>
            </a:lvl1pPr>
          </a:lstStyle>
          <a:p>
            <a:endParaRPr lang="en-GB"/>
          </a:p>
        </p:txBody>
      </p:sp>
      <p:sp>
        <p:nvSpPr>
          <p:cNvPr id="11" name="Picture Placeholder 10"/>
          <p:cNvSpPr>
            <a:spLocks noGrp="1"/>
          </p:cNvSpPr>
          <p:nvPr>
            <p:ph type="pic" sz="quarter" idx="15"/>
          </p:nvPr>
        </p:nvSpPr>
        <p:spPr>
          <a:xfrm>
            <a:off x="4046537" y="0"/>
            <a:ext cx="4085785" cy="2714625"/>
          </a:xfrm>
          <a:solidFill>
            <a:schemeClr val="bg1">
              <a:lumMod val="85000"/>
            </a:schemeClr>
          </a:solidFill>
        </p:spPr>
        <p:txBody>
          <a:bodyPr/>
          <a:lstStyle>
            <a:lvl1pPr marL="0" indent="0">
              <a:buNone/>
              <a:defRPr/>
            </a:lvl1pPr>
          </a:lstStyle>
          <a:p>
            <a:endParaRPr lang="en-GB"/>
          </a:p>
        </p:txBody>
      </p:sp>
      <p:sp>
        <p:nvSpPr>
          <p:cNvPr id="12" name="Picture Placeholder 7"/>
          <p:cNvSpPr>
            <a:spLocks noGrp="1"/>
          </p:cNvSpPr>
          <p:nvPr>
            <p:ph type="pic" sz="quarter" idx="16"/>
          </p:nvPr>
        </p:nvSpPr>
        <p:spPr>
          <a:xfrm>
            <a:off x="0" y="2714017"/>
            <a:ext cx="4046538" cy="2714625"/>
          </a:xfrm>
          <a:solidFill>
            <a:schemeClr val="bg1">
              <a:lumMod val="85000"/>
            </a:schemeClr>
          </a:solidFill>
        </p:spPr>
        <p:txBody>
          <a:bodyPr/>
          <a:lstStyle>
            <a:lvl1pPr marL="0" indent="0">
              <a:buFontTx/>
              <a:buNone/>
              <a:defRPr/>
            </a:lvl1pPr>
          </a:lstStyle>
          <a:p>
            <a:endParaRPr lang="en-GB"/>
          </a:p>
        </p:txBody>
      </p:sp>
      <p:sp>
        <p:nvSpPr>
          <p:cNvPr id="13" name="Picture Placeholder 7"/>
          <p:cNvSpPr>
            <a:spLocks noGrp="1"/>
          </p:cNvSpPr>
          <p:nvPr>
            <p:ph type="pic" sz="quarter" idx="17"/>
          </p:nvPr>
        </p:nvSpPr>
        <p:spPr>
          <a:xfrm>
            <a:off x="8132324" y="2714017"/>
            <a:ext cx="4059676" cy="2714625"/>
          </a:xfrm>
          <a:solidFill>
            <a:schemeClr val="bg1">
              <a:lumMod val="85000"/>
            </a:schemeClr>
          </a:solidFill>
        </p:spPr>
        <p:txBody>
          <a:bodyPr/>
          <a:lstStyle>
            <a:lvl1pPr marL="0" indent="0">
              <a:buFontTx/>
              <a:buNone/>
              <a:defRPr/>
            </a:lvl1pPr>
          </a:lstStyle>
          <a:p>
            <a:endParaRPr lang="en-GB"/>
          </a:p>
        </p:txBody>
      </p:sp>
      <p:sp>
        <p:nvSpPr>
          <p:cNvPr id="14" name="Picture Placeholder 10"/>
          <p:cNvSpPr>
            <a:spLocks noGrp="1"/>
          </p:cNvSpPr>
          <p:nvPr>
            <p:ph type="pic" sz="quarter" idx="18"/>
          </p:nvPr>
        </p:nvSpPr>
        <p:spPr>
          <a:xfrm>
            <a:off x="4046537" y="2714017"/>
            <a:ext cx="4085785" cy="2714625"/>
          </a:xfrm>
          <a:solidFill>
            <a:schemeClr val="bg1">
              <a:lumMod val="85000"/>
            </a:schemeClr>
          </a:solidFill>
        </p:spPr>
        <p:txBody>
          <a:bodyPr/>
          <a:lstStyle>
            <a:lvl1pPr marL="0" indent="0">
              <a:buNone/>
              <a:defRPr/>
            </a:lvl1pPr>
          </a:lstStyle>
          <a:p>
            <a:endParaRPr lang="en-GB"/>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dirty="0"/>
              <a:t>Muokkaa </a:t>
            </a:r>
            <a:r>
              <a:rPr lang="fi-FI" dirty="0" err="1"/>
              <a:t>perustyyl</a:t>
            </a:r>
            <a:r>
              <a:rPr lang="fi-FI" dirty="0"/>
              <a:t>. </a:t>
            </a:r>
            <a:r>
              <a:rPr lang="fi-FI" dirty="0" err="1"/>
              <a:t>napsautt</a:t>
            </a:r>
            <a:r>
              <a:rPr lang="fi-FI" dirty="0"/>
              <a: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252272545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Kuva aaltokuviolla">
    <p:bg>
      <p:bgPr>
        <a:solidFill>
          <a:schemeClr val="bg1">
            <a:lumMod val="85000"/>
          </a:schemeClr>
        </a:solidFill>
        <a:effectLst/>
      </p:bgPr>
    </p:bg>
    <p:spTree>
      <p:nvGrpSpPr>
        <p:cNvPr id="1" name=""/>
        <p:cNvGrpSpPr/>
        <p:nvPr/>
      </p:nvGrpSpPr>
      <p:grpSpPr>
        <a:xfrm>
          <a:off x="0" y="0"/>
          <a:ext cx="0" cy="0"/>
          <a:chOff x="0" y="0"/>
          <a:chExt cx="0" cy="0"/>
        </a:xfrm>
      </p:grpSpPr>
      <p:sp>
        <p:nvSpPr>
          <p:cNvPr id="24" name="Freeform 5"/>
          <p:cNvSpPr>
            <a:spLocks/>
          </p:cNvSpPr>
          <p:nvPr userDrawn="1"/>
        </p:nvSpPr>
        <p:spPr bwMode="auto">
          <a:xfrm>
            <a:off x="0" y="5199434"/>
            <a:ext cx="12193200" cy="1645854"/>
          </a:xfrm>
          <a:custGeom>
            <a:avLst/>
            <a:gdLst>
              <a:gd name="T0" fmla="*/ 25400 w 25400"/>
              <a:gd name="T1" fmla="*/ 181 h 3411"/>
              <a:gd name="T2" fmla="*/ 24469 w 25400"/>
              <a:gd name="T3" fmla="*/ 450 h 3411"/>
              <a:gd name="T4" fmla="*/ 24383 w 25400"/>
              <a:gd name="T5" fmla="*/ 450 h 3411"/>
              <a:gd name="T6" fmla="*/ 22690 w 25400"/>
              <a:gd name="T7" fmla="*/ 0 h 3411"/>
              <a:gd name="T8" fmla="*/ 20997 w 25400"/>
              <a:gd name="T9" fmla="*/ 450 h 3411"/>
              <a:gd name="T10" fmla="*/ 19304 w 25400"/>
              <a:gd name="T11" fmla="*/ 0 h 3411"/>
              <a:gd name="T12" fmla="*/ 17611 w 25400"/>
              <a:gd name="T13" fmla="*/ 450 h 3411"/>
              <a:gd name="T14" fmla="*/ 15919 w 25400"/>
              <a:gd name="T15" fmla="*/ 0 h 3411"/>
              <a:gd name="T16" fmla="*/ 14226 w 25400"/>
              <a:gd name="T17" fmla="*/ 450 h 3411"/>
              <a:gd name="T18" fmla="*/ 12533 w 25400"/>
              <a:gd name="T19" fmla="*/ 0 h 3411"/>
              <a:gd name="T20" fmla="*/ 10840 w 25400"/>
              <a:gd name="T21" fmla="*/ 450 h 3411"/>
              <a:gd name="T22" fmla="*/ 9147 w 25400"/>
              <a:gd name="T23" fmla="*/ 0 h 3411"/>
              <a:gd name="T24" fmla="*/ 7454 w 25400"/>
              <a:gd name="T25" fmla="*/ 450 h 3411"/>
              <a:gd name="T26" fmla="*/ 5761 w 25400"/>
              <a:gd name="T27" fmla="*/ 0 h 3411"/>
              <a:gd name="T28" fmla="*/ 4068 w 25400"/>
              <a:gd name="T29" fmla="*/ 450 h 3411"/>
              <a:gd name="T30" fmla="*/ 2376 w 25400"/>
              <a:gd name="T31" fmla="*/ 0 h 3411"/>
              <a:gd name="T32" fmla="*/ 683 w 25400"/>
              <a:gd name="T33" fmla="*/ 450 h 3411"/>
              <a:gd name="T34" fmla="*/ 0 w 25400"/>
              <a:gd name="T35" fmla="*/ 308 h 3411"/>
              <a:gd name="T36" fmla="*/ 0 w 25400"/>
              <a:gd name="T37" fmla="*/ 3411 h 3411"/>
              <a:gd name="T38" fmla="*/ 25400 w 25400"/>
              <a:gd name="T39" fmla="*/ 3411 h 3411"/>
              <a:gd name="T40" fmla="*/ 25400 w 25400"/>
              <a:gd name="T41" fmla="*/ 181 h 3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400" h="3411">
                <a:moveTo>
                  <a:pt x="25400" y="181"/>
                </a:moveTo>
                <a:cubicBezTo>
                  <a:pt x="25156" y="306"/>
                  <a:pt x="24948" y="450"/>
                  <a:pt x="24469" y="450"/>
                </a:cubicBezTo>
                <a:lnTo>
                  <a:pt x="24383" y="450"/>
                </a:lnTo>
                <a:cubicBezTo>
                  <a:pt x="23537" y="450"/>
                  <a:pt x="23537" y="0"/>
                  <a:pt x="22690" y="0"/>
                </a:cubicBezTo>
                <a:cubicBezTo>
                  <a:pt x="21844" y="0"/>
                  <a:pt x="21844" y="450"/>
                  <a:pt x="20997" y="450"/>
                </a:cubicBezTo>
                <a:cubicBezTo>
                  <a:pt x="20151" y="450"/>
                  <a:pt x="20151" y="0"/>
                  <a:pt x="19304" y="0"/>
                </a:cubicBezTo>
                <a:cubicBezTo>
                  <a:pt x="18458" y="0"/>
                  <a:pt x="18458" y="450"/>
                  <a:pt x="17611" y="450"/>
                </a:cubicBezTo>
                <a:cubicBezTo>
                  <a:pt x="16765" y="450"/>
                  <a:pt x="16765" y="0"/>
                  <a:pt x="15919" y="0"/>
                </a:cubicBezTo>
                <a:cubicBezTo>
                  <a:pt x="15072" y="0"/>
                  <a:pt x="15072" y="450"/>
                  <a:pt x="14226" y="450"/>
                </a:cubicBezTo>
                <a:cubicBezTo>
                  <a:pt x="13379" y="450"/>
                  <a:pt x="13379" y="0"/>
                  <a:pt x="12533" y="0"/>
                </a:cubicBezTo>
                <a:cubicBezTo>
                  <a:pt x="11686" y="0"/>
                  <a:pt x="11686" y="450"/>
                  <a:pt x="10840" y="450"/>
                </a:cubicBezTo>
                <a:cubicBezTo>
                  <a:pt x="9993" y="450"/>
                  <a:pt x="9993" y="0"/>
                  <a:pt x="9147" y="0"/>
                </a:cubicBezTo>
                <a:cubicBezTo>
                  <a:pt x="8300" y="0"/>
                  <a:pt x="8300" y="450"/>
                  <a:pt x="7454" y="450"/>
                </a:cubicBezTo>
                <a:cubicBezTo>
                  <a:pt x="6607" y="450"/>
                  <a:pt x="6607" y="0"/>
                  <a:pt x="5761" y="0"/>
                </a:cubicBezTo>
                <a:cubicBezTo>
                  <a:pt x="4914" y="0"/>
                  <a:pt x="4914" y="450"/>
                  <a:pt x="4068" y="450"/>
                </a:cubicBezTo>
                <a:cubicBezTo>
                  <a:pt x="3223" y="450"/>
                  <a:pt x="3223" y="0"/>
                  <a:pt x="2376" y="0"/>
                </a:cubicBezTo>
                <a:cubicBezTo>
                  <a:pt x="1530" y="0"/>
                  <a:pt x="1530" y="450"/>
                  <a:pt x="683" y="450"/>
                </a:cubicBezTo>
                <a:cubicBezTo>
                  <a:pt x="367" y="450"/>
                  <a:pt x="168" y="387"/>
                  <a:pt x="0" y="308"/>
                </a:cubicBezTo>
                <a:lnTo>
                  <a:pt x="0" y="3411"/>
                </a:lnTo>
                <a:lnTo>
                  <a:pt x="25400" y="3411"/>
                </a:lnTo>
                <a:lnTo>
                  <a:pt x="25400" y="1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dirty="0"/>
              <a:t>Muokkaa </a:t>
            </a:r>
            <a:r>
              <a:rPr lang="fi-FI" dirty="0" err="1"/>
              <a:t>perustyyl</a:t>
            </a:r>
            <a:r>
              <a:rPr lang="fi-FI" dirty="0"/>
              <a:t>. </a:t>
            </a:r>
            <a:r>
              <a:rPr lang="fi-FI" dirty="0" err="1"/>
              <a:t>napsautt</a:t>
            </a:r>
            <a:r>
              <a:rPr lang="fi-FI" dirty="0"/>
              <a: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grpSp>
        <p:nvGrpSpPr>
          <p:cNvPr id="9" name="Ryhmä 8"/>
          <p:cNvGrpSpPr/>
          <p:nvPr userDrawn="1"/>
        </p:nvGrpSpPr>
        <p:grpSpPr bwMode="black">
          <a:xfrm>
            <a:off x="465667" y="6222027"/>
            <a:ext cx="804333" cy="373549"/>
            <a:chOff x="228601" y="704851"/>
            <a:chExt cx="11734800" cy="5449888"/>
          </a:xfrm>
        </p:grpSpPr>
        <p:sp>
          <p:nvSpPr>
            <p:cNvPr id="10"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1"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2" name="Rectangle 7"/>
            <p:cNvSpPr>
              <a:spLocks noChangeArrowheads="1"/>
            </p:cNvSpPr>
            <p:nvPr/>
          </p:nvSpPr>
          <p:spPr bwMode="black">
            <a:xfrm>
              <a:off x="9986963" y="2789238"/>
              <a:ext cx="327025" cy="1162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3"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4"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5"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6" name="Rectangle 11"/>
            <p:cNvSpPr>
              <a:spLocks noChangeArrowheads="1"/>
            </p:cNvSpPr>
            <p:nvPr/>
          </p:nvSpPr>
          <p:spPr bwMode="black">
            <a:xfrm>
              <a:off x="6689726" y="2789238"/>
              <a:ext cx="327025" cy="1162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7"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8"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9"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20"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grpSp>
    </p:spTree>
    <p:extLst>
      <p:ext uri="{BB962C8B-B14F-4D97-AF65-F5344CB8AC3E}">
        <p14:creationId xmlns:p14="http://schemas.microsoft.com/office/powerpoint/2010/main" val="313333596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298693553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Logo">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356455590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Kansi 1">
    <p:bg>
      <p:bgPr>
        <a:solidFill>
          <a:srgbClr val="FFC61E"/>
        </a:solidFill>
        <a:effectLst/>
      </p:bgPr>
    </p:bg>
    <p:spTree>
      <p:nvGrpSpPr>
        <p:cNvPr id="1" name=""/>
        <p:cNvGrpSpPr/>
        <p:nvPr/>
      </p:nvGrpSpPr>
      <p:grpSpPr>
        <a:xfrm>
          <a:off x="0" y="0"/>
          <a:ext cx="0" cy="0"/>
          <a:chOff x="0" y="0"/>
          <a:chExt cx="0" cy="0"/>
        </a:xfrm>
      </p:grpSpPr>
      <p:sp>
        <p:nvSpPr>
          <p:cNvPr id="10" name="Freeform 5"/>
          <p:cNvSpPr>
            <a:spLocks/>
          </p:cNvSpPr>
          <p:nvPr userDrawn="1"/>
        </p:nvSpPr>
        <p:spPr bwMode="white">
          <a:xfrm>
            <a:off x="0" y="0"/>
            <a:ext cx="9393678" cy="6858000"/>
          </a:xfrm>
          <a:custGeom>
            <a:avLst/>
            <a:gdLst>
              <a:gd name="T0" fmla="*/ 5214 w 19559"/>
              <a:gd name="T1" fmla="*/ 14300 h 14300"/>
              <a:gd name="T2" fmla="*/ 5647 w 19559"/>
              <a:gd name="T3" fmla="*/ 13565 h 14300"/>
              <a:gd name="T4" fmla="*/ 7162 w 19559"/>
              <a:gd name="T5" fmla="*/ 12686 h 14300"/>
              <a:gd name="T6" fmla="*/ 8041 w 19559"/>
              <a:gd name="T7" fmla="*/ 11171 h 14300"/>
              <a:gd name="T8" fmla="*/ 9556 w 19559"/>
              <a:gd name="T9" fmla="*/ 10292 h 14300"/>
              <a:gd name="T10" fmla="*/ 10435 w 19559"/>
              <a:gd name="T11" fmla="*/ 8777 h 14300"/>
              <a:gd name="T12" fmla="*/ 11951 w 19559"/>
              <a:gd name="T13" fmla="*/ 7898 h 14300"/>
              <a:gd name="T14" fmla="*/ 12830 w 19559"/>
              <a:gd name="T15" fmla="*/ 6382 h 14300"/>
              <a:gd name="T16" fmla="*/ 14345 w 19559"/>
              <a:gd name="T17" fmla="*/ 5503 h 14300"/>
              <a:gd name="T18" fmla="*/ 15224 w 19559"/>
              <a:gd name="T19" fmla="*/ 3988 h 14300"/>
              <a:gd name="T20" fmla="*/ 16739 w 19559"/>
              <a:gd name="T21" fmla="*/ 3109 h 14300"/>
              <a:gd name="T22" fmla="*/ 17618 w 19559"/>
              <a:gd name="T23" fmla="*/ 1594 h 14300"/>
              <a:gd name="T24" fmla="*/ 19132 w 19559"/>
              <a:gd name="T25" fmla="*/ 716 h 14300"/>
              <a:gd name="T26" fmla="*/ 19559 w 19559"/>
              <a:gd name="T27" fmla="*/ 0 h 14300"/>
              <a:gd name="T28" fmla="*/ 0 w 19559"/>
              <a:gd name="T29" fmla="*/ 0 h 14300"/>
              <a:gd name="T30" fmla="*/ 0 w 19559"/>
              <a:gd name="T31" fmla="*/ 14300 h 14300"/>
              <a:gd name="T32" fmla="*/ 5214 w 19559"/>
              <a:gd name="T33" fmla="*/ 1430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59" h="14300">
                <a:moveTo>
                  <a:pt x="5214" y="14300"/>
                </a:moveTo>
                <a:cubicBezTo>
                  <a:pt x="5282" y="14078"/>
                  <a:pt x="5358" y="13854"/>
                  <a:pt x="5647" y="13565"/>
                </a:cubicBezTo>
                <a:cubicBezTo>
                  <a:pt x="6246" y="12966"/>
                  <a:pt x="6564" y="13285"/>
                  <a:pt x="7162" y="12686"/>
                </a:cubicBezTo>
                <a:cubicBezTo>
                  <a:pt x="7761" y="12087"/>
                  <a:pt x="7443" y="11769"/>
                  <a:pt x="8041" y="11171"/>
                </a:cubicBezTo>
                <a:cubicBezTo>
                  <a:pt x="8640" y="10572"/>
                  <a:pt x="8958" y="10890"/>
                  <a:pt x="9556" y="10292"/>
                </a:cubicBezTo>
                <a:cubicBezTo>
                  <a:pt x="10155" y="9693"/>
                  <a:pt x="9837" y="9375"/>
                  <a:pt x="10435" y="8777"/>
                </a:cubicBezTo>
                <a:cubicBezTo>
                  <a:pt x="11034" y="8178"/>
                  <a:pt x="11352" y="8496"/>
                  <a:pt x="11951" y="7898"/>
                </a:cubicBezTo>
                <a:cubicBezTo>
                  <a:pt x="12549" y="7299"/>
                  <a:pt x="12231" y="6981"/>
                  <a:pt x="12830" y="6382"/>
                </a:cubicBezTo>
                <a:cubicBezTo>
                  <a:pt x="13428" y="5784"/>
                  <a:pt x="13746" y="6102"/>
                  <a:pt x="14345" y="5503"/>
                </a:cubicBezTo>
                <a:cubicBezTo>
                  <a:pt x="14943" y="4905"/>
                  <a:pt x="14625" y="4587"/>
                  <a:pt x="15224" y="3988"/>
                </a:cubicBezTo>
                <a:cubicBezTo>
                  <a:pt x="15822" y="3390"/>
                  <a:pt x="16140" y="3708"/>
                  <a:pt x="16739" y="3109"/>
                </a:cubicBezTo>
                <a:cubicBezTo>
                  <a:pt x="17338" y="2511"/>
                  <a:pt x="17020" y="2192"/>
                  <a:pt x="17618" y="1594"/>
                </a:cubicBezTo>
                <a:cubicBezTo>
                  <a:pt x="18216" y="996"/>
                  <a:pt x="18534" y="1314"/>
                  <a:pt x="19132" y="716"/>
                </a:cubicBezTo>
                <a:cubicBezTo>
                  <a:pt x="19413" y="435"/>
                  <a:pt x="19492" y="216"/>
                  <a:pt x="19559" y="0"/>
                </a:cubicBezTo>
                <a:lnTo>
                  <a:pt x="0" y="0"/>
                </a:lnTo>
                <a:lnTo>
                  <a:pt x="0" y="14300"/>
                </a:lnTo>
                <a:lnTo>
                  <a:pt x="5214" y="14300"/>
                </a:lnTo>
                <a:close/>
              </a:path>
            </a:pathLst>
          </a:custGeom>
          <a:solidFill>
            <a:srgbClr val="009246"/>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99367831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Kansi 1 B">
    <p:bg>
      <p:bgPr>
        <a:solidFill>
          <a:schemeClr val="accent5"/>
        </a:solidFill>
        <a:effectLst/>
      </p:bgPr>
    </p:bg>
    <p:spTree>
      <p:nvGrpSpPr>
        <p:cNvPr id="1" name=""/>
        <p:cNvGrpSpPr/>
        <p:nvPr/>
      </p:nvGrpSpPr>
      <p:grpSpPr>
        <a:xfrm>
          <a:off x="0" y="0"/>
          <a:ext cx="0" cy="0"/>
          <a:chOff x="0" y="0"/>
          <a:chExt cx="0" cy="0"/>
        </a:xfrm>
      </p:grpSpPr>
      <p:sp>
        <p:nvSpPr>
          <p:cNvPr id="27" name="Freeform 5"/>
          <p:cNvSpPr>
            <a:spLocks/>
          </p:cNvSpPr>
          <p:nvPr userDrawn="1"/>
        </p:nvSpPr>
        <p:spPr bwMode="auto">
          <a:xfrm>
            <a:off x="0" y="0"/>
            <a:ext cx="12192000" cy="6858000"/>
          </a:xfrm>
          <a:custGeom>
            <a:avLst/>
            <a:gdLst>
              <a:gd name="T0" fmla="*/ 11070 w 25400"/>
              <a:gd name="T1" fmla="*/ 14300 h 14300"/>
              <a:gd name="T2" fmla="*/ 11503 w 25400"/>
              <a:gd name="T3" fmla="*/ 13565 h 14300"/>
              <a:gd name="T4" fmla="*/ 13018 w 25400"/>
              <a:gd name="T5" fmla="*/ 12686 h 14300"/>
              <a:gd name="T6" fmla="*/ 13897 w 25400"/>
              <a:gd name="T7" fmla="*/ 11171 h 14300"/>
              <a:gd name="T8" fmla="*/ 15412 w 25400"/>
              <a:gd name="T9" fmla="*/ 10292 h 14300"/>
              <a:gd name="T10" fmla="*/ 16291 w 25400"/>
              <a:gd name="T11" fmla="*/ 8777 h 14300"/>
              <a:gd name="T12" fmla="*/ 17807 w 25400"/>
              <a:gd name="T13" fmla="*/ 7898 h 14300"/>
              <a:gd name="T14" fmla="*/ 18686 w 25400"/>
              <a:gd name="T15" fmla="*/ 6382 h 14300"/>
              <a:gd name="T16" fmla="*/ 20201 w 25400"/>
              <a:gd name="T17" fmla="*/ 5503 h 14300"/>
              <a:gd name="T18" fmla="*/ 21080 w 25400"/>
              <a:gd name="T19" fmla="*/ 3988 h 14300"/>
              <a:gd name="T20" fmla="*/ 22595 w 25400"/>
              <a:gd name="T21" fmla="*/ 3109 h 14300"/>
              <a:gd name="T22" fmla="*/ 23474 w 25400"/>
              <a:gd name="T23" fmla="*/ 1594 h 14300"/>
              <a:gd name="T24" fmla="*/ 24988 w 25400"/>
              <a:gd name="T25" fmla="*/ 716 h 14300"/>
              <a:gd name="T26" fmla="*/ 25400 w 25400"/>
              <a:gd name="T27" fmla="*/ 48 h 14300"/>
              <a:gd name="T28" fmla="*/ 25400 w 25400"/>
              <a:gd name="T29" fmla="*/ 0 h 14300"/>
              <a:gd name="T30" fmla="*/ 0 w 25400"/>
              <a:gd name="T31" fmla="*/ 0 h 14300"/>
              <a:gd name="T32" fmla="*/ 0 w 25400"/>
              <a:gd name="T33" fmla="*/ 14300 h 14300"/>
              <a:gd name="T34" fmla="*/ 11070 w 25400"/>
              <a:gd name="T35" fmla="*/ 1430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400" h="14300">
                <a:moveTo>
                  <a:pt x="11070" y="14300"/>
                </a:moveTo>
                <a:cubicBezTo>
                  <a:pt x="11139" y="14078"/>
                  <a:pt x="11214" y="13854"/>
                  <a:pt x="11503" y="13565"/>
                </a:cubicBezTo>
                <a:cubicBezTo>
                  <a:pt x="12102" y="12966"/>
                  <a:pt x="12420" y="13285"/>
                  <a:pt x="13018" y="12686"/>
                </a:cubicBezTo>
                <a:cubicBezTo>
                  <a:pt x="13617" y="12087"/>
                  <a:pt x="13299" y="11769"/>
                  <a:pt x="13897" y="11171"/>
                </a:cubicBezTo>
                <a:cubicBezTo>
                  <a:pt x="14496" y="10572"/>
                  <a:pt x="14814" y="10890"/>
                  <a:pt x="15412" y="10292"/>
                </a:cubicBezTo>
                <a:cubicBezTo>
                  <a:pt x="16011" y="9693"/>
                  <a:pt x="15693" y="9375"/>
                  <a:pt x="16291" y="8777"/>
                </a:cubicBezTo>
                <a:cubicBezTo>
                  <a:pt x="16890" y="8178"/>
                  <a:pt x="17208" y="8496"/>
                  <a:pt x="17807" y="7898"/>
                </a:cubicBezTo>
                <a:cubicBezTo>
                  <a:pt x="18405" y="7299"/>
                  <a:pt x="18087" y="6981"/>
                  <a:pt x="18686" y="6382"/>
                </a:cubicBezTo>
                <a:cubicBezTo>
                  <a:pt x="19284" y="5784"/>
                  <a:pt x="19602" y="6102"/>
                  <a:pt x="20201" y="5503"/>
                </a:cubicBezTo>
                <a:cubicBezTo>
                  <a:pt x="20799" y="4905"/>
                  <a:pt x="20481" y="4587"/>
                  <a:pt x="21080" y="3988"/>
                </a:cubicBezTo>
                <a:cubicBezTo>
                  <a:pt x="21678" y="3390"/>
                  <a:pt x="21997" y="3708"/>
                  <a:pt x="22595" y="3109"/>
                </a:cubicBezTo>
                <a:cubicBezTo>
                  <a:pt x="23194" y="2511"/>
                  <a:pt x="22876" y="2192"/>
                  <a:pt x="23474" y="1594"/>
                </a:cubicBezTo>
                <a:cubicBezTo>
                  <a:pt x="24072" y="996"/>
                  <a:pt x="24390" y="1314"/>
                  <a:pt x="24988" y="716"/>
                </a:cubicBezTo>
                <a:cubicBezTo>
                  <a:pt x="25249" y="455"/>
                  <a:pt x="25336" y="248"/>
                  <a:pt x="25400" y="48"/>
                </a:cubicBezTo>
                <a:lnTo>
                  <a:pt x="25400" y="0"/>
                </a:lnTo>
                <a:lnTo>
                  <a:pt x="0" y="0"/>
                </a:lnTo>
                <a:lnTo>
                  <a:pt x="0" y="14300"/>
                </a:lnTo>
                <a:lnTo>
                  <a:pt x="11070" y="14300"/>
                </a:lnTo>
                <a:close/>
              </a:path>
            </a:pathLst>
          </a:custGeom>
          <a:solidFill>
            <a:srgbClr val="009246"/>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8" name="Kuva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405544447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Kansi 2">
    <p:bg>
      <p:bgPr>
        <a:solidFill>
          <a:srgbClr val="FFC61E"/>
        </a:solidFill>
        <a:effectLst/>
      </p:bgPr>
    </p:bg>
    <p:spTree>
      <p:nvGrpSpPr>
        <p:cNvPr id="1" name=""/>
        <p:cNvGrpSpPr/>
        <p:nvPr/>
      </p:nvGrpSpPr>
      <p:grpSpPr>
        <a:xfrm>
          <a:off x="0" y="0"/>
          <a:ext cx="0" cy="0"/>
          <a:chOff x="0" y="0"/>
          <a:chExt cx="0" cy="0"/>
        </a:xfrm>
      </p:grpSpPr>
      <p:sp>
        <p:nvSpPr>
          <p:cNvPr id="27" name="Freeform 5"/>
          <p:cNvSpPr>
            <a:spLocks/>
          </p:cNvSpPr>
          <p:nvPr userDrawn="1"/>
        </p:nvSpPr>
        <p:spPr bwMode="white">
          <a:xfrm>
            <a:off x="0" y="0"/>
            <a:ext cx="12192000" cy="3888500"/>
          </a:xfrm>
          <a:custGeom>
            <a:avLst/>
            <a:gdLst>
              <a:gd name="T0" fmla="*/ 0 w 25400"/>
              <a:gd name="T1" fmla="*/ 6386 h 8063"/>
              <a:gd name="T2" fmla="*/ 2540 w 25400"/>
              <a:gd name="T3" fmla="*/ 8063 h 8063"/>
              <a:gd name="T4" fmla="*/ 5080 w 25400"/>
              <a:gd name="T5" fmla="*/ 6386 h 8063"/>
              <a:gd name="T6" fmla="*/ 7620 w 25400"/>
              <a:gd name="T7" fmla="*/ 8063 h 8063"/>
              <a:gd name="T8" fmla="*/ 10160 w 25400"/>
              <a:gd name="T9" fmla="*/ 6386 h 8063"/>
              <a:gd name="T10" fmla="*/ 12700 w 25400"/>
              <a:gd name="T11" fmla="*/ 8063 h 8063"/>
              <a:gd name="T12" fmla="*/ 15240 w 25400"/>
              <a:gd name="T13" fmla="*/ 6386 h 8063"/>
              <a:gd name="T14" fmla="*/ 17780 w 25400"/>
              <a:gd name="T15" fmla="*/ 8063 h 8063"/>
              <a:gd name="T16" fmla="*/ 20320 w 25400"/>
              <a:gd name="T17" fmla="*/ 6386 h 8063"/>
              <a:gd name="T18" fmla="*/ 22860 w 25400"/>
              <a:gd name="T19" fmla="*/ 8063 h 8063"/>
              <a:gd name="T20" fmla="*/ 25400 w 25400"/>
              <a:gd name="T21" fmla="*/ 6386 h 8063"/>
              <a:gd name="T22" fmla="*/ 25400 w 25400"/>
              <a:gd name="T23" fmla="*/ 0 h 8063"/>
              <a:gd name="T24" fmla="*/ 0 w 25400"/>
              <a:gd name="T25" fmla="*/ 0 h 8063"/>
              <a:gd name="T26" fmla="*/ 0 w 25400"/>
              <a:gd name="T27" fmla="*/ 6386 h 8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400" h="8063">
                <a:moveTo>
                  <a:pt x="0" y="6386"/>
                </a:moveTo>
                <a:cubicBezTo>
                  <a:pt x="1140" y="6386"/>
                  <a:pt x="2118" y="7077"/>
                  <a:pt x="2540" y="8063"/>
                </a:cubicBezTo>
                <a:cubicBezTo>
                  <a:pt x="2962" y="7077"/>
                  <a:pt x="3940" y="6386"/>
                  <a:pt x="5080" y="6386"/>
                </a:cubicBezTo>
                <a:cubicBezTo>
                  <a:pt x="6220" y="6386"/>
                  <a:pt x="7198" y="7077"/>
                  <a:pt x="7620" y="8063"/>
                </a:cubicBezTo>
                <a:cubicBezTo>
                  <a:pt x="8042" y="7077"/>
                  <a:pt x="9020" y="6386"/>
                  <a:pt x="10160" y="6386"/>
                </a:cubicBezTo>
                <a:cubicBezTo>
                  <a:pt x="11300" y="6386"/>
                  <a:pt x="12278" y="7077"/>
                  <a:pt x="12700" y="8063"/>
                </a:cubicBezTo>
                <a:cubicBezTo>
                  <a:pt x="13122" y="7077"/>
                  <a:pt x="14100" y="6386"/>
                  <a:pt x="15240" y="6386"/>
                </a:cubicBezTo>
                <a:cubicBezTo>
                  <a:pt x="16380" y="6386"/>
                  <a:pt x="17358" y="7077"/>
                  <a:pt x="17780" y="8063"/>
                </a:cubicBezTo>
                <a:cubicBezTo>
                  <a:pt x="18202" y="7077"/>
                  <a:pt x="19180" y="6386"/>
                  <a:pt x="20320" y="6386"/>
                </a:cubicBezTo>
                <a:cubicBezTo>
                  <a:pt x="21460" y="6386"/>
                  <a:pt x="22438" y="7077"/>
                  <a:pt x="22860" y="8063"/>
                </a:cubicBezTo>
                <a:cubicBezTo>
                  <a:pt x="23282" y="7077"/>
                  <a:pt x="24260" y="6386"/>
                  <a:pt x="25400" y="6386"/>
                </a:cubicBezTo>
                <a:lnTo>
                  <a:pt x="25400" y="0"/>
                </a:lnTo>
                <a:lnTo>
                  <a:pt x="0" y="0"/>
                </a:lnTo>
                <a:lnTo>
                  <a:pt x="0" y="6386"/>
                </a:lnTo>
                <a:close/>
              </a:path>
            </a:pathLst>
          </a:custGeom>
          <a:solidFill>
            <a:srgbClr val="009246"/>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8" name="Kuva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126265237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Kansi 2 B">
    <p:bg>
      <p:bgPr>
        <a:solidFill>
          <a:schemeClr val="accent5"/>
        </a:solidFill>
        <a:effectLst/>
      </p:bgPr>
    </p:bg>
    <p:spTree>
      <p:nvGrpSpPr>
        <p:cNvPr id="1" name=""/>
        <p:cNvGrpSpPr/>
        <p:nvPr/>
      </p:nvGrpSpPr>
      <p:grpSpPr>
        <a:xfrm>
          <a:off x="0" y="0"/>
          <a:ext cx="0" cy="0"/>
          <a:chOff x="0" y="0"/>
          <a:chExt cx="0" cy="0"/>
        </a:xfrm>
      </p:grpSpPr>
      <p:sp>
        <p:nvSpPr>
          <p:cNvPr id="7" name="Freeform 5"/>
          <p:cNvSpPr>
            <a:spLocks/>
          </p:cNvSpPr>
          <p:nvPr userDrawn="1"/>
        </p:nvSpPr>
        <p:spPr bwMode="auto">
          <a:xfrm>
            <a:off x="0" y="0"/>
            <a:ext cx="12193200" cy="5572461"/>
          </a:xfrm>
          <a:custGeom>
            <a:avLst/>
            <a:gdLst>
              <a:gd name="T0" fmla="*/ 0 w 25400"/>
              <a:gd name="T1" fmla="*/ 9914 h 11590"/>
              <a:gd name="T2" fmla="*/ 2540 w 25400"/>
              <a:gd name="T3" fmla="*/ 11590 h 11590"/>
              <a:gd name="T4" fmla="*/ 5080 w 25400"/>
              <a:gd name="T5" fmla="*/ 9914 h 11590"/>
              <a:gd name="T6" fmla="*/ 7620 w 25400"/>
              <a:gd name="T7" fmla="*/ 11590 h 11590"/>
              <a:gd name="T8" fmla="*/ 10160 w 25400"/>
              <a:gd name="T9" fmla="*/ 9914 h 11590"/>
              <a:gd name="T10" fmla="*/ 12700 w 25400"/>
              <a:gd name="T11" fmla="*/ 11590 h 11590"/>
              <a:gd name="T12" fmla="*/ 15240 w 25400"/>
              <a:gd name="T13" fmla="*/ 9914 h 11590"/>
              <a:gd name="T14" fmla="*/ 17780 w 25400"/>
              <a:gd name="T15" fmla="*/ 11590 h 11590"/>
              <a:gd name="T16" fmla="*/ 20320 w 25400"/>
              <a:gd name="T17" fmla="*/ 9914 h 11590"/>
              <a:gd name="T18" fmla="*/ 22860 w 25400"/>
              <a:gd name="T19" fmla="*/ 11590 h 11590"/>
              <a:gd name="T20" fmla="*/ 25400 w 25400"/>
              <a:gd name="T21" fmla="*/ 9914 h 11590"/>
              <a:gd name="T22" fmla="*/ 25400 w 25400"/>
              <a:gd name="T23" fmla="*/ 0 h 11590"/>
              <a:gd name="T24" fmla="*/ 0 w 25400"/>
              <a:gd name="T25" fmla="*/ 0 h 11590"/>
              <a:gd name="T26" fmla="*/ 0 w 25400"/>
              <a:gd name="T27" fmla="*/ 9914 h 1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400" h="11590">
                <a:moveTo>
                  <a:pt x="0" y="9914"/>
                </a:moveTo>
                <a:cubicBezTo>
                  <a:pt x="1140" y="9914"/>
                  <a:pt x="2118" y="10605"/>
                  <a:pt x="2540" y="11590"/>
                </a:cubicBezTo>
                <a:cubicBezTo>
                  <a:pt x="2962" y="10605"/>
                  <a:pt x="3940" y="9914"/>
                  <a:pt x="5080" y="9914"/>
                </a:cubicBezTo>
                <a:cubicBezTo>
                  <a:pt x="6220" y="9914"/>
                  <a:pt x="7198" y="10605"/>
                  <a:pt x="7620" y="11590"/>
                </a:cubicBezTo>
                <a:cubicBezTo>
                  <a:pt x="8042" y="10605"/>
                  <a:pt x="9020" y="9914"/>
                  <a:pt x="10160" y="9914"/>
                </a:cubicBezTo>
                <a:cubicBezTo>
                  <a:pt x="11300" y="9914"/>
                  <a:pt x="12278" y="10605"/>
                  <a:pt x="12700" y="11590"/>
                </a:cubicBezTo>
                <a:cubicBezTo>
                  <a:pt x="13122" y="10605"/>
                  <a:pt x="14100" y="9914"/>
                  <a:pt x="15240" y="9914"/>
                </a:cubicBezTo>
                <a:cubicBezTo>
                  <a:pt x="16380" y="9914"/>
                  <a:pt x="17358" y="10605"/>
                  <a:pt x="17780" y="11590"/>
                </a:cubicBezTo>
                <a:cubicBezTo>
                  <a:pt x="18202" y="10605"/>
                  <a:pt x="19180" y="9914"/>
                  <a:pt x="20320" y="9914"/>
                </a:cubicBezTo>
                <a:cubicBezTo>
                  <a:pt x="21460" y="9914"/>
                  <a:pt x="22438" y="10605"/>
                  <a:pt x="22860" y="11590"/>
                </a:cubicBezTo>
                <a:cubicBezTo>
                  <a:pt x="23282" y="10605"/>
                  <a:pt x="24260" y="9914"/>
                  <a:pt x="25400" y="9914"/>
                </a:cubicBezTo>
                <a:lnTo>
                  <a:pt x="25400" y="0"/>
                </a:lnTo>
                <a:lnTo>
                  <a:pt x="0" y="0"/>
                </a:lnTo>
                <a:lnTo>
                  <a:pt x="0" y="9914"/>
                </a:lnTo>
                <a:close/>
              </a:path>
            </a:pathLst>
          </a:custGeom>
          <a:solidFill>
            <a:srgbClr val="009246"/>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189698147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Kansi 3">
    <p:bg>
      <p:bgPr>
        <a:solidFill>
          <a:srgbClr val="FFC61E"/>
        </a:solidFill>
        <a:effectLst/>
      </p:bgPr>
    </p:bg>
    <p:spTree>
      <p:nvGrpSpPr>
        <p:cNvPr id="1" name=""/>
        <p:cNvGrpSpPr/>
        <p:nvPr/>
      </p:nvGrpSpPr>
      <p:grpSpPr>
        <a:xfrm>
          <a:off x="0" y="0"/>
          <a:ext cx="0" cy="0"/>
          <a:chOff x="0" y="0"/>
          <a:chExt cx="0" cy="0"/>
        </a:xfrm>
      </p:grpSpPr>
      <p:sp>
        <p:nvSpPr>
          <p:cNvPr id="27" name="Freeform 5"/>
          <p:cNvSpPr>
            <a:spLocks/>
          </p:cNvSpPr>
          <p:nvPr userDrawn="1"/>
        </p:nvSpPr>
        <p:spPr bwMode="white">
          <a:xfrm>
            <a:off x="0" y="0"/>
            <a:ext cx="7305472" cy="6858000"/>
          </a:xfrm>
          <a:custGeom>
            <a:avLst/>
            <a:gdLst>
              <a:gd name="T0" fmla="*/ 15203 w 15203"/>
              <a:gd name="T1" fmla="*/ 14300 h 14300"/>
              <a:gd name="T2" fmla="*/ 14018 w 15203"/>
              <a:gd name="T3" fmla="*/ 12518 h 14300"/>
              <a:gd name="T4" fmla="*/ 15203 w 15203"/>
              <a:gd name="T5" fmla="*/ 10722 h 14300"/>
              <a:gd name="T6" fmla="*/ 14018 w 15203"/>
              <a:gd name="T7" fmla="*/ 8926 h 14300"/>
              <a:gd name="T8" fmla="*/ 15203 w 15203"/>
              <a:gd name="T9" fmla="*/ 7131 h 14300"/>
              <a:gd name="T10" fmla="*/ 14018 w 15203"/>
              <a:gd name="T11" fmla="*/ 5335 h 14300"/>
              <a:gd name="T12" fmla="*/ 15203 w 15203"/>
              <a:gd name="T13" fmla="*/ 3540 h 14300"/>
              <a:gd name="T14" fmla="*/ 14018 w 15203"/>
              <a:gd name="T15" fmla="*/ 1744 h 14300"/>
              <a:gd name="T16" fmla="*/ 15202 w 15203"/>
              <a:gd name="T17" fmla="*/ 0 h 14300"/>
              <a:gd name="T18" fmla="*/ 0 w 15203"/>
              <a:gd name="T19" fmla="*/ 0 h 14300"/>
              <a:gd name="T20" fmla="*/ 0 w 15203"/>
              <a:gd name="T21" fmla="*/ 3271 h 14300"/>
              <a:gd name="T22" fmla="*/ 0 w 15203"/>
              <a:gd name="T23" fmla="*/ 14300 h 14300"/>
              <a:gd name="T24" fmla="*/ 15203 w 15203"/>
              <a:gd name="T25" fmla="*/ 1430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03" h="14300">
                <a:moveTo>
                  <a:pt x="15203" y="14300"/>
                </a:moveTo>
                <a:cubicBezTo>
                  <a:pt x="15197" y="13500"/>
                  <a:pt x="14711" y="12814"/>
                  <a:pt x="14018" y="12518"/>
                </a:cubicBezTo>
                <a:cubicBezTo>
                  <a:pt x="14714" y="12219"/>
                  <a:pt x="15203" y="11528"/>
                  <a:pt x="15203" y="10722"/>
                </a:cubicBezTo>
                <a:cubicBezTo>
                  <a:pt x="15203" y="9916"/>
                  <a:pt x="14714" y="9225"/>
                  <a:pt x="14018" y="8926"/>
                </a:cubicBezTo>
                <a:cubicBezTo>
                  <a:pt x="14714" y="8628"/>
                  <a:pt x="15203" y="7937"/>
                  <a:pt x="15203" y="7131"/>
                </a:cubicBezTo>
                <a:cubicBezTo>
                  <a:pt x="15203" y="6325"/>
                  <a:pt x="14714" y="5634"/>
                  <a:pt x="14018" y="5335"/>
                </a:cubicBezTo>
                <a:cubicBezTo>
                  <a:pt x="14714" y="5037"/>
                  <a:pt x="15203" y="4345"/>
                  <a:pt x="15203" y="3540"/>
                </a:cubicBezTo>
                <a:cubicBezTo>
                  <a:pt x="15203" y="2734"/>
                  <a:pt x="14714" y="2042"/>
                  <a:pt x="14018" y="1744"/>
                </a:cubicBezTo>
                <a:cubicBezTo>
                  <a:pt x="14699" y="1452"/>
                  <a:pt x="15182" y="784"/>
                  <a:pt x="15202" y="0"/>
                </a:cubicBezTo>
                <a:lnTo>
                  <a:pt x="0" y="0"/>
                </a:lnTo>
                <a:lnTo>
                  <a:pt x="0" y="3271"/>
                </a:lnTo>
                <a:lnTo>
                  <a:pt x="0" y="14300"/>
                </a:lnTo>
                <a:lnTo>
                  <a:pt x="15203" y="14300"/>
                </a:lnTo>
                <a:close/>
              </a:path>
            </a:pathLst>
          </a:custGeom>
          <a:solidFill>
            <a:srgbClr val="009246"/>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8" name="Kuva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9500351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Kansi 3 B">
    <p:bg>
      <p:bgPr>
        <a:solidFill>
          <a:srgbClr val="FFC61E"/>
        </a:solid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0" y="0"/>
            <a:ext cx="9679021" cy="6858000"/>
          </a:xfrm>
          <a:custGeom>
            <a:avLst/>
            <a:gdLst>
              <a:gd name="T0" fmla="*/ 0 w 20142"/>
              <a:gd name="T1" fmla="*/ 0 h 14300"/>
              <a:gd name="T2" fmla="*/ 0 w 20142"/>
              <a:gd name="T3" fmla="*/ 14300 h 14300"/>
              <a:gd name="T4" fmla="*/ 20141 w 20142"/>
              <a:gd name="T5" fmla="*/ 14300 h 14300"/>
              <a:gd name="T6" fmla="*/ 18957 w 20142"/>
              <a:gd name="T7" fmla="*/ 12518 h 14300"/>
              <a:gd name="T8" fmla="*/ 20142 w 20142"/>
              <a:gd name="T9" fmla="*/ 10722 h 14300"/>
              <a:gd name="T10" fmla="*/ 18957 w 20142"/>
              <a:gd name="T11" fmla="*/ 8926 h 14300"/>
              <a:gd name="T12" fmla="*/ 20142 w 20142"/>
              <a:gd name="T13" fmla="*/ 7131 h 14300"/>
              <a:gd name="T14" fmla="*/ 18957 w 20142"/>
              <a:gd name="T15" fmla="*/ 5335 h 14300"/>
              <a:gd name="T16" fmla="*/ 20142 w 20142"/>
              <a:gd name="T17" fmla="*/ 3540 h 14300"/>
              <a:gd name="T18" fmla="*/ 18957 w 20142"/>
              <a:gd name="T19" fmla="*/ 1744 h 14300"/>
              <a:gd name="T20" fmla="*/ 20141 w 20142"/>
              <a:gd name="T21" fmla="*/ 0 h 14300"/>
              <a:gd name="T22" fmla="*/ 0 w 20142"/>
              <a:gd name="T23" fmla="*/ 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142" h="14300">
                <a:moveTo>
                  <a:pt x="0" y="0"/>
                </a:moveTo>
                <a:lnTo>
                  <a:pt x="0" y="14300"/>
                </a:lnTo>
                <a:cubicBezTo>
                  <a:pt x="6714" y="14300"/>
                  <a:pt x="13428" y="14300"/>
                  <a:pt x="20141" y="14300"/>
                </a:cubicBezTo>
                <a:cubicBezTo>
                  <a:pt x="20136" y="13500"/>
                  <a:pt x="19649" y="12814"/>
                  <a:pt x="18957" y="12518"/>
                </a:cubicBezTo>
                <a:cubicBezTo>
                  <a:pt x="19653" y="12219"/>
                  <a:pt x="20142" y="11528"/>
                  <a:pt x="20142" y="10722"/>
                </a:cubicBezTo>
                <a:cubicBezTo>
                  <a:pt x="20142" y="9916"/>
                  <a:pt x="19653" y="9225"/>
                  <a:pt x="18957" y="8926"/>
                </a:cubicBezTo>
                <a:cubicBezTo>
                  <a:pt x="19653" y="8628"/>
                  <a:pt x="20142" y="7937"/>
                  <a:pt x="20142" y="7131"/>
                </a:cubicBezTo>
                <a:cubicBezTo>
                  <a:pt x="20142" y="6325"/>
                  <a:pt x="19653" y="5634"/>
                  <a:pt x="18957" y="5335"/>
                </a:cubicBezTo>
                <a:cubicBezTo>
                  <a:pt x="19653" y="5037"/>
                  <a:pt x="20142" y="4345"/>
                  <a:pt x="20142" y="3540"/>
                </a:cubicBezTo>
                <a:cubicBezTo>
                  <a:pt x="20142" y="2734"/>
                  <a:pt x="19653" y="2042"/>
                  <a:pt x="18957" y="1744"/>
                </a:cubicBezTo>
                <a:cubicBezTo>
                  <a:pt x="19638" y="1452"/>
                  <a:pt x="20120" y="784"/>
                  <a:pt x="20141" y="0"/>
                </a:cubicBezTo>
                <a:cubicBezTo>
                  <a:pt x="13427" y="0"/>
                  <a:pt x="6714" y="0"/>
                  <a:pt x="0" y="0"/>
                </a:cubicBezTo>
                <a:close/>
              </a:path>
            </a:pathLst>
          </a:custGeom>
          <a:solidFill>
            <a:srgbClr val="009246"/>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4230136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Otsikko ja sisältö B">
    <p:spTree>
      <p:nvGrpSpPr>
        <p:cNvPr id="1" name=""/>
        <p:cNvGrpSpPr/>
        <p:nvPr/>
      </p:nvGrpSpPr>
      <p:grpSpPr>
        <a:xfrm>
          <a:off x="0" y="0"/>
          <a:ext cx="0" cy="0"/>
          <a:chOff x="0" y="0"/>
          <a:chExt cx="0" cy="0"/>
        </a:xfrm>
      </p:grpSpPr>
      <p:sp>
        <p:nvSpPr>
          <p:cNvPr id="14" name="Freeform 9"/>
          <p:cNvSpPr>
            <a:spLocks noChangeAspect="1"/>
          </p:cNvSpPr>
          <p:nvPr userDrawn="1"/>
        </p:nvSpPr>
        <p:spPr bwMode="auto">
          <a:xfrm>
            <a:off x="11019581" y="0"/>
            <a:ext cx="1188749" cy="6858000"/>
          </a:xfrm>
          <a:custGeom>
            <a:avLst/>
            <a:gdLst>
              <a:gd name="T0" fmla="*/ 222 w 2460"/>
              <a:gd name="T1" fmla="*/ 0 h 14300"/>
              <a:gd name="T2" fmla="*/ 0 w 2460"/>
              <a:gd name="T3" fmla="*/ 709 h 14300"/>
              <a:gd name="T4" fmla="*/ 239 w 2460"/>
              <a:gd name="T5" fmla="*/ 1609 h 14300"/>
              <a:gd name="T6" fmla="*/ 0 w 2460"/>
              <a:gd name="T7" fmla="*/ 2509 h 14300"/>
              <a:gd name="T8" fmla="*/ 239 w 2460"/>
              <a:gd name="T9" fmla="*/ 3409 h 14300"/>
              <a:gd name="T10" fmla="*/ 0 w 2460"/>
              <a:gd name="T11" fmla="*/ 4308 h 14300"/>
              <a:gd name="T12" fmla="*/ 239 w 2460"/>
              <a:gd name="T13" fmla="*/ 5208 h 14300"/>
              <a:gd name="T14" fmla="*/ 239 w 2460"/>
              <a:gd name="T15" fmla="*/ 5254 h 14300"/>
              <a:gd name="T16" fmla="*/ 0 w 2460"/>
              <a:gd name="T17" fmla="*/ 6154 h 14300"/>
              <a:gd name="T18" fmla="*/ 239 w 2460"/>
              <a:gd name="T19" fmla="*/ 7053 h 14300"/>
              <a:gd name="T20" fmla="*/ 0 w 2460"/>
              <a:gd name="T21" fmla="*/ 7953 h 14300"/>
              <a:gd name="T22" fmla="*/ 239 w 2460"/>
              <a:gd name="T23" fmla="*/ 8853 h 14300"/>
              <a:gd name="T24" fmla="*/ 0 w 2460"/>
              <a:gd name="T25" fmla="*/ 9752 h 14300"/>
              <a:gd name="T26" fmla="*/ 239 w 2460"/>
              <a:gd name="T27" fmla="*/ 10652 h 14300"/>
              <a:gd name="T28" fmla="*/ 0 w 2460"/>
              <a:gd name="T29" fmla="*/ 11552 h 14300"/>
              <a:gd name="T30" fmla="*/ 239 w 2460"/>
              <a:gd name="T31" fmla="*/ 12451 h 14300"/>
              <a:gd name="T32" fmla="*/ 0 w 2460"/>
              <a:gd name="T33" fmla="*/ 13351 h 14300"/>
              <a:gd name="T34" fmla="*/ 239 w 2460"/>
              <a:gd name="T35" fmla="*/ 14251 h 14300"/>
              <a:gd name="T36" fmla="*/ 238 w 2460"/>
              <a:gd name="T37" fmla="*/ 14300 h 14300"/>
              <a:gd name="T38" fmla="*/ 2460 w 2460"/>
              <a:gd name="T39" fmla="*/ 14300 h 14300"/>
              <a:gd name="T40" fmla="*/ 2460 w 2460"/>
              <a:gd name="T41" fmla="*/ 0 h 14300"/>
              <a:gd name="T42" fmla="*/ 222 w 2460"/>
              <a:gd name="T43" fmla="*/ 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60" h="14300">
                <a:moveTo>
                  <a:pt x="222" y="0"/>
                </a:moveTo>
                <a:cubicBezTo>
                  <a:pt x="167" y="272"/>
                  <a:pt x="0" y="334"/>
                  <a:pt x="0" y="709"/>
                </a:cubicBezTo>
                <a:cubicBezTo>
                  <a:pt x="0" y="1159"/>
                  <a:pt x="239" y="1159"/>
                  <a:pt x="239" y="1609"/>
                </a:cubicBezTo>
                <a:cubicBezTo>
                  <a:pt x="239" y="2059"/>
                  <a:pt x="0" y="2059"/>
                  <a:pt x="0" y="2509"/>
                </a:cubicBezTo>
                <a:cubicBezTo>
                  <a:pt x="0" y="2959"/>
                  <a:pt x="239" y="2959"/>
                  <a:pt x="239" y="3409"/>
                </a:cubicBezTo>
                <a:cubicBezTo>
                  <a:pt x="239" y="3858"/>
                  <a:pt x="0" y="3858"/>
                  <a:pt x="0" y="4308"/>
                </a:cubicBezTo>
                <a:cubicBezTo>
                  <a:pt x="0" y="4758"/>
                  <a:pt x="239" y="4758"/>
                  <a:pt x="239" y="5208"/>
                </a:cubicBezTo>
                <a:lnTo>
                  <a:pt x="239" y="5254"/>
                </a:lnTo>
                <a:cubicBezTo>
                  <a:pt x="239" y="5704"/>
                  <a:pt x="0" y="5704"/>
                  <a:pt x="0" y="6154"/>
                </a:cubicBezTo>
                <a:cubicBezTo>
                  <a:pt x="0" y="6603"/>
                  <a:pt x="239" y="6603"/>
                  <a:pt x="239" y="7053"/>
                </a:cubicBezTo>
                <a:cubicBezTo>
                  <a:pt x="239" y="7503"/>
                  <a:pt x="0" y="7503"/>
                  <a:pt x="0" y="7953"/>
                </a:cubicBezTo>
                <a:cubicBezTo>
                  <a:pt x="0" y="8403"/>
                  <a:pt x="239" y="8403"/>
                  <a:pt x="239" y="8853"/>
                </a:cubicBezTo>
                <a:cubicBezTo>
                  <a:pt x="239" y="9303"/>
                  <a:pt x="0" y="9303"/>
                  <a:pt x="0" y="9752"/>
                </a:cubicBezTo>
                <a:cubicBezTo>
                  <a:pt x="0" y="10202"/>
                  <a:pt x="239" y="10202"/>
                  <a:pt x="239" y="10652"/>
                </a:cubicBezTo>
                <a:cubicBezTo>
                  <a:pt x="239" y="11102"/>
                  <a:pt x="0" y="11102"/>
                  <a:pt x="0" y="11552"/>
                </a:cubicBezTo>
                <a:cubicBezTo>
                  <a:pt x="0" y="12002"/>
                  <a:pt x="239" y="12002"/>
                  <a:pt x="239" y="12451"/>
                </a:cubicBezTo>
                <a:cubicBezTo>
                  <a:pt x="239" y="12901"/>
                  <a:pt x="0" y="12901"/>
                  <a:pt x="0" y="13351"/>
                </a:cubicBezTo>
                <a:cubicBezTo>
                  <a:pt x="0" y="13801"/>
                  <a:pt x="239" y="13801"/>
                  <a:pt x="239" y="14251"/>
                </a:cubicBezTo>
                <a:cubicBezTo>
                  <a:pt x="239" y="14268"/>
                  <a:pt x="239" y="14284"/>
                  <a:pt x="238" y="14300"/>
                </a:cubicBezTo>
                <a:lnTo>
                  <a:pt x="2460" y="14300"/>
                </a:lnTo>
                <a:lnTo>
                  <a:pt x="2460" y="0"/>
                </a:lnTo>
                <a:lnTo>
                  <a:pt x="222" y="0"/>
                </a:lnTo>
                <a:close/>
              </a:path>
            </a:pathLst>
          </a:custGeom>
          <a:solidFill>
            <a:srgbClr val="00D7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359251914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Kansi 4">
    <p:bg>
      <p:bgPr>
        <a:solidFill>
          <a:srgbClr val="FFC61E"/>
        </a:solidFill>
        <a:effectLst/>
      </p:bgPr>
    </p:bg>
    <p:spTree>
      <p:nvGrpSpPr>
        <p:cNvPr id="1" name=""/>
        <p:cNvGrpSpPr/>
        <p:nvPr/>
      </p:nvGrpSpPr>
      <p:grpSpPr>
        <a:xfrm>
          <a:off x="0" y="0"/>
          <a:ext cx="0" cy="0"/>
          <a:chOff x="0" y="0"/>
          <a:chExt cx="0" cy="0"/>
        </a:xfrm>
      </p:grpSpPr>
      <p:sp>
        <p:nvSpPr>
          <p:cNvPr id="7" name="Freeform 5"/>
          <p:cNvSpPr>
            <a:spLocks/>
          </p:cNvSpPr>
          <p:nvPr userDrawn="1"/>
        </p:nvSpPr>
        <p:spPr bwMode="white">
          <a:xfrm>
            <a:off x="0" y="0"/>
            <a:ext cx="9815209" cy="6858000"/>
          </a:xfrm>
          <a:custGeom>
            <a:avLst/>
            <a:gdLst>
              <a:gd name="T0" fmla="*/ 0 w 20470"/>
              <a:gd name="T1" fmla="*/ 14293 h 14293"/>
              <a:gd name="T2" fmla="*/ 5684 w 20470"/>
              <a:gd name="T3" fmla="*/ 14293 h 14293"/>
              <a:gd name="T4" fmla="*/ 5306 w 20470"/>
              <a:gd name="T5" fmla="*/ 13517 h 14293"/>
              <a:gd name="T6" fmla="*/ 5472 w 20470"/>
              <a:gd name="T7" fmla="*/ 12643 h 14293"/>
              <a:gd name="T8" fmla="*/ 6345 w 20470"/>
              <a:gd name="T9" fmla="*/ 12478 h 14293"/>
              <a:gd name="T10" fmla="*/ 7917 w 20470"/>
              <a:gd name="T11" fmla="*/ 13245 h 14293"/>
              <a:gd name="T12" fmla="*/ 8751 w 20470"/>
              <a:gd name="T13" fmla="*/ 13067 h 14293"/>
              <a:gd name="T14" fmla="*/ 8921 w 20470"/>
              <a:gd name="T15" fmla="*/ 12211 h 14293"/>
              <a:gd name="T16" fmla="*/ 8164 w 20470"/>
              <a:gd name="T17" fmla="*/ 10659 h 14293"/>
              <a:gd name="T18" fmla="*/ 8330 w 20470"/>
              <a:gd name="T19" fmla="*/ 9785 h 14293"/>
              <a:gd name="T20" fmla="*/ 9203 w 20470"/>
              <a:gd name="T21" fmla="*/ 9620 h 14293"/>
              <a:gd name="T22" fmla="*/ 10775 w 20470"/>
              <a:gd name="T23" fmla="*/ 10387 h 14293"/>
              <a:gd name="T24" fmla="*/ 11609 w 20470"/>
              <a:gd name="T25" fmla="*/ 10209 h 14293"/>
              <a:gd name="T26" fmla="*/ 11780 w 20470"/>
              <a:gd name="T27" fmla="*/ 9353 h 14293"/>
              <a:gd name="T28" fmla="*/ 11022 w 20470"/>
              <a:gd name="T29" fmla="*/ 7801 h 14293"/>
              <a:gd name="T30" fmla="*/ 11188 w 20470"/>
              <a:gd name="T31" fmla="*/ 6927 h 14293"/>
              <a:gd name="T32" fmla="*/ 12061 w 20470"/>
              <a:gd name="T33" fmla="*/ 6762 h 14293"/>
              <a:gd name="T34" fmla="*/ 13631 w 20470"/>
              <a:gd name="T35" fmla="*/ 7532 h 14293"/>
              <a:gd name="T36" fmla="*/ 14462 w 20470"/>
              <a:gd name="T37" fmla="*/ 7357 h 14293"/>
              <a:gd name="T38" fmla="*/ 14632 w 20470"/>
              <a:gd name="T39" fmla="*/ 6500 h 14293"/>
              <a:gd name="T40" fmla="*/ 13875 w 20470"/>
              <a:gd name="T41" fmla="*/ 4948 h 14293"/>
              <a:gd name="T42" fmla="*/ 14040 w 20470"/>
              <a:gd name="T43" fmla="*/ 4075 h 14293"/>
              <a:gd name="T44" fmla="*/ 14913 w 20470"/>
              <a:gd name="T45" fmla="*/ 3910 h 14293"/>
              <a:gd name="T46" fmla="*/ 16486 w 20470"/>
              <a:gd name="T47" fmla="*/ 4676 h 14293"/>
              <a:gd name="T48" fmla="*/ 17320 w 20470"/>
              <a:gd name="T49" fmla="*/ 4499 h 14293"/>
              <a:gd name="T50" fmla="*/ 17490 w 20470"/>
              <a:gd name="T51" fmla="*/ 3642 h 14293"/>
              <a:gd name="T52" fmla="*/ 16733 w 20470"/>
              <a:gd name="T53" fmla="*/ 2090 h 14293"/>
              <a:gd name="T54" fmla="*/ 16899 w 20470"/>
              <a:gd name="T55" fmla="*/ 1217 h 14293"/>
              <a:gd name="T56" fmla="*/ 17772 w 20470"/>
              <a:gd name="T57" fmla="*/ 1051 h 14293"/>
              <a:gd name="T58" fmla="*/ 19345 w 20470"/>
              <a:gd name="T59" fmla="*/ 1818 h 14293"/>
              <a:gd name="T60" fmla="*/ 20179 w 20470"/>
              <a:gd name="T61" fmla="*/ 1639 h 14293"/>
              <a:gd name="T62" fmla="*/ 20349 w 20470"/>
              <a:gd name="T63" fmla="*/ 783 h 14293"/>
              <a:gd name="T64" fmla="*/ 19967 w 20470"/>
              <a:gd name="T65" fmla="*/ 0 h 14293"/>
              <a:gd name="T66" fmla="*/ 0 w 20470"/>
              <a:gd name="T67" fmla="*/ 0 h 14293"/>
              <a:gd name="T68" fmla="*/ 0 w 20470"/>
              <a:gd name="T69" fmla="*/ 14293 h 14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470" h="14293">
                <a:moveTo>
                  <a:pt x="0" y="14293"/>
                </a:moveTo>
                <a:lnTo>
                  <a:pt x="5684" y="14293"/>
                </a:lnTo>
                <a:cubicBezTo>
                  <a:pt x="5495" y="13905"/>
                  <a:pt x="5306" y="13517"/>
                  <a:pt x="5306" y="13517"/>
                </a:cubicBezTo>
                <a:cubicBezTo>
                  <a:pt x="5306" y="13517"/>
                  <a:pt x="5077" y="13038"/>
                  <a:pt x="5472" y="12643"/>
                </a:cubicBezTo>
                <a:cubicBezTo>
                  <a:pt x="5708" y="12407"/>
                  <a:pt x="6053" y="12349"/>
                  <a:pt x="6345" y="12478"/>
                </a:cubicBezTo>
                <a:cubicBezTo>
                  <a:pt x="6357" y="12483"/>
                  <a:pt x="7917" y="13245"/>
                  <a:pt x="7917" y="13245"/>
                </a:cubicBezTo>
                <a:cubicBezTo>
                  <a:pt x="7917" y="13245"/>
                  <a:pt x="8353" y="13466"/>
                  <a:pt x="8751" y="13067"/>
                </a:cubicBezTo>
                <a:cubicBezTo>
                  <a:pt x="8982" y="12837"/>
                  <a:pt x="9042" y="12503"/>
                  <a:pt x="8921" y="12211"/>
                </a:cubicBezTo>
                <a:cubicBezTo>
                  <a:pt x="8913" y="12193"/>
                  <a:pt x="8164" y="10659"/>
                  <a:pt x="8164" y="10659"/>
                </a:cubicBezTo>
                <a:cubicBezTo>
                  <a:pt x="8164" y="10659"/>
                  <a:pt x="7935" y="10180"/>
                  <a:pt x="8330" y="9785"/>
                </a:cubicBezTo>
                <a:cubicBezTo>
                  <a:pt x="8566" y="9549"/>
                  <a:pt x="8912" y="9491"/>
                  <a:pt x="9203" y="9620"/>
                </a:cubicBezTo>
                <a:cubicBezTo>
                  <a:pt x="9215" y="9625"/>
                  <a:pt x="10775" y="10387"/>
                  <a:pt x="10775" y="10387"/>
                </a:cubicBezTo>
                <a:cubicBezTo>
                  <a:pt x="10775" y="10387"/>
                  <a:pt x="11211" y="10608"/>
                  <a:pt x="11609" y="10209"/>
                </a:cubicBezTo>
                <a:cubicBezTo>
                  <a:pt x="11840" y="9979"/>
                  <a:pt x="11901" y="9645"/>
                  <a:pt x="11780" y="9353"/>
                </a:cubicBezTo>
                <a:cubicBezTo>
                  <a:pt x="11771" y="9335"/>
                  <a:pt x="11022" y="7801"/>
                  <a:pt x="11022" y="7801"/>
                </a:cubicBezTo>
                <a:cubicBezTo>
                  <a:pt x="11022" y="7801"/>
                  <a:pt x="10793" y="7322"/>
                  <a:pt x="11188" y="6927"/>
                </a:cubicBezTo>
                <a:cubicBezTo>
                  <a:pt x="11425" y="6691"/>
                  <a:pt x="11770" y="6633"/>
                  <a:pt x="12061" y="6762"/>
                </a:cubicBezTo>
                <a:cubicBezTo>
                  <a:pt x="12074" y="6767"/>
                  <a:pt x="13631" y="7532"/>
                  <a:pt x="13631" y="7532"/>
                </a:cubicBezTo>
                <a:cubicBezTo>
                  <a:pt x="13631" y="7532"/>
                  <a:pt x="14095" y="7723"/>
                  <a:pt x="14462" y="7357"/>
                </a:cubicBezTo>
                <a:cubicBezTo>
                  <a:pt x="14692" y="7127"/>
                  <a:pt x="14753" y="6793"/>
                  <a:pt x="14632" y="6500"/>
                </a:cubicBezTo>
                <a:cubicBezTo>
                  <a:pt x="14623" y="6483"/>
                  <a:pt x="13875" y="4948"/>
                  <a:pt x="13875" y="4948"/>
                </a:cubicBezTo>
                <a:cubicBezTo>
                  <a:pt x="13875" y="4948"/>
                  <a:pt x="13646" y="4470"/>
                  <a:pt x="14040" y="4075"/>
                </a:cubicBezTo>
                <a:cubicBezTo>
                  <a:pt x="14277" y="3838"/>
                  <a:pt x="14622" y="3781"/>
                  <a:pt x="14913" y="3910"/>
                </a:cubicBezTo>
                <a:cubicBezTo>
                  <a:pt x="14926" y="3915"/>
                  <a:pt x="16486" y="4676"/>
                  <a:pt x="16486" y="4676"/>
                </a:cubicBezTo>
                <a:cubicBezTo>
                  <a:pt x="16486" y="4676"/>
                  <a:pt x="16921" y="4897"/>
                  <a:pt x="17320" y="4499"/>
                </a:cubicBezTo>
                <a:cubicBezTo>
                  <a:pt x="17550" y="4268"/>
                  <a:pt x="17611" y="3935"/>
                  <a:pt x="17490" y="3642"/>
                </a:cubicBezTo>
                <a:cubicBezTo>
                  <a:pt x="17481" y="3624"/>
                  <a:pt x="16733" y="2090"/>
                  <a:pt x="16733" y="2090"/>
                </a:cubicBezTo>
                <a:cubicBezTo>
                  <a:pt x="16733" y="2090"/>
                  <a:pt x="16504" y="1611"/>
                  <a:pt x="16899" y="1217"/>
                </a:cubicBezTo>
                <a:cubicBezTo>
                  <a:pt x="17135" y="980"/>
                  <a:pt x="17480" y="922"/>
                  <a:pt x="17772" y="1051"/>
                </a:cubicBezTo>
                <a:cubicBezTo>
                  <a:pt x="17784" y="1056"/>
                  <a:pt x="19345" y="1818"/>
                  <a:pt x="19345" y="1818"/>
                </a:cubicBezTo>
                <a:cubicBezTo>
                  <a:pt x="19345" y="1818"/>
                  <a:pt x="19807" y="2012"/>
                  <a:pt x="20179" y="1639"/>
                </a:cubicBezTo>
                <a:cubicBezTo>
                  <a:pt x="20409" y="1409"/>
                  <a:pt x="20470" y="1075"/>
                  <a:pt x="20349" y="783"/>
                </a:cubicBezTo>
                <a:cubicBezTo>
                  <a:pt x="20345" y="774"/>
                  <a:pt x="20156" y="386"/>
                  <a:pt x="19967" y="0"/>
                </a:cubicBezTo>
                <a:lnTo>
                  <a:pt x="0" y="0"/>
                </a:lnTo>
                <a:lnTo>
                  <a:pt x="0" y="14293"/>
                </a:lnTo>
                <a:close/>
              </a:path>
            </a:pathLst>
          </a:custGeom>
          <a:solidFill>
            <a:srgbClr val="009246"/>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383970663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Kansi 4 B">
    <p:bg>
      <p:bgPr>
        <a:solidFill>
          <a:schemeClr val="accent5"/>
        </a:solid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1" y="0"/>
            <a:ext cx="12193200" cy="6858000"/>
          </a:xfrm>
          <a:custGeom>
            <a:avLst/>
            <a:gdLst>
              <a:gd name="T0" fmla="*/ 0 w 25400"/>
              <a:gd name="T1" fmla="*/ 14293 h 14293"/>
              <a:gd name="T2" fmla="*/ 11682 w 25400"/>
              <a:gd name="T3" fmla="*/ 14293 h 14293"/>
              <a:gd name="T4" fmla="*/ 11303 w 25400"/>
              <a:gd name="T5" fmla="*/ 13517 h 14293"/>
              <a:gd name="T6" fmla="*/ 11469 w 25400"/>
              <a:gd name="T7" fmla="*/ 12643 h 14293"/>
              <a:gd name="T8" fmla="*/ 12342 w 25400"/>
              <a:gd name="T9" fmla="*/ 12478 h 14293"/>
              <a:gd name="T10" fmla="*/ 13914 w 25400"/>
              <a:gd name="T11" fmla="*/ 13245 h 14293"/>
              <a:gd name="T12" fmla="*/ 14748 w 25400"/>
              <a:gd name="T13" fmla="*/ 13067 h 14293"/>
              <a:gd name="T14" fmla="*/ 14919 w 25400"/>
              <a:gd name="T15" fmla="*/ 12211 h 14293"/>
              <a:gd name="T16" fmla="*/ 14161 w 25400"/>
              <a:gd name="T17" fmla="*/ 10659 h 14293"/>
              <a:gd name="T18" fmla="*/ 14327 w 25400"/>
              <a:gd name="T19" fmla="*/ 9785 h 14293"/>
              <a:gd name="T20" fmla="*/ 15200 w 25400"/>
              <a:gd name="T21" fmla="*/ 9620 h 14293"/>
              <a:gd name="T22" fmla="*/ 16773 w 25400"/>
              <a:gd name="T23" fmla="*/ 10387 h 14293"/>
              <a:gd name="T24" fmla="*/ 17607 w 25400"/>
              <a:gd name="T25" fmla="*/ 10209 h 14293"/>
              <a:gd name="T26" fmla="*/ 17777 w 25400"/>
              <a:gd name="T27" fmla="*/ 9353 h 14293"/>
              <a:gd name="T28" fmla="*/ 17020 w 25400"/>
              <a:gd name="T29" fmla="*/ 7801 h 14293"/>
              <a:gd name="T30" fmla="*/ 17185 w 25400"/>
              <a:gd name="T31" fmla="*/ 6927 h 14293"/>
              <a:gd name="T32" fmla="*/ 18058 w 25400"/>
              <a:gd name="T33" fmla="*/ 6762 h 14293"/>
              <a:gd name="T34" fmla="*/ 19628 w 25400"/>
              <a:gd name="T35" fmla="*/ 7532 h 14293"/>
              <a:gd name="T36" fmla="*/ 20459 w 25400"/>
              <a:gd name="T37" fmla="*/ 7357 h 14293"/>
              <a:gd name="T38" fmla="*/ 20629 w 25400"/>
              <a:gd name="T39" fmla="*/ 6500 h 14293"/>
              <a:gd name="T40" fmla="*/ 19872 w 25400"/>
              <a:gd name="T41" fmla="*/ 4948 h 14293"/>
              <a:gd name="T42" fmla="*/ 20038 w 25400"/>
              <a:gd name="T43" fmla="*/ 4075 h 14293"/>
              <a:gd name="T44" fmla="*/ 20911 w 25400"/>
              <a:gd name="T45" fmla="*/ 3910 h 14293"/>
              <a:gd name="T46" fmla="*/ 22483 w 25400"/>
              <a:gd name="T47" fmla="*/ 4676 h 14293"/>
              <a:gd name="T48" fmla="*/ 23317 w 25400"/>
              <a:gd name="T49" fmla="*/ 4499 h 14293"/>
              <a:gd name="T50" fmla="*/ 23487 w 25400"/>
              <a:gd name="T51" fmla="*/ 3642 h 14293"/>
              <a:gd name="T52" fmla="*/ 22730 w 25400"/>
              <a:gd name="T53" fmla="*/ 2090 h 14293"/>
              <a:gd name="T54" fmla="*/ 22896 w 25400"/>
              <a:gd name="T55" fmla="*/ 1217 h 14293"/>
              <a:gd name="T56" fmla="*/ 23769 w 25400"/>
              <a:gd name="T57" fmla="*/ 1051 h 14293"/>
              <a:gd name="T58" fmla="*/ 25342 w 25400"/>
              <a:gd name="T59" fmla="*/ 1818 h 14293"/>
              <a:gd name="T60" fmla="*/ 25400 w 25400"/>
              <a:gd name="T61" fmla="*/ 1837 h 14293"/>
              <a:gd name="T62" fmla="*/ 25400 w 25400"/>
              <a:gd name="T63" fmla="*/ 0 h 14293"/>
              <a:gd name="T64" fmla="*/ 0 w 25400"/>
              <a:gd name="T65" fmla="*/ 0 h 14293"/>
              <a:gd name="T66" fmla="*/ 0 w 25400"/>
              <a:gd name="T67" fmla="*/ 14293 h 14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400" h="14293">
                <a:moveTo>
                  <a:pt x="0" y="14293"/>
                </a:moveTo>
                <a:lnTo>
                  <a:pt x="11682" y="14293"/>
                </a:lnTo>
                <a:cubicBezTo>
                  <a:pt x="11492" y="13905"/>
                  <a:pt x="11303" y="13517"/>
                  <a:pt x="11303" y="13517"/>
                </a:cubicBezTo>
                <a:cubicBezTo>
                  <a:pt x="11303" y="13517"/>
                  <a:pt x="11074" y="13038"/>
                  <a:pt x="11469" y="12643"/>
                </a:cubicBezTo>
                <a:cubicBezTo>
                  <a:pt x="11705" y="12407"/>
                  <a:pt x="12051" y="12349"/>
                  <a:pt x="12342" y="12478"/>
                </a:cubicBezTo>
                <a:cubicBezTo>
                  <a:pt x="12354" y="12483"/>
                  <a:pt x="13914" y="13245"/>
                  <a:pt x="13914" y="13245"/>
                </a:cubicBezTo>
                <a:cubicBezTo>
                  <a:pt x="13914" y="13245"/>
                  <a:pt x="14350" y="13466"/>
                  <a:pt x="14748" y="13067"/>
                </a:cubicBezTo>
                <a:cubicBezTo>
                  <a:pt x="14979" y="12837"/>
                  <a:pt x="15040" y="12503"/>
                  <a:pt x="14919" y="12211"/>
                </a:cubicBezTo>
                <a:cubicBezTo>
                  <a:pt x="14910" y="12193"/>
                  <a:pt x="14161" y="10659"/>
                  <a:pt x="14161" y="10659"/>
                </a:cubicBezTo>
                <a:cubicBezTo>
                  <a:pt x="14161" y="10659"/>
                  <a:pt x="13932" y="10180"/>
                  <a:pt x="14327" y="9785"/>
                </a:cubicBezTo>
                <a:cubicBezTo>
                  <a:pt x="14564" y="9549"/>
                  <a:pt x="14909" y="9491"/>
                  <a:pt x="15200" y="9620"/>
                </a:cubicBezTo>
                <a:cubicBezTo>
                  <a:pt x="15213" y="9625"/>
                  <a:pt x="16773" y="10387"/>
                  <a:pt x="16773" y="10387"/>
                </a:cubicBezTo>
                <a:cubicBezTo>
                  <a:pt x="16773" y="10387"/>
                  <a:pt x="17208" y="10608"/>
                  <a:pt x="17607" y="10209"/>
                </a:cubicBezTo>
                <a:cubicBezTo>
                  <a:pt x="17837" y="9979"/>
                  <a:pt x="17898" y="9645"/>
                  <a:pt x="17777" y="9353"/>
                </a:cubicBezTo>
                <a:cubicBezTo>
                  <a:pt x="17768" y="9335"/>
                  <a:pt x="17020" y="7801"/>
                  <a:pt x="17020" y="7801"/>
                </a:cubicBezTo>
                <a:cubicBezTo>
                  <a:pt x="17020" y="7801"/>
                  <a:pt x="16791" y="7322"/>
                  <a:pt x="17185" y="6927"/>
                </a:cubicBezTo>
                <a:cubicBezTo>
                  <a:pt x="17422" y="6691"/>
                  <a:pt x="17767" y="6633"/>
                  <a:pt x="18058" y="6762"/>
                </a:cubicBezTo>
                <a:cubicBezTo>
                  <a:pt x="18071" y="6767"/>
                  <a:pt x="19628" y="7532"/>
                  <a:pt x="19628" y="7532"/>
                </a:cubicBezTo>
                <a:cubicBezTo>
                  <a:pt x="19628" y="7532"/>
                  <a:pt x="20093" y="7723"/>
                  <a:pt x="20459" y="7357"/>
                </a:cubicBezTo>
                <a:cubicBezTo>
                  <a:pt x="20689" y="7127"/>
                  <a:pt x="20750" y="6793"/>
                  <a:pt x="20629" y="6500"/>
                </a:cubicBezTo>
                <a:cubicBezTo>
                  <a:pt x="20620" y="6483"/>
                  <a:pt x="19872" y="4948"/>
                  <a:pt x="19872" y="4948"/>
                </a:cubicBezTo>
                <a:cubicBezTo>
                  <a:pt x="19872" y="4948"/>
                  <a:pt x="19643" y="4470"/>
                  <a:pt x="20038" y="4075"/>
                </a:cubicBezTo>
                <a:cubicBezTo>
                  <a:pt x="20274" y="3838"/>
                  <a:pt x="20619" y="3781"/>
                  <a:pt x="20911" y="3910"/>
                </a:cubicBezTo>
                <a:cubicBezTo>
                  <a:pt x="20923" y="3915"/>
                  <a:pt x="22483" y="4676"/>
                  <a:pt x="22483" y="4676"/>
                </a:cubicBezTo>
                <a:cubicBezTo>
                  <a:pt x="22483" y="4676"/>
                  <a:pt x="22919" y="4897"/>
                  <a:pt x="23317" y="4499"/>
                </a:cubicBezTo>
                <a:cubicBezTo>
                  <a:pt x="23547" y="4268"/>
                  <a:pt x="23608" y="3935"/>
                  <a:pt x="23487" y="3642"/>
                </a:cubicBezTo>
                <a:cubicBezTo>
                  <a:pt x="23479" y="3624"/>
                  <a:pt x="22730" y="2090"/>
                  <a:pt x="22730" y="2090"/>
                </a:cubicBezTo>
                <a:cubicBezTo>
                  <a:pt x="22730" y="2090"/>
                  <a:pt x="22501" y="1611"/>
                  <a:pt x="22896" y="1217"/>
                </a:cubicBezTo>
                <a:cubicBezTo>
                  <a:pt x="23132" y="980"/>
                  <a:pt x="23478" y="922"/>
                  <a:pt x="23769" y="1051"/>
                </a:cubicBezTo>
                <a:cubicBezTo>
                  <a:pt x="23781" y="1056"/>
                  <a:pt x="25342" y="1818"/>
                  <a:pt x="25342" y="1818"/>
                </a:cubicBezTo>
                <a:cubicBezTo>
                  <a:pt x="25342" y="1818"/>
                  <a:pt x="25363" y="1827"/>
                  <a:pt x="25400" y="1837"/>
                </a:cubicBezTo>
                <a:lnTo>
                  <a:pt x="25400" y="0"/>
                </a:lnTo>
                <a:lnTo>
                  <a:pt x="0" y="0"/>
                </a:lnTo>
                <a:lnTo>
                  <a:pt x="0" y="14293"/>
                </a:lnTo>
                <a:close/>
              </a:path>
            </a:pathLst>
          </a:custGeom>
          <a:solidFill>
            <a:srgbClr val="009246"/>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144359252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Kansi 5">
    <p:bg>
      <p:bgPr>
        <a:solidFill>
          <a:srgbClr val="FFC61E"/>
        </a:solidFill>
        <a:effectLst/>
      </p:bgPr>
    </p:bg>
    <p:spTree>
      <p:nvGrpSpPr>
        <p:cNvPr id="1" name=""/>
        <p:cNvGrpSpPr/>
        <p:nvPr/>
      </p:nvGrpSpPr>
      <p:grpSpPr>
        <a:xfrm>
          <a:off x="0" y="0"/>
          <a:ext cx="0" cy="0"/>
          <a:chOff x="0" y="0"/>
          <a:chExt cx="0" cy="0"/>
        </a:xfrm>
      </p:grpSpPr>
      <p:sp>
        <p:nvSpPr>
          <p:cNvPr id="27" name="Freeform 5"/>
          <p:cNvSpPr>
            <a:spLocks noChangeAspect="1"/>
          </p:cNvSpPr>
          <p:nvPr userDrawn="1"/>
        </p:nvSpPr>
        <p:spPr bwMode="auto">
          <a:xfrm>
            <a:off x="-18000" y="-18000"/>
            <a:ext cx="9727872" cy="6876000"/>
          </a:xfrm>
          <a:custGeom>
            <a:avLst/>
            <a:gdLst>
              <a:gd name="T0" fmla="*/ 0 w 20206"/>
              <a:gd name="T1" fmla="*/ 13 h 14300"/>
              <a:gd name="T2" fmla="*/ 0 w 20206"/>
              <a:gd name="T3" fmla="*/ 14300 h 14300"/>
              <a:gd name="T4" fmla="*/ 7482 w 20206"/>
              <a:gd name="T5" fmla="*/ 14300 h 14300"/>
              <a:gd name="T6" fmla="*/ 7478 w 20206"/>
              <a:gd name="T7" fmla="*/ 12595 h 14300"/>
              <a:gd name="T8" fmla="*/ 9300 w 20206"/>
              <a:gd name="T9" fmla="*/ 12600 h 14300"/>
              <a:gd name="T10" fmla="*/ 9295 w 20206"/>
              <a:gd name="T11" fmla="*/ 10777 h 14300"/>
              <a:gd name="T12" fmla="*/ 11118 w 20206"/>
              <a:gd name="T13" fmla="*/ 10782 h 14300"/>
              <a:gd name="T14" fmla="*/ 11113 w 20206"/>
              <a:gd name="T15" fmla="*/ 9085 h 14300"/>
              <a:gd name="T16" fmla="*/ 12935 w 20206"/>
              <a:gd name="T17" fmla="*/ 9090 h 14300"/>
              <a:gd name="T18" fmla="*/ 12930 w 20206"/>
              <a:gd name="T19" fmla="*/ 7267 h 14300"/>
              <a:gd name="T20" fmla="*/ 14753 w 20206"/>
              <a:gd name="T21" fmla="*/ 7272 h 14300"/>
              <a:gd name="T22" fmla="*/ 14748 w 20206"/>
              <a:gd name="T23" fmla="*/ 5450 h 14300"/>
              <a:gd name="T24" fmla="*/ 16571 w 20206"/>
              <a:gd name="T25" fmla="*/ 5455 h 14300"/>
              <a:gd name="T26" fmla="*/ 16566 w 20206"/>
              <a:gd name="T27" fmla="*/ 3632 h 14300"/>
              <a:gd name="T28" fmla="*/ 18388 w 20206"/>
              <a:gd name="T29" fmla="*/ 3637 h 14300"/>
              <a:gd name="T30" fmla="*/ 18383 w 20206"/>
              <a:gd name="T31" fmla="*/ 1815 h 14300"/>
              <a:gd name="T32" fmla="*/ 20206 w 20206"/>
              <a:gd name="T33" fmla="*/ 1820 h 14300"/>
              <a:gd name="T34" fmla="*/ 20201 w 20206"/>
              <a:gd name="T35" fmla="*/ 0 h 14300"/>
              <a:gd name="T36" fmla="*/ 0 w 20206"/>
              <a:gd name="T37" fmla="*/ 13 h 14300"/>
              <a:gd name="connsiteX0" fmla="*/ 284 w 20206"/>
              <a:gd name="connsiteY0" fmla="*/ 196 h 14300"/>
              <a:gd name="connsiteX1" fmla="*/ 0 w 20206"/>
              <a:gd name="connsiteY1" fmla="*/ 14300 h 14300"/>
              <a:gd name="connsiteX2" fmla="*/ 7482 w 20206"/>
              <a:gd name="connsiteY2" fmla="*/ 14300 h 14300"/>
              <a:gd name="connsiteX3" fmla="*/ 7478 w 20206"/>
              <a:gd name="connsiteY3" fmla="*/ 12595 h 14300"/>
              <a:gd name="connsiteX4" fmla="*/ 9300 w 20206"/>
              <a:gd name="connsiteY4" fmla="*/ 12600 h 14300"/>
              <a:gd name="connsiteX5" fmla="*/ 9295 w 20206"/>
              <a:gd name="connsiteY5" fmla="*/ 10777 h 14300"/>
              <a:gd name="connsiteX6" fmla="*/ 11118 w 20206"/>
              <a:gd name="connsiteY6" fmla="*/ 10782 h 14300"/>
              <a:gd name="connsiteX7" fmla="*/ 11113 w 20206"/>
              <a:gd name="connsiteY7" fmla="*/ 9085 h 14300"/>
              <a:gd name="connsiteX8" fmla="*/ 12935 w 20206"/>
              <a:gd name="connsiteY8" fmla="*/ 9090 h 14300"/>
              <a:gd name="connsiteX9" fmla="*/ 12930 w 20206"/>
              <a:gd name="connsiteY9" fmla="*/ 7267 h 14300"/>
              <a:gd name="connsiteX10" fmla="*/ 14753 w 20206"/>
              <a:gd name="connsiteY10" fmla="*/ 7272 h 14300"/>
              <a:gd name="connsiteX11" fmla="*/ 14748 w 20206"/>
              <a:gd name="connsiteY11" fmla="*/ 5450 h 14300"/>
              <a:gd name="connsiteX12" fmla="*/ 16571 w 20206"/>
              <a:gd name="connsiteY12" fmla="*/ 5455 h 14300"/>
              <a:gd name="connsiteX13" fmla="*/ 16566 w 20206"/>
              <a:gd name="connsiteY13" fmla="*/ 3632 h 14300"/>
              <a:gd name="connsiteX14" fmla="*/ 18388 w 20206"/>
              <a:gd name="connsiteY14" fmla="*/ 3637 h 14300"/>
              <a:gd name="connsiteX15" fmla="*/ 18383 w 20206"/>
              <a:gd name="connsiteY15" fmla="*/ 1815 h 14300"/>
              <a:gd name="connsiteX16" fmla="*/ 20206 w 20206"/>
              <a:gd name="connsiteY16" fmla="*/ 1820 h 14300"/>
              <a:gd name="connsiteX17" fmla="*/ 20201 w 20206"/>
              <a:gd name="connsiteY17" fmla="*/ 0 h 14300"/>
              <a:gd name="connsiteX18" fmla="*/ 284 w 20206"/>
              <a:gd name="connsiteY18" fmla="*/ 196 h 14300"/>
              <a:gd name="connsiteX0" fmla="*/ 27 w 20233"/>
              <a:gd name="connsiteY0" fmla="*/ 13 h 14300"/>
              <a:gd name="connsiteX1" fmla="*/ 27 w 20233"/>
              <a:gd name="connsiteY1" fmla="*/ 14300 h 14300"/>
              <a:gd name="connsiteX2" fmla="*/ 7509 w 20233"/>
              <a:gd name="connsiteY2" fmla="*/ 14300 h 14300"/>
              <a:gd name="connsiteX3" fmla="*/ 7505 w 20233"/>
              <a:gd name="connsiteY3" fmla="*/ 12595 h 14300"/>
              <a:gd name="connsiteX4" fmla="*/ 9327 w 20233"/>
              <a:gd name="connsiteY4" fmla="*/ 12600 h 14300"/>
              <a:gd name="connsiteX5" fmla="*/ 9322 w 20233"/>
              <a:gd name="connsiteY5" fmla="*/ 10777 h 14300"/>
              <a:gd name="connsiteX6" fmla="*/ 11145 w 20233"/>
              <a:gd name="connsiteY6" fmla="*/ 10782 h 14300"/>
              <a:gd name="connsiteX7" fmla="*/ 11140 w 20233"/>
              <a:gd name="connsiteY7" fmla="*/ 9085 h 14300"/>
              <a:gd name="connsiteX8" fmla="*/ 12962 w 20233"/>
              <a:gd name="connsiteY8" fmla="*/ 9090 h 14300"/>
              <a:gd name="connsiteX9" fmla="*/ 12957 w 20233"/>
              <a:gd name="connsiteY9" fmla="*/ 7267 h 14300"/>
              <a:gd name="connsiteX10" fmla="*/ 14780 w 20233"/>
              <a:gd name="connsiteY10" fmla="*/ 7272 h 14300"/>
              <a:gd name="connsiteX11" fmla="*/ 14775 w 20233"/>
              <a:gd name="connsiteY11" fmla="*/ 5450 h 14300"/>
              <a:gd name="connsiteX12" fmla="*/ 16598 w 20233"/>
              <a:gd name="connsiteY12" fmla="*/ 5455 h 14300"/>
              <a:gd name="connsiteX13" fmla="*/ 16593 w 20233"/>
              <a:gd name="connsiteY13" fmla="*/ 3632 h 14300"/>
              <a:gd name="connsiteX14" fmla="*/ 18415 w 20233"/>
              <a:gd name="connsiteY14" fmla="*/ 3637 h 14300"/>
              <a:gd name="connsiteX15" fmla="*/ 18410 w 20233"/>
              <a:gd name="connsiteY15" fmla="*/ 1815 h 14300"/>
              <a:gd name="connsiteX16" fmla="*/ 20233 w 20233"/>
              <a:gd name="connsiteY16" fmla="*/ 1820 h 14300"/>
              <a:gd name="connsiteX17" fmla="*/ 20228 w 20233"/>
              <a:gd name="connsiteY17" fmla="*/ 0 h 14300"/>
              <a:gd name="connsiteX18" fmla="*/ 27 w 20233"/>
              <a:gd name="connsiteY18" fmla="*/ 13 h 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233" h="14300">
                <a:moveTo>
                  <a:pt x="27" y="13"/>
                </a:moveTo>
                <a:cubicBezTo>
                  <a:pt x="-68" y="4714"/>
                  <a:pt x="122" y="9599"/>
                  <a:pt x="27" y="14300"/>
                </a:cubicBezTo>
                <a:lnTo>
                  <a:pt x="7509" y="14300"/>
                </a:lnTo>
                <a:cubicBezTo>
                  <a:pt x="7508" y="13732"/>
                  <a:pt x="7506" y="13163"/>
                  <a:pt x="7505" y="12595"/>
                </a:cubicBezTo>
                <a:lnTo>
                  <a:pt x="9327" y="12600"/>
                </a:lnTo>
                <a:cubicBezTo>
                  <a:pt x="9325" y="11992"/>
                  <a:pt x="9324" y="11385"/>
                  <a:pt x="9322" y="10777"/>
                </a:cubicBezTo>
                <a:lnTo>
                  <a:pt x="11145" y="10782"/>
                </a:lnTo>
                <a:cubicBezTo>
                  <a:pt x="11143" y="10216"/>
                  <a:pt x="11142" y="9651"/>
                  <a:pt x="11140" y="9085"/>
                </a:cubicBezTo>
                <a:lnTo>
                  <a:pt x="12962" y="9090"/>
                </a:lnTo>
                <a:cubicBezTo>
                  <a:pt x="12960" y="8482"/>
                  <a:pt x="12959" y="7875"/>
                  <a:pt x="12957" y="7267"/>
                </a:cubicBezTo>
                <a:lnTo>
                  <a:pt x="14780" y="7272"/>
                </a:lnTo>
                <a:cubicBezTo>
                  <a:pt x="14778" y="6665"/>
                  <a:pt x="14777" y="6057"/>
                  <a:pt x="14775" y="5450"/>
                </a:cubicBezTo>
                <a:lnTo>
                  <a:pt x="16598" y="5455"/>
                </a:lnTo>
                <a:cubicBezTo>
                  <a:pt x="16596" y="4847"/>
                  <a:pt x="16595" y="4240"/>
                  <a:pt x="16593" y="3632"/>
                </a:cubicBezTo>
                <a:lnTo>
                  <a:pt x="18415" y="3637"/>
                </a:lnTo>
                <a:cubicBezTo>
                  <a:pt x="18413" y="3030"/>
                  <a:pt x="18412" y="2422"/>
                  <a:pt x="18410" y="1815"/>
                </a:cubicBezTo>
                <a:lnTo>
                  <a:pt x="20233" y="1820"/>
                </a:lnTo>
                <a:cubicBezTo>
                  <a:pt x="20231" y="1213"/>
                  <a:pt x="20230" y="607"/>
                  <a:pt x="20228" y="0"/>
                </a:cubicBezTo>
                <a:lnTo>
                  <a:pt x="27" y="13"/>
                </a:lnTo>
                <a:close/>
              </a:path>
            </a:pathLst>
          </a:custGeom>
          <a:solidFill>
            <a:srgbClr val="009246"/>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8" name="Kuva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241244096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Kansi 5 B">
    <p:bg>
      <p:bgPr>
        <a:solidFill>
          <a:schemeClr val="accent5"/>
        </a:solidFill>
        <a:effectLst/>
      </p:bgPr>
    </p:bg>
    <p:spTree>
      <p:nvGrpSpPr>
        <p:cNvPr id="1" name=""/>
        <p:cNvGrpSpPr/>
        <p:nvPr/>
      </p:nvGrpSpPr>
      <p:grpSpPr>
        <a:xfrm>
          <a:off x="0" y="0"/>
          <a:ext cx="0" cy="0"/>
          <a:chOff x="0" y="0"/>
          <a:chExt cx="0" cy="0"/>
        </a:xfrm>
      </p:grpSpPr>
      <p:sp>
        <p:nvSpPr>
          <p:cNvPr id="7" name="Freeform 5"/>
          <p:cNvSpPr>
            <a:spLocks/>
          </p:cNvSpPr>
          <p:nvPr userDrawn="1"/>
        </p:nvSpPr>
        <p:spPr bwMode="auto">
          <a:xfrm>
            <a:off x="0" y="0"/>
            <a:ext cx="12193200" cy="6858000"/>
          </a:xfrm>
          <a:custGeom>
            <a:avLst/>
            <a:gdLst>
              <a:gd name="T0" fmla="*/ 0 w 25400"/>
              <a:gd name="T1" fmla="*/ 0 h 14300"/>
              <a:gd name="T2" fmla="*/ 0 w 25400"/>
              <a:gd name="T3" fmla="*/ 14300 h 14300"/>
              <a:gd name="T4" fmla="*/ 14503 w 25400"/>
              <a:gd name="T5" fmla="*/ 14300 h 14300"/>
              <a:gd name="T6" fmla="*/ 14498 w 25400"/>
              <a:gd name="T7" fmla="*/ 12595 h 14300"/>
              <a:gd name="T8" fmla="*/ 16321 w 25400"/>
              <a:gd name="T9" fmla="*/ 12600 h 14300"/>
              <a:gd name="T10" fmla="*/ 16316 w 25400"/>
              <a:gd name="T11" fmla="*/ 10777 h 14300"/>
              <a:gd name="T12" fmla="*/ 18138 w 25400"/>
              <a:gd name="T13" fmla="*/ 10782 h 14300"/>
              <a:gd name="T14" fmla="*/ 18133 w 25400"/>
              <a:gd name="T15" fmla="*/ 9085 h 14300"/>
              <a:gd name="T16" fmla="*/ 19956 w 25400"/>
              <a:gd name="T17" fmla="*/ 9090 h 14300"/>
              <a:gd name="T18" fmla="*/ 19951 w 25400"/>
              <a:gd name="T19" fmla="*/ 7267 h 14300"/>
              <a:gd name="T20" fmla="*/ 21773 w 25400"/>
              <a:gd name="T21" fmla="*/ 7272 h 14300"/>
              <a:gd name="T22" fmla="*/ 21768 w 25400"/>
              <a:gd name="T23" fmla="*/ 5450 h 14300"/>
              <a:gd name="T24" fmla="*/ 23591 w 25400"/>
              <a:gd name="T25" fmla="*/ 5455 h 14300"/>
              <a:gd name="T26" fmla="*/ 23586 w 25400"/>
              <a:gd name="T27" fmla="*/ 3632 h 14300"/>
              <a:gd name="T28" fmla="*/ 25400 w 25400"/>
              <a:gd name="T29" fmla="*/ 3637 h 14300"/>
              <a:gd name="T30" fmla="*/ 25400 w 25400"/>
              <a:gd name="T31" fmla="*/ 0 h 14300"/>
              <a:gd name="T32" fmla="*/ 0 w 25400"/>
              <a:gd name="T33" fmla="*/ 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400" h="14300">
                <a:moveTo>
                  <a:pt x="0" y="0"/>
                </a:moveTo>
                <a:lnTo>
                  <a:pt x="0" y="14300"/>
                </a:lnTo>
                <a:lnTo>
                  <a:pt x="14503" y="14300"/>
                </a:lnTo>
                <a:lnTo>
                  <a:pt x="14498" y="12595"/>
                </a:lnTo>
                <a:lnTo>
                  <a:pt x="16321" y="12600"/>
                </a:lnTo>
                <a:lnTo>
                  <a:pt x="16316" y="10777"/>
                </a:lnTo>
                <a:lnTo>
                  <a:pt x="18138" y="10782"/>
                </a:lnTo>
                <a:lnTo>
                  <a:pt x="18133" y="9085"/>
                </a:lnTo>
                <a:lnTo>
                  <a:pt x="19956" y="9090"/>
                </a:lnTo>
                <a:lnTo>
                  <a:pt x="19951" y="7267"/>
                </a:lnTo>
                <a:lnTo>
                  <a:pt x="21773" y="7272"/>
                </a:lnTo>
                <a:lnTo>
                  <a:pt x="21768" y="5450"/>
                </a:lnTo>
                <a:lnTo>
                  <a:pt x="23591" y="5455"/>
                </a:lnTo>
                <a:lnTo>
                  <a:pt x="23586" y="3632"/>
                </a:lnTo>
                <a:lnTo>
                  <a:pt x="25400" y="3637"/>
                </a:lnTo>
                <a:lnTo>
                  <a:pt x="25400" y="0"/>
                </a:lnTo>
                <a:lnTo>
                  <a:pt x="0" y="0"/>
                </a:lnTo>
                <a:close/>
              </a:path>
            </a:pathLst>
          </a:custGeom>
          <a:solidFill>
            <a:srgbClr val="009246"/>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411414016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fi-FI"/>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a:p>
        </p:txBody>
      </p:sp>
      <p:sp>
        <p:nvSpPr>
          <p:cNvPr id="4" name="Date Placeholder 3"/>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11/9/21</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03350948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11/9/21</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77013842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fi-FI"/>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Click to edit Master text styles</a:t>
            </a:r>
          </a:p>
        </p:txBody>
      </p:sp>
      <p:sp>
        <p:nvSpPr>
          <p:cNvPr id="4" name="Date Placeholder 3"/>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11/9/21</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00991253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5" name="Date Placeholder 4"/>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11/9/21</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41880981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i-FI"/>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7" name="Date Placeholder 6"/>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11/9/21</a:t>
            </a:fld>
            <a:endParaRPr lang="en-US">
              <a:solidFill>
                <a:prstClr val="white">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white">
                  <a:tint val="75000"/>
                </a:prstClr>
              </a:solidFill>
              <a:latin typeface="Calibri"/>
            </a:endParaRPr>
          </a:p>
        </p:txBody>
      </p:sp>
      <p:sp>
        <p:nvSpPr>
          <p:cNvPr id="9" name="Slide Number Placeholder 8"/>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50093189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Date Placeholder 2"/>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11/9/21</a:t>
            </a:fld>
            <a:endParaRPr lang="en-US">
              <a:solidFill>
                <a:prstClr val="white">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white">
                  <a:tint val="75000"/>
                </a:prstClr>
              </a:solidFill>
              <a:latin typeface="Calibri"/>
            </a:endParaRPr>
          </a:p>
        </p:txBody>
      </p:sp>
      <p:sp>
        <p:nvSpPr>
          <p:cNvPr id="5" name="Slide Number Placeholder 4"/>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5966593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Otsikko ja sisältö C">
    <p:spTree>
      <p:nvGrpSpPr>
        <p:cNvPr id="1" name=""/>
        <p:cNvGrpSpPr/>
        <p:nvPr/>
      </p:nvGrpSpPr>
      <p:grpSpPr>
        <a:xfrm>
          <a:off x="0" y="0"/>
          <a:ext cx="0" cy="0"/>
          <a:chOff x="0" y="0"/>
          <a:chExt cx="0" cy="0"/>
        </a:xfrm>
      </p:grpSpPr>
      <p:sp>
        <p:nvSpPr>
          <p:cNvPr id="16" name="Freeform 9"/>
          <p:cNvSpPr>
            <a:spLocks noChangeAspect="1"/>
          </p:cNvSpPr>
          <p:nvPr userDrawn="1"/>
        </p:nvSpPr>
        <p:spPr bwMode="auto">
          <a:xfrm>
            <a:off x="11077339" y="0"/>
            <a:ext cx="1112737" cy="6858000"/>
          </a:xfrm>
          <a:custGeom>
            <a:avLst/>
            <a:gdLst>
              <a:gd name="T0" fmla="*/ 63 w 2304"/>
              <a:gd name="T1" fmla="*/ 0 h 14300"/>
              <a:gd name="T2" fmla="*/ 38 w 2304"/>
              <a:gd name="T3" fmla="*/ 25 h 14300"/>
              <a:gd name="T4" fmla="*/ 593 w 2304"/>
              <a:gd name="T5" fmla="*/ 577 h 14300"/>
              <a:gd name="T6" fmla="*/ 38 w 2304"/>
              <a:gd name="T7" fmla="*/ 1128 h 14300"/>
              <a:gd name="T8" fmla="*/ 555 w 2304"/>
              <a:gd name="T9" fmla="*/ 1643 h 14300"/>
              <a:gd name="T10" fmla="*/ 0 w 2304"/>
              <a:gd name="T11" fmla="*/ 2194 h 14300"/>
              <a:gd name="T12" fmla="*/ 555 w 2304"/>
              <a:gd name="T13" fmla="*/ 2746 h 14300"/>
              <a:gd name="T14" fmla="*/ 0 w 2304"/>
              <a:gd name="T15" fmla="*/ 3298 h 14300"/>
              <a:gd name="T16" fmla="*/ 555 w 2304"/>
              <a:gd name="T17" fmla="*/ 3850 h 14300"/>
              <a:gd name="T18" fmla="*/ 0 w 2304"/>
              <a:gd name="T19" fmla="*/ 4402 h 14300"/>
              <a:gd name="T20" fmla="*/ 555 w 2304"/>
              <a:gd name="T21" fmla="*/ 4954 h 14300"/>
              <a:gd name="T22" fmla="*/ 0 w 2304"/>
              <a:gd name="T23" fmla="*/ 5506 h 14300"/>
              <a:gd name="T24" fmla="*/ 555 w 2304"/>
              <a:gd name="T25" fmla="*/ 6058 h 14300"/>
              <a:gd name="T26" fmla="*/ 0 w 2304"/>
              <a:gd name="T27" fmla="*/ 6610 h 14300"/>
              <a:gd name="T28" fmla="*/ 582 w 2304"/>
              <a:gd name="T29" fmla="*/ 7189 h 14300"/>
              <a:gd name="T30" fmla="*/ 38 w 2304"/>
              <a:gd name="T31" fmla="*/ 7729 h 14300"/>
              <a:gd name="T32" fmla="*/ 593 w 2304"/>
              <a:gd name="T33" fmla="*/ 8281 h 14300"/>
              <a:gd name="T34" fmla="*/ 38 w 2304"/>
              <a:gd name="T35" fmla="*/ 8833 h 14300"/>
              <a:gd name="T36" fmla="*/ 593 w 2304"/>
              <a:gd name="T37" fmla="*/ 9385 h 14300"/>
              <a:gd name="T38" fmla="*/ 38 w 2304"/>
              <a:gd name="T39" fmla="*/ 9937 h 14300"/>
              <a:gd name="T40" fmla="*/ 593 w 2304"/>
              <a:gd name="T41" fmla="*/ 10489 h 14300"/>
              <a:gd name="T42" fmla="*/ 38 w 2304"/>
              <a:gd name="T43" fmla="*/ 11041 h 14300"/>
              <a:gd name="T44" fmla="*/ 555 w 2304"/>
              <a:gd name="T45" fmla="*/ 11555 h 14300"/>
              <a:gd name="T46" fmla="*/ 0 w 2304"/>
              <a:gd name="T47" fmla="*/ 12107 h 14300"/>
              <a:gd name="T48" fmla="*/ 555 w 2304"/>
              <a:gd name="T49" fmla="*/ 12659 h 14300"/>
              <a:gd name="T50" fmla="*/ 0 w 2304"/>
              <a:gd name="T51" fmla="*/ 13211 h 14300"/>
              <a:gd name="T52" fmla="*/ 555 w 2304"/>
              <a:gd name="T53" fmla="*/ 13763 h 14300"/>
              <a:gd name="T54" fmla="*/ 15 w 2304"/>
              <a:gd name="T55" fmla="*/ 14300 h 14300"/>
              <a:gd name="T56" fmla="*/ 2304 w 2304"/>
              <a:gd name="T57" fmla="*/ 14300 h 14300"/>
              <a:gd name="T58" fmla="*/ 2304 w 2304"/>
              <a:gd name="T59" fmla="*/ 0 h 14300"/>
              <a:gd name="T60" fmla="*/ 63 w 2304"/>
              <a:gd name="T61" fmla="*/ 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04" h="14300">
                <a:moveTo>
                  <a:pt x="63" y="0"/>
                </a:moveTo>
                <a:lnTo>
                  <a:pt x="38" y="25"/>
                </a:lnTo>
                <a:lnTo>
                  <a:pt x="593" y="577"/>
                </a:lnTo>
                <a:lnTo>
                  <a:pt x="38" y="1128"/>
                </a:lnTo>
                <a:lnTo>
                  <a:pt x="555" y="1643"/>
                </a:lnTo>
                <a:lnTo>
                  <a:pt x="0" y="2194"/>
                </a:lnTo>
                <a:lnTo>
                  <a:pt x="555" y="2746"/>
                </a:lnTo>
                <a:lnTo>
                  <a:pt x="0" y="3298"/>
                </a:lnTo>
                <a:lnTo>
                  <a:pt x="555" y="3850"/>
                </a:lnTo>
                <a:lnTo>
                  <a:pt x="0" y="4402"/>
                </a:lnTo>
                <a:lnTo>
                  <a:pt x="555" y="4954"/>
                </a:lnTo>
                <a:lnTo>
                  <a:pt x="0" y="5506"/>
                </a:lnTo>
                <a:lnTo>
                  <a:pt x="555" y="6058"/>
                </a:lnTo>
                <a:lnTo>
                  <a:pt x="0" y="6610"/>
                </a:lnTo>
                <a:lnTo>
                  <a:pt x="582" y="7189"/>
                </a:lnTo>
                <a:lnTo>
                  <a:pt x="38" y="7729"/>
                </a:lnTo>
                <a:lnTo>
                  <a:pt x="593" y="8281"/>
                </a:lnTo>
                <a:lnTo>
                  <a:pt x="38" y="8833"/>
                </a:lnTo>
                <a:lnTo>
                  <a:pt x="593" y="9385"/>
                </a:lnTo>
                <a:lnTo>
                  <a:pt x="38" y="9937"/>
                </a:lnTo>
                <a:lnTo>
                  <a:pt x="593" y="10489"/>
                </a:lnTo>
                <a:lnTo>
                  <a:pt x="38" y="11041"/>
                </a:lnTo>
                <a:lnTo>
                  <a:pt x="555" y="11555"/>
                </a:lnTo>
                <a:lnTo>
                  <a:pt x="0" y="12107"/>
                </a:lnTo>
                <a:lnTo>
                  <a:pt x="555" y="12659"/>
                </a:lnTo>
                <a:lnTo>
                  <a:pt x="0" y="13211"/>
                </a:lnTo>
                <a:lnTo>
                  <a:pt x="555" y="13763"/>
                </a:lnTo>
                <a:lnTo>
                  <a:pt x="15" y="14300"/>
                </a:lnTo>
                <a:lnTo>
                  <a:pt x="2304" y="14300"/>
                </a:lnTo>
                <a:cubicBezTo>
                  <a:pt x="2304" y="9533"/>
                  <a:pt x="2304" y="4767"/>
                  <a:pt x="2304" y="0"/>
                </a:cubicBezTo>
                <a:lnTo>
                  <a:pt x="63" y="0"/>
                </a:lnTo>
                <a:close/>
              </a:path>
            </a:pathLst>
          </a:custGeom>
          <a:solidFill>
            <a:srgbClr val="0000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lvl1pPr>
              <a:defRPr>
                <a:solidFill>
                  <a:schemeClr val="bg1"/>
                </a:solidFill>
              </a:defRPr>
            </a:lvl1pPr>
          </a:lstStyle>
          <a:p>
            <a:fld id="{66B0B938-106A-4E9D-9931-8D19B263D192}" type="slidenum">
              <a:rPr lang="fi-FI" smtClean="0"/>
              <a:pPr/>
              <a:t>‹#›</a:t>
            </a:fld>
            <a:endParaRPr lang="fi-FI"/>
          </a:p>
        </p:txBody>
      </p:sp>
    </p:spTree>
    <p:extLst>
      <p:ext uri="{BB962C8B-B14F-4D97-AF65-F5344CB8AC3E}">
        <p14:creationId xmlns:p14="http://schemas.microsoft.com/office/powerpoint/2010/main" val="398102964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11/9/21</a:t>
            </a:fld>
            <a:endParaRPr lang="en-US">
              <a:solidFill>
                <a:prstClr val="white">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white">
                  <a:tint val="75000"/>
                </a:prstClr>
              </a:solidFill>
              <a:latin typeface="Calibri"/>
            </a:endParaRPr>
          </a:p>
        </p:txBody>
      </p:sp>
      <p:sp>
        <p:nvSpPr>
          <p:cNvPr id="4" name="Slide Number Placeholder 3"/>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92791961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fi-FI"/>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Click to edit Master text styles</a:t>
            </a:r>
          </a:p>
        </p:txBody>
      </p:sp>
      <p:sp>
        <p:nvSpPr>
          <p:cNvPr id="5" name="Date Placeholder 4"/>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11/9/21</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96122715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fi-FI"/>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Drag picture to placeholder or click icon to add</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Click to edit Master text styles</a:t>
            </a:r>
          </a:p>
        </p:txBody>
      </p:sp>
      <p:sp>
        <p:nvSpPr>
          <p:cNvPr id="5" name="Date Placeholder 4"/>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11/9/21</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29973623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11/9/21</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51642764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fi-FI"/>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8D8A81C3-28B8-DB4D-9913-4BA6C86C90D1}" type="datetimeFigureOut">
              <a:rPr lang="en-US" smtClean="0">
                <a:solidFill>
                  <a:prstClr val="white">
                    <a:tint val="75000"/>
                  </a:prstClr>
                </a:solidFill>
                <a:latin typeface="Calibri"/>
              </a:rPr>
              <a:pPr/>
              <a:t>11/9/21</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744DA3FD-0E4E-3946-94C6-BA1B8E1CF847}"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92699894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fi-FI"/>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a:p>
        </p:txBody>
      </p:sp>
      <p:sp>
        <p:nvSpPr>
          <p:cNvPr id="4" name="Date Placeholder 3"/>
          <p:cNvSpPr>
            <a:spLocks noGrp="1"/>
          </p:cNvSpPr>
          <p:nvPr>
            <p:ph type="dt" sz="half" idx="10"/>
          </p:nvPr>
        </p:nvSpPr>
        <p:spPr/>
        <p:txBody>
          <a:bodyPr/>
          <a:lstStyle/>
          <a:p>
            <a:fld id="{29984D49-535D-9B47-B407-85C128E89BCC}" type="datetimeFigureOut">
              <a:rPr lang="en-US" smtClean="0"/>
              <a:t>11/9/21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8CB2B2-428E-9845-8AF0-381BCC7DD39E}" type="slidenum">
              <a:rPr lang="en-US" smtClean="0"/>
              <a:t>‹#›</a:t>
            </a:fld>
            <a:endParaRPr lang="en-US"/>
          </a:p>
        </p:txBody>
      </p:sp>
    </p:spTree>
    <p:extLst>
      <p:ext uri="{BB962C8B-B14F-4D97-AF65-F5344CB8AC3E}">
        <p14:creationId xmlns:p14="http://schemas.microsoft.com/office/powerpoint/2010/main" val="76359365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idx="1"/>
          </p:nvPr>
        </p:nvSpPr>
        <p:spPr/>
        <p:txBody>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29984D49-535D-9B47-B407-85C128E89BCC}" type="datetimeFigureOut">
              <a:rPr lang="en-US" smtClean="0"/>
              <a:t>11/9/21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8CB2B2-428E-9845-8AF0-381BCC7DD39E}" type="slidenum">
              <a:rPr lang="en-US" smtClean="0"/>
              <a:t>‹#›</a:t>
            </a:fld>
            <a:endParaRPr lang="en-US"/>
          </a:p>
        </p:txBody>
      </p:sp>
    </p:spTree>
    <p:extLst>
      <p:ext uri="{BB962C8B-B14F-4D97-AF65-F5344CB8AC3E}">
        <p14:creationId xmlns:p14="http://schemas.microsoft.com/office/powerpoint/2010/main" val="330783813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fi-FI"/>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Click to edit Master text styles</a:t>
            </a:r>
          </a:p>
        </p:txBody>
      </p:sp>
      <p:sp>
        <p:nvSpPr>
          <p:cNvPr id="4" name="Date Placeholder 3"/>
          <p:cNvSpPr>
            <a:spLocks noGrp="1"/>
          </p:cNvSpPr>
          <p:nvPr>
            <p:ph type="dt" sz="half" idx="10"/>
          </p:nvPr>
        </p:nvSpPr>
        <p:spPr/>
        <p:txBody>
          <a:bodyPr/>
          <a:lstStyle/>
          <a:p>
            <a:fld id="{29984D49-535D-9B47-B407-85C128E89BCC}" type="datetimeFigureOut">
              <a:rPr lang="en-US" smtClean="0"/>
              <a:t>11/9/21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8CB2B2-428E-9845-8AF0-381BCC7DD39E}" type="slidenum">
              <a:rPr lang="en-US" smtClean="0"/>
              <a:t>‹#›</a:t>
            </a:fld>
            <a:endParaRPr lang="en-US"/>
          </a:p>
        </p:txBody>
      </p:sp>
    </p:spTree>
    <p:extLst>
      <p:ext uri="{BB962C8B-B14F-4D97-AF65-F5344CB8AC3E}">
        <p14:creationId xmlns:p14="http://schemas.microsoft.com/office/powerpoint/2010/main" val="346426581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5" name="Date Placeholder 4"/>
          <p:cNvSpPr>
            <a:spLocks noGrp="1"/>
          </p:cNvSpPr>
          <p:nvPr>
            <p:ph type="dt" sz="half" idx="10"/>
          </p:nvPr>
        </p:nvSpPr>
        <p:spPr/>
        <p:txBody>
          <a:bodyPr/>
          <a:lstStyle/>
          <a:p>
            <a:fld id="{29984D49-535D-9B47-B407-85C128E89BCC}" type="datetimeFigureOut">
              <a:rPr lang="en-US" smtClean="0"/>
              <a:t>11/9/21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8CB2B2-428E-9845-8AF0-381BCC7DD39E}" type="slidenum">
              <a:rPr lang="en-US" smtClean="0"/>
              <a:t>‹#›</a:t>
            </a:fld>
            <a:endParaRPr lang="en-US"/>
          </a:p>
        </p:txBody>
      </p:sp>
    </p:spTree>
    <p:extLst>
      <p:ext uri="{BB962C8B-B14F-4D97-AF65-F5344CB8AC3E}">
        <p14:creationId xmlns:p14="http://schemas.microsoft.com/office/powerpoint/2010/main" val="134400278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i-FI"/>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7" name="Date Placeholder 6"/>
          <p:cNvSpPr>
            <a:spLocks noGrp="1"/>
          </p:cNvSpPr>
          <p:nvPr>
            <p:ph type="dt" sz="half" idx="10"/>
          </p:nvPr>
        </p:nvSpPr>
        <p:spPr/>
        <p:txBody>
          <a:bodyPr/>
          <a:lstStyle/>
          <a:p>
            <a:fld id="{29984D49-535D-9B47-B407-85C128E89BCC}" type="datetimeFigureOut">
              <a:rPr lang="en-US" smtClean="0"/>
              <a:t>11/9/21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8CB2B2-428E-9845-8AF0-381BCC7DD39E}" type="slidenum">
              <a:rPr lang="en-US" smtClean="0"/>
              <a:t>‹#›</a:t>
            </a:fld>
            <a:endParaRPr lang="en-US"/>
          </a:p>
        </p:txBody>
      </p:sp>
    </p:spTree>
    <p:extLst>
      <p:ext uri="{BB962C8B-B14F-4D97-AF65-F5344CB8AC3E}">
        <p14:creationId xmlns:p14="http://schemas.microsoft.com/office/powerpoint/2010/main" val="19583408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Otsikko ja sisältö D">
    <p:spTree>
      <p:nvGrpSpPr>
        <p:cNvPr id="1" name=""/>
        <p:cNvGrpSpPr/>
        <p:nvPr/>
      </p:nvGrpSpPr>
      <p:grpSpPr>
        <a:xfrm>
          <a:off x="0" y="0"/>
          <a:ext cx="0" cy="0"/>
          <a:chOff x="0" y="0"/>
          <a:chExt cx="0" cy="0"/>
        </a:xfrm>
      </p:grpSpPr>
      <p:sp>
        <p:nvSpPr>
          <p:cNvPr id="19" name="Freeform 13"/>
          <p:cNvSpPr>
            <a:spLocks noChangeAspect="1"/>
          </p:cNvSpPr>
          <p:nvPr userDrawn="1"/>
        </p:nvSpPr>
        <p:spPr bwMode="auto">
          <a:xfrm>
            <a:off x="10964794" y="0"/>
            <a:ext cx="1228866" cy="6858000"/>
          </a:xfrm>
          <a:custGeom>
            <a:avLst/>
            <a:gdLst>
              <a:gd name="T0" fmla="*/ 0 w 2539"/>
              <a:gd name="T1" fmla="*/ 8810 h 14300"/>
              <a:gd name="T2" fmla="*/ 0 w 2539"/>
              <a:gd name="T3" fmla="*/ 8810 h 14300"/>
              <a:gd name="T4" fmla="*/ 360 w 2539"/>
              <a:gd name="T5" fmla="*/ 9359 h 14300"/>
              <a:gd name="T6" fmla="*/ 0 w 2539"/>
              <a:gd name="T7" fmla="*/ 9908 h 14300"/>
              <a:gd name="T8" fmla="*/ 0 w 2539"/>
              <a:gd name="T9" fmla="*/ 9910 h 14300"/>
              <a:gd name="T10" fmla="*/ 0 w 2539"/>
              <a:gd name="T11" fmla="*/ 9911 h 14300"/>
              <a:gd name="T12" fmla="*/ 360 w 2539"/>
              <a:gd name="T13" fmla="*/ 10460 h 14300"/>
              <a:gd name="T14" fmla="*/ 0 w 2539"/>
              <a:gd name="T15" fmla="*/ 11009 h 14300"/>
              <a:gd name="T16" fmla="*/ 0 w 2539"/>
              <a:gd name="T17" fmla="*/ 11009 h 14300"/>
              <a:gd name="T18" fmla="*/ 0 w 2539"/>
              <a:gd name="T19" fmla="*/ 11012 h 14300"/>
              <a:gd name="T20" fmla="*/ 363 w 2539"/>
              <a:gd name="T21" fmla="*/ 11562 h 14300"/>
              <a:gd name="T22" fmla="*/ 0 w 2539"/>
              <a:gd name="T23" fmla="*/ 12113 h 14300"/>
              <a:gd name="T24" fmla="*/ 363 w 2539"/>
              <a:gd name="T25" fmla="*/ 12663 h 14300"/>
              <a:gd name="T26" fmla="*/ 0 w 2539"/>
              <a:gd name="T27" fmla="*/ 13214 h 14300"/>
              <a:gd name="T28" fmla="*/ 363 w 2539"/>
              <a:gd name="T29" fmla="*/ 13764 h 14300"/>
              <a:gd name="T30" fmla="*/ 0 w 2539"/>
              <a:gd name="T31" fmla="*/ 14300 h 14300"/>
              <a:gd name="T32" fmla="*/ 2539 w 2539"/>
              <a:gd name="T33" fmla="*/ 14300 h 14300"/>
              <a:gd name="T34" fmla="*/ 2539 w 2539"/>
              <a:gd name="T35" fmla="*/ 0 h 14300"/>
              <a:gd name="T36" fmla="*/ 0 w 2539"/>
              <a:gd name="T37" fmla="*/ 0 h 14300"/>
              <a:gd name="T38" fmla="*/ 363 w 2539"/>
              <a:gd name="T39" fmla="*/ 551 h 14300"/>
              <a:gd name="T40" fmla="*/ 0 w 2539"/>
              <a:gd name="T41" fmla="*/ 1101 h 14300"/>
              <a:gd name="T42" fmla="*/ 363 w 2539"/>
              <a:gd name="T43" fmla="*/ 1651 h 14300"/>
              <a:gd name="T44" fmla="*/ 0 w 2539"/>
              <a:gd name="T45" fmla="*/ 2202 h 14300"/>
              <a:gd name="T46" fmla="*/ 363 w 2539"/>
              <a:gd name="T47" fmla="*/ 2752 h 14300"/>
              <a:gd name="T48" fmla="*/ 0 w 2539"/>
              <a:gd name="T49" fmla="*/ 3303 h 14300"/>
              <a:gd name="T50" fmla="*/ 363 w 2539"/>
              <a:gd name="T51" fmla="*/ 3853 h 14300"/>
              <a:gd name="T52" fmla="*/ 0 w 2539"/>
              <a:gd name="T53" fmla="*/ 4404 h 14300"/>
              <a:gd name="T54" fmla="*/ 363 w 2539"/>
              <a:gd name="T55" fmla="*/ 4954 h 14300"/>
              <a:gd name="T56" fmla="*/ 0 w 2539"/>
              <a:gd name="T57" fmla="*/ 5505 h 14300"/>
              <a:gd name="T58" fmla="*/ 363 w 2539"/>
              <a:gd name="T59" fmla="*/ 6055 h 14300"/>
              <a:gd name="T60" fmla="*/ 0 w 2539"/>
              <a:gd name="T61" fmla="*/ 6606 h 14300"/>
              <a:gd name="T62" fmla="*/ 363 w 2539"/>
              <a:gd name="T63" fmla="*/ 7156 h 14300"/>
              <a:gd name="T64" fmla="*/ 0 w 2539"/>
              <a:gd name="T65" fmla="*/ 7706 h 14300"/>
              <a:gd name="T66" fmla="*/ 363 w 2539"/>
              <a:gd name="T67" fmla="*/ 8257 h 14300"/>
              <a:gd name="T68" fmla="*/ 0 w 2539"/>
              <a:gd name="T69" fmla="*/ 8807 h 14300"/>
              <a:gd name="T70" fmla="*/ 0 w 2539"/>
              <a:gd name="T71" fmla="*/ 881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39" h="14300">
                <a:moveTo>
                  <a:pt x="0" y="8810"/>
                </a:moveTo>
                <a:lnTo>
                  <a:pt x="0" y="8810"/>
                </a:lnTo>
                <a:cubicBezTo>
                  <a:pt x="0" y="9056"/>
                  <a:pt x="148" y="9267"/>
                  <a:pt x="360" y="9359"/>
                </a:cubicBezTo>
                <a:cubicBezTo>
                  <a:pt x="148" y="9451"/>
                  <a:pt x="0" y="9662"/>
                  <a:pt x="0" y="9908"/>
                </a:cubicBezTo>
                <a:lnTo>
                  <a:pt x="0" y="9910"/>
                </a:lnTo>
                <a:lnTo>
                  <a:pt x="0" y="9911"/>
                </a:lnTo>
                <a:cubicBezTo>
                  <a:pt x="0" y="10157"/>
                  <a:pt x="148" y="10368"/>
                  <a:pt x="360" y="10460"/>
                </a:cubicBezTo>
                <a:cubicBezTo>
                  <a:pt x="148" y="10552"/>
                  <a:pt x="0" y="10763"/>
                  <a:pt x="0" y="11009"/>
                </a:cubicBezTo>
                <a:lnTo>
                  <a:pt x="0" y="11009"/>
                </a:lnTo>
                <a:lnTo>
                  <a:pt x="0" y="11012"/>
                </a:lnTo>
                <a:cubicBezTo>
                  <a:pt x="0" y="11259"/>
                  <a:pt x="150" y="11471"/>
                  <a:pt x="363" y="11562"/>
                </a:cubicBezTo>
                <a:cubicBezTo>
                  <a:pt x="150" y="11654"/>
                  <a:pt x="0" y="11866"/>
                  <a:pt x="0" y="12113"/>
                </a:cubicBezTo>
                <a:cubicBezTo>
                  <a:pt x="0" y="12360"/>
                  <a:pt x="150" y="12572"/>
                  <a:pt x="363" y="12663"/>
                </a:cubicBezTo>
                <a:cubicBezTo>
                  <a:pt x="150" y="12755"/>
                  <a:pt x="0" y="12967"/>
                  <a:pt x="0" y="13214"/>
                </a:cubicBezTo>
                <a:cubicBezTo>
                  <a:pt x="0" y="13461"/>
                  <a:pt x="150" y="13673"/>
                  <a:pt x="363" y="13764"/>
                </a:cubicBezTo>
                <a:cubicBezTo>
                  <a:pt x="154" y="13854"/>
                  <a:pt x="6" y="14059"/>
                  <a:pt x="0" y="14300"/>
                </a:cubicBezTo>
                <a:lnTo>
                  <a:pt x="2539" y="14300"/>
                </a:lnTo>
                <a:cubicBezTo>
                  <a:pt x="2539" y="9533"/>
                  <a:pt x="2539" y="4767"/>
                  <a:pt x="2539" y="0"/>
                </a:cubicBezTo>
                <a:lnTo>
                  <a:pt x="0" y="0"/>
                </a:lnTo>
                <a:cubicBezTo>
                  <a:pt x="0" y="247"/>
                  <a:pt x="150" y="459"/>
                  <a:pt x="363" y="551"/>
                </a:cubicBezTo>
                <a:cubicBezTo>
                  <a:pt x="150" y="642"/>
                  <a:pt x="0" y="854"/>
                  <a:pt x="0" y="1101"/>
                </a:cubicBezTo>
                <a:cubicBezTo>
                  <a:pt x="0" y="1348"/>
                  <a:pt x="150" y="1560"/>
                  <a:pt x="363" y="1651"/>
                </a:cubicBezTo>
                <a:cubicBezTo>
                  <a:pt x="150" y="1743"/>
                  <a:pt x="0" y="1955"/>
                  <a:pt x="0" y="2202"/>
                </a:cubicBezTo>
                <a:cubicBezTo>
                  <a:pt x="0" y="2449"/>
                  <a:pt x="150" y="2661"/>
                  <a:pt x="363" y="2752"/>
                </a:cubicBezTo>
                <a:cubicBezTo>
                  <a:pt x="150" y="2844"/>
                  <a:pt x="0" y="3056"/>
                  <a:pt x="0" y="3303"/>
                </a:cubicBezTo>
                <a:cubicBezTo>
                  <a:pt x="0" y="3550"/>
                  <a:pt x="150" y="3762"/>
                  <a:pt x="363" y="3853"/>
                </a:cubicBezTo>
                <a:cubicBezTo>
                  <a:pt x="150" y="3945"/>
                  <a:pt x="0" y="4157"/>
                  <a:pt x="0" y="4404"/>
                </a:cubicBezTo>
                <a:cubicBezTo>
                  <a:pt x="0" y="4651"/>
                  <a:pt x="150" y="4863"/>
                  <a:pt x="363" y="4954"/>
                </a:cubicBezTo>
                <a:cubicBezTo>
                  <a:pt x="150" y="5046"/>
                  <a:pt x="0" y="5258"/>
                  <a:pt x="0" y="5505"/>
                </a:cubicBezTo>
                <a:cubicBezTo>
                  <a:pt x="0" y="5752"/>
                  <a:pt x="150" y="5964"/>
                  <a:pt x="363" y="6055"/>
                </a:cubicBezTo>
                <a:cubicBezTo>
                  <a:pt x="150" y="6147"/>
                  <a:pt x="0" y="6359"/>
                  <a:pt x="0" y="6606"/>
                </a:cubicBezTo>
                <a:cubicBezTo>
                  <a:pt x="0" y="6853"/>
                  <a:pt x="150" y="7065"/>
                  <a:pt x="363" y="7156"/>
                </a:cubicBezTo>
                <a:cubicBezTo>
                  <a:pt x="150" y="7247"/>
                  <a:pt x="0" y="7459"/>
                  <a:pt x="0" y="7706"/>
                </a:cubicBezTo>
                <a:cubicBezTo>
                  <a:pt x="0" y="7954"/>
                  <a:pt x="150" y="8165"/>
                  <a:pt x="363" y="8257"/>
                </a:cubicBezTo>
                <a:cubicBezTo>
                  <a:pt x="150" y="8348"/>
                  <a:pt x="0" y="8560"/>
                  <a:pt x="0" y="8807"/>
                </a:cubicBezTo>
                <a:lnTo>
                  <a:pt x="0" y="8810"/>
                </a:lnTo>
                <a:close/>
              </a:path>
            </a:pathLst>
          </a:custGeom>
          <a:solidFill>
            <a:srgbClr val="F5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375724469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Date Placeholder 2"/>
          <p:cNvSpPr>
            <a:spLocks noGrp="1"/>
          </p:cNvSpPr>
          <p:nvPr>
            <p:ph type="dt" sz="half" idx="10"/>
          </p:nvPr>
        </p:nvSpPr>
        <p:spPr/>
        <p:txBody>
          <a:bodyPr/>
          <a:lstStyle/>
          <a:p>
            <a:fld id="{29984D49-535D-9B47-B407-85C128E89BCC}" type="datetimeFigureOut">
              <a:rPr lang="en-US" smtClean="0"/>
              <a:t>11/9/21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8CB2B2-428E-9845-8AF0-381BCC7DD39E}" type="slidenum">
              <a:rPr lang="en-US" smtClean="0"/>
              <a:t>‹#›</a:t>
            </a:fld>
            <a:endParaRPr lang="en-US"/>
          </a:p>
        </p:txBody>
      </p:sp>
    </p:spTree>
    <p:extLst>
      <p:ext uri="{BB962C8B-B14F-4D97-AF65-F5344CB8AC3E}">
        <p14:creationId xmlns:p14="http://schemas.microsoft.com/office/powerpoint/2010/main" val="29617149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984D49-535D-9B47-B407-85C128E89BCC}" type="datetimeFigureOut">
              <a:rPr lang="en-US" smtClean="0"/>
              <a:t>11/9/21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8CB2B2-428E-9845-8AF0-381BCC7DD39E}" type="slidenum">
              <a:rPr lang="en-US" smtClean="0"/>
              <a:t>‹#›</a:t>
            </a:fld>
            <a:endParaRPr lang="en-US"/>
          </a:p>
        </p:txBody>
      </p:sp>
    </p:spTree>
    <p:extLst>
      <p:ext uri="{BB962C8B-B14F-4D97-AF65-F5344CB8AC3E}">
        <p14:creationId xmlns:p14="http://schemas.microsoft.com/office/powerpoint/2010/main" val="126295235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fi-FI"/>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Click to edit Master text styles</a:t>
            </a:r>
          </a:p>
        </p:txBody>
      </p:sp>
      <p:sp>
        <p:nvSpPr>
          <p:cNvPr id="5" name="Date Placeholder 4"/>
          <p:cNvSpPr>
            <a:spLocks noGrp="1"/>
          </p:cNvSpPr>
          <p:nvPr>
            <p:ph type="dt" sz="half" idx="10"/>
          </p:nvPr>
        </p:nvSpPr>
        <p:spPr/>
        <p:txBody>
          <a:bodyPr/>
          <a:lstStyle/>
          <a:p>
            <a:fld id="{29984D49-535D-9B47-B407-85C128E89BCC}" type="datetimeFigureOut">
              <a:rPr lang="en-US" smtClean="0"/>
              <a:t>11/9/21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8CB2B2-428E-9845-8AF0-381BCC7DD39E}" type="slidenum">
              <a:rPr lang="en-US" smtClean="0"/>
              <a:t>‹#›</a:t>
            </a:fld>
            <a:endParaRPr lang="en-US"/>
          </a:p>
        </p:txBody>
      </p:sp>
    </p:spTree>
    <p:extLst>
      <p:ext uri="{BB962C8B-B14F-4D97-AF65-F5344CB8AC3E}">
        <p14:creationId xmlns:p14="http://schemas.microsoft.com/office/powerpoint/2010/main" val="109384569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fi-FI"/>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Click to edit Master text styles</a:t>
            </a:r>
          </a:p>
        </p:txBody>
      </p:sp>
      <p:sp>
        <p:nvSpPr>
          <p:cNvPr id="5" name="Date Placeholder 4"/>
          <p:cNvSpPr>
            <a:spLocks noGrp="1"/>
          </p:cNvSpPr>
          <p:nvPr>
            <p:ph type="dt" sz="half" idx="10"/>
          </p:nvPr>
        </p:nvSpPr>
        <p:spPr/>
        <p:txBody>
          <a:bodyPr/>
          <a:lstStyle/>
          <a:p>
            <a:fld id="{29984D49-535D-9B47-B407-85C128E89BCC}" type="datetimeFigureOut">
              <a:rPr lang="en-US" smtClean="0"/>
              <a:t>11/9/21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8CB2B2-428E-9845-8AF0-381BCC7DD39E}" type="slidenum">
              <a:rPr lang="en-US" smtClean="0"/>
              <a:t>‹#›</a:t>
            </a:fld>
            <a:endParaRPr lang="en-US"/>
          </a:p>
        </p:txBody>
      </p:sp>
    </p:spTree>
    <p:extLst>
      <p:ext uri="{BB962C8B-B14F-4D97-AF65-F5344CB8AC3E}">
        <p14:creationId xmlns:p14="http://schemas.microsoft.com/office/powerpoint/2010/main" val="69429809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29984D49-535D-9B47-B407-85C128E89BCC}" type="datetimeFigureOut">
              <a:rPr lang="en-US" smtClean="0"/>
              <a:t>11/9/21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8CB2B2-428E-9845-8AF0-381BCC7DD39E}" type="slidenum">
              <a:rPr lang="en-US" smtClean="0"/>
              <a:t>‹#›</a:t>
            </a:fld>
            <a:endParaRPr lang="en-US"/>
          </a:p>
        </p:txBody>
      </p:sp>
    </p:spTree>
    <p:extLst>
      <p:ext uri="{BB962C8B-B14F-4D97-AF65-F5344CB8AC3E}">
        <p14:creationId xmlns:p14="http://schemas.microsoft.com/office/powerpoint/2010/main" val="342083931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fi-FI"/>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10"/>
          </p:nvPr>
        </p:nvSpPr>
        <p:spPr/>
        <p:txBody>
          <a:bodyPr/>
          <a:lstStyle/>
          <a:p>
            <a:fld id="{29984D49-535D-9B47-B407-85C128E89BCC}" type="datetimeFigureOut">
              <a:rPr lang="en-US" smtClean="0"/>
              <a:t>11/9/21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8CB2B2-428E-9845-8AF0-381BCC7DD39E}" type="slidenum">
              <a:rPr lang="en-US" smtClean="0"/>
              <a:t>‹#›</a:t>
            </a:fld>
            <a:endParaRPr lang="en-US"/>
          </a:p>
        </p:txBody>
      </p:sp>
    </p:spTree>
    <p:extLst>
      <p:ext uri="{BB962C8B-B14F-4D97-AF65-F5344CB8AC3E}">
        <p14:creationId xmlns:p14="http://schemas.microsoft.com/office/powerpoint/2010/main" val="184317749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11176" b="43113"/>
          <a:stretch/>
        </p:blipFill>
        <p:spPr>
          <a:xfrm>
            <a:off x="0" y="0"/>
            <a:ext cx="12184420" cy="3939793"/>
          </a:xfrm>
          <a:prstGeom prst="rect">
            <a:avLst/>
          </a:prstGeom>
        </p:spPr>
      </p:pic>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55721" b="10420"/>
          <a:stretch/>
        </p:blipFill>
        <p:spPr>
          <a:xfrm>
            <a:off x="0" y="3939793"/>
            <a:ext cx="12184420" cy="2918207"/>
          </a:xfrm>
          <a:prstGeom prst="rect">
            <a:avLst/>
          </a:prstGeom>
        </p:spPr>
      </p:pic>
      <p:sp>
        <p:nvSpPr>
          <p:cNvPr id="14" name="Rectangle 13"/>
          <p:cNvSpPr/>
          <p:nvPr userDrawn="1"/>
        </p:nvSpPr>
        <p:spPr>
          <a:xfrm>
            <a:off x="1" y="6233532"/>
            <a:ext cx="12184420" cy="62446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34502" b="42362"/>
          <a:stretch/>
        </p:blipFill>
        <p:spPr>
          <a:xfrm>
            <a:off x="0" y="1800096"/>
            <a:ext cx="12184420" cy="1994027"/>
          </a:xfrm>
          <a:prstGeom prst="rect">
            <a:avLst/>
          </a:prstGeom>
        </p:spPr>
      </p:pic>
      <p:sp>
        <p:nvSpPr>
          <p:cNvPr id="3" name="Subtitle 2"/>
          <p:cNvSpPr>
            <a:spLocks noGrp="1"/>
          </p:cNvSpPr>
          <p:nvPr>
            <p:ph type="subTitle" idx="1"/>
          </p:nvPr>
        </p:nvSpPr>
        <p:spPr>
          <a:xfrm>
            <a:off x="1524000" y="3812657"/>
            <a:ext cx="9144000" cy="539496"/>
          </a:xfrm>
        </p:spPr>
        <p:txBody>
          <a:bodyPr>
            <a:normAutofit/>
          </a:bodyPr>
          <a:lstStyle>
            <a:lvl1pPr marL="0" indent="0" algn="ctr">
              <a:buNone/>
              <a:defRPr sz="2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BDC72FA-CABD-BE4A-BC0D-C6ADD420C577}" type="datetimeFigureOut">
              <a:rPr lang="en-US" smtClean="0"/>
              <a:t>11/9/21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AC7313-87B3-704C-906F-9B332E399648}" type="slidenum">
              <a:rPr lang="en-US" smtClean="0"/>
              <a:t>‹#›</a:t>
            </a:fld>
            <a:endParaRPr lang="en-US"/>
          </a:p>
        </p:txBody>
      </p:sp>
    </p:spTree>
    <p:extLst>
      <p:ext uri="{BB962C8B-B14F-4D97-AF65-F5344CB8AC3E}">
        <p14:creationId xmlns:p14="http://schemas.microsoft.com/office/powerpoint/2010/main" val="277275829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BDC72FA-CABD-BE4A-BC0D-C6ADD420C577}" type="datetimeFigureOut">
              <a:rPr lang="en-US" smtClean="0"/>
              <a:t>11/9/21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AC7313-87B3-704C-906F-9B332E399648}"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0058400" cy="544047"/>
          </a:xfrm>
          <a:prstGeom prst="rect">
            <a:avLst/>
          </a:prstGeom>
        </p:spPr>
      </p:pic>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68931"/>
          <a:stretch/>
        </p:blipFill>
        <p:spPr>
          <a:xfrm>
            <a:off x="9066998" y="0"/>
            <a:ext cx="3125002" cy="544047"/>
          </a:xfrm>
          <a:prstGeom prst="rect">
            <a:avLst/>
          </a:prstGeom>
        </p:spPr>
      </p:pic>
      <p:sp>
        <p:nvSpPr>
          <p:cNvPr id="9" name="Title Placeholder 1"/>
          <p:cNvSpPr>
            <a:spLocks noGrp="1"/>
          </p:cNvSpPr>
          <p:nvPr>
            <p:ph type="title"/>
          </p:nvPr>
        </p:nvSpPr>
        <p:spPr>
          <a:xfrm>
            <a:off x="838200" y="365125"/>
            <a:ext cx="10515600" cy="1406951"/>
          </a:xfrm>
          <a:prstGeom prst="rect">
            <a:avLst/>
          </a:prstGeom>
        </p:spPr>
        <p:txBody>
          <a:bodyPr vert="horz" lIns="91440" tIns="45720" rIns="91440" bIns="45720" rtlCol="0" anchor="b">
            <a:normAutofit/>
          </a:bodyPr>
          <a:lstStyle/>
          <a:p>
            <a:r>
              <a:rPr lang="en-US" dirty="0"/>
              <a:t>Click to edit Master title style</a:t>
            </a:r>
          </a:p>
        </p:txBody>
      </p:sp>
      <p:sp>
        <p:nvSpPr>
          <p:cNvPr id="10" name="Text Placeholder 2"/>
          <p:cNvSpPr>
            <a:spLocks noGrp="1"/>
          </p:cNvSpPr>
          <p:nvPr>
            <p:ph idx="1"/>
          </p:nvPr>
        </p:nvSpPr>
        <p:spPr>
          <a:xfrm>
            <a:off x="838200" y="2029522"/>
            <a:ext cx="10515600" cy="4147442"/>
          </a:xfrm>
          <a:prstGeom prst="rect">
            <a:avLst/>
          </a:prstGeom>
        </p:spPr>
        <p:txBody>
          <a:bodyPr vert="horz" lIns="91440" tIns="45720" rIns="91440" bIns="45720" rtlCol="0">
            <a:normAutofit/>
          </a:bodyPr>
          <a:lstStyle>
            <a:lvl1pPr>
              <a:defRPr sz="2000">
                <a:latin typeface="Calibri" charset="0"/>
                <a:ea typeface="Calibri" charset="0"/>
                <a:cs typeface="Calibri" charset="0"/>
              </a:defRPr>
            </a:lvl1pPr>
            <a:lvl2pPr>
              <a:defRPr sz="2000">
                <a:latin typeface="Calibri" charset="0"/>
                <a:ea typeface="Calibri" charset="0"/>
                <a:cs typeface="Calibri" charset="0"/>
              </a:defRPr>
            </a:lvl2pPr>
            <a:lvl3pPr>
              <a:defRPr sz="1800">
                <a:latin typeface="Calibri" charset="0"/>
                <a:ea typeface="Calibri" charset="0"/>
                <a:cs typeface="Calibri" charset="0"/>
              </a:defRPr>
            </a:lvl3pPr>
            <a:lvl4pPr>
              <a:defRPr>
                <a:latin typeface="Calibri" charset="0"/>
                <a:ea typeface="Calibri" charset="0"/>
                <a:cs typeface="Calibri" charset="0"/>
              </a:defRPr>
            </a:lvl4pPr>
            <a:lvl5pPr>
              <a:defRPr>
                <a:latin typeface="Calibri" charset="0"/>
                <a:ea typeface="Calibri" charset="0"/>
                <a:cs typeface="Calibr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4646991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spc="-15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DC72FA-CABD-BE4A-BC0D-C6ADD420C577}" type="datetimeFigureOut">
              <a:rPr lang="en-US" smtClean="0"/>
              <a:t>11/9/21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AC7313-87B3-704C-906F-9B332E399648}" type="slidenum">
              <a:rPr lang="en-US" smtClean="0"/>
              <a:t>‹#›</a:t>
            </a:fld>
            <a:endParaRPr lang="en-US"/>
          </a:p>
        </p:txBody>
      </p:sp>
    </p:spTree>
    <p:extLst>
      <p:ext uri="{BB962C8B-B14F-4D97-AF65-F5344CB8AC3E}">
        <p14:creationId xmlns:p14="http://schemas.microsoft.com/office/powerpoint/2010/main" val="339490197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2029520"/>
            <a:ext cx="5035658" cy="4180895"/>
          </a:xfrm>
        </p:spPr>
        <p:txBody>
          <a:bodyPr/>
          <a:lstStyle>
            <a:lvl1pPr>
              <a:defRPr sz="2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92312" y="2029520"/>
            <a:ext cx="5061488" cy="4180895"/>
          </a:xfrm>
        </p:spPr>
        <p:txBody>
          <a:bodyPr/>
          <a:lstStyle>
            <a:lvl1pPr>
              <a:defRPr sz="2000"/>
            </a:lvl1pPr>
            <a:lvl2pPr>
              <a:defRPr sz="20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2BDC72FA-CABD-BE4A-BC0D-C6ADD420C577}" type="datetimeFigureOut">
              <a:rPr lang="en-US" smtClean="0"/>
              <a:t>11/9/21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AC7313-87B3-704C-906F-9B332E399648}" type="slidenum">
              <a:rPr lang="en-US" smtClean="0"/>
              <a:t>‹#›</a:t>
            </a:fld>
            <a:endParaRPr lang="en-US"/>
          </a:p>
        </p:txBody>
      </p:sp>
    </p:spTree>
    <p:extLst>
      <p:ext uri="{BB962C8B-B14F-4D97-AF65-F5344CB8AC3E}">
        <p14:creationId xmlns:p14="http://schemas.microsoft.com/office/powerpoint/2010/main" val="5552613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Otsikko ja sisältö  F">
    <p:spTree>
      <p:nvGrpSpPr>
        <p:cNvPr id="1" name=""/>
        <p:cNvGrpSpPr/>
        <p:nvPr/>
      </p:nvGrpSpPr>
      <p:grpSpPr>
        <a:xfrm>
          <a:off x="0" y="0"/>
          <a:ext cx="0" cy="0"/>
          <a:chOff x="0" y="0"/>
          <a:chExt cx="0" cy="0"/>
        </a:xfrm>
      </p:grpSpPr>
      <p:sp>
        <p:nvSpPr>
          <p:cNvPr id="11" name="Freeform 5"/>
          <p:cNvSpPr>
            <a:spLocks noChangeAspect="1"/>
          </p:cNvSpPr>
          <p:nvPr userDrawn="1"/>
        </p:nvSpPr>
        <p:spPr bwMode="auto">
          <a:xfrm>
            <a:off x="10887581" y="0"/>
            <a:ext cx="1304878" cy="6858000"/>
          </a:xfrm>
          <a:custGeom>
            <a:avLst/>
            <a:gdLst>
              <a:gd name="T0" fmla="*/ 0 w 2700"/>
              <a:gd name="T1" fmla="*/ 34 h 14300"/>
              <a:gd name="T2" fmla="*/ 440 w 2700"/>
              <a:gd name="T3" fmla="*/ 301 h 14300"/>
              <a:gd name="T4" fmla="*/ 440 w 2700"/>
              <a:gd name="T5" fmla="*/ 606 h 14300"/>
              <a:gd name="T6" fmla="*/ 0 w 2700"/>
              <a:gd name="T7" fmla="*/ 873 h 14300"/>
              <a:gd name="T8" fmla="*/ 440 w 2700"/>
              <a:gd name="T9" fmla="*/ 1140 h 14300"/>
              <a:gd name="T10" fmla="*/ 440 w 2700"/>
              <a:gd name="T11" fmla="*/ 1445 h 14300"/>
              <a:gd name="T12" fmla="*/ 0 w 2700"/>
              <a:gd name="T13" fmla="*/ 1710 h 14300"/>
              <a:gd name="T14" fmla="*/ 440 w 2700"/>
              <a:gd name="T15" fmla="*/ 1977 h 14300"/>
              <a:gd name="T16" fmla="*/ 440 w 2700"/>
              <a:gd name="T17" fmla="*/ 2282 h 14300"/>
              <a:gd name="T18" fmla="*/ 0 w 2700"/>
              <a:gd name="T19" fmla="*/ 2548 h 14300"/>
              <a:gd name="T20" fmla="*/ 440 w 2700"/>
              <a:gd name="T21" fmla="*/ 2815 h 14300"/>
              <a:gd name="T22" fmla="*/ 440 w 2700"/>
              <a:gd name="T23" fmla="*/ 3120 h 14300"/>
              <a:gd name="T24" fmla="*/ 0 w 2700"/>
              <a:gd name="T25" fmla="*/ 3387 h 14300"/>
              <a:gd name="T26" fmla="*/ 440 w 2700"/>
              <a:gd name="T27" fmla="*/ 3654 h 14300"/>
              <a:gd name="T28" fmla="*/ 440 w 2700"/>
              <a:gd name="T29" fmla="*/ 3959 h 14300"/>
              <a:gd name="T30" fmla="*/ 0 w 2700"/>
              <a:gd name="T31" fmla="*/ 4226 h 14300"/>
              <a:gd name="T32" fmla="*/ 440 w 2700"/>
              <a:gd name="T33" fmla="*/ 4493 h 14300"/>
              <a:gd name="T34" fmla="*/ 440 w 2700"/>
              <a:gd name="T35" fmla="*/ 4798 h 14300"/>
              <a:gd name="T36" fmla="*/ 0 w 2700"/>
              <a:gd name="T37" fmla="*/ 5066 h 14300"/>
              <a:gd name="T38" fmla="*/ 440 w 2700"/>
              <a:gd name="T39" fmla="*/ 5333 h 14300"/>
              <a:gd name="T40" fmla="*/ 440 w 2700"/>
              <a:gd name="T41" fmla="*/ 5638 h 14300"/>
              <a:gd name="T42" fmla="*/ 0 w 2700"/>
              <a:gd name="T43" fmla="*/ 5904 h 14300"/>
              <a:gd name="T44" fmla="*/ 440 w 2700"/>
              <a:gd name="T45" fmla="*/ 6172 h 14300"/>
              <a:gd name="T46" fmla="*/ 440 w 2700"/>
              <a:gd name="T47" fmla="*/ 6476 h 14300"/>
              <a:gd name="T48" fmla="*/ 0 w 2700"/>
              <a:gd name="T49" fmla="*/ 6741 h 14300"/>
              <a:gd name="T50" fmla="*/ 440 w 2700"/>
              <a:gd name="T51" fmla="*/ 7008 h 14300"/>
              <a:gd name="T52" fmla="*/ 440 w 2700"/>
              <a:gd name="T53" fmla="*/ 7313 h 14300"/>
              <a:gd name="T54" fmla="*/ 0 w 2700"/>
              <a:gd name="T55" fmla="*/ 7580 h 14300"/>
              <a:gd name="T56" fmla="*/ 440 w 2700"/>
              <a:gd name="T57" fmla="*/ 7847 h 14300"/>
              <a:gd name="T58" fmla="*/ 440 w 2700"/>
              <a:gd name="T59" fmla="*/ 8152 h 14300"/>
              <a:gd name="T60" fmla="*/ 0 w 2700"/>
              <a:gd name="T61" fmla="*/ 8419 h 14300"/>
              <a:gd name="T62" fmla="*/ 440 w 2700"/>
              <a:gd name="T63" fmla="*/ 8686 h 14300"/>
              <a:gd name="T64" fmla="*/ 440 w 2700"/>
              <a:gd name="T65" fmla="*/ 8991 h 14300"/>
              <a:gd name="T66" fmla="*/ 0 w 2700"/>
              <a:gd name="T67" fmla="*/ 9257 h 14300"/>
              <a:gd name="T68" fmla="*/ 440 w 2700"/>
              <a:gd name="T69" fmla="*/ 9525 h 14300"/>
              <a:gd name="T70" fmla="*/ 543 w 2700"/>
              <a:gd name="T71" fmla="*/ 9707 h 14300"/>
              <a:gd name="T72" fmla="*/ 92 w 2700"/>
              <a:gd name="T73" fmla="*/ 9979 h 14300"/>
              <a:gd name="T74" fmla="*/ 101 w 2700"/>
              <a:gd name="T75" fmla="*/ 10277 h 14300"/>
              <a:gd name="T76" fmla="*/ 543 w 2700"/>
              <a:gd name="T77" fmla="*/ 10547 h 14300"/>
              <a:gd name="T78" fmla="*/ 96 w 2700"/>
              <a:gd name="T79" fmla="*/ 10817 h 14300"/>
              <a:gd name="T80" fmla="*/ 101 w 2700"/>
              <a:gd name="T81" fmla="*/ 11116 h 14300"/>
              <a:gd name="T82" fmla="*/ 543 w 2700"/>
              <a:gd name="T83" fmla="*/ 11385 h 14300"/>
              <a:gd name="T84" fmla="*/ 96 w 2700"/>
              <a:gd name="T85" fmla="*/ 11655 h 14300"/>
              <a:gd name="T86" fmla="*/ 101 w 2700"/>
              <a:gd name="T87" fmla="*/ 11953 h 14300"/>
              <a:gd name="T88" fmla="*/ 543 w 2700"/>
              <a:gd name="T89" fmla="*/ 12222 h 14300"/>
              <a:gd name="T90" fmla="*/ 96 w 2700"/>
              <a:gd name="T91" fmla="*/ 12493 h 14300"/>
              <a:gd name="T92" fmla="*/ 101 w 2700"/>
              <a:gd name="T93" fmla="*/ 12792 h 14300"/>
              <a:gd name="T94" fmla="*/ 543 w 2700"/>
              <a:gd name="T95" fmla="*/ 13061 h 14300"/>
              <a:gd name="T96" fmla="*/ 96 w 2700"/>
              <a:gd name="T97" fmla="*/ 13331 h 14300"/>
              <a:gd name="T98" fmla="*/ 101 w 2700"/>
              <a:gd name="T99" fmla="*/ 13631 h 14300"/>
              <a:gd name="T100" fmla="*/ 543 w 2700"/>
              <a:gd name="T101" fmla="*/ 13900 h 14300"/>
              <a:gd name="T102" fmla="*/ 96 w 2700"/>
              <a:gd name="T103" fmla="*/ 14170 h 14300"/>
              <a:gd name="T104" fmla="*/ 2700 w 2700"/>
              <a:gd name="T105" fmla="*/ 14300 h 14300"/>
              <a:gd name="T106" fmla="*/ 3 w 2700"/>
              <a:gd name="T107" fmla="*/ 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700" h="14300">
                <a:moveTo>
                  <a:pt x="3" y="0"/>
                </a:moveTo>
                <a:cubicBezTo>
                  <a:pt x="1" y="11"/>
                  <a:pt x="0" y="22"/>
                  <a:pt x="0" y="34"/>
                </a:cubicBezTo>
                <a:cubicBezTo>
                  <a:pt x="0" y="102"/>
                  <a:pt x="40" y="159"/>
                  <a:pt x="101" y="185"/>
                </a:cubicBezTo>
                <a:cubicBezTo>
                  <a:pt x="105" y="186"/>
                  <a:pt x="440" y="301"/>
                  <a:pt x="440" y="301"/>
                </a:cubicBezTo>
                <a:cubicBezTo>
                  <a:pt x="440" y="301"/>
                  <a:pt x="543" y="338"/>
                  <a:pt x="543" y="454"/>
                </a:cubicBezTo>
                <a:cubicBezTo>
                  <a:pt x="543" y="523"/>
                  <a:pt x="501" y="582"/>
                  <a:pt x="440" y="606"/>
                </a:cubicBezTo>
                <a:cubicBezTo>
                  <a:pt x="437" y="607"/>
                  <a:pt x="96" y="724"/>
                  <a:pt x="96" y="724"/>
                </a:cubicBezTo>
                <a:cubicBezTo>
                  <a:pt x="96" y="724"/>
                  <a:pt x="0" y="756"/>
                  <a:pt x="0" y="873"/>
                </a:cubicBezTo>
                <a:cubicBezTo>
                  <a:pt x="0" y="940"/>
                  <a:pt x="40" y="998"/>
                  <a:pt x="101" y="1023"/>
                </a:cubicBezTo>
                <a:cubicBezTo>
                  <a:pt x="105" y="1025"/>
                  <a:pt x="440" y="1140"/>
                  <a:pt x="440" y="1140"/>
                </a:cubicBezTo>
                <a:cubicBezTo>
                  <a:pt x="440" y="1140"/>
                  <a:pt x="543" y="1177"/>
                  <a:pt x="543" y="1292"/>
                </a:cubicBezTo>
                <a:cubicBezTo>
                  <a:pt x="543" y="1362"/>
                  <a:pt x="501" y="1421"/>
                  <a:pt x="440" y="1445"/>
                </a:cubicBezTo>
                <a:cubicBezTo>
                  <a:pt x="437" y="1446"/>
                  <a:pt x="96" y="1562"/>
                  <a:pt x="96" y="1562"/>
                </a:cubicBezTo>
                <a:cubicBezTo>
                  <a:pt x="96" y="1562"/>
                  <a:pt x="0" y="1602"/>
                  <a:pt x="0" y="1710"/>
                </a:cubicBezTo>
                <a:cubicBezTo>
                  <a:pt x="0" y="1777"/>
                  <a:pt x="40" y="1835"/>
                  <a:pt x="101" y="1860"/>
                </a:cubicBezTo>
                <a:cubicBezTo>
                  <a:pt x="105" y="1862"/>
                  <a:pt x="440" y="1977"/>
                  <a:pt x="440" y="1977"/>
                </a:cubicBezTo>
                <a:cubicBezTo>
                  <a:pt x="440" y="1977"/>
                  <a:pt x="543" y="2013"/>
                  <a:pt x="543" y="2129"/>
                </a:cubicBezTo>
                <a:cubicBezTo>
                  <a:pt x="543" y="2199"/>
                  <a:pt x="501" y="2258"/>
                  <a:pt x="440" y="2282"/>
                </a:cubicBezTo>
                <a:cubicBezTo>
                  <a:pt x="437" y="2283"/>
                  <a:pt x="96" y="2400"/>
                  <a:pt x="96" y="2400"/>
                </a:cubicBezTo>
                <a:cubicBezTo>
                  <a:pt x="96" y="2400"/>
                  <a:pt x="0" y="2431"/>
                  <a:pt x="0" y="2548"/>
                </a:cubicBezTo>
                <a:cubicBezTo>
                  <a:pt x="0" y="2616"/>
                  <a:pt x="40" y="2674"/>
                  <a:pt x="101" y="2699"/>
                </a:cubicBezTo>
                <a:cubicBezTo>
                  <a:pt x="105" y="2700"/>
                  <a:pt x="440" y="2815"/>
                  <a:pt x="440" y="2815"/>
                </a:cubicBezTo>
                <a:cubicBezTo>
                  <a:pt x="440" y="2815"/>
                  <a:pt x="543" y="2852"/>
                  <a:pt x="543" y="2968"/>
                </a:cubicBezTo>
                <a:cubicBezTo>
                  <a:pt x="543" y="3037"/>
                  <a:pt x="501" y="3096"/>
                  <a:pt x="440" y="3120"/>
                </a:cubicBezTo>
                <a:cubicBezTo>
                  <a:pt x="437" y="3121"/>
                  <a:pt x="96" y="3239"/>
                  <a:pt x="96" y="3239"/>
                </a:cubicBezTo>
                <a:cubicBezTo>
                  <a:pt x="96" y="3239"/>
                  <a:pt x="0" y="3278"/>
                  <a:pt x="0" y="3387"/>
                </a:cubicBezTo>
                <a:cubicBezTo>
                  <a:pt x="0" y="3455"/>
                  <a:pt x="40" y="3513"/>
                  <a:pt x="101" y="3538"/>
                </a:cubicBezTo>
                <a:cubicBezTo>
                  <a:pt x="105" y="3539"/>
                  <a:pt x="440" y="3654"/>
                  <a:pt x="440" y="3654"/>
                </a:cubicBezTo>
                <a:cubicBezTo>
                  <a:pt x="440" y="3654"/>
                  <a:pt x="543" y="3691"/>
                  <a:pt x="543" y="3807"/>
                </a:cubicBezTo>
                <a:cubicBezTo>
                  <a:pt x="543" y="3876"/>
                  <a:pt x="501" y="3935"/>
                  <a:pt x="440" y="3959"/>
                </a:cubicBezTo>
                <a:cubicBezTo>
                  <a:pt x="437" y="3960"/>
                  <a:pt x="96" y="4077"/>
                  <a:pt x="96" y="4077"/>
                </a:cubicBezTo>
                <a:cubicBezTo>
                  <a:pt x="96" y="4077"/>
                  <a:pt x="0" y="4109"/>
                  <a:pt x="0" y="4226"/>
                </a:cubicBezTo>
                <a:cubicBezTo>
                  <a:pt x="0" y="4293"/>
                  <a:pt x="40" y="4351"/>
                  <a:pt x="101" y="4377"/>
                </a:cubicBezTo>
                <a:cubicBezTo>
                  <a:pt x="105" y="4378"/>
                  <a:pt x="440" y="4493"/>
                  <a:pt x="440" y="4493"/>
                </a:cubicBezTo>
                <a:cubicBezTo>
                  <a:pt x="440" y="4493"/>
                  <a:pt x="543" y="4530"/>
                  <a:pt x="543" y="4646"/>
                </a:cubicBezTo>
                <a:cubicBezTo>
                  <a:pt x="543" y="4715"/>
                  <a:pt x="501" y="4774"/>
                  <a:pt x="440" y="4798"/>
                </a:cubicBezTo>
                <a:cubicBezTo>
                  <a:pt x="437" y="4799"/>
                  <a:pt x="92" y="4918"/>
                  <a:pt x="92" y="4918"/>
                </a:cubicBezTo>
                <a:cubicBezTo>
                  <a:pt x="92" y="4918"/>
                  <a:pt x="0" y="4949"/>
                  <a:pt x="0" y="5066"/>
                </a:cubicBezTo>
                <a:cubicBezTo>
                  <a:pt x="0" y="5133"/>
                  <a:pt x="40" y="5191"/>
                  <a:pt x="101" y="5216"/>
                </a:cubicBezTo>
                <a:cubicBezTo>
                  <a:pt x="105" y="5218"/>
                  <a:pt x="440" y="5333"/>
                  <a:pt x="440" y="5333"/>
                </a:cubicBezTo>
                <a:cubicBezTo>
                  <a:pt x="440" y="5333"/>
                  <a:pt x="543" y="5370"/>
                  <a:pt x="543" y="5485"/>
                </a:cubicBezTo>
                <a:cubicBezTo>
                  <a:pt x="543" y="5555"/>
                  <a:pt x="501" y="5614"/>
                  <a:pt x="440" y="5638"/>
                </a:cubicBezTo>
                <a:cubicBezTo>
                  <a:pt x="437" y="5639"/>
                  <a:pt x="96" y="5756"/>
                  <a:pt x="96" y="5756"/>
                </a:cubicBezTo>
                <a:cubicBezTo>
                  <a:pt x="96" y="5756"/>
                  <a:pt x="0" y="5787"/>
                  <a:pt x="0" y="5904"/>
                </a:cubicBezTo>
                <a:cubicBezTo>
                  <a:pt x="0" y="5972"/>
                  <a:pt x="40" y="6030"/>
                  <a:pt x="101" y="6055"/>
                </a:cubicBezTo>
                <a:cubicBezTo>
                  <a:pt x="105" y="6056"/>
                  <a:pt x="440" y="6172"/>
                  <a:pt x="440" y="6172"/>
                </a:cubicBezTo>
                <a:cubicBezTo>
                  <a:pt x="440" y="6172"/>
                  <a:pt x="543" y="6208"/>
                  <a:pt x="543" y="6324"/>
                </a:cubicBezTo>
                <a:cubicBezTo>
                  <a:pt x="543" y="6393"/>
                  <a:pt x="501" y="6453"/>
                  <a:pt x="440" y="6476"/>
                </a:cubicBezTo>
                <a:cubicBezTo>
                  <a:pt x="437" y="6477"/>
                  <a:pt x="96" y="6594"/>
                  <a:pt x="96" y="6594"/>
                </a:cubicBezTo>
                <a:cubicBezTo>
                  <a:pt x="96" y="6594"/>
                  <a:pt x="0" y="6634"/>
                  <a:pt x="0" y="6741"/>
                </a:cubicBezTo>
                <a:cubicBezTo>
                  <a:pt x="0" y="6809"/>
                  <a:pt x="40" y="6867"/>
                  <a:pt x="101" y="6892"/>
                </a:cubicBezTo>
                <a:cubicBezTo>
                  <a:pt x="105" y="6893"/>
                  <a:pt x="440" y="7008"/>
                  <a:pt x="440" y="7008"/>
                </a:cubicBezTo>
                <a:cubicBezTo>
                  <a:pt x="440" y="7008"/>
                  <a:pt x="543" y="7045"/>
                  <a:pt x="543" y="7161"/>
                </a:cubicBezTo>
                <a:cubicBezTo>
                  <a:pt x="543" y="7230"/>
                  <a:pt x="501" y="7289"/>
                  <a:pt x="440" y="7313"/>
                </a:cubicBezTo>
                <a:cubicBezTo>
                  <a:pt x="437" y="7314"/>
                  <a:pt x="96" y="7431"/>
                  <a:pt x="96" y="7431"/>
                </a:cubicBezTo>
                <a:cubicBezTo>
                  <a:pt x="96" y="7431"/>
                  <a:pt x="0" y="7463"/>
                  <a:pt x="0" y="7580"/>
                </a:cubicBezTo>
                <a:cubicBezTo>
                  <a:pt x="0" y="7647"/>
                  <a:pt x="40" y="7705"/>
                  <a:pt x="101" y="7731"/>
                </a:cubicBezTo>
                <a:cubicBezTo>
                  <a:pt x="105" y="7732"/>
                  <a:pt x="440" y="7847"/>
                  <a:pt x="440" y="7847"/>
                </a:cubicBezTo>
                <a:cubicBezTo>
                  <a:pt x="440" y="7847"/>
                  <a:pt x="543" y="7884"/>
                  <a:pt x="543" y="8000"/>
                </a:cubicBezTo>
                <a:cubicBezTo>
                  <a:pt x="543" y="8069"/>
                  <a:pt x="501" y="8128"/>
                  <a:pt x="440" y="8152"/>
                </a:cubicBezTo>
                <a:cubicBezTo>
                  <a:pt x="437" y="8153"/>
                  <a:pt x="96" y="8270"/>
                  <a:pt x="96" y="8270"/>
                </a:cubicBezTo>
                <a:cubicBezTo>
                  <a:pt x="96" y="8270"/>
                  <a:pt x="0" y="8310"/>
                  <a:pt x="0" y="8419"/>
                </a:cubicBezTo>
                <a:cubicBezTo>
                  <a:pt x="0" y="8486"/>
                  <a:pt x="40" y="8544"/>
                  <a:pt x="101" y="8569"/>
                </a:cubicBezTo>
                <a:cubicBezTo>
                  <a:pt x="105" y="8571"/>
                  <a:pt x="440" y="8686"/>
                  <a:pt x="440" y="8686"/>
                </a:cubicBezTo>
                <a:cubicBezTo>
                  <a:pt x="440" y="8686"/>
                  <a:pt x="543" y="8723"/>
                  <a:pt x="543" y="8839"/>
                </a:cubicBezTo>
                <a:cubicBezTo>
                  <a:pt x="543" y="8908"/>
                  <a:pt x="501" y="8967"/>
                  <a:pt x="440" y="8991"/>
                </a:cubicBezTo>
                <a:cubicBezTo>
                  <a:pt x="437" y="8992"/>
                  <a:pt x="96" y="9109"/>
                  <a:pt x="96" y="9109"/>
                </a:cubicBezTo>
                <a:cubicBezTo>
                  <a:pt x="96" y="9109"/>
                  <a:pt x="0" y="9141"/>
                  <a:pt x="0" y="9257"/>
                </a:cubicBezTo>
                <a:cubicBezTo>
                  <a:pt x="0" y="9325"/>
                  <a:pt x="40" y="9383"/>
                  <a:pt x="101" y="9408"/>
                </a:cubicBezTo>
                <a:cubicBezTo>
                  <a:pt x="105" y="9409"/>
                  <a:pt x="440" y="9525"/>
                  <a:pt x="440" y="9525"/>
                </a:cubicBezTo>
                <a:cubicBezTo>
                  <a:pt x="440" y="9525"/>
                  <a:pt x="543" y="9561"/>
                  <a:pt x="543" y="9677"/>
                </a:cubicBezTo>
                <a:lnTo>
                  <a:pt x="543" y="9707"/>
                </a:lnTo>
                <a:cubicBezTo>
                  <a:pt x="543" y="9776"/>
                  <a:pt x="501" y="9835"/>
                  <a:pt x="440" y="9859"/>
                </a:cubicBezTo>
                <a:cubicBezTo>
                  <a:pt x="437" y="9860"/>
                  <a:pt x="92" y="9979"/>
                  <a:pt x="92" y="9979"/>
                </a:cubicBezTo>
                <a:cubicBezTo>
                  <a:pt x="92" y="9979"/>
                  <a:pt x="0" y="10010"/>
                  <a:pt x="0" y="10127"/>
                </a:cubicBezTo>
                <a:cubicBezTo>
                  <a:pt x="0" y="10194"/>
                  <a:pt x="40" y="10252"/>
                  <a:pt x="101" y="10277"/>
                </a:cubicBezTo>
                <a:cubicBezTo>
                  <a:pt x="105" y="10279"/>
                  <a:pt x="440" y="10394"/>
                  <a:pt x="440" y="10394"/>
                </a:cubicBezTo>
                <a:cubicBezTo>
                  <a:pt x="440" y="10394"/>
                  <a:pt x="543" y="10431"/>
                  <a:pt x="543" y="10547"/>
                </a:cubicBezTo>
                <a:cubicBezTo>
                  <a:pt x="543" y="10616"/>
                  <a:pt x="501" y="10675"/>
                  <a:pt x="440" y="10699"/>
                </a:cubicBezTo>
                <a:cubicBezTo>
                  <a:pt x="437" y="10700"/>
                  <a:pt x="96" y="10817"/>
                  <a:pt x="96" y="10817"/>
                </a:cubicBezTo>
                <a:cubicBezTo>
                  <a:pt x="96" y="10817"/>
                  <a:pt x="0" y="10849"/>
                  <a:pt x="0" y="10965"/>
                </a:cubicBezTo>
                <a:cubicBezTo>
                  <a:pt x="0" y="11033"/>
                  <a:pt x="40" y="11091"/>
                  <a:pt x="101" y="11116"/>
                </a:cubicBezTo>
                <a:cubicBezTo>
                  <a:pt x="105" y="11117"/>
                  <a:pt x="440" y="11233"/>
                  <a:pt x="440" y="11233"/>
                </a:cubicBezTo>
                <a:cubicBezTo>
                  <a:pt x="440" y="11233"/>
                  <a:pt x="543" y="11269"/>
                  <a:pt x="543" y="11385"/>
                </a:cubicBezTo>
                <a:cubicBezTo>
                  <a:pt x="543" y="11455"/>
                  <a:pt x="501" y="11514"/>
                  <a:pt x="440" y="11538"/>
                </a:cubicBezTo>
                <a:cubicBezTo>
                  <a:pt x="437" y="11539"/>
                  <a:pt x="96" y="11655"/>
                  <a:pt x="96" y="11655"/>
                </a:cubicBezTo>
                <a:cubicBezTo>
                  <a:pt x="96" y="11655"/>
                  <a:pt x="0" y="11695"/>
                  <a:pt x="0" y="11802"/>
                </a:cubicBezTo>
                <a:cubicBezTo>
                  <a:pt x="0" y="11870"/>
                  <a:pt x="40" y="11928"/>
                  <a:pt x="101" y="11953"/>
                </a:cubicBezTo>
                <a:cubicBezTo>
                  <a:pt x="105" y="11954"/>
                  <a:pt x="440" y="12070"/>
                  <a:pt x="440" y="12070"/>
                </a:cubicBezTo>
                <a:cubicBezTo>
                  <a:pt x="440" y="12070"/>
                  <a:pt x="543" y="12106"/>
                  <a:pt x="543" y="12222"/>
                </a:cubicBezTo>
                <a:cubicBezTo>
                  <a:pt x="543" y="12291"/>
                  <a:pt x="501" y="12351"/>
                  <a:pt x="440" y="12374"/>
                </a:cubicBezTo>
                <a:cubicBezTo>
                  <a:pt x="437" y="12376"/>
                  <a:pt x="96" y="12493"/>
                  <a:pt x="96" y="12493"/>
                </a:cubicBezTo>
                <a:cubicBezTo>
                  <a:pt x="96" y="12493"/>
                  <a:pt x="0" y="12524"/>
                  <a:pt x="0" y="12641"/>
                </a:cubicBezTo>
                <a:cubicBezTo>
                  <a:pt x="0" y="12709"/>
                  <a:pt x="40" y="12767"/>
                  <a:pt x="101" y="12792"/>
                </a:cubicBezTo>
                <a:cubicBezTo>
                  <a:pt x="105" y="12793"/>
                  <a:pt x="440" y="12908"/>
                  <a:pt x="440" y="12908"/>
                </a:cubicBezTo>
                <a:cubicBezTo>
                  <a:pt x="440" y="12908"/>
                  <a:pt x="543" y="12945"/>
                  <a:pt x="543" y="13061"/>
                </a:cubicBezTo>
                <a:cubicBezTo>
                  <a:pt x="543" y="13130"/>
                  <a:pt x="501" y="13189"/>
                  <a:pt x="440" y="13213"/>
                </a:cubicBezTo>
                <a:cubicBezTo>
                  <a:pt x="437" y="13214"/>
                  <a:pt x="96" y="13331"/>
                  <a:pt x="96" y="13331"/>
                </a:cubicBezTo>
                <a:cubicBezTo>
                  <a:pt x="96" y="13331"/>
                  <a:pt x="0" y="13371"/>
                  <a:pt x="0" y="13480"/>
                </a:cubicBezTo>
                <a:cubicBezTo>
                  <a:pt x="0" y="13548"/>
                  <a:pt x="40" y="13605"/>
                  <a:pt x="101" y="13631"/>
                </a:cubicBezTo>
                <a:cubicBezTo>
                  <a:pt x="105" y="13632"/>
                  <a:pt x="440" y="13747"/>
                  <a:pt x="440" y="13747"/>
                </a:cubicBezTo>
                <a:cubicBezTo>
                  <a:pt x="440" y="13747"/>
                  <a:pt x="543" y="13784"/>
                  <a:pt x="543" y="13900"/>
                </a:cubicBezTo>
                <a:cubicBezTo>
                  <a:pt x="543" y="13969"/>
                  <a:pt x="501" y="14028"/>
                  <a:pt x="440" y="14052"/>
                </a:cubicBezTo>
                <a:cubicBezTo>
                  <a:pt x="437" y="14053"/>
                  <a:pt x="96" y="14170"/>
                  <a:pt x="96" y="14170"/>
                </a:cubicBezTo>
                <a:cubicBezTo>
                  <a:pt x="96" y="14170"/>
                  <a:pt x="10" y="14198"/>
                  <a:pt x="1" y="14300"/>
                </a:cubicBezTo>
                <a:lnTo>
                  <a:pt x="2700" y="14300"/>
                </a:lnTo>
                <a:lnTo>
                  <a:pt x="2700" y="0"/>
                </a:lnTo>
                <a:lnTo>
                  <a:pt x="3" y="0"/>
                </a:lnTo>
                <a:close/>
              </a:path>
            </a:pathLst>
          </a:custGeom>
          <a:solidFill>
            <a:srgbClr val="9FC9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102115335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DC72FA-CABD-BE4A-BC0D-C6ADD420C577}" type="datetimeFigureOut">
              <a:rPr lang="en-US" smtClean="0"/>
              <a:t>11/9/21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AC7313-87B3-704C-906F-9B332E399648}" type="slidenum">
              <a:rPr lang="en-US" smtClean="0"/>
              <a:t>‹#›</a:t>
            </a:fld>
            <a:endParaRPr lang="en-US"/>
          </a:p>
        </p:txBody>
      </p:sp>
    </p:spTree>
    <p:extLst>
      <p:ext uri="{BB962C8B-B14F-4D97-AF65-F5344CB8AC3E}">
        <p14:creationId xmlns:p14="http://schemas.microsoft.com/office/powerpoint/2010/main" val="39664245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DC72FA-CABD-BE4A-BC0D-C6ADD420C577}" type="datetimeFigureOut">
              <a:rPr lang="en-US" smtClean="0"/>
              <a:t>11/9/21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AC7313-87B3-704C-906F-9B332E399648}" type="slidenum">
              <a:rPr lang="en-US" smtClean="0"/>
              <a:t>‹#›</a:t>
            </a:fld>
            <a:endParaRPr lang="en-US"/>
          </a:p>
        </p:txBody>
      </p:sp>
    </p:spTree>
    <p:extLst>
      <p:ext uri="{BB962C8B-B14F-4D97-AF65-F5344CB8AC3E}">
        <p14:creationId xmlns:p14="http://schemas.microsoft.com/office/powerpoint/2010/main" val="230182018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DC72FA-CABD-BE4A-BC0D-C6ADD420C577}" type="datetimeFigureOut">
              <a:rPr lang="en-US" smtClean="0"/>
              <a:t>11/9/21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AC7313-87B3-704C-906F-9B332E399648}" type="slidenum">
              <a:rPr lang="en-US" smtClean="0"/>
              <a:t>‹#›</a:t>
            </a:fld>
            <a:endParaRPr lang="en-US"/>
          </a:p>
        </p:txBody>
      </p:sp>
    </p:spTree>
    <p:extLst>
      <p:ext uri="{BB962C8B-B14F-4D97-AF65-F5344CB8AC3E}">
        <p14:creationId xmlns:p14="http://schemas.microsoft.com/office/powerpoint/2010/main" val="85436588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BDC72FA-CABD-BE4A-BC0D-C6ADD420C577}" type="datetimeFigureOut">
              <a:rPr lang="en-US" smtClean="0"/>
              <a:t>11/9/21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AC7313-87B3-704C-906F-9B332E399648}" type="slidenum">
              <a:rPr lang="en-US" smtClean="0"/>
              <a:t>‹#›</a:t>
            </a:fld>
            <a:endParaRPr lang="en-US"/>
          </a:p>
        </p:txBody>
      </p:sp>
    </p:spTree>
    <p:extLst>
      <p:ext uri="{BB962C8B-B14F-4D97-AF65-F5344CB8AC3E}">
        <p14:creationId xmlns:p14="http://schemas.microsoft.com/office/powerpoint/2010/main" val="94041023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BDC72FA-CABD-BE4A-BC0D-C6ADD420C577}" type="datetimeFigureOut">
              <a:rPr lang="en-US" smtClean="0"/>
              <a:t>11/9/21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AC7313-87B3-704C-906F-9B332E399648}" type="slidenum">
              <a:rPr lang="en-US" smtClean="0"/>
              <a:t>‹#›</a:t>
            </a:fld>
            <a:endParaRPr lang="en-US"/>
          </a:p>
        </p:txBody>
      </p:sp>
    </p:spTree>
    <p:extLst>
      <p:ext uri="{BB962C8B-B14F-4D97-AF65-F5344CB8AC3E}">
        <p14:creationId xmlns:p14="http://schemas.microsoft.com/office/powerpoint/2010/main" val="316440970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DC72FA-CABD-BE4A-BC0D-C6ADD420C577}" type="datetimeFigureOut">
              <a:rPr lang="en-US" smtClean="0"/>
              <a:t>11/9/21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AC7313-87B3-704C-906F-9B332E399648}" type="slidenum">
              <a:rPr lang="en-US" smtClean="0"/>
              <a:t>‹#›</a:t>
            </a:fld>
            <a:endParaRPr lang="en-US"/>
          </a:p>
        </p:txBody>
      </p:sp>
    </p:spTree>
    <p:extLst>
      <p:ext uri="{BB962C8B-B14F-4D97-AF65-F5344CB8AC3E}">
        <p14:creationId xmlns:p14="http://schemas.microsoft.com/office/powerpoint/2010/main" val="415889500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DC72FA-CABD-BE4A-BC0D-C6ADD420C577}" type="datetimeFigureOut">
              <a:rPr lang="en-US" smtClean="0"/>
              <a:t>11/9/21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AC7313-87B3-704C-906F-9B332E399648}" type="slidenum">
              <a:rPr lang="en-US" smtClean="0"/>
              <a:t>‹#›</a:t>
            </a:fld>
            <a:endParaRPr lang="en-US"/>
          </a:p>
        </p:txBody>
      </p:sp>
    </p:spTree>
    <p:extLst>
      <p:ext uri="{BB962C8B-B14F-4D97-AF65-F5344CB8AC3E}">
        <p14:creationId xmlns:p14="http://schemas.microsoft.com/office/powerpoint/2010/main" val="36165807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Otsikko ja sisältö G">
    <p:spTree>
      <p:nvGrpSpPr>
        <p:cNvPr id="1" name=""/>
        <p:cNvGrpSpPr/>
        <p:nvPr/>
      </p:nvGrpSpPr>
      <p:grpSpPr>
        <a:xfrm>
          <a:off x="0" y="0"/>
          <a:ext cx="0" cy="0"/>
          <a:chOff x="0" y="0"/>
          <a:chExt cx="0" cy="0"/>
        </a:xfrm>
      </p:grpSpPr>
      <p:sp>
        <p:nvSpPr>
          <p:cNvPr id="8" name="Freeform 5"/>
          <p:cNvSpPr>
            <a:spLocks noChangeAspect="1"/>
          </p:cNvSpPr>
          <p:nvPr userDrawn="1"/>
        </p:nvSpPr>
        <p:spPr bwMode="auto">
          <a:xfrm>
            <a:off x="10903659" y="0"/>
            <a:ext cx="1290370" cy="6858000"/>
          </a:xfrm>
          <a:custGeom>
            <a:avLst/>
            <a:gdLst>
              <a:gd name="T0" fmla="*/ 362 w 2658"/>
              <a:gd name="T1" fmla="*/ 0 h 14271"/>
              <a:gd name="T2" fmla="*/ 0 w 2658"/>
              <a:gd name="T3" fmla="*/ 549 h 14271"/>
              <a:gd name="T4" fmla="*/ 362 w 2658"/>
              <a:gd name="T5" fmla="*/ 1098 h 14271"/>
              <a:gd name="T6" fmla="*/ 0 w 2658"/>
              <a:gd name="T7" fmla="*/ 1647 h 14271"/>
              <a:gd name="T8" fmla="*/ 362 w 2658"/>
              <a:gd name="T9" fmla="*/ 2196 h 14271"/>
              <a:gd name="T10" fmla="*/ 0 w 2658"/>
              <a:gd name="T11" fmla="*/ 2745 h 14271"/>
              <a:gd name="T12" fmla="*/ 362 w 2658"/>
              <a:gd name="T13" fmla="*/ 3293 h 14271"/>
              <a:gd name="T14" fmla="*/ 0 w 2658"/>
              <a:gd name="T15" fmla="*/ 3842 h 14271"/>
              <a:gd name="T16" fmla="*/ 362 w 2658"/>
              <a:gd name="T17" fmla="*/ 4391 h 14271"/>
              <a:gd name="T18" fmla="*/ 0 w 2658"/>
              <a:gd name="T19" fmla="*/ 4940 h 14271"/>
              <a:gd name="T20" fmla="*/ 362 w 2658"/>
              <a:gd name="T21" fmla="*/ 5489 h 14271"/>
              <a:gd name="T22" fmla="*/ 0 w 2658"/>
              <a:gd name="T23" fmla="*/ 6038 h 14271"/>
              <a:gd name="T24" fmla="*/ 362 w 2658"/>
              <a:gd name="T25" fmla="*/ 6587 h 14271"/>
              <a:gd name="T26" fmla="*/ 0 w 2658"/>
              <a:gd name="T27" fmla="*/ 7136 h 14271"/>
              <a:gd name="T28" fmla="*/ 362 w 2658"/>
              <a:gd name="T29" fmla="*/ 7685 h 14271"/>
              <a:gd name="T30" fmla="*/ 0 w 2658"/>
              <a:gd name="T31" fmla="*/ 8234 h 14271"/>
              <a:gd name="T32" fmla="*/ 362 w 2658"/>
              <a:gd name="T33" fmla="*/ 8782 h 14271"/>
              <a:gd name="T34" fmla="*/ 0 w 2658"/>
              <a:gd name="T35" fmla="*/ 9331 h 14271"/>
              <a:gd name="T36" fmla="*/ 362 w 2658"/>
              <a:gd name="T37" fmla="*/ 9880 h 14271"/>
              <a:gd name="T38" fmla="*/ 0 w 2658"/>
              <a:gd name="T39" fmla="*/ 10429 h 14271"/>
              <a:gd name="T40" fmla="*/ 362 w 2658"/>
              <a:gd name="T41" fmla="*/ 10978 h 14271"/>
              <a:gd name="T42" fmla="*/ 0 w 2658"/>
              <a:gd name="T43" fmla="*/ 11527 h 14271"/>
              <a:gd name="T44" fmla="*/ 362 w 2658"/>
              <a:gd name="T45" fmla="*/ 12076 h 14271"/>
              <a:gd name="T46" fmla="*/ 0 w 2658"/>
              <a:gd name="T47" fmla="*/ 12625 h 14271"/>
              <a:gd name="T48" fmla="*/ 362 w 2658"/>
              <a:gd name="T49" fmla="*/ 13174 h 14271"/>
              <a:gd name="T50" fmla="*/ 0 w 2658"/>
              <a:gd name="T51" fmla="*/ 13722 h 14271"/>
              <a:gd name="T52" fmla="*/ 362 w 2658"/>
              <a:gd name="T53" fmla="*/ 14271 h 14271"/>
              <a:gd name="T54" fmla="*/ 2658 w 2658"/>
              <a:gd name="T55" fmla="*/ 14271 h 14271"/>
              <a:gd name="T56" fmla="*/ 2658 w 2658"/>
              <a:gd name="T57" fmla="*/ 1 h 14271"/>
              <a:gd name="T58" fmla="*/ 362 w 2658"/>
              <a:gd name="T59" fmla="*/ 0 h 14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658" h="14271">
                <a:moveTo>
                  <a:pt x="362" y="0"/>
                </a:moveTo>
                <a:cubicBezTo>
                  <a:pt x="362" y="246"/>
                  <a:pt x="213" y="458"/>
                  <a:pt x="0" y="549"/>
                </a:cubicBezTo>
                <a:cubicBezTo>
                  <a:pt x="213" y="640"/>
                  <a:pt x="362" y="852"/>
                  <a:pt x="362" y="1098"/>
                </a:cubicBezTo>
                <a:cubicBezTo>
                  <a:pt x="362" y="1344"/>
                  <a:pt x="213" y="1556"/>
                  <a:pt x="0" y="1647"/>
                </a:cubicBezTo>
                <a:cubicBezTo>
                  <a:pt x="213" y="1738"/>
                  <a:pt x="362" y="1949"/>
                  <a:pt x="362" y="2196"/>
                </a:cubicBezTo>
                <a:cubicBezTo>
                  <a:pt x="362" y="2442"/>
                  <a:pt x="213" y="2653"/>
                  <a:pt x="0" y="2745"/>
                </a:cubicBezTo>
                <a:cubicBezTo>
                  <a:pt x="213" y="2836"/>
                  <a:pt x="362" y="3047"/>
                  <a:pt x="362" y="3293"/>
                </a:cubicBezTo>
                <a:cubicBezTo>
                  <a:pt x="362" y="3540"/>
                  <a:pt x="213" y="3751"/>
                  <a:pt x="0" y="3842"/>
                </a:cubicBezTo>
                <a:cubicBezTo>
                  <a:pt x="213" y="3934"/>
                  <a:pt x="362" y="4145"/>
                  <a:pt x="362" y="4391"/>
                </a:cubicBezTo>
                <a:cubicBezTo>
                  <a:pt x="362" y="4638"/>
                  <a:pt x="213" y="4849"/>
                  <a:pt x="0" y="4940"/>
                </a:cubicBezTo>
                <a:cubicBezTo>
                  <a:pt x="213" y="5031"/>
                  <a:pt x="362" y="5243"/>
                  <a:pt x="362" y="5489"/>
                </a:cubicBezTo>
                <a:cubicBezTo>
                  <a:pt x="362" y="5735"/>
                  <a:pt x="213" y="5947"/>
                  <a:pt x="0" y="6038"/>
                </a:cubicBezTo>
                <a:cubicBezTo>
                  <a:pt x="213" y="6129"/>
                  <a:pt x="362" y="6341"/>
                  <a:pt x="362" y="6587"/>
                </a:cubicBezTo>
                <a:cubicBezTo>
                  <a:pt x="362" y="6833"/>
                  <a:pt x="213" y="7045"/>
                  <a:pt x="0" y="7136"/>
                </a:cubicBezTo>
                <a:cubicBezTo>
                  <a:pt x="213" y="7227"/>
                  <a:pt x="362" y="7438"/>
                  <a:pt x="362" y="7685"/>
                </a:cubicBezTo>
                <a:cubicBezTo>
                  <a:pt x="362" y="7931"/>
                  <a:pt x="213" y="8142"/>
                  <a:pt x="0" y="8234"/>
                </a:cubicBezTo>
                <a:cubicBezTo>
                  <a:pt x="213" y="8325"/>
                  <a:pt x="362" y="8536"/>
                  <a:pt x="362" y="8782"/>
                </a:cubicBezTo>
                <a:cubicBezTo>
                  <a:pt x="362" y="9029"/>
                  <a:pt x="213" y="9240"/>
                  <a:pt x="0" y="9331"/>
                </a:cubicBezTo>
                <a:cubicBezTo>
                  <a:pt x="213" y="9423"/>
                  <a:pt x="362" y="9634"/>
                  <a:pt x="362" y="9880"/>
                </a:cubicBezTo>
                <a:cubicBezTo>
                  <a:pt x="362" y="10127"/>
                  <a:pt x="213" y="10338"/>
                  <a:pt x="0" y="10429"/>
                </a:cubicBezTo>
                <a:cubicBezTo>
                  <a:pt x="213" y="10520"/>
                  <a:pt x="362" y="10732"/>
                  <a:pt x="362" y="10978"/>
                </a:cubicBezTo>
                <a:cubicBezTo>
                  <a:pt x="362" y="11224"/>
                  <a:pt x="213" y="11436"/>
                  <a:pt x="0" y="11527"/>
                </a:cubicBezTo>
                <a:cubicBezTo>
                  <a:pt x="213" y="11618"/>
                  <a:pt x="362" y="11829"/>
                  <a:pt x="362" y="12076"/>
                </a:cubicBezTo>
                <a:cubicBezTo>
                  <a:pt x="362" y="12322"/>
                  <a:pt x="213" y="12533"/>
                  <a:pt x="0" y="12625"/>
                </a:cubicBezTo>
                <a:cubicBezTo>
                  <a:pt x="213" y="12716"/>
                  <a:pt x="362" y="12927"/>
                  <a:pt x="362" y="13174"/>
                </a:cubicBezTo>
                <a:cubicBezTo>
                  <a:pt x="362" y="13420"/>
                  <a:pt x="213" y="13631"/>
                  <a:pt x="0" y="13722"/>
                </a:cubicBezTo>
                <a:cubicBezTo>
                  <a:pt x="213" y="13814"/>
                  <a:pt x="362" y="14025"/>
                  <a:pt x="362" y="14271"/>
                </a:cubicBezTo>
                <a:lnTo>
                  <a:pt x="2658" y="14271"/>
                </a:lnTo>
                <a:lnTo>
                  <a:pt x="2658" y="1"/>
                </a:lnTo>
                <a:lnTo>
                  <a:pt x="362" y="0"/>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1999286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195200"/>
            <a:ext cx="5364000" cy="498240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Sisällön paikkamerkki 3"/>
          <p:cNvSpPr>
            <a:spLocks noGrp="1"/>
          </p:cNvSpPr>
          <p:nvPr>
            <p:ph sz="half" idx="2"/>
          </p:nvPr>
        </p:nvSpPr>
        <p:spPr>
          <a:xfrm>
            <a:off x="6172200" y="1195200"/>
            <a:ext cx="5364000" cy="498240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43501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935804"/>
            <a:ext cx="5364000" cy="4241795"/>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Sisällön paikkamerkki 3"/>
          <p:cNvSpPr>
            <a:spLocks noGrp="1"/>
          </p:cNvSpPr>
          <p:nvPr>
            <p:ph sz="half" idx="2"/>
          </p:nvPr>
        </p:nvSpPr>
        <p:spPr>
          <a:xfrm>
            <a:off x="6172200" y="1935804"/>
            <a:ext cx="5364000" cy="4241795"/>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Päivämäärän paikkamerkki 4"/>
          <p:cNvSpPr>
            <a:spLocks noGrp="1"/>
          </p:cNvSpPr>
          <p:nvPr>
            <p:ph type="dt" sz="half" idx="10"/>
          </p:nvPr>
        </p:nvSpPr>
        <p:spPr/>
        <p:txBody>
          <a:bodyPr/>
          <a:lstStyle/>
          <a:p>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66B0B938-106A-4E9D-9931-8D19B263D192}" type="slidenum">
              <a:rPr lang="fi-FI" smtClean="0"/>
              <a:t>‹#›</a:t>
            </a:fld>
            <a:endParaRPr lang="fi-FI"/>
          </a:p>
        </p:txBody>
      </p:sp>
      <p:sp>
        <p:nvSpPr>
          <p:cNvPr id="10" name="Tekstin paikkamerkki 9"/>
          <p:cNvSpPr>
            <a:spLocks noGrp="1"/>
          </p:cNvSpPr>
          <p:nvPr>
            <p:ph type="body" sz="quarter" idx="13" hasCustomPrompt="1"/>
          </p:nvPr>
        </p:nvSpPr>
        <p:spPr>
          <a:xfrm>
            <a:off x="457200" y="1555784"/>
            <a:ext cx="5364163" cy="409203"/>
          </a:xfrm>
        </p:spPr>
        <p:txBody>
          <a:bodyPr/>
          <a:lstStyle>
            <a:lvl1pPr marL="0" indent="0">
              <a:buNone/>
              <a:defRPr>
                <a:latin typeface="Arial Black" panose="020B0A04020102020204" pitchFamily="34" charset="0"/>
              </a:defRPr>
            </a:lvl1pPr>
          </a:lstStyle>
          <a:p>
            <a:pPr lvl="0"/>
            <a:r>
              <a:rPr lang="fi-FI" dirty="0"/>
              <a:t>Väliotsikko</a:t>
            </a:r>
          </a:p>
        </p:txBody>
      </p:sp>
      <p:sp>
        <p:nvSpPr>
          <p:cNvPr id="11" name="Tekstin paikkamerkki 9"/>
          <p:cNvSpPr>
            <a:spLocks noGrp="1"/>
          </p:cNvSpPr>
          <p:nvPr>
            <p:ph type="body" sz="quarter" idx="14" hasCustomPrompt="1"/>
          </p:nvPr>
        </p:nvSpPr>
        <p:spPr>
          <a:xfrm>
            <a:off x="6174000" y="1555784"/>
            <a:ext cx="5364163" cy="409203"/>
          </a:xfrm>
        </p:spPr>
        <p:txBody>
          <a:bodyPr/>
          <a:lstStyle>
            <a:lvl1pPr marL="0" indent="0">
              <a:buNone/>
              <a:defRPr>
                <a:latin typeface="Arial Black" panose="020B0A04020102020204" pitchFamily="34" charset="0"/>
              </a:defRPr>
            </a:lvl1pPr>
          </a:lstStyle>
          <a:p>
            <a:pPr lvl="0"/>
            <a:r>
              <a:rPr lang="fi-FI" dirty="0"/>
              <a:t>Väliotsikko</a:t>
            </a:r>
          </a:p>
        </p:txBody>
      </p:sp>
    </p:spTree>
    <p:extLst>
      <p:ext uri="{BB962C8B-B14F-4D97-AF65-F5344CB8AC3E}">
        <p14:creationId xmlns:p14="http://schemas.microsoft.com/office/powerpoint/2010/main" val="35844608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sältö ja kuva">
    <p:spTree>
      <p:nvGrpSpPr>
        <p:cNvPr id="1" name=""/>
        <p:cNvGrpSpPr/>
        <p:nvPr/>
      </p:nvGrpSpPr>
      <p:grpSpPr>
        <a:xfrm>
          <a:off x="0" y="0"/>
          <a:ext cx="0" cy="0"/>
          <a:chOff x="0" y="0"/>
          <a:chExt cx="0" cy="0"/>
        </a:xfrm>
      </p:grpSpPr>
      <p:sp>
        <p:nvSpPr>
          <p:cNvPr id="2" name="Otsikko 1"/>
          <p:cNvSpPr>
            <a:spLocks noGrp="1"/>
          </p:cNvSpPr>
          <p:nvPr>
            <p:ph type="title"/>
          </p:nvPr>
        </p:nvSpPr>
        <p:spPr>
          <a:xfrm>
            <a:off x="457200" y="408562"/>
            <a:ext cx="6371618" cy="787615"/>
          </a:xfrm>
        </p:spPr>
        <p:txBody>
          <a:bodyPr/>
          <a:lstStyle/>
          <a:p>
            <a:r>
              <a:rPr lang="fi-FI"/>
              <a:t>Muokkaa perustyyl. napsautt.</a:t>
            </a:r>
            <a:endParaRPr lang="fi-FI" dirty="0"/>
          </a:p>
        </p:txBody>
      </p:sp>
      <p:sp>
        <p:nvSpPr>
          <p:cNvPr id="3" name="Sisällön paikkamerkki 2"/>
          <p:cNvSpPr>
            <a:spLocks noGrp="1"/>
          </p:cNvSpPr>
          <p:nvPr>
            <p:ph sz="half" idx="1"/>
          </p:nvPr>
        </p:nvSpPr>
        <p:spPr>
          <a:xfrm>
            <a:off x="457200" y="1195200"/>
            <a:ext cx="6371618" cy="498240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Päivämäärän paikkamerkki 4"/>
          <p:cNvSpPr>
            <a:spLocks noGrp="1"/>
          </p:cNvSpPr>
          <p:nvPr>
            <p:ph type="dt" sz="half" idx="10"/>
          </p:nvPr>
        </p:nvSpPr>
        <p:spPr/>
        <p:txBody>
          <a:bodyPr/>
          <a:lstStyle/>
          <a:p>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66B0B938-106A-4E9D-9931-8D19B263D192}" type="slidenum">
              <a:rPr lang="fi-FI" smtClean="0"/>
              <a:t>‹#›</a:t>
            </a:fld>
            <a:endParaRPr lang="fi-FI"/>
          </a:p>
        </p:txBody>
      </p:sp>
      <p:sp>
        <p:nvSpPr>
          <p:cNvPr id="10" name="Kuvan paikkamerkki 9"/>
          <p:cNvSpPr>
            <a:spLocks noGrp="1"/>
          </p:cNvSpPr>
          <p:nvPr>
            <p:ph type="pic" sz="quarter" idx="13"/>
          </p:nvPr>
        </p:nvSpPr>
        <p:spPr>
          <a:xfrm>
            <a:off x="7131050" y="0"/>
            <a:ext cx="5060950" cy="6858000"/>
          </a:xfrm>
          <a:solidFill>
            <a:schemeClr val="bg1">
              <a:lumMod val="85000"/>
            </a:schemeClr>
          </a:solidFill>
        </p:spPr>
        <p:txBody>
          <a:bodyPr/>
          <a:lstStyle>
            <a:lvl1pPr marL="0" indent="0" algn="r">
              <a:buNone/>
              <a:defRPr/>
            </a:lvl1pPr>
          </a:lstStyle>
          <a:p>
            <a:r>
              <a:rPr lang="fi-FI"/>
              <a:t>Lisää kuva napsauttamalla kuvaketta</a:t>
            </a:r>
          </a:p>
        </p:txBody>
      </p:sp>
    </p:spTree>
    <p:extLst>
      <p:ext uri="{BB962C8B-B14F-4D97-AF65-F5344CB8AC3E}">
        <p14:creationId xmlns:p14="http://schemas.microsoft.com/office/powerpoint/2010/main" val="36454034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so kuv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5428642"/>
          </a:xfrm>
          <a:solidFill>
            <a:schemeClr val="bg1">
              <a:lumMod val="85000"/>
            </a:schemeClr>
          </a:solidFill>
        </p:spPr>
        <p:txBody>
          <a:bodyPr/>
          <a:lstStyle>
            <a:lvl1pPr marL="0" indent="0">
              <a:buFontTx/>
              <a:buNone/>
              <a:defRPr/>
            </a:lvl1pPr>
          </a:lstStyle>
          <a:p>
            <a:r>
              <a:rPr lang="fi-FI"/>
              <a:t>Lisää kuva napsauttamalla kuvaketta</a:t>
            </a:r>
            <a:endParaRPr lang="en-GB"/>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a:t>Muokkaa perustyyl. napsautt.</a:t>
            </a:r>
            <a:endParaRPr lang="fi-FI" dirty="0"/>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446653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Otsikkodia nega">
    <p:bg>
      <p:bgPr>
        <a:solidFill>
          <a:srgbClr val="000000"/>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4" name="Päivämäärän paikkamerkki 3"/>
          <p:cNvSpPr>
            <a:spLocks noGrp="1"/>
          </p:cNvSpPr>
          <p:nvPr>
            <p:ph type="dt" sz="half" idx="10"/>
          </p:nvPr>
        </p:nvSpPr>
        <p:spPr/>
        <p:txBody>
          <a:bodyPr/>
          <a:lstStyle>
            <a:lvl1pPr>
              <a:defRPr>
                <a:solidFill>
                  <a:srgbClr val="FFFFFF"/>
                </a:solidFill>
              </a:defRPr>
            </a:lvl1pPr>
          </a:lstStyle>
          <a:p>
            <a:endParaRPr lang="fi-FI"/>
          </a:p>
        </p:txBody>
      </p:sp>
      <p:sp>
        <p:nvSpPr>
          <p:cNvPr id="5" name="Alatunnisteen paikkamerkki 4"/>
          <p:cNvSpPr>
            <a:spLocks noGrp="1"/>
          </p:cNvSpPr>
          <p:nvPr>
            <p:ph type="ftr" sz="quarter" idx="11"/>
          </p:nvPr>
        </p:nvSpPr>
        <p:spPr/>
        <p:txBody>
          <a:bodyPr/>
          <a:lstStyle>
            <a:lvl1pPr>
              <a:defRPr>
                <a:solidFill>
                  <a:srgbClr val="FFFFFF"/>
                </a:solidFill>
              </a:defRPr>
            </a:lvl1pPr>
          </a:lstStyle>
          <a:p>
            <a:endParaRPr lang="fi-FI"/>
          </a:p>
        </p:txBody>
      </p:sp>
      <p:sp>
        <p:nvSpPr>
          <p:cNvPr id="6" name="Dian numeron paikkamerkki 5"/>
          <p:cNvSpPr>
            <a:spLocks noGrp="1"/>
          </p:cNvSpPr>
          <p:nvPr>
            <p:ph type="sldNum" sz="quarter" idx="12"/>
          </p:nvPr>
        </p:nvSpPr>
        <p:spPr/>
        <p:txBody>
          <a:bodyPr/>
          <a:lstStyle>
            <a:lvl1pPr>
              <a:defRPr>
                <a:solidFill>
                  <a:srgbClr val="FFFFFF"/>
                </a:solidFill>
              </a:defRPr>
            </a:lvl1pPr>
          </a:lstStyle>
          <a:p>
            <a:fld id="{66B0B938-106A-4E9D-9931-8D19B263D192}" type="slidenum">
              <a:rPr lang="fi-FI" smtClean="0"/>
              <a:pPr/>
              <a:t>‹#›</a:t>
            </a:fld>
            <a:endParaRPr lang="fi-FI"/>
          </a:p>
        </p:txBody>
      </p:sp>
      <p:pic>
        <p:nvPicPr>
          <p:cNvPr id="21" name="Kuva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412" y="6134100"/>
            <a:ext cx="1058332" cy="593998"/>
          </a:xfrm>
          <a:prstGeom prst="rect">
            <a:avLst/>
          </a:prstGeom>
        </p:spPr>
      </p:pic>
    </p:spTree>
    <p:extLst>
      <p:ext uri="{BB962C8B-B14F-4D97-AF65-F5344CB8AC3E}">
        <p14:creationId xmlns:p14="http://schemas.microsoft.com/office/powerpoint/2010/main" val="8513962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olme kuvaa 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254000" y="431800"/>
            <a:ext cx="3683000" cy="4943084"/>
          </a:xfrm>
          <a:solidFill>
            <a:schemeClr val="bg1">
              <a:lumMod val="85000"/>
            </a:schemeClr>
          </a:solidFill>
        </p:spPr>
        <p:txBody>
          <a:bodyPr/>
          <a:lstStyle>
            <a:lvl1pPr marL="0" indent="0">
              <a:buFontTx/>
              <a:buNone/>
              <a:defRPr/>
            </a:lvl1pPr>
          </a:lstStyle>
          <a:p>
            <a:r>
              <a:rPr lang="fi-FI"/>
              <a:t>Lisää kuva napsauttamalla kuvaketta</a:t>
            </a:r>
            <a:endParaRPr lang="en-GB"/>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a:t>Muokkaa perustyyl. napsautt.</a:t>
            </a:r>
            <a:endParaRPr lang="fi-FI" dirty="0"/>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
        <p:nvSpPr>
          <p:cNvPr id="10" name="Picture Placeholder 7"/>
          <p:cNvSpPr>
            <a:spLocks noGrp="1"/>
          </p:cNvSpPr>
          <p:nvPr>
            <p:ph type="pic" sz="quarter" idx="14"/>
          </p:nvPr>
        </p:nvSpPr>
        <p:spPr>
          <a:xfrm>
            <a:off x="4258733" y="431800"/>
            <a:ext cx="3683000" cy="4943084"/>
          </a:xfrm>
          <a:solidFill>
            <a:schemeClr val="bg1">
              <a:lumMod val="85000"/>
            </a:schemeClr>
          </a:solidFill>
        </p:spPr>
        <p:txBody>
          <a:bodyPr/>
          <a:lstStyle>
            <a:lvl1pPr marL="0" indent="0">
              <a:buFontTx/>
              <a:buNone/>
              <a:defRPr/>
            </a:lvl1pPr>
          </a:lstStyle>
          <a:p>
            <a:r>
              <a:rPr lang="fi-FI"/>
              <a:t>Lisää kuva napsauttamalla kuvaketta</a:t>
            </a:r>
            <a:endParaRPr lang="en-GB"/>
          </a:p>
        </p:txBody>
      </p:sp>
      <p:sp>
        <p:nvSpPr>
          <p:cNvPr id="12" name="Picture Placeholder 7"/>
          <p:cNvSpPr>
            <a:spLocks noGrp="1"/>
          </p:cNvSpPr>
          <p:nvPr>
            <p:ph type="pic" sz="quarter" idx="15"/>
          </p:nvPr>
        </p:nvSpPr>
        <p:spPr>
          <a:xfrm>
            <a:off x="8271933" y="431800"/>
            <a:ext cx="3683000" cy="4943084"/>
          </a:xfrm>
          <a:solidFill>
            <a:schemeClr val="bg1">
              <a:lumMod val="85000"/>
            </a:schemeClr>
          </a:solidFill>
        </p:spPr>
        <p:txBody>
          <a:bodyPr/>
          <a:lstStyle>
            <a:lvl1pPr marL="0" indent="0">
              <a:buFontTx/>
              <a:buNone/>
              <a:defRPr/>
            </a:lvl1pPr>
          </a:lstStyle>
          <a:p>
            <a:r>
              <a:rPr lang="fi-FI"/>
              <a:t>Lisää kuva napsauttamalla kuvaketta</a:t>
            </a:r>
            <a:endParaRPr lang="en-GB"/>
          </a:p>
        </p:txBody>
      </p:sp>
    </p:spTree>
    <p:extLst>
      <p:ext uri="{BB962C8B-B14F-4D97-AF65-F5344CB8AC3E}">
        <p14:creationId xmlns:p14="http://schemas.microsoft.com/office/powerpoint/2010/main" val="19256115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Kolme kuvaa B">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4046538" cy="5428642"/>
          </a:xfrm>
          <a:solidFill>
            <a:schemeClr val="bg1">
              <a:lumMod val="85000"/>
            </a:schemeClr>
          </a:solidFill>
        </p:spPr>
        <p:txBody>
          <a:bodyPr/>
          <a:lstStyle>
            <a:lvl1pPr marL="0" indent="0">
              <a:buFontTx/>
              <a:buNone/>
              <a:defRPr/>
            </a:lvl1pPr>
          </a:lstStyle>
          <a:p>
            <a:r>
              <a:rPr lang="fi-FI"/>
              <a:t>Lisää kuva napsauttamalla kuvaketta</a:t>
            </a:r>
            <a:endParaRPr lang="en-GB" dirty="0"/>
          </a:p>
        </p:txBody>
      </p:sp>
      <p:sp>
        <p:nvSpPr>
          <p:cNvPr id="9" name="Picture Placeholder 7"/>
          <p:cNvSpPr>
            <a:spLocks noGrp="1"/>
          </p:cNvSpPr>
          <p:nvPr>
            <p:ph type="pic" sz="quarter" idx="14"/>
          </p:nvPr>
        </p:nvSpPr>
        <p:spPr>
          <a:xfrm>
            <a:off x="8132324" y="0"/>
            <a:ext cx="4059676" cy="5428642"/>
          </a:xfrm>
          <a:solidFill>
            <a:schemeClr val="bg1">
              <a:lumMod val="85000"/>
            </a:schemeClr>
          </a:solidFill>
        </p:spPr>
        <p:txBody>
          <a:bodyPr/>
          <a:lstStyle>
            <a:lvl1pPr marL="0" indent="0">
              <a:buFontTx/>
              <a:buNone/>
              <a:defRPr/>
            </a:lvl1pPr>
          </a:lstStyle>
          <a:p>
            <a:r>
              <a:rPr lang="fi-FI"/>
              <a:t>Lisää kuva napsauttamalla kuvaketta</a:t>
            </a:r>
            <a:endParaRPr lang="en-GB"/>
          </a:p>
        </p:txBody>
      </p:sp>
      <p:sp>
        <p:nvSpPr>
          <p:cNvPr id="11" name="Picture Placeholder 10"/>
          <p:cNvSpPr>
            <a:spLocks noGrp="1"/>
          </p:cNvSpPr>
          <p:nvPr>
            <p:ph type="pic" sz="quarter" idx="15"/>
          </p:nvPr>
        </p:nvSpPr>
        <p:spPr>
          <a:xfrm>
            <a:off x="4046537" y="0"/>
            <a:ext cx="4085785" cy="5428642"/>
          </a:xfrm>
          <a:solidFill>
            <a:schemeClr val="bg1">
              <a:lumMod val="85000"/>
            </a:schemeClr>
          </a:solidFill>
        </p:spPr>
        <p:txBody>
          <a:bodyPr/>
          <a:lstStyle>
            <a:lvl1pPr marL="0" indent="0">
              <a:buNone/>
              <a:defRPr/>
            </a:lvl1pPr>
          </a:lstStyle>
          <a:p>
            <a:r>
              <a:rPr lang="fi-FI"/>
              <a:t>Lisää kuva napsauttamalla kuvaketta</a:t>
            </a:r>
            <a:endParaRPr lang="en-GB"/>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a:t>Muokkaa perustyyl. napsautt.</a:t>
            </a:r>
            <a:endParaRPr lang="fi-FI" dirty="0"/>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9966905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uusi kuva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4046538" cy="2714625"/>
          </a:xfrm>
          <a:solidFill>
            <a:schemeClr val="bg1">
              <a:lumMod val="85000"/>
            </a:schemeClr>
          </a:solidFill>
        </p:spPr>
        <p:txBody>
          <a:bodyPr/>
          <a:lstStyle>
            <a:lvl1pPr marL="0" indent="0">
              <a:buFontTx/>
              <a:buNone/>
              <a:defRPr/>
            </a:lvl1pPr>
          </a:lstStyle>
          <a:p>
            <a:r>
              <a:rPr lang="fi-FI"/>
              <a:t>Lisää kuva napsauttamalla kuvaketta</a:t>
            </a:r>
            <a:endParaRPr lang="en-GB"/>
          </a:p>
        </p:txBody>
      </p:sp>
      <p:sp>
        <p:nvSpPr>
          <p:cNvPr id="9" name="Picture Placeholder 7"/>
          <p:cNvSpPr>
            <a:spLocks noGrp="1"/>
          </p:cNvSpPr>
          <p:nvPr>
            <p:ph type="pic" sz="quarter" idx="14"/>
          </p:nvPr>
        </p:nvSpPr>
        <p:spPr>
          <a:xfrm>
            <a:off x="8132324" y="0"/>
            <a:ext cx="4059676" cy="2714625"/>
          </a:xfrm>
          <a:solidFill>
            <a:schemeClr val="bg1">
              <a:lumMod val="85000"/>
            </a:schemeClr>
          </a:solidFill>
        </p:spPr>
        <p:txBody>
          <a:bodyPr/>
          <a:lstStyle>
            <a:lvl1pPr marL="0" indent="0">
              <a:buFontTx/>
              <a:buNone/>
              <a:defRPr/>
            </a:lvl1pPr>
          </a:lstStyle>
          <a:p>
            <a:r>
              <a:rPr lang="fi-FI"/>
              <a:t>Lisää kuva napsauttamalla kuvaketta</a:t>
            </a:r>
            <a:endParaRPr lang="en-GB"/>
          </a:p>
        </p:txBody>
      </p:sp>
      <p:sp>
        <p:nvSpPr>
          <p:cNvPr id="11" name="Picture Placeholder 10"/>
          <p:cNvSpPr>
            <a:spLocks noGrp="1"/>
          </p:cNvSpPr>
          <p:nvPr>
            <p:ph type="pic" sz="quarter" idx="15"/>
          </p:nvPr>
        </p:nvSpPr>
        <p:spPr>
          <a:xfrm>
            <a:off x="4046537" y="0"/>
            <a:ext cx="4085785" cy="2714625"/>
          </a:xfrm>
          <a:solidFill>
            <a:schemeClr val="bg1">
              <a:lumMod val="85000"/>
            </a:schemeClr>
          </a:solidFill>
        </p:spPr>
        <p:txBody>
          <a:bodyPr/>
          <a:lstStyle>
            <a:lvl1pPr marL="0" indent="0">
              <a:buNone/>
              <a:defRPr/>
            </a:lvl1pPr>
          </a:lstStyle>
          <a:p>
            <a:r>
              <a:rPr lang="fi-FI"/>
              <a:t>Lisää kuva napsauttamalla kuvaketta</a:t>
            </a:r>
            <a:endParaRPr lang="en-GB"/>
          </a:p>
        </p:txBody>
      </p:sp>
      <p:sp>
        <p:nvSpPr>
          <p:cNvPr id="12" name="Picture Placeholder 7"/>
          <p:cNvSpPr>
            <a:spLocks noGrp="1"/>
          </p:cNvSpPr>
          <p:nvPr>
            <p:ph type="pic" sz="quarter" idx="16"/>
          </p:nvPr>
        </p:nvSpPr>
        <p:spPr>
          <a:xfrm>
            <a:off x="0" y="2714017"/>
            <a:ext cx="4046538" cy="2714625"/>
          </a:xfrm>
          <a:solidFill>
            <a:schemeClr val="bg1">
              <a:lumMod val="85000"/>
            </a:schemeClr>
          </a:solidFill>
        </p:spPr>
        <p:txBody>
          <a:bodyPr/>
          <a:lstStyle>
            <a:lvl1pPr marL="0" indent="0">
              <a:buFontTx/>
              <a:buNone/>
              <a:defRPr/>
            </a:lvl1pPr>
          </a:lstStyle>
          <a:p>
            <a:r>
              <a:rPr lang="fi-FI"/>
              <a:t>Lisää kuva napsauttamalla kuvaketta</a:t>
            </a:r>
            <a:endParaRPr lang="en-GB"/>
          </a:p>
        </p:txBody>
      </p:sp>
      <p:sp>
        <p:nvSpPr>
          <p:cNvPr id="13" name="Picture Placeholder 7"/>
          <p:cNvSpPr>
            <a:spLocks noGrp="1"/>
          </p:cNvSpPr>
          <p:nvPr>
            <p:ph type="pic" sz="quarter" idx="17"/>
          </p:nvPr>
        </p:nvSpPr>
        <p:spPr>
          <a:xfrm>
            <a:off x="8132324" y="2714017"/>
            <a:ext cx="4059676" cy="2714625"/>
          </a:xfrm>
          <a:solidFill>
            <a:schemeClr val="bg1">
              <a:lumMod val="85000"/>
            </a:schemeClr>
          </a:solidFill>
        </p:spPr>
        <p:txBody>
          <a:bodyPr/>
          <a:lstStyle>
            <a:lvl1pPr marL="0" indent="0">
              <a:buFontTx/>
              <a:buNone/>
              <a:defRPr/>
            </a:lvl1pPr>
          </a:lstStyle>
          <a:p>
            <a:r>
              <a:rPr lang="fi-FI"/>
              <a:t>Lisää kuva napsauttamalla kuvaketta</a:t>
            </a:r>
            <a:endParaRPr lang="en-GB"/>
          </a:p>
        </p:txBody>
      </p:sp>
      <p:sp>
        <p:nvSpPr>
          <p:cNvPr id="14" name="Picture Placeholder 10"/>
          <p:cNvSpPr>
            <a:spLocks noGrp="1"/>
          </p:cNvSpPr>
          <p:nvPr>
            <p:ph type="pic" sz="quarter" idx="18"/>
          </p:nvPr>
        </p:nvSpPr>
        <p:spPr>
          <a:xfrm>
            <a:off x="4046537" y="2714017"/>
            <a:ext cx="4085785" cy="2714625"/>
          </a:xfrm>
          <a:solidFill>
            <a:schemeClr val="bg1">
              <a:lumMod val="85000"/>
            </a:schemeClr>
          </a:solidFill>
        </p:spPr>
        <p:txBody>
          <a:bodyPr/>
          <a:lstStyle>
            <a:lvl1pPr marL="0" indent="0">
              <a:buNone/>
              <a:defRPr/>
            </a:lvl1pPr>
          </a:lstStyle>
          <a:p>
            <a:r>
              <a:rPr lang="fi-FI"/>
              <a:t>Lisää kuva napsauttamalla kuvaketta</a:t>
            </a:r>
            <a:endParaRPr lang="en-GB"/>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a:t>Muokkaa perustyyl. napsautt.</a:t>
            </a:r>
            <a:endParaRPr lang="fi-FI" dirty="0"/>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8242360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Kuva aaltokuviolla">
    <p:bg>
      <p:bgPr>
        <a:solidFill>
          <a:schemeClr val="bg1">
            <a:lumMod val="85000"/>
          </a:schemeClr>
        </a:solidFill>
        <a:effectLst/>
      </p:bgPr>
    </p:bg>
    <p:spTree>
      <p:nvGrpSpPr>
        <p:cNvPr id="1" name=""/>
        <p:cNvGrpSpPr/>
        <p:nvPr/>
      </p:nvGrpSpPr>
      <p:grpSpPr>
        <a:xfrm>
          <a:off x="0" y="0"/>
          <a:ext cx="0" cy="0"/>
          <a:chOff x="0" y="0"/>
          <a:chExt cx="0" cy="0"/>
        </a:xfrm>
      </p:grpSpPr>
      <p:sp>
        <p:nvSpPr>
          <p:cNvPr id="24" name="Freeform 5"/>
          <p:cNvSpPr>
            <a:spLocks/>
          </p:cNvSpPr>
          <p:nvPr userDrawn="1"/>
        </p:nvSpPr>
        <p:spPr bwMode="auto">
          <a:xfrm>
            <a:off x="0" y="5199434"/>
            <a:ext cx="12193200" cy="1645854"/>
          </a:xfrm>
          <a:custGeom>
            <a:avLst/>
            <a:gdLst>
              <a:gd name="T0" fmla="*/ 25400 w 25400"/>
              <a:gd name="T1" fmla="*/ 181 h 3411"/>
              <a:gd name="T2" fmla="*/ 24469 w 25400"/>
              <a:gd name="T3" fmla="*/ 450 h 3411"/>
              <a:gd name="T4" fmla="*/ 24383 w 25400"/>
              <a:gd name="T5" fmla="*/ 450 h 3411"/>
              <a:gd name="T6" fmla="*/ 22690 w 25400"/>
              <a:gd name="T7" fmla="*/ 0 h 3411"/>
              <a:gd name="T8" fmla="*/ 20997 w 25400"/>
              <a:gd name="T9" fmla="*/ 450 h 3411"/>
              <a:gd name="T10" fmla="*/ 19304 w 25400"/>
              <a:gd name="T11" fmla="*/ 0 h 3411"/>
              <a:gd name="T12" fmla="*/ 17611 w 25400"/>
              <a:gd name="T13" fmla="*/ 450 h 3411"/>
              <a:gd name="T14" fmla="*/ 15919 w 25400"/>
              <a:gd name="T15" fmla="*/ 0 h 3411"/>
              <a:gd name="T16" fmla="*/ 14226 w 25400"/>
              <a:gd name="T17" fmla="*/ 450 h 3411"/>
              <a:gd name="T18" fmla="*/ 12533 w 25400"/>
              <a:gd name="T19" fmla="*/ 0 h 3411"/>
              <a:gd name="T20" fmla="*/ 10840 w 25400"/>
              <a:gd name="T21" fmla="*/ 450 h 3411"/>
              <a:gd name="T22" fmla="*/ 9147 w 25400"/>
              <a:gd name="T23" fmla="*/ 0 h 3411"/>
              <a:gd name="T24" fmla="*/ 7454 w 25400"/>
              <a:gd name="T25" fmla="*/ 450 h 3411"/>
              <a:gd name="T26" fmla="*/ 5761 w 25400"/>
              <a:gd name="T27" fmla="*/ 0 h 3411"/>
              <a:gd name="T28" fmla="*/ 4068 w 25400"/>
              <a:gd name="T29" fmla="*/ 450 h 3411"/>
              <a:gd name="T30" fmla="*/ 2376 w 25400"/>
              <a:gd name="T31" fmla="*/ 0 h 3411"/>
              <a:gd name="T32" fmla="*/ 683 w 25400"/>
              <a:gd name="T33" fmla="*/ 450 h 3411"/>
              <a:gd name="T34" fmla="*/ 0 w 25400"/>
              <a:gd name="T35" fmla="*/ 308 h 3411"/>
              <a:gd name="T36" fmla="*/ 0 w 25400"/>
              <a:gd name="T37" fmla="*/ 3411 h 3411"/>
              <a:gd name="T38" fmla="*/ 25400 w 25400"/>
              <a:gd name="T39" fmla="*/ 3411 h 3411"/>
              <a:gd name="T40" fmla="*/ 25400 w 25400"/>
              <a:gd name="T41" fmla="*/ 181 h 3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400" h="3411">
                <a:moveTo>
                  <a:pt x="25400" y="181"/>
                </a:moveTo>
                <a:cubicBezTo>
                  <a:pt x="25156" y="306"/>
                  <a:pt x="24948" y="450"/>
                  <a:pt x="24469" y="450"/>
                </a:cubicBezTo>
                <a:lnTo>
                  <a:pt x="24383" y="450"/>
                </a:lnTo>
                <a:cubicBezTo>
                  <a:pt x="23537" y="450"/>
                  <a:pt x="23537" y="0"/>
                  <a:pt x="22690" y="0"/>
                </a:cubicBezTo>
                <a:cubicBezTo>
                  <a:pt x="21844" y="0"/>
                  <a:pt x="21844" y="450"/>
                  <a:pt x="20997" y="450"/>
                </a:cubicBezTo>
                <a:cubicBezTo>
                  <a:pt x="20151" y="450"/>
                  <a:pt x="20151" y="0"/>
                  <a:pt x="19304" y="0"/>
                </a:cubicBezTo>
                <a:cubicBezTo>
                  <a:pt x="18458" y="0"/>
                  <a:pt x="18458" y="450"/>
                  <a:pt x="17611" y="450"/>
                </a:cubicBezTo>
                <a:cubicBezTo>
                  <a:pt x="16765" y="450"/>
                  <a:pt x="16765" y="0"/>
                  <a:pt x="15919" y="0"/>
                </a:cubicBezTo>
                <a:cubicBezTo>
                  <a:pt x="15072" y="0"/>
                  <a:pt x="15072" y="450"/>
                  <a:pt x="14226" y="450"/>
                </a:cubicBezTo>
                <a:cubicBezTo>
                  <a:pt x="13379" y="450"/>
                  <a:pt x="13379" y="0"/>
                  <a:pt x="12533" y="0"/>
                </a:cubicBezTo>
                <a:cubicBezTo>
                  <a:pt x="11686" y="0"/>
                  <a:pt x="11686" y="450"/>
                  <a:pt x="10840" y="450"/>
                </a:cubicBezTo>
                <a:cubicBezTo>
                  <a:pt x="9993" y="450"/>
                  <a:pt x="9993" y="0"/>
                  <a:pt x="9147" y="0"/>
                </a:cubicBezTo>
                <a:cubicBezTo>
                  <a:pt x="8300" y="0"/>
                  <a:pt x="8300" y="450"/>
                  <a:pt x="7454" y="450"/>
                </a:cubicBezTo>
                <a:cubicBezTo>
                  <a:pt x="6607" y="450"/>
                  <a:pt x="6607" y="0"/>
                  <a:pt x="5761" y="0"/>
                </a:cubicBezTo>
                <a:cubicBezTo>
                  <a:pt x="4914" y="0"/>
                  <a:pt x="4914" y="450"/>
                  <a:pt x="4068" y="450"/>
                </a:cubicBezTo>
                <a:cubicBezTo>
                  <a:pt x="3223" y="450"/>
                  <a:pt x="3223" y="0"/>
                  <a:pt x="2376" y="0"/>
                </a:cubicBezTo>
                <a:cubicBezTo>
                  <a:pt x="1530" y="0"/>
                  <a:pt x="1530" y="450"/>
                  <a:pt x="683" y="450"/>
                </a:cubicBezTo>
                <a:cubicBezTo>
                  <a:pt x="367" y="450"/>
                  <a:pt x="168" y="387"/>
                  <a:pt x="0" y="308"/>
                </a:cubicBezTo>
                <a:lnTo>
                  <a:pt x="0" y="3411"/>
                </a:lnTo>
                <a:lnTo>
                  <a:pt x="25400" y="3411"/>
                </a:lnTo>
                <a:lnTo>
                  <a:pt x="25400" y="1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a:t>Muokkaa perustyyl. napsautt.</a:t>
            </a:r>
            <a:endParaRPr lang="fi-FI" dirty="0"/>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grpSp>
        <p:nvGrpSpPr>
          <p:cNvPr id="9" name="Ryhmä 8"/>
          <p:cNvGrpSpPr/>
          <p:nvPr userDrawn="1"/>
        </p:nvGrpSpPr>
        <p:grpSpPr bwMode="black">
          <a:xfrm>
            <a:off x="465667" y="6222027"/>
            <a:ext cx="804333" cy="373549"/>
            <a:chOff x="228601" y="704851"/>
            <a:chExt cx="11734800" cy="5449888"/>
          </a:xfrm>
        </p:grpSpPr>
        <p:sp>
          <p:nvSpPr>
            <p:cNvPr id="10"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1"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2" name="Rectangle 7"/>
            <p:cNvSpPr>
              <a:spLocks noChangeArrowheads="1"/>
            </p:cNvSpPr>
            <p:nvPr/>
          </p:nvSpPr>
          <p:spPr bwMode="black">
            <a:xfrm>
              <a:off x="9986963" y="2789238"/>
              <a:ext cx="327025" cy="1162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3"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4"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5"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6" name="Rectangle 11"/>
            <p:cNvSpPr>
              <a:spLocks noChangeArrowheads="1"/>
            </p:cNvSpPr>
            <p:nvPr/>
          </p:nvSpPr>
          <p:spPr bwMode="black">
            <a:xfrm>
              <a:off x="6689726" y="2789238"/>
              <a:ext cx="327025" cy="1162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7"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8"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9"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20"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grpSp>
    </p:spTree>
    <p:extLst>
      <p:ext uri="{BB962C8B-B14F-4D97-AF65-F5344CB8AC3E}">
        <p14:creationId xmlns:p14="http://schemas.microsoft.com/office/powerpoint/2010/main" val="21160697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Kuva aaltokuviolla B">
    <p:bg>
      <p:bgPr>
        <a:solidFill>
          <a:schemeClr val="bg1">
            <a:lumMod val="85000"/>
          </a:schemeClr>
        </a:solidFill>
        <a:effectLst/>
      </p:bgPr>
    </p:bg>
    <p:spTree>
      <p:nvGrpSpPr>
        <p:cNvPr id="1" name=""/>
        <p:cNvGrpSpPr/>
        <p:nvPr/>
      </p:nvGrpSpPr>
      <p:grpSpPr>
        <a:xfrm>
          <a:off x="0" y="0"/>
          <a:ext cx="0" cy="0"/>
          <a:chOff x="0" y="0"/>
          <a:chExt cx="0" cy="0"/>
        </a:xfrm>
      </p:grpSpPr>
      <p:sp>
        <p:nvSpPr>
          <p:cNvPr id="22" name="Freeform 5"/>
          <p:cNvSpPr>
            <a:spLocks/>
          </p:cNvSpPr>
          <p:nvPr userDrawn="1"/>
        </p:nvSpPr>
        <p:spPr bwMode="auto">
          <a:xfrm>
            <a:off x="8715984" y="3384933"/>
            <a:ext cx="3459636" cy="3474385"/>
          </a:xfrm>
          <a:custGeom>
            <a:avLst/>
            <a:gdLst>
              <a:gd name="T0" fmla="*/ 0 w 7208"/>
              <a:gd name="T1" fmla="*/ 7249 h 7249"/>
              <a:gd name="T2" fmla="*/ 7208 w 7208"/>
              <a:gd name="T3" fmla="*/ 7249 h 7249"/>
              <a:gd name="T4" fmla="*/ 7208 w 7208"/>
              <a:gd name="T5" fmla="*/ 0 h 7249"/>
              <a:gd name="T6" fmla="*/ 6688 w 7208"/>
              <a:gd name="T7" fmla="*/ 995 h 7249"/>
              <a:gd name="T8" fmla="*/ 6688 w 7208"/>
              <a:gd name="T9" fmla="*/ 995 h 7249"/>
              <a:gd name="T10" fmla="*/ 5172 w 7208"/>
              <a:gd name="T11" fmla="*/ 1874 h 7249"/>
              <a:gd name="T12" fmla="*/ 5172 w 7208"/>
              <a:gd name="T13" fmla="*/ 1874 h 7249"/>
              <a:gd name="T14" fmla="*/ 4293 w 7208"/>
              <a:gd name="T15" fmla="*/ 3389 h 7249"/>
              <a:gd name="T16" fmla="*/ 4293 w 7208"/>
              <a:gd name="T17" fmla="*/ 3389 h 7249"/>
              <a:gd name="T18" fmla="*/ 2778 w 7208"/>
              <a:gd name="T19" fmla="*/ 4268 h 7249"/>
              <a:gd name="T20" fmla="*/ 2778 w 7208"/>
              <a:gd name="T21" fmla="*/ 4268 h 7249"/>
              <a:gd name="T22" fmla="*/ 1899 w 7208"/>
              <a:gd name="T23" fmla="*/ 5783 h 7249"/>
              <a:gd name="T24" fmla="*/ 1899 w 7208"/>
              <a:gd name="T25" fmla="*/ 5783 h 7249"/>
              <a:gd name="T26" fmla="*/ 384 w 7208"/>
              <a:gd name="T27" fmla="*/ 6662 h 7249"/>
              <a:gd name="T28" fmla="*/ 384 w 7208"/>
              <a:gd name="T29" fmla="*/ 6662 h 7249"/>
              <a:gd name="T30" fmla="*/ 0 w 7208"/>
              <a:gd name="T31" fmla="*/ 7249 h 7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08" h="7249">
                <a:moveTo>
                  <a:pt x="0" y="7249"/>
                </a:moveTo>
                <a:lnTo>
                  <a:pt x="7208" y="7249"/>
                </a:lnTo>
                <a:lnTo>
                  <a:pt x="7208" y="0"/>
                </a:lnTo>
                <a:cubicBezTo>
                  <a:pt x="7078" y="318"/>
                  <a:pt x="7089" y="594"/>
                  <a:pt x="6688" y="995"/>
                </a:cubicBezTo>
                <a:lnTo>
                  <a:pt x="6688" y="995"/>
                </a:lnTo>
                <a:cubicBezTo>
                  <a:pt x="6089" y="1593"/>
                  <a:pt x="5771" y="1275"/>
                  <a:pt x="5172" y="1874"/>
                </a:cubicBezTo>
                <a:lnTo>
                  <a:pt x="5172" y="1874"/>
                </a:lnTo>
                <a:cubicBezTo>
                  <a:pt x="4574" y="2472"/>
                  <a:pt x="4892" y="2790"/>
                  <a:pt x="4293" y="3389"/>
                </a:cubicBezTo>
                <a:lnTo>
                  <a:pt x="4293" y="3389"/>
                </a:lnTo>
                <a:cubicBezTo>
                  <a:pt x="3695" y="3988"/>
                  <a:pt x="3377" y="3669"/>
                  <a:pt x="2778" y="4268"/>
                </a:cubicBezTo>
                <a:lnTo>
                  <a:pt x="2778" y="4268"/>
                </a:lnTo>
                <a:cubicBezTo>
                  <a:pt x="2180" y="4867"/>
                  <a:pt x="2498" y="5185"/>
                  <a:pt x="1899" y="5783"/>
                </a:cubicBezTo>
                <a:lnTo>
                  <a:pt x="1899" y="5783"/>
                </a:lnTo>
                <a:cubicBezTo>
                  <a:pt x="1301" y="6382"/>
                  <a:pt x="983" y="6064"/>
                  <a:pt x="384" y="6662"/>
                </a:cubicBezTo>
                <a:lnTo>
                  <a:pt x="384" y="6662"/>
                </a:lnTo>
                <a:cubicBezTo>
                  <a:pt x="159" y="6887"/>
                  <a:pt x="63" y="7073"/>
                  <a:pt x="0" y="7249"/>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title"/>
          </p:nvPr>
        </p:nvSpPr>
        <p:spPr>
          <a:xfrm>
            <a:off x="10408599" y="5457217"/>
            <a:ext cx="1420237" cy="670884"/>
          </a:xfrm>
        </p:spPr>
        <p:txBody>
          <a:bodyPr anchor="ctr" anchorCtr="0"/>
          <a:lstStyle>
            <a:lvl1pPr algn="ctr">
              <a:defRPr sz="1400" b="0">
                <a:latin typeface="+mn-lt"/>
              </a:defRPr>
            </a:lvl1pPr>
          </a:lstStyle>
          <a:p>
            <a:r>
              <a:rPr lang="fi-FI"/>
              <a:t>Muokkaa perustyyl. napsautt.</a:t>
            </a:r>
            <a:endParaRPr lang="fi-FI" dirty="0"/>
          </a:p>
        </p:txBody>
      </p:sp>
      <p:grpSp>
        <p:nvGrpSpPr>
          <p:cNvPr id="37" name="Ryhmä 36"/>
          <p:cNvGrpSpPr/>
          <p:nvPr userDrawn="1"/>
        </p:nvGrpSpPr>
        <p:grpSpPr bwMode="black">
          <a:xfrm>
            <a:off x="472152" y="6228511"/>
            <a:ext cx="804333" cy="373549"/>
            <a:chOff x="228601" y="704851"/>
            <a:chExt cx="11734800" cy="5449888"/>
          </a:xfrm>
          <a:solidFill>
            <a:schemeClr val="bg1"/>
          </a:solidFill>
        </p:grpSpPr>
        <p:sp>
          <p:nvSpPr>
            <p:cNvPr id="38"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39"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40"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41"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42"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43"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44"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45"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46"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47"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48"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grpSp>
    </p:spTree>
    <p:extLst>
      <p:ext uri="{BB962C8B-B14F-4D97-AF65-F5344CB8AC3E}">
        <p14:creationId xmlns:p14="http://schemas.microsoft.com/office/powerpoint/2010/main" val="29210961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Kuva">
    <p:spTree>
      <p:nvGrpSpPr>
        <p:cNvPr id="1" name=""/>
        <p:cNvGrpSpPr/>
        <p:nvPr/>
      </p:nvGrpSpPr>
      <p:grpSpPr>
        <a:xfrm>
          <a:off x="0" y="0"/>
          <a:ext cx="0" cy="0"/>
          <a:chOff x="0" y="0"/>
          <a:chExt cx="0" cy="0"/>
        </a:xfrm>
      </p:grpSpPr>
      <p:sp>
        <p:nvSpPr>
          <p:cNvPr id="6" name="Picture Placeholder 7"/>
          <p:cNvSpPr>
            <a:spLocks noGrp="1"/>
          </p:cNvSpPr>
          <p:nvPr>
            <p:ph type="pic" sz="quarter" idx="13"/>
          </p:nvPr>
        </p:nvSpPr>
        <p:spPr>
          <a:xfrm>
            <a:off x="0" y="0"/>
            <a:ext cx="12192000" cy="6858000"/>
          </a:xfrm>
          <a:solidFill>
            <a:schemeClr val="bg1">
              <a:lumMod val="85000"/>
            </a:schemeClr>
          </a:solidFill>
        </p:spPr>
        <p:txBody>
          <a:bodyPr/>
          <a:lstStyle>
            <a:lvl1pPr marL="0" indent="0">
              <a:buFontTx/>
              <a:buNone/>
              <a:defRPr/>
            </a:lvl1pPr>
          </a:lstStyle>
          <a:p>
            <a:r>
              <a:rPr lang="fi-FI"/>
              <a:t>Lisää kuva napsauttamalla kuvaketta</a:t>
            </a:r>
            <a:endParaRPr lang="en-GB"/>
          </a:p>
        </p:txBody>
      </p:sp>
      <p:sp>
        <p:nvSpPr>
          <p:cNvPr id="2" name="Otsikko 1"/>
          <p:cNvSpPr>
            <a:spLocks noGrp="1"/>
          </p:cNvSpPr>
          <p:nvPr>
            <p:ph type="title"/>
          </p:nvPr>
        </p:nvSpPr>
        <p:spPr/>
        <p:txBody>
          <a:bodyPr/>
          <a:lstStyle/>
          <a:p>
            <a:r>
              <a:rPr lang="fi-FI"/>
              <a:t>Muokkaa perustyyl. napsautt.</a:t>
            </a:r>
          </a:p>
        </p:txBody>
      </p:sp>
    </p:spTree>
    <p:extLst>
      <p:ext uri="{BB962C8B-B14F-4D97-AF65-F5344CB8AC3E}">
        <p14:creationId xmlns:p14="http://schemas.microsoft.com/office/powerpoint/2010/main" val="41839316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18660576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Logo">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18981860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30923938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Kansi 1">
    <p:bg>
      <p:bgPr>
        <a:solidFill>
          <a:srgbClr val="0001BE"/>
        </a:solidFill>
        <a:effectLst/>
      </p:bgPr>
    </p:bg>
    <p:spTree>
      <p:nvGrpSpPr>
        <p:cNvPr id="1" name=""/>
        <p:cNvGrpSpPr/>
        <p:nvPr/>
      </p:nvGrpSpPr>
      <p:grpSpPr>
        <a:xfrm>
          <a:off x="0" y="0"/>
          <a:ext cx="0" cy="0"/>
          <a:chOff x="0" y="0"/>
          <a:chExt cx="0" cy="0"/>
        </a:xfrm>
      </p:grpSpPr>
      <p:sp>
        <p:nvSpPr>
          <p:cNvPr id="10" name="Freeform 5"/>
          <p:cNvSpPr>
            <a:spLocks/>
          </p:cNvSpPr>
          <p:nvPr userDrawn="1"/>
        </p:nvSpPr>
        <p:spPr bwMode="white">
          <a:xfrm>
            <a:off x="0" y="0"/>
            <a:ext cx="9393678" cy="6858000"/>
          </a:xfrm>
          <a:custGeom>
            <a:avLst/>
            <a:gdLst>
              <a:gd name="T0" fmla="*/ 5214 w 19559"/>
              <a:gd name="T1" fmla="*/ 14300 h 14300"/>
              <a:gd name="T2" fmla="*/ 5647 w 19559"/>
              <a:gd name="T3" fmla="*/ 13565 h 14300"/>
              <a:gd name="T4" fmla="*/ 7162 w 19559"/>
              <a:gd name="T5" fmla="*/ 12686 h 14300"/>
              <a:gd name="T6" fmla="*/ 8041 w 19559"/>
              <a:gd name="T7" fmla="*/ 11171 h 14300"/>
              <a:gd name="T8" fmla="*/ 9556 w 19559"/>
              <a:gd name="T9" fmla="*/ 10292 h 14300"/>
              <a:gd name="T10" fmla="*/ 10435 w 19559"/>
              <a:gd name="T11" fmla="*/ 8777 h 14300"/>
              <a:gd name="T12" fmla="*/ 11951 w 19559"/>
              <a:gd name="T13" fmla="*/ 7898 h 14300"/>
              <a:gd name="T14" fmla="*/ 12830 w 19559"/>
              <a:gd name="T15" fmla="*/ 6382 h 14300"/>
              <a:gd name="T16" fmla="*/ 14345 w 19559"/>
              <a:gd name="T17" fmla="*/ 5503 h 14300"/>
              <a:gd name="T18" fmla="*/ 15224 w 19559"/>
              <a:gd name="T19" fmla="*/ 3988 h 14300"/>
              <a:gd name="T20" fmla="*/ 16739 w 19559"/>
              <a:gd name="T21" fmla="*/ 3109 h 14300"/>
              <a:gd name="T22" fmla="*/ 17618 w 19559"/>
              <a:gd name="T23" fmla="*/ 1594 h 14300"/>
              <a:gd name="T24" fmla="*/ 19132 w 19559"/>
              <a:gd name="T25" fmla="*/ 716 h 14300"/>
              <a:gd name="T26" fmla="*/ 19559 w 19559"/>
              <a:gd name="T27" fmla="*/ 0 h 14300"/>
              <a:gd name="T28" fmla="*/ 0 w 19559"/>
              <a:gd name="T29" fmla="*/ 0 h 14300"/>
              <a:gd name="T30" fmla="*/ 0 w 19559"/>
              <a:gd name="T31" fmla="*/ 14300 h 14300"/>
              <a:gd name="T32" fmla="*/ 5214 w 19559"/>
              <a:gd name="T33" fmla="*/ 1430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59" h="14300">
                <a:moveTo>
                  <a:pt x="5214" y="14300"/>
                </a:moveTo>
                <a:cubicBezTo>
                  <a:pt x="5282" y="14078"/>
                  <a:pt x="5358" y="13854"/>
                  <a:pt x="5647" y="13565"/>
                </a:cubicBezTo>
                <a:cubicBezTo>
                  <a:pt x="6246" y="12966"/>
                  <a:pt x="6564" y="13285"/>
                  <a:pt x="7162" y="12686"/>
                </a:cubicBezTo>
                <a:cubicBezTo>
                  <a:pt x="7761" y="12087"/>
                  <a:pt x="7443" y="11769"/>
                  <a:pt x="8041" y="11171"/>
                </a:cubicBezTo>
                <a:cubicBezTo>
                  <a:pt x="8640" y="10572"/>
                  <a:pt x="8958" y="10890"/>
                  <a:pt x="9556" y="10292"/>
                </a:cubicBezTo>
                <a:cubicBezTo>
                  <a:pt x="10155" y="9693"/>
                  <a:pt x="9837" y="9375"/>
                  <a:pt x="10435" y="8777"/>
                </a:cubicBezTo>
                <a:cubicBezTo>
                  <a:pt x="11034" y="8178"/>
                  <a:pt x="11352" y="8496"/>
                  <a:pt x="11951" y="7898"/>
                </a:cubicBezTo>
                <a:cubicBezTo>
                  <a:pt x="12549" y="7299"/>
                  <a:pt x="12231" y="6981"/>
                  <a:pt x="12830" y="6382"/>
                </a:cubicBezTo>
                <a:cubicBezTo>
                  <a:pt x="13428" y="5784"/>
                  <a:pt x="13746" y="6102"/>
                  <a:pt x="14345" y="5503"/>
                </a:cubicBezTo>
                <a:cubicBezTo>
                  <a:pt x="14943" y="4905"/>
                  <a:pt x="14625" y="4587"/>
                  <a:pt x="15224" y="3988"/>
                </a:cubicBezTo>
                <a:cubicBezTo>
                  <a:pt x="15822" y="3390"/>
                  <a:pt x="16140" y="3708"/>
                  <a:pt x="16739" y="3109"/>
                </a:cubicBezTo>
                <a:cubicBezTo>
                  <a:pt x="17338" y="2511"/>
                  <a:pt x="17020" y="2192"/>
                  <a:pt x="17618" y="1594"/>
                </a:cubicBezTo>
                <a:cubicBezTo>
                  <a:pt x="18216" y="996"/>
                  <a:pt x="18534" y="1314"/>
                  <a:pt x="19132" y="716"/>
                </a:cubicBezTo>
                <a:cubicBezTo>
                  <a:pt x="19413" y="435"/>
                  <a:pt x="19492" y="216"/>
                  <a:pt x="19559" y="0"/>
                </a:cubicBezTo>
                <a:lnTo>
                  <a:pt x="0" y="0"/>
                </a:lnTo>
                <a:lnTo>
                  <a:pt x="0" y="14300"/>
                </a:lnTo>
                <a:lnTo>
                  <a:pt x="5214" y="14300"/>
                </a:lnTo>
                <a:close/>
              </a:path>
            </a:pathLst>
          </a:custGeom>
          <a:solidFill>
            <a:srgbClr val="00D7A7"/>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a:t>
            </a:r>
          </a:p>
        </p:txBody>
      </p:sp>
      <p:pic>
        <p:nvPicPr>
          <p:cNvPr id="28" name="Kuva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683781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Väliotsikko spåra">
    <p:bg>
      <p:bgPr>
        <a:solidFill>
          <a:srgbClr val="009246"/>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4" name="Päivämäärän paikkamerkki 3"/>
          <p:cNvSpPr>
            <a:spLocks noGrp="1"/>
          </p:cNvSpPr>
          <p:nvPr>
            <p:ph type="dt" sz="half" idx="10"/>
          </p:nvPr>
        </p:nvSpPr>
        <p:spPr/>
        <p:txBody>
          <a:bodyPr/>
          <a:lstStyle>
            <a:lvl1pPr>
              <a:defRPr>
                <a:solidFill>
                  <a:srgbClr val="FFFFFF"/>
                </a:solidFill>
              </a:defRPr>
            </a:lvl1pPr>
          </a:lstStyle>
          <a:p>
            <a:endParaRPr lang="fi-FI"/>
          </a:p>
        </p:txBody>
      </p:sp>
      <p:sp>
        <p:nvSpPr>
          <p:cNvPr id="5" name="Alatunnisteen paikkamerkki 4"/>
          <p:cNvSpPr>
            <a:spLocks noGrp="1"/>
          </p:cNvSpPr>
          <p:nvPr>
            <p:ph type="ftr" sz="quarter" idx="11"/>
          </p:nvPr>
        </p:nvSpPr>
        <p:spPr/>
        <p:txBody>
          <a:bodyPr/>
          <a:lstStyle>
            <a:lvl1pPr>
              <a:defRPr>
                <a:solidFill>
                  <a:srgbClr val="FFFFFF"/>
                </a:solidFill>
              </a:defRPr>
            </a:lvl1pPr>
          </a:lstStyle>
          <a:p>
            <a:endParaRPr lang="fi-FI"/>
          </a:p>
        </p:txBody>
      </p:sp>
      <p:sp>
        <p:nvSpPr>
          <p:cNvPr id="6" name="Dian numeron paikkamerkki 5"/>
          <p:cNvSpPr>
            <a:spLocks noGrp="1"/>
          </p:cNvSpPr>
          <p:nvPr>
            <p:ph type="sldNum" sz="quarter" idx="12"/>
          </p:nvPr>
        </p:nvSpPr>
        <p:spPr/>
        <p:txBody>
          <a:bodyPr/>
          <a:lstStyle>
            <a:lvl1pPr>
              <a:defRPr>
                <a:solidFill>
                  <a:srgbClr val="FFFFFF"/>
                </a:solidFill>
              </a:defRPr>
            </a:lvl1pPr>
          </a:lstStyle>
          <a:p>
            <a:fld id="{66B0B938-106A-4E9D-9931-8D19B263D192}" type="slidenum">
              <a:rPr lang="fi-FI" smtClean="0"/>
              <a:pPr/>
              <a:t>‹#›</a:t>
            </a:fld>
            <a:endParaRPr lang="fi-FI"/>
          </a:p>
        </p:txBody>
      </p:sp>
      <p:pic>
        <p:nvPicPr>
          <p:cNvPr id="21" name="Kuva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412" y="6134100"/>
            <a:ext cx="1058332" cy="593998"/>
          </a:xfrm>
          <a:prstGeom prst="rect">
            <a:avLst/>
          </a:prstGeom>
        </p:spPr>
      </p:pic>
    </p:spTree>
    <p:extLst>
      <p:ext uri="{BB962C8B-B14F-4D97-AF65-F5344CB8AC3E}">
        <p14:creationId xmlns:p14="http://schemas.microsoft.com/office/powerpoint/2010/main" val="38426687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Kansi 1 B">
    <p:bg>
      <p:bgPr>
        <a:solidFill>
          <a:srgbClr val="0001BE"/>
        </a:solidFill>
        <a:effectLst/>
      </p:bgPr>
    </p:bg>
    <p:spTree>
      <p:nvGrpSpPr>
        <p:cNvPr id="1" name=""/>
        <p:cNvGrpSpPr/>
        <p:nvPr/>
      </p:nvGrpSpPr>
      <p:grpSpPr>
        <a:xfrm>
          <a:off x="0" y="0"/>
          <a:ext cx="0" cy="0"/>
          <a:chOff x="0" y="0"/>
          <a:chExt cx="0" cy="0"/>
        </a:xfrm>
      </p:grpSpPr>
      <p:sp>
        <p:nvSpPr>
          <p:cNvPr id="27" name="Freeform 5"/>
          <p:cNvSpPr>
            <a:spLocks/>
          </p:cNvSpPr>
          <p:nvPr userDrawn="1"/>
        </p:nvSpPr>
        <p:spPr bwMode="auto">
          <a:xfrm>
            <a:off x="0" y="0"/>
            <a:ext cx="12192000" cy="6858000"/>
          </a:xfrm>
          <a:custGeom>
            <a:avLst/>
            <a:gdLst>
              <a:gd name="T0" fmla="*/ 11070 w 25400"/>
              <a:gd name="T1" fmla="*/ 14300 h 14300"/>
              <a:gd name="T2" fmla="*/ 11503 w 25400"/>
              <a:gd name="T3" fmla="*/ 13565 h 14300"/>
              <a:gd name="T4" fmla="*/ 13018 w 25400"/>
              <a:gd name="T5" fmla="*/ 12686 h 14300"/>
              <a:gd name="T6" fmla="*/ 13897 w 25400"/>
              <a:gd name="T7" fmla="*/ 11171 h 14300"/>
              <a:gd name="T8" fmla="*/ 15412 w 25400"/>
              <a:gd name="T9" fmla="*/ 10292 h 14300"/>
              <a:gd name="T10" fmla="*/ 16291 w 25400"/>
              <a:gd name="T11" fmla="*/ 8777 h 14300"/>
              <a:gd name="T12" fmla="*/ 17807 w 25400"/>
              <a:gd name="T13" fmla="*/ 7898 h 14300"/>
              <a:gd name="T14" fmla="*/ 18686 w 25400"/>
              <a:gd name="T15" fmla="*/ 6382 h 14300"/>
              <a:gd name="T16" fmla="*/ 20201 w 25400"/>
              <a:gd name="T17" fmla="*/ 5503 h 14300"/>
              <a:gd name="T18" fmla="*/ 21080 w 25400"/>
              <a:gd name="T19" fmla="*/ 3988 h 14300"/>
              <a:gd name="T20" fmla="*/ 22595 w 25400"/>
              <a:gd name="T21" fmla="*/ 3109 h 14300"/>
              <a:gd name="T22" fmla="*/ 23474 w 25400"/>
              <a:gd name="T23" fmla="*/ 1594 h 14300"/>
              <a:gd name="T24" fmla="*/ 24988 w 25400"/>
              <a:gd name="T25" fmla="*/ 716 h 14300"/>
              <a:gd name="T26" fmla="*/ 25400 w 25400"/>
              <a:gd name="T27" fmla="*/ 48 h 14300"/>
              <a:gd name="T28" fmla="*/ 25400 w 25400"/>
              <a:gd name="T29" fmla="*/ 0 h 14300"/>
              <a:gd name="T30" fmla="*/ 0 w 25400"/>
              <a:gd name="T31" fmla="*/ 0 h 14300"/>
              <a:gd name="T32" fmla="*/ 0 w 25400"/>
              <a:gd name="T33" fmla="*/ 14300 h 14300"/>
              <a:gd name="T34" fmla="*/ 11070 w 25400"/>
              <a:gd name="T35" fmla="*/ 1430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400" h="14300">
                <a:moveTo>
                  <a:pt x="11070" y="14300"/>
                </a:moveTo>
                <a:cubicBezTo>
                  <a:pt x="11139" y="14078"/>
                  <a:pt x="11214" y="13854"/>
                  <a:pt x="11503" y="13565"/>
                </a:cubicBezTo>
                <a:cubicBezTo>
                  <a:pt x="12102" y="12966"/>
                  <a:pt x="12420" y="13285"/>
                  <a:pt x="13018" y="12686"/>
                </a:cubicBezTo>
                <a:cubicBezTo>
                  <a:pt x="13617" y="12087"/>
                  <a:pt x="13299" y="11769"/>
                  <a:pt x="13897" y="11171"/>
                </a:cubicBezTo>
                <a:cubicBezTo>
                  <a:pt x="14496" y="10572"/>
                  <a:pt x="14814" y="10890"/>
                  <a:pt x="15412" y="10292"/>
                </a:cubicBezTo>
                <a:cubicBezTo>
                  <a:pt x="16011" y="9693"/>
                  <a:pt x="15693" y="9375"/>
                  <a:pt x="16291" y="8777"/>
                </a:cubicBezTo>
                <a:cubicBezTo>
                  <a:pt x="16890" y="8178"/>
                  <a:pt x="17208" y="8496"/>
                  <a:pt x="17807" y="7898"/>
                </a:cubicBezTo>
                <a:cubicBezTo>
                  <a:pt x="18405" y="7299"/>
                  <a:pt x="18087" y="6981"/>
                  <a:pt x="18686" y="6382"/>
                </a:cubicBezTo>
                <a:cubicBezTo>
                  <a:pt x="19284" y="5784"/>
                  <a:pt x="19602" y="6102"/>
                  <a:pt x="20201" y="5503"/>
                </a:cubicBezTo>
                <a:cubicBezTo>
                  <a:pt x="20799" y="4905"/>
                  <a:pt x="20481" y="4587"/>
                  <a:pt x="21080" y="3988"/>
                </a:cubicBezTo>
                <a:cubicBezTo>
                  <a:pt x="21678" y="3390"/>
                  <a:pt x="21997" y="3708"/>
                  <a:pt x="22595" y="3109"/>
                </a:cubicBezTo>
                <a:cubicBezTo>
                  <a:pt x="23194" y="2511"/>
                  <a:pt x="22876" y="2192"/>
                  <a:pt x="23474" y="1594"/>
                </a:cubicBezTo>
                <a:cubicBezTo>
                  <a:pt x="24072" y="996"/>
                  <a:pt x="24390" y="1314"/>
                  <a:pt x="24988" y="716"/>
                </a:cubicBezTo>
                <a:cubicBezTo>
                  <a:pt x="25249" y="455"/>
                  <a:pt x="25336" y="248"/>
                  <a:pt x="25400" y="48"/>
                </a:cubicBezTo>
                <a:lnTo>
                  <a:pt x="25400" y="0"/>
                </a:lnTo>
                <a:lnTo>
                  <a:pt x="0" y="0"/>
                </a:lnTo>
                <a:lnTo>
                  <a:pt x="0" y="14300"/>
                </a:lnTo>
                <a:lnTo>
                  <a:pt x="11070" y="14300"/>
                </a:lnTo>
                <a:close/>
              </a:path>
            </a:pathLst>
          </a:custGeom>
          <a:solidFill>
            <a:srgbClr val="00D7A7"/>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a:t>
            </a:r>
          </a:p>
        </p:txBody>
      </p:sp>
      <p:pic>
        <p:nvPicPr>
          <p:cNvPr id="28" name="Kuva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34722145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Kansi 2">
    <p:bg>
      <p:bgPr>
        <a:solidFill>
          <a:srgbClr val="9FC9EB"/>
        </a:solidFill>
        <a:effectLst/>
      </p:bgPr>
    </p:bg>
    <p:spTree>
      <p:nvGrpSpPr>
        <p:cNvPr id="1" name=""/>
        <p:cNvGrpSpPr/>
        <p:nvPr/>
      </p:nvGrpSpPr>
      <p:grpSpPr>
        <a:xfrm>
          <a:off x="0" y="0"/>
          <a:ext cx="0" cy="0"/>
          <a:chOff x="0" y="0"/>
          <a:chExt cx="0" cy="0"/>
        </a:xfrm>
      </p:grpSpPr>
      <p:sp>
        <p:nvSpPr>
          <p:cNvPr id="27" name="Freeform 5"/>
          <p:cNvSpPr>
            <a:spLocks/>
          </p:cNvSpPr>
          <p:nvPr userDrawn="1"/>
        </p:nvSpPr>
        <p:spPr bwMode="white">
          <a:xfrm>
            <a:off x="0" y="0"/>
            <a:ext cx="12192000" cy="3888500"/>
          </a:xfrm>
          <a:custGeom>
            <a:avLst/>
            <a:gdLst>
              <a:gd name="T0" fmla="*/ 0 w 25400"/>
              <a:gd name="T1" fmla="*/ 6386 h 8063"/>
              <a:gd name="T2" fmla="*/ 2540 w 25400"/>
              <a:gd name="T3" fmla="*/ 8063 h 8063"/>
              <a:gd name="T4" fmla="*/ 5080 w 25400"/>
              <a:gd name="T5" fmla="*/ 6386 h 8063"/>
              <a:gd name="T6" fmla="*/ 7620 w 25400"/>
              <a:gd name="T7" fmla="*/ 8063 h 8063"/>
              <a:gd name="T8" fmla="*/ 10160 w 25400"/>
              <a:gd name="T9" fmla="*/ 6386 h 8063"/>
              <a:gd name="T10" fmla="*/ 12700 w 25400"/>
              <a:gd name="T11" fmla="*/ 8063 h 8063"/>
              <a:gd name="T12" fmla="*/ 15240 w 25400"/>
              <a:gd name="T13" fmla="*/ 6386 h 8063"/>
              <a:gd name="T14" fmla="*/ 17780 w 25400"/>
              <a:gd name="T15" fmla="*/ 8063 h 8063"/>
              <a:gd name="T16" fmla="*/ 20320 w 25400"/>
              <a:gd name="T17" fmla="*/ 6386 h 8063"/>
              <a:gd name="T18" fmla="*/ 22860 w 25400"/>
              <a:gd name="T19" fmla="*/ 8063 h 8063"/>
              <a:gd name="T20" fmla="*/ 25400 w 25400"/>
              <a:gd name="T21" fmla="*/ 6386 h 8063"/>
              <a:gd name="T22" fmla="*/ 25400 w 25400"/>
              <a:gd name="T23" fmla="*/ 0 h 8063"/>
              <a:gd name="T24" fmla="*/ 0 w 25400"/>
              <a:gd name="T25" fmla="*/ 0 h 8063"/>
              <a:gd name="T26" fmla="*/ 0 w 25400"/>
              <a:gd name="T27" fmla="*/ 6386 h 8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400" h="8063">
                <a:moveTo>
                  <a:pt x="0" y="6386"/>
                </a:moveTo>
                <a:cubicBezTo>
                  <a:pt x="1140" y="6386"/>
                  <a:pt x="2118" y="7077"/>
                  <a:pt x="2540" y="8063"/>
                </a:cubicBezTo>
                <a:cubicBezTo>
                  <a:pt x="2962" y="7077"/>
                  <a:pt x="3940" y="6386"/>
                  <a:pt x="5080" y="6386"/>
                </a:cubicBezTo>
                <a:cubicBezTo>
                  <a:pt x="6220" y="6386"/>
                  <a:pt x="7198" y="7077"/>
                  <a:pt x="7620" y="8063"/>
                </a:cubicBezTo>
                <a:cubicBezTo>
                  <a:pt x="8042" y="7077"/>
                  <a:pt x="9020" y="6386"/>
                  <a:pt x="10160" y="6386"/>
                </a:cubicBezTo>
                <a:cubicBezTo>
                  <a:pt x="11300" y="6386"/>
                  <a:pt x="12278" y="7077"/>
                  <a:pt x="12700" y="8063"/>
                </a:cubicBezTo>
                <a:cubicBezTo>
                  <a:pt x="13122" y="7077"/>
                  <a:pt x="14100" y="6386"/>
                  <a:pt x="15240" y="6386"/>
                </a:cubicBezTo>
                <a:cubicBezTo>
                  <a:pt x="16380" y="6386"/>
                  <a:pt x="17358" y="7077"/>
                  <a:pt x="17780" y="8063"/>
                </a:cubicBezTo>
                <a:cubicBezTo>
                  <a:pt x="18202" y="7077"/>
                  <a:pt x="19180" y="6386"/>
                  <a:pt x="20320" y="6386"/>
                </a:cubicBezTo>
                <a:cubicBezTo>
                  <a:pt x="21460" y="6386"/>
                  <a:pt x="22438" y="7077"/>
                  <a:pt x="22860" y="8063"/>
                </a:cubicBezTo>
                <a:cubicBezTo>
                  <a:pt x="23282" y="7077"/>
                  <a:pt x="24260" y="6386"/>
                  <a:pt x="25400" y="6386"/>
                </a:cubicBezTo>
                <a:lnTo>
                  <a:pt x="25400" y="0"/>
                </a:lnTo>
                <a:lnTo>
                  <a:pt x="0" y="0"/>
                </a:lnTo>
                <a:lnTo>
                  <a:pt x="0" y="6386"/>
                </a:lnTo>
                <a:close/>
              </a:path>
            </a:pathLst>
          </a:custGeom>
          <a:solidFill>
            <a:srgbClr val="00D7A7"/>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a:t>
            </a:r>
          </a:p>
        </p:txBody>
      </p:sp>
      <p:pic>
        <p:nvPicPr>
          <p:cNvPr id="28" name="Kuva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30503020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Kansi 2 B">
    <p:bg>
      <p:bgPr>
        <a:solidFill>
          <a:srgbClr val="9FC9EB"/>
        </a:solidFill>
        <a:effectLst/>
      </p:bgPr>
    </p:bg>
    <p:spTree>
      <p:nvGrpSpPr>
        <p:cNvPr id="1" name=""/>
        <p:cNvGrpSpPr/>
        <p:nvPr/>
      </p:nvGrpSpPr>
      <p:grpSpPr>
        <a:xfrm>
          <a:off x="0" y="0"/>
          <a:ext cx="0" cy="0"/>
          <a:chOff x="0" y="0"/>
          <a:chExt cx="0" cy="0"/>
        </a:xfrm>
      </p:grpSpPr>
      <p:sp>
        <p:nvSpPr>
          <p:cNvPr id="7" name="Freeform 5"/>
          <p:cNvSpPr>
            <a:spLocks/>
          </p:cNvSpPr>
          <p:nvPr userDrawn="1"/>
        </p:nvSpPr>
        <p:spPr bwMode="auto">
          <a:xfrm>
            <a:off x="0" y="0"/>
            <a:ext cx="12193200" cy="5572461"/>
          </a:xfrm>
          <a:custGeom>
            <a:avLst/>
            <a:gdLst>
              <a:gd name="T0" fmla="*/ 0 w 25400"/>
              <a:gd name="T1" fmla="*/ 9914 h 11590"/>
              <a:gd name="T2" fmla="*/ 2540 w 25400"/>
              <a:gd name="T3" fmla="*/ 11590 h 11590"/>
              <a:gd name="T4" fmla="*/ 5080 w 25400"/>
              <a:gd name="T5" fmla="*/ 9914 h 11590"/>
              <a:gd name="T6" fmla="*/ 7620 w 25400"/>
              <a:gd name="T7" fmla="*/ 11590 h 11590"/>
              <a:gd name="T8" fmla="*/ 10160 w 25400"/>
              <a:gd name="T9" fmla="*/ 9914 h 11590"/>
              <a:gd name="T10" fmla="*/ 12700 w 25400"/>
              <a:gd name="T11" fmla="*/ 11590 h 11590"/>
              <a:gd name="T12" fmla="*/ 15240 w 25400"/>
              <a:gd name="T13" fmla="*/ 9914 h 11590"/>
              <a:gd name="T14" fmla="*/ 17780 w 25400"/>
              <a:gd name="T15" fmla="*/ 11590 h 11590"/>
              <a:gd name="T16" fmla="*/ 20320 w 25400"/>
              <a:gd name="T17" fmla="*/ 9914 h 11590"/>
              <a:gd name="T18" fmla="*/ 22860 w 25400"/>
              <a:gd name="T19" fmla="*/ 11590 h 11590"/>
              <a:gd name="T20" fmla="*/ 25400 w 25400"/>
              <a:gd name="T21" fmla="*/ 9914 h 11590"/>
              <a:gd name="T22" fmla="*/ 25400 w 25400"/>
              <a:gd name="T23" fmla="*/ 0 h 11590"/>
              <a:gd name="T24" fmla="*/ 0 w 25400"/>
              <a:gd name="T25" fmla="*/ 0 h 11590"/>
              <a:gd name="T26" fmla="*/ 0 w 25400"/>
              <a:gd name="T27" fmla="*/ 9914 h 1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400" h="11590">
                <a:moveTo>
                  <a:pt x="0" y="9914"/>
                </a:moveTo>
                <a:cubicBezTo>
                  <a:pt x="1140" y="9914"/>
                  <a:pt x="2118" y="10605"/>
                  <a:pt x="2540" y="11590"/>
                </a:cubicBezTo>
                <a:cubicBezTo>
                  <a:pt x="2962" y="10605"/>
                  <a:pt x="3940" y="9914"/>
                  <a:pt x="5080" y="9914"/>
                </a:cubicBezTo>
                <a:cubicBezTo>
                  <a:pt x="6220" y="9914"/>
                  <a:pt x="7198" y="10605"/>
                  <a:pt x="7620" y="11590"/>
                </a:cubicBezTo>
                <a:cubicBezTo>
                  <a:pt x="8042" y="10605"/>
                  <a:pt x="9020" y="9914"/>
                  <a:pt x="10160" y="9914"/>
                </a:cubicBezTo>
                <a:cubicBezTo>
                  <a:pt x="11300" y="9914"/>
                  <a:pt x="12278" y="10605"/>
                  <a:pt x="12700" y="11590"/>
                </a:cubicBezTo>
                <a:cubicBezTo>
                  <a:pt x="13122" y="10605"/>
                  <a:pt x="14100" y="9914"/>
                  <a:pt x="15240" y="9914"/>
                </a:cubicBezTo>
                <a:cubicBezTo>
                  <a:pt x="16380" y="9914"/>
                  <a:pt x="17358" y="10605"/>
                  <a:pt x="17780" y="11590"/>
                </a:cubicBezTo>
                <a:cubicBezTo>
                  <a:pt x="18202" y="10605"/>
                  <a:pt x="19180" y="9914"/>
                  <a:pt x="20320" y="9914"/>
                </a:cubicBezTo>
                <a:cubicBezTo>
                  <a:pt x="21460" y="9914"/>
                  <a:pt x="22438" y="10605"/>
                  <a:pt x="22860" y="11590"/>
                </a:cubicBezTo>
                <a:cubicBezTo>
                  <a:pt x="23282" y="10605"/>
                  <a:pt x="24260" y="9914"/>
                  <a:pt x="25400" y="9914"/>
                </a:cubicBezTo>
                <a:lnTo>
                  <a:pt x="25400" y="0"/>
                </a:lnTo>
                <a:lnTo>
                  <a:pt x="0" y="0"/>
                </a:lnTo>
                <a:lnTo>
                  <a:pt x="0" y="9914"/>
                </a:lnTo>
                <a:close/>
              </a:path>
            </a:pathLst>
          </a:custGeom>
          <a:solidFill>
            <a:srgbClr val="00D7A7"/>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29264674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Kansi 3">
    <p:bg>
      <p:bgPr>
        <a:solidFill>
          <a:srgbClr val="FFC61E"/>
        </a:solidFill>
        <a:effectLst/>
      </p:bgPr>
    </p:bg>
    <p:spTree>
      <p:nvGrpSpPr>
        <p:cNvPr id="1" name=""/>
        <p:cNvGrpSpPr/>
        <p:nvPr/>
      </p:nvGrpSpPr>
      <p:grpSpPr>
        <a:xfrm>
          <a:off x="0" y="0"/>
          <a:ext cx="0" cy="0"/>
          <a:chOff x="0" y="0"/>
          <a:chExt cx="0" cy="0"/>
        </a:xfrm>
      </p:grpSpPr>
      <p:sp>
        <p:nvSpPr>
          <p:cNvPr id="27" name="Freeform 5"/>
          <p:cNvSpPr>
            <a:spLocks/>
          </p:cNvSpPr>
          <p:nvPr userDrawn="1"/>
        </p:nvSpPr>
        <p:spPr bwMode="white">
          <a:xfrm>
            <a:off x="0" y="0"/>
            <a:ext cx="7305472" cy="6858000"/>
          </a:xfrm>
          <a:custGeom>
            <a:avLst/>
            <a:gdLst>
              <a:gd name="T0" fmla="*/ 15203 w 15203"/>
              <a:gd name="T1" fmla="*/ 14300 h 14300"/>
              <a:gd name="T2" fmla="*/ 14018 w 15203"/>
              <a:gd name="T3" fmla="*/ 12518 h 14300"/>
              <a:gd name="T4" fmla="*/ 15203 w 15203"/>
              <a:gd name="T5" fmla="*/ 10722 h 14300"/>
              <a:gd name="T6" fmla="*/ 14018 w 15203"/>
              <a:gd name="T7" fmla="*/ 8926 h 14300"/>
              <a:gd name="T8" fmla="*/ 15203 w 15203"/>
              <a:gd name="T9" fmla="*/ 7131 h 14300"/>
              <a:gd name="T10" fmla="*/ 14018 w 15203"/>
              <a:gd name="T11" fmla="*/ 5335 h 14300"/>
              <a:gd name="T12" fmla="*/ 15203 w 15203"/>
              <a:gd name="T13" fmla="*/ 3540 h 14300"/>
              <a:gd name="T14" fmla="*/ 14018 w 15203"/>
              <a:gd name="T15" fmla="*/ 1744 h 14300"/>
              <a:gd name="T16" fmla="*/ 15202 w 15203"/>
              <a:gd name="T17" fmla="*/ 0 h 14300"/>
              <a:gd name="T18" fmla="*/ 0 w 15203"/>
              <a:gd name="T19" fmla="*/ 0 h 14300"/>
              <a:gd name="T20" fmla="*/ 0 w 15203"/>
              <a:gd name="T21" fmla="*/ 3271 h 14300"/>
              <a:gd name="T22" fmla="*/ 0 w 15203"/>
              <a:gd name="T23" fmla="*/ 14300 h 14300"/>
              <a:gd name="T24" fmla="*/ 15203 w 15203"/>
              <a:gd name="T25" fmla="*/ 1430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03" h="14300">
                <a:moveTo>
                  <a:pt x="15203" y="14300"/>
                </a:moveTo>
                <a:cubicBezTo>
                  <a:pt x="15197" y="13500"/>
                  <a:pt x="14711" y="12814"/>
                  <a:pt x="14018" y="12518"/>
                </a:cubicBezTo>
                <a:cubicBezTo>
                  <a:pt x="14714" y="12219"/>
                  <a:pt x="15203" y="11528"/>
                  <a:pt x="15203" y="10722"/>
                </a:cubicBezTo>
                <a:cubicBezTo>
                  <a:pt x="15203" y="9916"/>
                  <a:pt x="14714" y="9225"/>
                  <a:pt x="14018" y="8926"/>
                </a:cubicBezTo>
                <a:cubicBezTo>
                  <a:pt x="14714" y="8628"/>
                  <a:pt x="15203" y="7937"/>
                  <a:pt x="15203" y="7131"/>
                </a:cubicBezTo>
                <a:cubicBezTo>
                  <a:pt x="15203" y="6325"/>
                  <a:pt x="14714" y="5634"/>
                  <a:pt x="14018" y="5335"/>
                </a:cubicBezTo>
                <a:cubicBezTo>
                  <a:pt x="14714" y="5037"/>
                  <a:pt x="15203" y="4345"/>
                  <a:pt x="15203" y="3540"/>
                </a:cubicBezTo>
                <a:cubicBezTo>
                  <a:pt x="15203" y="2734"/>
                  <a:pt x="14714" y="2042"/>
                  <a:pt x="14018" y="1744"/>
                </a:cubicBezTo>
                <a:cubicBezTo>
                  <a:pt x="14699" y="1452"/>
                  <a:pt x="15182" y="784"/>
                  <a:pt x="15202" y="0"/>
                </a:cubicBezTo>
                <a:lnTo>
                  <a:pt x="0" y="0"/>
                </a:lnTo>
                <a:lnTo>
                  <a:pt x="0" y="3271"/>
                </a:lnTo>
                <a:lnTo>
                  <a:pt x="0" y="14300"/>
                </a:lnTo>
                <a:lnTo>
                  <a:pt x="15203" y="14300"/>
                </a:lnTo>
                <a:close/>
              </a:path>
            </a:pathLst>
          </a:custGeom>
          <a:solidFill>
            <a:srgbClr val="9FC9EB"/>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a:t>
            </a:r>
          </a:p>
        </p:txBody>
      </p:sp>
      <p:pic>
        <p:nvPicPr>
          <p:cNvPr id="28" name="Kuva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3774915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Kansi 3 B">
    <p:bg>
      <p:bgPr>
        <a:solidFill>
          <a:srgbClr val="FFC61E"/>
        </a:solid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0" y="0"/>
            <a:ext cx="9679021" cy="6858000"/>
          </a:xfrm>
          <a:custGeom>
            <a:avLst/>
            <a:gdLst>
              <a:gd name="T0" fmla="*/ 0 w 20142"/>
              <a:gd name="T1" fmla="*/ 0 h 14300"/>
              <a:gd name="T2" fmla="*/ 0 w 20142"/>
              <a:gd name="T3" fmla="*/ 14300 h 14300"/>
              <a:gd name="T4" fmla="*/ 20141 w 20142"/>
              <a:gd name="T5" fmla="*/ 14300 h 14300"/>
              <a:gd name="T6" fmla="*/ 18957 w 20142"/>
              <a:gd name="T7" fmla="*/ 12518 h 14300"/>
              <a:gd name="T8" fmla="*/ 20142 w 20142"/>
              <a:gd name="T9" fmla="*/ 10722 h 14300"/>
              <a:gd name="T10" fmla="*/ 18957 w 20142"/>
              <a:gd name="T11" fmla="*/ 8926 h 14300"/>
              <a:gd name="T12" fmla="*/ 20142 w 20142"/>
              <a:gd name="T13" fmla="*/ 7131 h 14300"/>
              <a:gd name="T14" fmla="*/ 18957 w 20142"/>
              <a:gd name="T15" fmla="*/ 5335 h 14300"/>
              <a:gd name="T16" fmla="*/ 20142 w 20142"/>
              <a:gd name="T17" fmla="*/ 3540 h 14300"/>
              <a:gd name="T18" fmla="*/ 18957 w 20142"/>
              <a:gd name="T19" fmla="*/ 1744 h 14300"/>
              <a:gd name="T20" fmla="*/ 20141 w 20142"/>
              <a:gd name="T21" fmla="*/ 0 h 14300"/>
              <a:gd name="T22" fmla="*/ 0 w 20142"/>
              <a:gd name="T23" fmla="*/ 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142" h="14300">
                <a:moveTo>
                  <a:pt x="0" y="0"/>
                </a:moveTo>
                <a:lnTo>
                  <a:pt x="0" y="14300"/>
                </a:lnTo>
                <a:cubicBezTo>
                  <a:pt x="6714" y="14300"/>
                  <a:pt x="13428" y="14300"/>
                  <a:pt x="20141" y="14300"/>
                </a:cubicBezTo>
                <a:cubicBezTo>
                  <a:pt x="20136" y="13500"/>
                  <a:pt x="19649" y="12814"/>
                  <a:pt x="18957" y="12518"/>
                </a:cubicBezTo>
                <a:cubicBezTo>
                  <a:pt x="19653" y="12219"/>
                  <a:pt x="20142" y="11528"/>
                  <a:pt x="20142" y="10722"/>
                </a:cubicBezTo>
                <a:cubicBezTo>
                  <a:pt x="20142" y="9916"/>
                  <a:pt x="19653" y="9225"/>
                  <a:pt x="18957" y="8926"/>
                </a:cubicBezTo>
                <a:cubicBezTo>
                  <a:pt x="19653" y="8628"/>
                  <a:pt x="20142" y="7937"/>
                  <a:pt x="20142" y="7131"/>
                </a:cubicBezTo>
                <a:cubicBezTo>
                  <a:pt x="20142" y="6325"/>
                  <a:pt x="19653" y="5634"/>
                  <a:pt x="18957" y="5335"/>
                </a:cubicBezTo>
                <a:cubicBezTo>
                  <a:pt x="19653" y="5037"/>
                  <a:pt x="20142" y="4345"/>
                  <a:pt x="20142" y="3540"/>
                </a:cubicBezTo>
                <a:cubicBezTo>
                  <a:pt x="20142" y="2734"/>
                  <a:pt x="19653" y="2042"/>
                  <a:pt x="18957" y="1744"/>
                </a:cubicBezTo>
                <a:cubicBezTo>
                  <a:pt x="19638" y="1452"/>
                  <a:pt x="20120" y="784"/>
                  <a:pt x="20141" y="0"/>
                </a:cubicBezTo>
                <a:cubicBezTo>
                  <a:pt x="13427" y="0"/>
                  <a:pt x="6714" y="0"/>
                  <a:pt x="0" y="0"/>
                </a:cubicBezTo>
                <a:close/>
              </a:path>
            </a:pathLst>
          </a:custGeom>
          <a:solidFill>
            <a:srgbClr val="9FC9EB"/>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33452559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Kansi 4">
    <p:bg>
      <p:bgPr>
        <a:solidFill>
          <a:srgbClr val="00D7A7"/>
        </a:solidFill>
        <a:effectLst/>
      </p:bgPr>
    </p:bg>
    <p:spTree>
      <p:nvGrpSpPr>
        <p:cNvPr id="1" name=""/>
        <p:cNvGrpSpPr/>
        <p:nvPr/>
      </p:nvGrpSpPr>
      <p:grpSpPr>
        <a:xfrm>
          <a:off x="0" y="0"/>
          <a:ext cx="0" cy="0"/>
          <a:chOff x="0" y="0"/>
          <a:chExt cx="0" cy="0"/>
        </a:xfrm>
      </p:grpSpPr>
      <p:sp>
        <p:nvSpPr>
          <p:cNvPr id="7" name="Freeform 5"/>
          <p:cNvSpPr>
            <a:spLocks/>
          </p:cNvSpPr>
          <p:nvPr userDrawn="1"/>
        </p:nvSpPr>
        <p:spPr bwMode="white">
          <a:xfrm>
            <a:off x="0" y="0"/>
            <a:ext cx="9815209" cy="6858000"/>
          </a:xfrm>
          <a:custGeom>
            <a:avLst/>
            <a:gdLst>
              <a:gd name="T0" fmla="*/ 0 w 20470"/>
              <a:gd name="T1" fmla="*/ 14293 h 14293"/>
              <a:gd name="T2" fmla="*/ 5684 w 20470"/>
              <a:gd name="T3" fmla="*/ 14293 h 14293"/>
              <a:gd name="T4" fmla="*/ 5306 w 20470"/>
              <a:gd name="T5" fmla="*/ 13517 h 14293"/>
              <a:gd name="T6" fmla="*/ 5472 w 20470"/>
              <a:gd name="T7" fmla="*/ 12643 h 14293"/>
              <a:gd name="T8" fmla="*/ 6345 w 20470"/>
              <a:gd name="T9" fmla="*/ 12478 h 14293"/>
              <a:gd name="T10" fmla="*/ 7917 w 20470"/>
              <a:gd name="T11" fmla="*/ 13245 h 14293"/>
              <a:gd name="T12" fmla="*/ 8751 w 20470"/>
              <a:gd name="T13" fmla="*/ 13067 h 14293"/>
              <a:gd name="T14" fmla="*/ 8921 w 20470"/>
              <a:gd name="T15" fmla="*/ 12211 h 14293"/>
              <a:gd name="T16" fmla="*/ 8164 w 20470"/>
              <a:gd name="T17" fmla="*/ 10659 h 14293"/>
              <a:gd name="T18" fmla="*/ 8330 w 20470"/>
              <a:gd name="T19" fmla="*/ 9785 h 14293"/>
              <a:gd name="T20" fmla="*/ 9203 w 20470"/>
              <a:gd name="T21" fmla="*/ 9620 h 14293"/>
              <a:gd name="T22" fmla="*/ 10775 w 20470"/>
              <a:gd name="T23" fmla="*/ 10387 h 14293"/>
              <a:gd name="T24" fmla="*/ 11609 w 20470"/>
              <a:gd name="T25" fmla="*/ 10209 h 14293"/>
              <a:gd name="T26" fmla="*/ 11780 w 20470"/>
              <a:gd name="T27" fmla="*/ 9353 h 14293"/>
              <a:gd name="T28" fmla="*/ 11022 w 20470"/>
              <a:gd name="T29" fmla="*/ 7801 h 14293"/>
              <a:gd name="T30" fmla="*/ 11188 w 20470"/>
              <a:gd name="T31" fmla="*/ 6927 h 14293"/>
              <a:gd name="T32" fmla="*/ 12061 w 20470"/>
              <a:gd name="T33" fmla="*/ 6762 h 14293"/>
              <a:gd name="T34" fmla="*/ 13631 w 20470"/>
              <a:gd name="T35" fmla="*/ 7532 h 14293"/>
              <a:gd name="T36" fmla="*/ 14462 w 20470"/>
              <a:gd name="T37" fmla="*/ 7357 h 14293"/>
              <a:gd name="T38" fmla="*/ 14632 w 20470"/>
              <a:gd name="T39" fmla="*/ 6500 h 14293"/>
              <a:gd name="T40" fmla="*/ 13875 w 20470"/>
              <a:gd name="T41" fmla="*/ 4948 h 14293"/>
              <a:gd name="T42" fmla="*/ 14040 w 20470"/>
              <a:gd name="T43" fmla="*/ 4075 h 14293"/>
              <a:gd name="T44" fmla="*/ 14913 w 20470"/>
              <a:gd name="T45" fmla="*/ 3910 h 14293"/>
              <a:gd name="T46" fmla="*/ 16486 w 20470"/>
              <a:gd name="T47" fmla="*/ 4676 h 14293"/>
              <a:gd name="T48" fmla="*/ 17320 w 20470"/>
              <a:gd name="T49" fmla="*/ 4499 h 14293"/>
              <a:gd name="T50" fmla="*/ 17490 w 20470"/>
              <a:gd name="T51" fmla="*/ 3642 h 14293"/>
              <a:gd name="T52" fmla="*/ 16733 w 20470"/>
              <a:gd name="T53" fmla="*/ 2090 h 14293"/>
              <a:gd name="T54" fmla="*/ 16899 w 20470"/>
              <a:gd name="T55" fmla="*/ 1217 h 14293"/>
              <a:gd name="T56" fmla="*/ 17772 w 20470"/>
              <a:gd name="T57" fmla="*/ 1051 h 14293"/>
              <a:gd name="T58" fmla="*/ 19345 w 20470"/>
              <a:gd name="T59" fmla="*/ 1818 h 14293"/>
              <a:gd name="T60" fmla="*/ 20179 w 20470"/>
              <a:gd name="T61" fmla="*/ 1639 h 14293"/>
              <a:gd name="T62" fmla="*/ 20349 w 20470"/>
              <a:gd name="T63" fmla="*/ 783 h 14293"/>
              <a:gd name="T64" fmla="*/ 19967 w 20470"/>
              <a:gd name="T65" fmla="*/ 0 h 14293"/>
              <a:gd name="T66" fmla="*/ 0 w 20470"/>
              <a:gd name="T67" fmla="*/ 0 h 14293"/>
              <a:gd name="T68" fmla="*/ 0 w 20470"/>
              <a:gd name="T69" fmla="*/ 14293 h 14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470" h="14293">
                <a:moveTo>
                  <a:pt x="0" y="14293"/>
                </a:moveTo>
                <a:lnTo>
                  <a:pt x="5684" y="14293"/>
                </a:lnTo>
                <a:cubicBezTo>
                  <a:pt x="5495" y="13905"/>
                  <a:pt x="5306" y="13517"/>
                  <a:pt x="5306" y="13517"/>
                </a:cubicBezTo>
                <a:cubicBezTo>
                  <a:pt x="5306" y="13517"/>
                  <a:pt x="5077" y="13038"/>
                  <a:pt x="5472" y="12643"/>
                </a:cubicBezTo>
                <a:cubicBezTo>
                  <a:pt x="5708" y="12407"/>
                  <a:pt x="6053" y="12349"/>
                  <a:pt x="6345" y="12478"/>
                </a:cubicBezTo>
                <a:cubicBezTo>
                  <a:pt x="6357" y="12483"/>
                  <a:pt x="7917" y="13245"/>
                  <a:pt x="7917" y="13245"/>
                </a:cubicBezTo>
                <a:cubicBezTo>
                  <a:pt x="7917" y="13245"/>
                  <a:pt x="8353" y="13466"/>
                  <a:pt x="8751" y="13067"/>
                </a:cubicBezTo>
                <a:cubicBezTo>
                  <a:pt x="8982" y="12837"/>
                  <a:pt x="9042" y="12503"/>
                  <a:pt x="8921" y="12211"/>
                </a:cubicBezTo>
                <a:cubicBezTo>
                  <a:pt x="8913" y="12193"/>
                  <a:pt x="8164" y="10659"/>
                  <a:pt x="8164" y="10659"/>
                </a:cubicBezTo>
                <a:cubicBezTo>
                  <a:pt x="8164" y="10659"/>
                  <a:pt x="7935" y="10180"/>
                  <a:pt x="8330" y="9785"/>
                </a:cubicBezTo>
                <a:cubicBezTo>
                  <a:pt x="8566" y="9549"/>
                  <a:pt x="8912" y="9491"/>
                  <a:pt x="9203" y="9620"/>
                </a:cubicBezTo>
                <a:cubicBezTo>
                  <a:pt x="9215" y="9625"/>
                  <a:pt x="10775" y="10387"/>
                  <a:pt x="10775" y="10387"/>
                </a:cubicBezTo>
                <a:cubicBezTo>
                  <a:pt x="10775" y="10387"/>
                  <a:pt x="11211" y="10608"/>
                  <a:pt x="11609" y="10209"/>
                </a:cubicBezTo>
                <a:cubicBezTo>
                  <a:pt x="11840" y="9979"/>
                  <a:pt x="11901" y="9645"/>
                  <a:pt x="11780" y="9353"/>
                </a:cubicBezTo>
                <a:cubicBezTo>
                  <a:pt x="11771" y="9335"/>
                  <a:pt x="11022" y="7801"/>
                  <a:pt x="11022" y="7801"/>
                </a:cubicBezTo>
                <a:cubicBezTo>
                  <a:pt x="11022" y="7801"/>
                  <a:pt x="10793" y="7322"/>
                  <a:pt x="11188" y="6927"/>
                </a:cubicBezTo>
                <a:cubicBezTo>
                  <a:pt x="11425" y="6691"/>
                  <a:pt x="11770" y="6633"/>
                  <a:pt x="12061" y="6762"/>
                </a:cubicBezTo>
                <a:cubicBezTo>
                  <a:pt x="12074" y="6767"/>
                  <a:pt x="13631" y="7532"/>
                  <a:pt x="13631" y="7532"/>
                </a:cubicBezTo>
                <a:cubicBezTo>
                  <a:pt x="13631" y="7532"/>
                  <a:pt x="14095" y="7723"/>
                  <a:pt x="14462" y="7357"/>
                </a:cubicBezTo>
                <a:cubicBezTo>
                  <a:pt x="14692" y="7127"/>
                  <a:pt x="14753" y="6793"/>
                  <a:pt x="14632" y="6500"/>
                </a:cubicBezTo>
                <a:cubicBezTo>
                  <a:pt x="14623" y="6483"/>
                  <a:pt x="13875" y="4948"/>
                  <a:pt x="13875" y="4948"/>
                </a:cubicBezTo>
                <a:cubicBezTo>
                  <a:pt x="13875" y="4948"/>
                  <a:pt x="13646" y="4470"/>
                  <a:pt x="14040" y="4075"/>
                </a:cubicBezTo>
                <a:cubicBezTo>
                  <a:pt x="14277" y="3838"/>
                  <a:pt x="14622" y="3781"/>
                  <a:pt x="14913" y="3910"/>
                </a:cubicBezTo>
                <a:cubicBezTo>
                  <a:pt x="14926" y="3915"/>
                  <a:pt x="16486" y="4676"/>
                  <a:pt x="16486" y="4676"/>
                </a:cubicBezTo>
                <a:cubicBezTo>
                  <a:pt x="16486" y="4676"/>
                  <a:pt x="16921" y="4897"/>
                  <a:pt x="17320" y="4499"/>
                </a:cubicBezTo>
                <a:cubicBezTo>
                  <a:pt x="17550" y="4268"/>
                  <a:pt x="17611" y="3935"/>
                  <a:pt x="17490" y="3642"/>
                </a:cubicBezTo>
                <a:cubicBezTo>
                  <a:pt x="17481" y="3624"/>
                  <a:pt x="16733" y="2090"/>
                  <a:pt x="16733" y="2090"/>
                </a:cubicBezTo>
                <a:cubicBezTo>
                  <a:pt x="16733" y="2090"/>
                  <a:pt x="16504" y="1611"/>
                  <a:pt x="16899" y="1217"/>
                </a:cubicBezTo>
                <a:cubicBezTo>
                  <a:pt x="17135" y="980"/>
                  <a:pt x="17480" y="922"/>
                  <a:pt x="17772" y="1051"/>
                </a:cubicBezTo>
                <a:cubicBezTo>
                  <a:pt x="17784" y="1056"/>
                  <a:pt x="19345" y="1818"/>
                  <a:pt x="19345" y="1818"/>
                </a:cubicBezTo>
                <a:cubicBezTo>
                  <a:pt x="19345" y="1818"/>
                  <a:pt x="19807" y="2012"/>
                  <a:pt x="20179" y="1639"/>
                </a:cubicBezTo>
                <a:cubicBezTo>
                  <a:pt x="20409" y="1409"/>
                  <a:pt x="20470" y="1075"/>
                  <a:pt x="20349" y="783"/>
                </a:cubicBezTo>
                <a:cubicBezTo>
                  <a:pt x="20345" y="774"/>
                  <a:pt x="20156" y="386"/>
                  <a:pt x="19967" y="0"/>
                </a:cubicBezTo>
                <a:lnTo>
                  <a:pt x="0" y="0"/>
                </a:lnTo>
                <a:lnTo>
                  <a:pt x="0" y="14293"/>
                </a:lnTo>
                <a:close/>
              </a:path>
            </a:pathLst>
          </a:custGeom>
          <a:solidFill>
            <a:srgbClr val="F5A3C7"/>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30212972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Kansi 4 B">
    <p:bg>
      <p:bgPr>
        <a:solidFill>
          <a:srgbClr val="00D7A7"/>
        </a:solid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1" y="0"/>
            <a:ext cx="12193200" cy="6858000"/>
          </a:xfrm>
          <a:custGeom>
            <a:avLst/>
            <a:gdLst>
              <a:gd name="T0" fmla="*/ 0 w 25400"/>
              <a:gd name="T1" fmla="*/ 14293 h 14293"/>
              <a:gd name="T2" fmla="*/ 11682 w 25400"/>
              <a:gd name="T3" fmla="*/ 14293 h 14293"/>
              <a:gd name="T4" fmla="*/ 11303 w 25400"/>
              <a:gd name="T5" fmla="*/ 13517 h 14293"/>
              <a:gd name="T6" fmla="*/ 11469 w 25400"/>
              <a:gd name="T7" fmla="*/ 12643 h 14293"/>
              <a:gd name="T8" fmla="*/ 12342 w 25400"/>
              <a:gd name="T9" fmla="*/ 12478 h 14293"/>
              <a:gd name="T10" fmla="*/ 13914 w 25400"/>
              <a:gd name="T11" fmla="*/ 13245 h 14293"/>
              <a:gd name="T12" fmla="*/ 14748 w 25400"/>
              <a:gd name="T13" fmla="*/ 13067 h 14293"/>
              <a:gd name="T14" fmla="*/ 14919 w 25400"/>
              <a:gd name="T15" fmla="*/ 12211 h 14293"/>
              <a:gd name="T16" fmla="*/ 14161 w 25400"/>
              <a:gd name="T17" fmla="*/ 10659 h 14293"/>
              <a:gd name="T18" fmla="*/ 14327 w 25400"/>
              <a:gd name="T19" fmla="*/ 9785 h 14293"/>
              <a:gd name="T20" fmla="*/ 15200 w 25400"/>
              <a:gd name="T21" fmla="*/ 9620 h 14293"/>
              <a:gd name="T22" fmla="*/ 16773 w 25400"/>
              <a:gd name="T23" fmla="*/ 10387 h 14293"/>
              <a:gd name="T24" fmla="*/ 17607 w 25400"/>
              <a:gd name="T25" fmla="*/ 10209 h 14293"/>
              <a:gd name="T26" fmla="*/ 17777 w 25400"/>
              <a:gd name="T27" fmla="*/ 9353 h 14293"/>
              <a:gd name="T28" fmla="*/ 17020 w 25400"/>
              <a:gd name="T29" fmla="*/ 7801 h 14293"/>
              <a:gd name="T30" fmla="*/ 17185 w 25400"/>
              <a:gd name="T31" fmla="*/ 6927 h 14293"/>
              <a:gd name="T32" fmla="*/ 18058 w 25400"/>
              <a:gd name="T33" fmla="*/ 6762 h 14293"/>
              <a:gd name="T34" fmla="*/ 19628 w 25400"/>
              <a:gd name="T35" fmla="*/ 7532 h 14293"/>
              <a:gd name="T36" fmla="*/ 20459 w 25400"/>
              <a:gd name="T37" fmla="*/ 7357 h 14293"/>
              <a:gd name="T38" fmla="*/ 20629 w 25400"/>
              <a:gd name="T39" fmla="*/ 6500 h 14293"/>
              <a:gd name="T40" fmla="*/ 19872 w 25400"/>
              <a:gd name="T41" fmla="*/ 4948 h 14293"/>
              <a:gd name="T42" fmla="*/ 20038 w 25400"/>
              <a:gd name="T43" fmla="*/ 4075 h 14293"/>
              <a:gd name="T44" fmla="*/ 20911 w 25400"/>
              <a:gd name="T45" fmla="*/ 3910 h 14293"/>
              <a:gd name="T46" fmla="*/ 22483 w 25400"/>
              <a:gd name="T47" fmla="*/ 4676 h 14293"/>
              <a:gd name="T48" fmla="*/ 23317 w 25400"/>
              <a:gd name="T49" fmla="*/ 4499 h 14293"/>
              <a:gd name="T50" fmla="*/ 23487 w 25400"/>
              <a:gd name="T51" fmla="*/ 3642 h 14293"/>
              <a:gd name="T52" fmla="*/ 22730 w 25400"/>
              <a:gd name="T53" fmla="*/ 2090 h 14293"/>
              <a:gd name="T54" fmla="*/ 22896 w 25400"/>
              <a:gd name="T55" fmla="*/ 1217 h 14293"/>
              <a:gd name="T56" fmla="*/ 23769 w 25400"/>
              <a:gd name="T57" fmla="*/ 1051 h 14293"/>
              <a:gd name="T58" fmla="*/ 25342 w 25400"/>
              <a:gd name="T59" fmla="*/ 1818 h 14293"/>
              <a:gd name="T60" fmla="*/ 25400 w 25400"/>
              <a:gd name="T61" fmla="*/ 1837 h 14293"/>
              <a:gd name="T62" fmla="*/ 25400 w 25400"/>
              <a:gd name="T63" fmla="*/ 0 h 14293"/>
              <a:gd name="T64" fmla="*/ 0 w 25400"/>
              <a:gd name="T65" fmla="*/ 0 h 14293"/>
              <a:gd name="T66" fmla="*/ 0 w 25400"/>
              <a:gd name="T67" fmla="*/ 14293 h 14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400" h="14293">
                <a:moveTo>
                  <a:pt x="0" y="14293"/>
                </a:moveTo>
                <a:lnTo>
                  <a:pt x="11682" y="14293"/>
                </a:lnTo>
                <a:cubicBezTo>
                  <a:pt x="11492" y="13905"/>
                  <a:pt x="11303" y="13517"/>
                  <a:pt x="11303" y="13517"/>
                </a:cubicBezTo>
                <a:cubicBezTo>
                  <a:pt x="11303" y="13517"/>
                  <a:pt x="11074" y="13038"/>
                  <a:pt x="11469" y="12643"/>
                </a:cubicBezTo>
                <a:cubicBezTo>
                  <a:pt x="11705" y="12407"/>
                  <a:pt x="12051" y="12349"/>
                  <a:pt x="12342" y="12478"/>
                </a:cubicBezTo>
                <a:cubicBezTo>
                  <a:pt x="12354" y="12483"/>
                  <a:pt x="13914" y="13245"/>
                  <a:pt x="13914" y="13245"/>
                </a:cubicBezTo>
                <a:cubicBezTo>
                  <a:pt x="13914" y="13245"/>
                  <a:pt x="14350" y="13466"/>
                  <a:pt x="14748" y="13067"/>
                </a:cubicBezTo>
                <a:cubicBezTo>
                  <a:pt x="14979" y="12837"/>
                  <a:pt x="15040" y="12503"/>
                  <a:pt x="14919" y="12211"/>
                </a:cubicBezTo>
                <a:cubicBezTo>
                  <a:pt x="14910" y="12193"/>
                  <a:pt x="14161" y="10659"/>
                  <a:pt x="14161" y="10659"/>
                </a:cubicBezTo>
                <a:cubicBezTo>
                  <a:pt x="14161" y="10659"/>
                  <a:pt x="13932" y="10180"/>
                  <a:pt x="14327" y="9785"/>
                </a:cubicBezTo>
                <a:cubicBezTo>
                  <a:pt x="14564" y="9549"/>
                  <a:pt x="14909" y="9491"/>
                  <a:pt x="15200" y="9620"/>
                </a:cubicBezTo>
                <a:cubicBezTo>
                  <a:pt x="15213" y="9625"/>
                  <a:pt x="16773" y="10387"/>
                  <a:pt x="16773" y="10387"/>
                </a:cubicBezTo>
                <a:cubicBezTo>
                  <a:pt x="16773" y="10387"/>
                  <a:pt x="17208" y="10608"/>
                  <a:pt x="17607" y="10209"/>
                </a:cubicBezTo>
                <a:cubicBezTo>
                  <a:pt x="17837" y="9979"/>
                  <a:pt x="17898" y="9645"/>
                  <a:pt x="17777" y="9353"/>
                </a:cubicBezTo>
                <a:cubicBezTo>
                  <a:pt x="17768" y="9335"/>
                  <a:pt x="17020" y="7801"/>
                  <a:pt x="17020" y="7801"/>
                </a:cubicBezTo>
                <a:cubicBezTo>
                  <a:pt x="17020" y="7801"/>
                  <a:pt x="16791" y="7322"/>
                  <a:pt x="17185" y="6927"/>
                </a:cubicBezTo>
                <a:cubicBezTo>
                  <a:pt x="17422" y="6691"/>
                  <a:pt x="17767" y="6633"/>
                  <a:pt x="18058" y="6762"/>
                </a:cubicBezTo>
                <a:cubicBezTo>
                  <a:pt x="18071" y="6767"/>
                  <a:pt x="19628" y="7532"/>
                  <a:pt x="19628" y="7532"/>
                </a:cubicBezTo>
                <a:cubicBezTo>
                  <a:pt x="19628" y="7532"/>
                  <a:pt x="20093" y="7723"/>
                  <a:pt x="20459" y="7357"/>
                </a:cubicBezTo>
                <a:cubicBezTo>
                  <a:pt x="20689" y="7127"/>
                  <a:pt x="20750" y="6793"/>
                  <a:pt x="20629" y="6500"/>
                </a:cubicBezTo>
                <a:cubicBezTo>
                  <a:pt x="20620" y="6483"/>
                  <a:pt x="19872" y="4948"/>
                  <a:pt x="19872" y="4948"/>
                </a:cubicBezTo>
                <a:cubicBezTo>
                  <a:pt x="19872" y="4948"/>
                  <a:pt x="19643" y="4470"/>
                  <a:pt x="20038" y="4075"/>
                </a:cubicBezTo>
                <a:cubicBezTo>
                  <a:pt x="20274" y="3838"/>
                  <a:pt x="20619" y="3781"/>
                  <a:pt x="20911" y="3910"/>
                </a:cubicBezTo>
                <a:cubicBezTo>
                  <a:pt x="20923" y="3915"/>
                  <a:pt x="22483" y="4676"/>
                  <a:pt x="22483" y="4676"/>
                </a:cubicBezTo>
                <a:cubicBezTo>
                  <a:pt x="22483" y="4676"/>
                  <a:pt x="22919" y="4897"/>
                  <a:pt x="23317" y="4499"/>
                </a:cubicBezTo>
                <a:cubicBezTo>
                  <a:pt x="23547" y="4268"/>
                  <a:pt x="23608" y="3935"/>
                  <a:pt x="23487" y="3642"/>
                </a:cubicBezTo>
                <a:cubicBezTo>
                  <a:pt x="23479" y="3624"/>
                  <a:pt x="22730" y="2090"/>
                  <a:pt x="22730" y="2090"/>
                </a:cubicBezTo>
                <a:cubicBezTo>
                  <a:pt x="22730" y="2090"/>
                  <a:pt x="22501" y="1611"/>
                  <a:pt x="22896" y="1217"/>
                </a:cubicBezTo>
                <a:cubicBezTo>
                  <a:pt x="23132" y="980"/>
                  <a:pt x="23478" y="922"/>
                  <a:pt x="23769" y="1051"/>
                </a:cubicBezTo>
                <a:cubicBezTo>
                  <a:pt x="23781" y="1056"/>
                  <a:pt x="25342" y="1818"/>
                  <a:pt x="25342" y="1818"/>
                </a:cubicBezTo>
                <a:cubicBezTo>
                  <a:pt x="25342" y="1818"/>
                  <a:pt x="25363" y="1827"/>
                  <a:pt x="25400" y="1837"/>
                </a:cubicBezTo>
                <a:lnTo>
                  <a:pt x="25400" y="0"/>
                </a:lnTo>
                <a:lnTo>
                  <a:pt x="0" y="0"/>
                </a:lnTo>
                <a:lnTo>
                  <a:pt x="0" y="14293"/>
                </a:lnTo>
                <a:close/>
              </a:path>
            </a:pathLst>
          </a:custGeom>
          <a:solidFill>
            <a:srgbClr val="F5A3C7"/>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16935039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Kansi 5">
    <p:bg>
      <p:bgPr>
        <a:solidFill>
          <a:srgbClr val="9FC9EB"/>
        </a:solidFill>
        <a:effectLst/>
      </p:bgPr>
    </p:bg>
    <p:spTree>
      <p:nvGrpSpPr>
        <p:cNvPr id="1" name=""/>
        <p:cNvGrpSpPr/>
        <p:nvPr/>
      </p:nvGrpSpPr>
      <p:grpSpPr>
        <a:xfrm>
          <a:off x="0" y="0"/>
          <a:ext cx="0" cy="0"/>
          <a:chOff x="0" y="0"/>
          <a:chExt cx="0" cy="0"/>
        </a:xfrm>
      </p:grpSpPr>
      <p:sp>
        <p:nvSpPr>
          <p:cNvPr id="6" name="Freeform 5"/>
          <p:cNvSpPr>
            <a:spLocks noChangeAspect="1"/>
          </p:cNvSpPr>
          <p:nvPr userDrawn="1"/>
        </p:nvSpPr>
        <p:spPr bwMode="auto">
          <a:xfrm>
            <a:off x="-18000" y="-18000"/>
            <a:ext cx="9727872" cy="6876000"/>
          </a:xfrm>
          <a:custGeom>
            <a:avLst/>
            <a:gdLst>
              <a:gd name="T0" fmla="*/ 0 w 20206"/>
              <a:gd name="T1" fmla="*/ 13 h 14300"/>
              <a:gd name="T2" fmla="*/ 0 w 20206"/>
              <a:gd name="T3" fmla="*/ 14300 h 14300"/>
              <a:gd name="T4" fmla="*/ 7482 w 20206"/>
              <a:gd name="T5" fmla="*/ 14300 h 14300"/>
              <a:gd name="T6" fmla="*/ 7478 w 20206"/>
              <a:gd name="T7" fmla="*/ 12595 h 14300"/>
              <a:gd name="T8" fmla="*/ 9300 w 20206"/>
              <a:gd name="T9" fmla="*/ 12600 h 14300"/>
              <a:gd name="T10" fmla="*/ 9295 w 20206"/>
              <a:gd name="T11" fmla="*/ 10777 h 14300"/>
              <a:gd name="T12" fmla="*/ 11118 w 20206"/>
              <a:gd name="T13" fmla="*/ 10782 h 14300"/>
              <a:gd name="T14" fmla="*/ 11113 w 20206"/>
              <a:gd name="T15" fmla="*/ 9085 h 14300"/>
              <a:gd name="T16" fmla="*/ 12935 w 20206"/>
              <a:gd name="T17" fmla="*/ 9090 h 14300"/>
              <a:gd name="T18" fmla="*/ 12930 w 20206"/>
              <a:gd name="T19" fmla="*/ 7267 h 14300"/>
              <a:gd name="T20" fmla="*/ 14753 w 20206"/>
              <a:gd name="T21" fmla="*/ 7272 h 14300"/>
              <a:gd name="T22" fmla="*/ 14748 w 20206"/>
              <a:gd name="T23" fmla="*/ 5450 h 14300"/>
              <a:gd name="T24" fmla="*/ 16571 w 20206"/>
              <a:gd name="T25" fmla="*/ 5455 h 14300"/>
              <a:gd name="T26" fmla="*/ 16566 w 20206"/>
              <a:gd name="T27" fmla="*/ 3632 h 14300"/>
              <a:gd name="T28" fmla="*/ 18388 w 20206"/>
              <a:gd name="T29" fmla="*/ 3637 h 14300"/>
              <a:gd name="T30" fmla="*/ 18383 w 20206"/>
              <a:gd name="T31" fmla="*/ 1815 h 14300"/>
              <a:gd name="T32" fmla="*/ 20206 w 20206"/>
              <a:gd name="T33" fmla="*/ 1820 h 14300"/>
              <a:gd name="T34" fmla="*/ 20201 w 20206"/>
              <a:gd name="T35" fmla="*/ 0 h 14300"/>
              <a:gd name="T36" fmla="*/ 0 w 20206"/>
              <a:gd name="T37" fmla="*/ 13 h 14300"/>
              <a:gd name="connsiteX0" fmla="*/ 284 w 20206"/>
              <a:gd name="connsiteY0" fmla="*/ 196 h 14300"/>
              <a:gd name="connsiteX1" fmla="*/ 0 w 20206"/>
              <a:gd name="connsiteY1" fmla="*/ 14300 h 14300"/>
              <a:gd name="connsiteX2" fmla="*/ 7482 w 20206"/>
              <a:gd name="connsiteY2" fmla="*/ 14300 h 14300"/>
              <a:gd name="connsiteX3" fmla="*/ 7478 w 20206"/>
              <a:gd name="connsiteY3" fmla="*/ 12595 h 14300"/>
              <a:gd name="connsiteX4" fmla="*/ 9300 w 20206"/>
              <a:gd name="connsiteY4" fmla="*/ 12600 h 14300"/>
              <a:gd name="connsiteX5" fmla="*/ 9295 w 20206"/>
              <a:gd name="connsiteY5" fmla="*/ 10777 h 14300"/>
              <a:gd name="connsiteX6" fmla="*/ 11118 w 20206"/>
              <a:gd name="connsiteY6" fmla="*/ 10782 h 14300"/>
              <a:gd name="connsiteX7" fmla="*/ 11113 w 20206"/>
              <a:gd name="connsiteY7" fmla="*/ 9085 h 14300"/>
              <a:gd name="connsiteX8" fmla="*/ 12935 w 20206"/>
              <a:gd name="connsiteY8" fmla="*/ 9090 h 14300"/>
              <a:gd name="connsiteX9" fmla="*/ 12930 w 20206"/>
              <a:gd name="connsiteY9" fmla="*/ 7267 h 14300"/>
              <a:gd name="connsiteX10" fmla="*/ 14753 w 20206"/>
              <a:gd name="connsiteY10" fmla="*/ 7272 h 14300"/>
              <a:gd name="connsiteX11" fmla="*/ 14748 w 20206"/>
              <a:gd name="connsiteY11" fmla="*/ 5450 h 14300"/>
              <a:gd name="connsiteX12" fmla="*/ 16571 w 20206"/>
              <a:gd name="connsiteY12" fmla="*/ 5455 h 14300"/>
              <a:gd name="connsiteX13" fmla="*/ 16566 w 20206"/>
              <a:gd name="connsiteY13" fmla="*/ 3632 h 14300"/>
              <a:gd name="connsiteX14" fmla="*/ 18388 w 20206"/>
              <a:gd name="connsiteY14" fmla="*/ 3637 h 14300"/>
              <a:gd name="connsiteX15" fmla="*/ 18383 w 20206"/>
              <a:gd name="connsiteY15" fmla="*/ 1815 h 14300"/>
              <a:gd name="connsiteX16" fmla="*/ 20206 w 20206"/>
              <a:gd name="connsiteY16" fmla="*/ 1820 h 14300"/>
              <a:gd name="connsiteX17" fmla="*/ 20201 w 20206"/>
              <a:gd name="connsiteY17" fmla="*/ 0 h 14300"/>
              <a:gd name="connsiteX18" fmla="*/ 284 w 20206"/>
              <a:gd name="connsiteY18" fmla="*/ 196 h 14300"/>
              <a:gd name="connsiteX0" fmla="*/ 27 w 20233"/>
              <a:gd name="connsiteY0" fmla="*/ 13 h 14300"/>
              <a:gd name="connsiteX1" fmla="*/ 27 w 20233"/>
              <a:gd name="connsiteY1" fmla="*/ 14300 h 14300"/>
              <a:gd name="connsiteX2" fmla="*/ 7509 w 20233"/>
              <a:gd name="connsiteY2" fmla="*/ 14300 h 14300"/>
              <a:gd name="connsiteX3" fmla="*/ 7505 w 20233"/>
              <a:gd name="connsiteY3" fmla="*/ 12595 h 14300"/>
              <a:gd name="connsiteX4" fmla="*/ 9327 w 20233"/>
              <a:gd name="connsiteY4" fmla="*/ 12600 h 14300"/>
              <a:gd name="connsiteX5" fmla="*/ 9322 w 20233"/>
              <a:gd name="connsiteY5" fmla="*/ 10777 h 14300"/>
              <a:gd name="connsiteX6" fmla="*/ 11145 w 20233"/>
              <a:gd name="connsiteY6" fmla="*/ 10782 h 14300"/>
              <a:gd name="connsiteX7" fmla="*/ 11140 w 20233"/>
              <a:gd name="connsiteY7" fmla="*/ 9085 h 14300"/>
              <a:gd name="connsiteX8" fmla="*/ 12962 w 20233"/>
              <a:gd name="connsiteY8" fmla="*/ 9090 h 14300"/>
              <a:gd name="connsiteX9" fmla="*/ 12957 w 20233"/>
              <a:gd name="connsiteY9" fmla="*/ 7267 h 14300"/>
              <a:gd name="connsiteX10" fmla="*/ 14780 w 20233"/>
              <a:gd name="connsiteY10" fmla="*/ 7272 h 14300"/>
              <a:gd name="connsiteX11" fmla="*/ 14775 w 20233"/>
              <a:gd name="connsiteY11" fmla="*/ 5450 h 14300"/>
              <a:gd name="connsiteX12" fmla="*/ 16598 w 20233"/>
              <a:gd name="connsiteY12" fmla="*/ 5455 h 14300"/>
              <a:gd name="connsiteX13" fmla="*/ 16593 w 20233"/>
              <a:gd name="connsiteY13" fmla="*/ 3632 h 14300"/>
              <a:gd name="connsiteX14" fmla="*/ 18415 w 20233"/>
              <a:gd name="connsiteY14" fmla="*/ 3637 h 14300"/>
              <a:gd name="connsiteX15" fmla="*/ 18410 w 20233"/>
              <a:gd name="connsiteY15" fmla="*/ 1815 h 14300"/>
              <a:gd name="connsiteX16" fmla="*/ 20233 w 20233"/>
              <a:gd name="connsiteY16" fmla="*/ 1820 h 14300"/>
              <a:gd name="connsiteX17" fmla="*/ 20228 w 20233"/>
              <a:gd name="connsiteY17" fmla="*/ 0 h 14300"/>
              <a:gd name="connsiteX18" fmla="*/ 27 w 20233"/>
              <a:gd name="connsiteY18" fmla="*/ 13 h 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233" h="14300">
                <a:moveTo>
                  <a:pt x="27" y="13"/>
                </a:moveTo>
                <a:cubicBezTo>
                  <a:pt x="-68" y="4714"/>
                  <a:pt x="122" y="9599"/>
                  <a:pt x="27" y="14300"/>
                </a:cubicBezTo>
                <a:lnTo>
                  <a:pt x="7509" y="14300"/>
                </a:lnTo>
                <a:cubicBezTo>
                  <a:pt x="7508" y="13732"/>
                  <a:pt x="7506" y="13163"/>
                  <a:pt x="7505" y="12595"/>
                </a:cubicBezTo>
                <a:lnTo>
                  <a:pt x="9327" y="12600"/>
                </a:lnTo>
                <a:cubicBezTo>
                  <a:pt x="9325" y="11992"/>
                  <a:pt x="9324" y="11385"/>
                  <a:pt x="9322" y="10777"/>
                </a:cubicBezTo>
                <a:lnTo>
                  <a:pt x="11145" y="10782"/>
                </a:lnTo>
                <a:cubicBezTo>
                  <a:pt x="11143" y="10216"/>
                  <a:pt x="11142" y="9651"/>
                  <a:pt x="11140" y="9085"/>
                </a:cubicBezTo>
                <a:lnTo>
                  <a:pt x="12962" y="9090"/>
                </a:lnTo>
                <a:cubicBezTo>
                  <a:pt x="12960" y="8482"/>
                  <a:pt x="12959" y="7875"/>
                  <a:pt x="12957" y="7267"/>
                </a:cubicBezTo>
                <a:lnTo>
                  <a:pt x="14780" y="7272"/>
                </a:lnTo>
                <a:cubicBezTo>
                  <a:pt x="14778" y="6665"/>
                  <a:pt x="14777" y="6057"/>
                  <a:pt x="14775" y="5450"/>
                </a:cubicBezTo>
                <a:lnTo>
                  <a:pt x="16598" y="5455"/>
                </a:lnTo>
                <a:cubicBezTo>
                  <a:pt x="16596" y="4847"/>
                  <a:pt x="16595" y="4240"/>
                  <a:pt x="16593" y="3632"/>
                </a:cubicBezTo>
                <a:lnTo>
                  <a:pt x="18415" y="3637"/>
                </a:lnTo>
                <a:cubicBezTo>
                  <a:pt x="18413" y="3030"/>
                  <a:pt x="18412" y="2422"/>
                  <a:pt x="18410" y="1815"/>
                </a:cubicBezTo>
                <a:lnTo>
                  <a:pt x="20233" y="1820"/>
                </a:lnTo>
                <a:cubicBezTo>
                  <a:pt x="20231" y="1213"/>
                  <a:pt x="20230" y="607"/>
                  <a:pt x="20228" y="0"/>
                </a:cubicBezTo>
                <a:lnTo>
                  <a:pt x="27" y="13"/>
                </a:lnTo>
                <a:close/>
              </a:path>
            </a:pathLst>
          </a:custGeom>
          <a:solidFill>
            <a:srgbClr val="DB2719"/>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32168048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Kansi 5 B">
    <p:bg>
      <p:bgPr>
        <a:solidFill>
          <a:srgbClr val="9FC9EB"/>
        </a:solidFill>
        <a:effectLst/>
      </p:bgPr>
    </p:bg>
    <p:spTree>
      <p:nvGrpSpPr>
        <p:cNvPr id="1" name=""/>
        <p:cNvGrpSpPr/>
        <p:nvPr/>
      </p:nvGrpSpPr>
      <p:grpSpPr>
        <a:xfrm>
          <a:off x="0" y="0"/>
          <a:ext cx="0" cy="0"/>
          <a:chOff x="0" y="0"/>
          <a:chExt cx="0" cy="0"/>
        </a:xfrm>
      </p:grpSpPr>
      <p:sp>
        <p:nvSpPr>
          <p:cNvPr id="7" name="Freeform 5"/>
          <p:cNvSpPr>
            <a:spLocks/>
          </p:cNvSpPr>
          <p:nvPr userDrawn="1"/>
        </p:nvSpPr>
        <p:spPr bwMode="auto">
          <a:xfrm>
            <a:off x="0" y="0"/>
            <a:ext cx="12193200" cy="6858000"/>
          </a:xfrm>
          <a:custGeom>
            <a:avLst/>
            <a:gdLst>
              <a:gd name="T0" fmla="*/ 0 w 25400"/>
              <a:gd name="T1" fmla="*/ 0 h 14300"/>
              <a:gd name="T2" fmla="*/ 0 w 25400"/>
              <a:gd name="T3" fmla="*/ 14300 h 14300"/>
              <a:gd name="T4" fmla="*/ 14503 w 25400"/>
              <a:gd name="T5" fmla="*/ 14300 h 14300"/>
              <a:gd name="T6" fmla="*/ 14498 w 25400"/>
              <a:gd name="T7" fmla="*/ 12595 h 14300"/>
              <a:gd name="T8" fmla="*/ 16321 w 25400"/>
              <a:gd name="T9" fmla="*/ 12600 h 14300"/>
              <a:gd name="T10" fmla="*/ 16316 w 25400"/>
              <a:gd name="T11" fmla="*/ 10777 h 14300"/>
              <a:gd name="T12" fmla="*/ 18138 w 25400"/>
              <a:gd name="T13" fmla="*/ 10782 h 14300"/>
              <a:gd name="T14" fmla="*/ 18133 w 25400"/>
              <a:gd name="T15" fmla="*/ 9085 h 14300"/>
              <a:gd name="T16" fmla="*/ 19956 w 25400"/>
              <a:gd name="T17" fmla="*/ 9090 h 14300"/>
              <a:gd name="T18" fmla="*/ 19951 w 25400"/>
              <a:gd name="T19" fmla="*/ 7267 h 14300"/>
              <a:gd name="T20" fmla="*/ 21773 w 25400"/>
              <a:gd name="T21" fmla="*/ 7272 h 14300"/>
              <a:gd name="T22" fmla="*/ 21768 w 25400"/>
              <a:gd name="T23" fmla="*/ 5450 h 14300"/>
              <a:gd name="T24" fmla="*/ 23591 w 25400"/>
              <a:gd name="T25" fmla="*/ 5455 h 14300"/>
              <a:gd name="T26" fmla="*/ 23586 w 25400"/>
              <a:gd name="T27" fmla="*/ 3632 h 14300"/>
              <a:gd name="T28" fmla="*/ 25400 w 25400"/>
              <a:gd name="T29" fmla="*/ 3637 h 14300"/>
              <a:gd name="T30" fmla="*/ 25400 w 25400"/>
              <a:gd name="T31" fmla="*/ 0 h 14300"/>
              <a:gd name="T32" fmla="*/ 0 w 25400"/>
              <a:gd name="T33" fmla="*/ 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400" h="14300">
                <a:moveTo>
                  <a:pt x="0" y="0"/>
                </a:moveTo>
                <a:lnTo>
                  <a:pt x="0" y="14300"/>
                </a:lnTo>
                <a:lnTo>
                  <a:pt x="14503" y="14300"/>
                </a:lnTo>
                <a:lnTo>
                  <a:pt x="14498" y="12595"/>
                </a:lnTo>
                <a:lnTo>
                  <a:pt x="16321" y="12600"/>
                </a:lnTo>
                <a:lnTo>
                  <a:pt x="16316" y="10777"/>
                </a:lnTo>
                <a:lnTo>
                  <a:pt x="18138" y="10782"/>
                </a:lnTo>
                <a:lnTo>
                  <a:pt x="18133" y="9085"/>
                </a:lnTo>
                <a:lnTo>
                  <a:pt x="19956" y="9090"/>
                </a:lnTo>
                <a:lnTo>
                  <a:pt x="19951" y="7267"/>
                </a:lnTo>
                <a:lnTo>
                  <a:pt x="21773" y="7272"/>
                </a:lnTo>
                <a:lnTo>
                  <a:pt x="21768" y="5450"/>
                </a:lnTo>
                <a:lnTo>
                  <a:pt x="23591" y="5455"/>
                </a:lnTo>
                <a:lnTo>
                  <a:pt x="23586" y="3632"/>
                </a:lnTo>
                <a:lnTo>
                  <a:pt x="25400" y="3637"/>
                </a:lnTo>
                <a:lnTo>
                  <a:pt x="25400" y="0"/>
                </a:lnTo>
                <a:lnTo>
                  <a:pt x="0" y="0"/>
                </a:lnTo>
                <a:close/>
              </a:path>
            </a:pathLst>
          </a:custGeom>
          <a:solidFill>
            <a:srgbClr val="DB2719"/>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a:t>Muokkaa tekstin perustyylejä</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37952154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opetus">
    <p:bg>
      <p:bgPr>
        <a:solidFill>
          <a:srgbClr val="0001BE"/>
        </a:solidFill>
        <a:effectLst/>
      </p:bgPr>
    </p:bg>
    <p:spTree>
      <p:nvGrpSpPr>
        <p:cNvPr id="1" name=""/>
        <p:cNvGrpSpPr/>
        <p:nvPr/>
      </p:nvGrpSpPr>
      <p:grpSpPr>
        <a:xfrm>
          <a:off x="0" y="0"/>
          <a:ext cx="0" cy="0"/>
          <a:chOff x="0" y="0"/>
          <a:chExt cx="0" cy="0"/>
        </a:xfrm>
      </p:grpSpPr>
      <p:sp>
        <p:nvSpPr>
          <p:cNvPr id="11" name="Freeform 5"/>
          <p:cNvSpPr>
            <a:spLocks/>
          </p:cNvSpPr>
          <p:nvPr userDrawn="1"/>
        </p:nvSpPr>
        <p:spPr bwMode="auto">
          <a:xfrm>
            <a:off x="0" y="0"/>
            <a:ext cx="12192000" cy="6858000"/>
          </a:xfrm>
          <a:custGeom>
            <a:avLst/>
            <a:gdLst>
              <a:gd name="T0" fmla="*/ 11070 w 25400"/>
              <a:gd name="T1" fmla="*/ 14300 h 14300"/>
              <a:gd name="T2" fmla="*/ 11503 w 25400"/>
              <a:gd name="T3" fmla="*/ 13565 h 14300"/>
              <a:gd name="T4" fmla="*/ 13018 w 25400"/>
              <a:gd name="T5" fmla="*/ 12686 h 14300"/>
              <a:gd name="T6" fmla="*/ 13897 w 25400"/>
              <a:gd name="T7" fmla="*/ 11171 h 14300"/>
              <a:gd name="T8" fmla="*/ 15412 w 25400"/>
              <a:gd name="T9" fmla="*/ 10292 h 14300"/>
              <a:gd name="T10" fmla="*/ 16291 w 25400"/>
              <a:gd name="T11" fmla="*/ 8777 h 14300"/>
              <a:gd name="T12" fmla="*/ 17807 w 25400"/>
              <a:gd name="T13" fmla="*/ 7898 h 14300"/>
              <a:gd name="T14" fmla="*/ 18686 w 25400"/>
              <a:gd name="T15" fmla="*/ 6382 h 14300"/>
              <a:gd name="T16" fmla="*/ 20201 w 25400"/>
              <a:gd name="T17" fmla="*/ 5503 h 14300"/>
              <a:gd name="T18" fmla="*/ 21080 w 25400"/>
              <a:gd name="T19" fmla="*/ 3988 h 14300"/>
              <a:gd name="T20" fmla="*/ 22595 w 25400"/>
              <a:gd name="T21" fmla="*/ 3109 h 14300"/>
              <a:gd name="T22" fmla="*/ 23474 w 25400"/>
              <a:gd name="T23" fmla="*/ 1594 h 14300"/>
              <a:gd name="T24" fmla="*/ 24988 w 25400"/>
              <a:gd name="T25" fmla="*/ 716 h 14300"/>
              <a:gd name="T26" fmla="*/ 25400 w 25400"/>
              <a:gd name="T27" fmla="*/ 48 h 14300"/>
              <a:gd name="T28" fmla="*/ 25400 w 25400"/>
              <a:gd name="T29" fmla="*/ 0 h 14300"/>
              <a:gd name="T30" fmla="*/ 0 w 25400"/>
              <a:gd name="T31" fmla="*/ 0 h 14300"/>
              <a:gd name="T32" fmla="*/ 0 w 25400"/>
              <a:gd name="T33" fmla="*/ 14300 h 14300"/>
              <a:gd name="T34" fmla="*/ 11070 w 25400"/>
              <a:gd name="T35" fmla="*/ 1430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400" h="14300">
                <a:moveTo>
                  <a:pt x="11070" y="14300"/>
                </a:moveTo>
                <a:cubicBezTo>
                  <a:pt x="11139" y="14078"/>
                  <a:pt x="11214" y="13854"/>
                  <a:pt x="11503" y="13565"/>
                </a:cubicBezTo>
                <a:cubicBezTo>
                  <a:pt x="12102" y="12966"/>
                  <a:pt x="12420" y="13285"/>
                  <a:pt x="13018" y="12686"/>
                </a:cubicBezTo>
                <a:cubicBezTo>
                  <a:pt x="13617" y="12087"/>
                  <a:pt x="13299" y="11769"/>
                  <a:pt x="13897" y="11171"/>
                </a:cubicBezTo>
                <a:cubicBezTo>
                  <a:pt x="14496" y="10572"/>
                  <a:pt x="14814" y="10890"/>
                  <a:pt x="15412" y="10292"/>
                </a:cubicBezTo>
                <a:cubicBezTo>
                  <a:pt x="16011" y="9693"/>
                  <a:pt x="15693" y="9375"/>
                  <a:pt x="16291" y="8777"/>
                </a:cubicBezTo>
                <a:cubicBezTo>
                  <a:pt x="16890" y="8178"/>
                  <a:pt x="17208" y="8496"/>
                  <a:pt x="17807" y="7898"/>
                </a:cubicBezTo>
                <a:cubicBezTo>
                  <a:pt x="18405" y="7299"/>
                  <a:pt x="18087" y="6981"/>
                  <a:pt x="18686" y="6382"/>
                </a:cubicBezTo>
                <a:cubicBezTo>
                  <a:pt x="19284" y="5784"/>
                  <a:pt x="19602" y="6102"/>
                  <a:pt x="20201" y="5503"/>
                </a:cubicBezTo>
                <a:cubicBezTo>
                  <a:pt x="20799" y="4905"/>
                  <a:pt x="20481" y="4587"/>
                  <a:pt x="21080" y="3988"/>
                </a:cubicBezTo>
                <a:cubicBezTo>
                  <a:pt x="21678" y="3390"/>
                  <a:pt x="21997" y="3708"/>
                  <a:pt x="22595" y="3109"/>
                </a:cubicBezTo>
                <a:cubicBezTo>
                  <a:pt x="23194" y="2511"/>
                  <a:pt x="22876" y="2192"/>
                  <a:pt x="23474" y="1594"/>
                </a:cubicBezTo>
                <a:cubicBezTo>
                  <a:pt x="24072" y="996"/>
                  <a:pt x="24390" y="1314"/>
                  <a:pt x="24988" y="716"/>
                </a:cubicBezTo>
                <a:cubicBezTo>
                  <a:pt x="25249" y="455"/>
                  <a:pt x="25336" y="248"/>
                  <a:pt x="25400" y="48"/>
                </a:cubicBezTo>
                <a:lnTo>
                  <a:pt x="25400" y="0"/>
                </a:lnTo>
                <a:lnTo>
                  <a:pt x="0" y="0"/>
                </a:lnTo>
                <a:lnTo>
                  <a:pt x="0" y="14300"/>
                </a:lnTo>
                <a:lnTo>
                  <a:pt x="11070" y="14300"/>
                </a:lnTo>
                <a:close/>
              </a:path>
            </a:pathLst>
          </a:custGeom>
          <a:solidFill>
            <a:srgbClr val="00D7A7"/>
          </a:solidFill>
          <a:ln>
            <a:noFill/>
          </a:ln>
        </p:spPr>
        <p:txBody>
          <a:bodyPr vert="horz" wrap="square" lIns="91440" tIns="45720" rIns="91440" bIns="45720" numCol="1" anchor="t" anchorCtr="0" compatLnSpc="1">
            <a:prstTxWarp prst="textNoShape">
              <a:avLst/>
            </a:prstTxWarp>
          </a:bodyPr>
          <a:lstStyle/>
          <a:p>
            <a:endParaRPr lang="fi-FI"/>
          </a:p>
        </p:txBody>
      </p:sp>
      <p:sp>
        <p:nvSpPr>
          <p:cNvPr id="7" name="Tekstin paikkamerkki 6"/>
          <p:cNvSpPr>
            <a:spLocks noGrp="1"/>
          </p:cNvSpPr>
          <p:nvPr>
            <p:ph type="body" sz="quarter" idx="13" hasCustomPrompt="1"/>
          </p:nvPr>
        </p:nvSpPr>
        <p:spPr>
          <a:xfrm>
            <a:off x="457200" y="2344738"/>
            <a:ext cx="5461000" cy="3044385"/>
          </a:xfrm>
        </p:spPr>
        <p:txBody>
          <a:bodyPr anchor="b" anchorCtr="0"/>
          <a:lstStyle>
            <a:lvl1pPr marL="0" indent="0">
              <a:buNone/>
              <a:defRPr baseline="0">
                <a:solidFill>
                  <a:srgbClr val="FFFFFF"/>
                </a:solidFill>
              </a:defRPr>
            </a:lvl1pPr>
          </a:lstStyle>
          <a:p>
            <a:pPr lvl="0"/>
            <a:r>
              <a:rPr lang="fi-FI" dirty="0"/>
              <a:t>Lisää mahdollinen yhteystieto</a:t>
            </a:r>
          </a:p>
        </p:txBody>
      </p:sp>
      <p:sp>
        <p:nvSpPr>
          <p:cNvPr id="8" name="Tekstiruutu 7"/>
          <p:cNvSpPr txBox="1"/>
          <p:nvPr userDrawn="1"/>
        </p:nvSpPr>
        <p:spPr>
          <a:xfrm>
            <a:off x="301556" y="194553"/>
            <a:ext cx="10087583" cy="1739975"/>
          </a:xfrm>
          <a:prstGeom prst="rect">
            <a:avLst/>
          </a:prstGeom>
          <a:noFill/>
        </p:spPr>
        <p:txBody>
          <a:bodyPr wrap="square" rtlCol="0">
            <a:noAutofit/>
          </a:bodyPr>
          <a:lstStyle/>
          <a:p>
            <a:r>
              <a:rPr lang="fi-FI" sz="9000" b="1" dirty="0">
                <a:solidFill>
                  <a:srgbClr val="FFFFFF"/>
                </a:solidFill>
                <a:latin typeface="+mj-lt"/>
              </a:rPr>
              <a:t>Kiitos!</a:t>
            </a:r>
          </a:p>
        </p:txBody>
      </p:sp>
      <p:pic>
        <p:nvPicPr>
          <p:cNvPr id="12" name="Kuva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3263559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Väliotsikko kupari">
    <p:bg>
      <p:bgPr>
        <a:solidFill>
          <a:srgbClr val="00D7A6"/>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4" name="Päivämäärän paikkamerkki 3"/>
          <p:cNvSpPr>
            <a:spLocks noGrp="1"/>
          </p:cNvSpPr>
          <p:nvPr>
            <p:ph type="dt" sz="half" idx="10"/>
          </p:nvPr>
        </p:nvSpPr>
        <p:spPr/>
        <p:txBody>
          <a:bodyPr/>
          <a:lstStyle>
            <a:lvl1pPr>
              <a:defRPr>
                <a:solidFill>
                  <a:srgbClr val="FFFFFF"/>
                </a:solidFill>
              </a:defRPr>
            </a:lvl1pPr>
          </a:lstStyle>
          <a:p>
            <a:endParaRPr lang="fi-FI"/>
          </a:p>
        </p:txBody>
      </p:sp>
      <p:sp>
        <p:nvSpPr>
          <p:cNvPr id="5" name="Alatunnisteen paikkamerkki 4"/>
          <p:cNvSpPr>
            <a:spLocks noGrp="1"/>
          </p:cNvSpPr>
          <p:nvPr>
            <p:ph type="ftr" sz="quarter" idx="11"/>
          </p:nvPr>
        </p:nvSpPr>
        <p:spPr/>
        <p:txBody>
          <a:bodyPr/>
          <a:lstStyle>
            <a:lvl1pPr>
              <a:defRPr>
                <a:solidFill>
                  <a:srgbClr val="FFFFFF"/>
                </a:solidFill>
              </a:defRPr>
            </a:lvl1pPr>
          </a:lstStyle>
          <a:p>
            <a:endParaRPr lang="fi-FI"/>
          </a:p>
        </p:txBody>
      </p:sp>
      <p:sp>
        <p:nvSpPr>
          <p:cNvPr id="6" name="Dian numeron paikkamerkki 5"/>
          <p:cNvSpPr>
            <a:spLocks noGrp="1"/>
          </p:cNvSpPr>
          <p:nvPr>
            <p:ph type="sldNum" sz="quarter" idx="12"/>
          </p:nvPr>
        </p:nvSpPr>
        <p:spPr/>
        <p:txBody>
          <a:bodyPr/>
          <a:lstStyle>
            <a:lvl1pPr>
              <a:defRPr>
                <a:solidFill>
                  <a:srgbClr val="FFFFFF"/>
                </a:solidFill>
              </a:defRPr>
            </a:lvl1pPr>
          </a:lstStyle>
          <a:p>
            <a:fld id="{66B0B938-106A-4E9D-9931-8D19B263D192}" type="slidenum">
              <a:rPr lang="fi-FI" smtClean="0"/>
              <a:pPr/>
              <a:t>‹#›</a:t>
            </a:fld>
            <a:endParaRPr lang="fi-FI"/>
          </a:p>
        </p:txBody>
      </p:sp>
      <p:pic>
        <p:nvPicPr>
          <p:cNvPr id="21" name="Kuva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412" y="6134100"/>
            <a:ext cx="1058332" cy="593998"/>
          </a:xfrm>
          <a:prstGeom prst="rect">
            <a:avLst/>
          </a:prstGeom>
        </p:spPr>
      </p:pic>
    </p:spTree>
    <p:extLst>
      <p:ext uri="{BB962C8B-B14F-4D97-AF65-F5344CB8AC3E}">
        <p14:creationId xmlns:p14="http://schemas.microsoft.com/office/powerpoint/2010/main" val="19315007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opetus 2">
    <p:bg>
      <p:bgPr>
        <a:solidFill>
          <a:srgbClr val="0001BE"/>
        </a:solidFill>
        <a:effectLst/>
      </p:bgPr>
    </p:bg>
    <p:spTree>
      <p:nvGrpSpPr>
        <p:cNvPr id="1" name=""/>
        <p:cNvGrpSpPr/>
        <p:nvPr/>
      </p:nvGrpSpPr>
      <p:grpSpPr>
        <a:xfrm>
          <a:off x="0" y="0"/>
          <a:ext cx="0" cy="0"/>
          <a:chOff x="0" y="0"/>
          <a:chExt cx="0" cy="0"/>
        </a:xfrm>
      </p:grpSpPr>
      <p:sp>
        <p:nvSpPr>
          <p:cNvPr id="9" name="Freeform 5"/>
          <p:cNvSpPr>
            <a:spLocks/>
          </p:cNvSpPr>
          <p:nvPr userDrawn="1"/>
        </p:nvSpPr>
        <p:spPr bwMode="auto">
          <a:xfrm>
            <a:off x="0" y="0"/>
            <a:ext cx="12192000" cy="6858000"/>
          </a:xfrm>
          <a:custGeom>
            <a:avLst/>
            <a:gdLst>
              <a:gd name="T0" fmla="*/ 11070 w 25400"/>
              <a:gd name="T1" fmla="*/ 14300 h 14300"/>
              <a:gd name="T2" fmla="*/ 11503 w 25400"/>
              <a:gd name="T3" fmla="*/ 13565 h 14300"/>
              <a:gd name="T4" fmla="*/ 13018 w 25400"/>
              <a:gd name="T5" fmla="*/ 12686 h 14300"/>
              <a:gd name="T6" fmla="*/ 13897 w 25400"/>
              <a:gd name="T7" fmla="*/ 11171 h 14300"/>
              <a:gd name="T8" fmla="*/ 15412 w 25400"/>
              <a:gd name="T9" fmla="*/ 10292 h 14300"/>
              <a:gd name="T10" fmla="*/ 16291 w 25400"/>
              <a:gd name="T11" fmla="*/ 8777 h 14300"/>
              <a:gd name="T12" fmla="*/ 17807 w 25400"/>
              <a:gd name="T13" fmla="*/ 7898 h 14300"/>
              <a:gd name="T14" fmla="*/ 18686 w 25400"/>
              <a:gd name="T15" fmla="*/ 6382 h 14300"/>
              <a:gd name="T16" fmla="*/ 20201 w 25400"/>
              <a:gd name="T17" fmla="*/ 5503 h 14300"/>
              <a:gd name="T18" fmla="*/ 21080 w 25400"/>
              <a:gd name="T19" fmla="*/ 3988 h 14300"/>
              <a:gd name="T20" fmla="*/ 22595 w 25400"/>
              <a:gd name="T21" fmla="*/ 3109 h 14300"/>
              <a:gd name="T22" fmla="*/ 23474 w 25400"/>
              <a:gd name="T23" fmla="*/ 1594 h 14300"/>
              <a:gd name="T24" fmla="*/ 24988 w 25400"/>
              <a:gd name="T25" fmla="*/ 716 h 14300"/>
              <a:gd name="T26" fmla="*/ 25400 w 25400"/>
              <a:gd name="T27" fmla="*/ 48 h 14300"/>
              <a:gd name="T28" fmla="*/ 25400 w 25400"/>
              <a:gd name="T29" fmla="*/ 0 h 14300"/>
              <a:gd name="T30" fmla="*/ 0 w 25400"/>
              <a:gd name="T31" fmla="*/ 0 h 14300"/>
              <a:gd name="T32" fmla="*/ 0 w 25400"/>
              <a:gd name="T33" fmla="*/ 14300 h 14300"/>
              <a:gd name="T34" fmla="*/ 11070 w 25400"/>
              <a:gd name="T35" fmla="*/ 1430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400" h="14300">
                <a:moveTo>
                  <a:pt x="11070" y="14300"/>
                </a:moveTo>
                <a:cubicBezTo>
                  <a:pt x="11139" y="14078"/>
                  <a:pt x="11214" y="13854"/>
                  <a:pt x="11503" y="13565"/>
                </a:cubicBezTo>
                <a:cubicBezTo>
                  <a:pt x="12102" y="12966"/>
                  <a:pt x="12420" y="13285"/>
                  <a:pt x="13018" y="12686"/>
                </a:cubicBezTo>
                <a:cubicBezTo>
                  <a:pt x="13617" y="12087"/>
                  <a:pt x="13299" y="11769"/>
                  <a:pt x="13897" y="11171"/>
                </a:cubicBezTo>
                <a:cubicBezTo>
                  <a:pt x="14496" y="10572"/>
                  <a:pt x="14814" y="10890"/>
                  <a:pt x="15412" y="10292"/>
                </a:cubicBezTo>
                <a:cubicBezTo>
                  <a:pt x="16011" y="9693"/>
                  <a:pt x="15693" y="9375"/>
                  <a:pt x="16291" y="8777"/>
                </a:cubicBezTo>
                <a:cubicBezTo>
                  <a:pt x="16890" y="8178"/>
                  <a:pt x="17208" y="8496"/>
                  <a:pt x="17807" y="7898"/>
                </a:cubicBezTo>
                <a:cubicBezTo>
                  <a:pt x="18405" y="7299"/>
                  <a:pt x="18087" y="6981"/>
                  <a:pt x="18686" y="6382"/>
                </a:cubicBezTo>
                <a:cubicBezTo>
                  <a:pt x="19284" y="5784"/>
                  <a:pt x="19602" y="6102"/>
                  <a:pt x="20201" y="5503"/>
                </a:cubicBezTo>
                <a:cubicBezTo>
                  <a:pt x="20799" y="4905"/>
                  <a:pt x="20481" y="4587"/>
                  <a:pt x="21080" y="3988"/>
                </a:cubicBezTo>
                <a:cubicBezTo>
                  <a:pt x="21678" y="3390"/>
                  <a:pt x="21997" y="3708"/>
                  <a:pt x="22595" y="3109"/>
                </a:cubicBezTo>
                <a:cubicBezTo>
                  <a:pt x="23194" y="2511"/>
                  <a:pt x="22876" y="2192"/>
                  <a:pt x="23474" y="1594"/>
                </a:cubicBezTo>
                <a:cubicBezTo>
                  <a:pt x="24072" y="996"/>
                  <a:pt x="24390" y="1314"/>
                  <a:pt x="24988" y="716"/>
                </a:cubicBezTo>
                <a:cubicBezTo>
                  <a:pt x="25249" y="455"/>
                  <a:pt x="25336" y="248"/>
                  <a:pt x="25400" y="48"/>
                </a:cubicBezTo>
                <a:lnTo>
                  <a:pt x="25400" y="0"/>
                </a:lnTo>
                <a:lnTo>
                  <a:pt x="0" y="0"/>
                </a:lnTo>
                <a:lnTo>
                  <a:pt x="0" y="14300"/>
                </a:lnTo>
                <a:lnTo>
                  <a:pt x="11070" y="14300"/>
                </a:lnTo>
                <a:close/>
              </a:path>
            </a:pathLst>
          </a:custGeom>
          <a:solidFill>
            <a:srgbClr val="00D7A7"/>
          </a:solidFill>
          <a:ln>
            <a:noFill/>
          </a:ln>
        </p:spPr>
        <p:txBody>
          <a:bodyPr vert="horz" wrap="square" lIns="91440" tIns="45720" rIns="91440" bIns="45720" numCol="1" anchor="t" anchorCtr="0" compatLnSpc="1">
            <a:prstTxWarp prst="textNoShape">
              <a:avLst/>
            </a:prstTxWarp>
          </a:bodyPr>
          <a:lstStyle/>
          <a:p>
            <a:endParaRPr lang="fi-FI"/>
          </a:p>
        </p:txBody>
      </p:sp>
      <p:pic>
        <p:nvPicPr>
          <p:cNvPr id="10" name="Kuva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
        <p:nvSpPr>
          <p:cNvPr id="7" name="Tekstin paikkamerkki 6"/>
          <p:cNvSpPr>
            <a:spLocks noGrp="1"/>
          </p:cNvSpPr>
          <p:nvPr>
            <p:ph type="body" sz="quarter" idx="13" hasCustomPrompt="1"/>
          </p:nvPr>
        </p:nvSpPr>
        <p:spPr>
          <a:xfrm>
            <a:off x="457200" y="2344738"/>
            <a:ext cx="5461000" cy="3044385"/>
          </a:xfrm>
        </p:spPr>
        <p:txBody>
          <a:bodyPr anchor="b" anchorCtr="0"/>
          <a:lstStyle>
            <a:lvl1pPr marL="0" indent="0">
              <a:buNone/>
              <a:defRPr baseline="0">
                <a:solidFill>
                  <a:srgbClr val="FFFFFF"/>
                </a:solidFill>
              </a:defRPr>
            </a:lvl1pPr>
          </a:lstStyle>
          <a:p>
            <a:pPr lvl="0"/>
            <a:r>
              <a:rPr lang="fi-FI" dirty="0"/>
              <a:t>Lisää mahdollinen yhteystieto</a:t>
            </a:r>
          </a:p>
        </p:txBody>
      </p:sp>
      <p:sp>
        <p:nvSpPr>
          <p:cNvPr id="8" name="Tekstiruutu 7"/>
          <p:cNvSpPr txBox="1"/>
          <p:nvPr userDrawn="1"/>
        </p:nvSpPr>
        <p:spPr>
          <a:xfrm>
            <a:off x="301556" y="194553"/>
            <a:ext cx="10087583" cy="1739975"/>
          </a:xfrm>
          <a:prstGeom prst="rect">
            <a:avLst/>
          </a:prstGeom>
          <a:noFill/>
        </p:spPr>
        <p:txBody>
          <a:bodyPr wrap="square" rtlCol="0">
            <a:noAutofit/>
          </a:bodyPr>
          <a:lstStyle/>
          <a:p>
            <a:r>
              <a:rPr lang="fi-FI" sz="9000" b="1" dirty="0" err="1">
                <a:solidFill>
                  <a:srgbClr val="FFFFFF"/>
                </a:solidFill>
                <a:latin typeface="+mj-lt"/>
              </a:rPr>
              <a:t>Thank</a:t>
            </a:r>
            <a:r>
              <a:rPr lang="fi-FI" sz="9000" b="1" dirty="0">
                <a:solidFill>
                  <a:srgbClr val="FFFFFF"/>
                </a:solidFill>
                <a:latin typeface="+mj-lt"/>
              </a:rPr>
              <a:t> </a:t>
            </a:r>
            <a:r>
              <a:rPr lang="fi-FI" sz="9000" b="1" dirty="0" err="1">
                <a:solidFill>
                  <a:srgbClr val="FFFFFF"/>
                </a:solidFill>
                <a:latin typeface="+mj-lt"/>
              </a:rPr>
              <a:t>you</a:t>
            </a:r>
            <a:r>
              <a:rPr lang="fi-FI" sz="9000" b="1" dirty="0">
                <a:solidFill>
                  <a:srgbClr val="FFFFFF"/>
                </a:solidFill>
                <a:latin typeface="+mj-lt"/>
              </a:rPr>
              <a:t>!</a:t>
            </a:r>
          </a:p>
        </p:txBody>
      </p:sp>
    </p:spTree>
    <p:extLst>
      <p:ext uri="{BB962C8B-B14F-4D97-AF65-F5344CB8AC3E}">
        <p14:creationId xmlns:p14="http://schemas.microsoft.com/office/powerpoint/2010/main" val="24534931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fi-FI"/>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fi-FI"/>
              <a:t>Click to edit Master text styles</a:t>
            </a:r>
          </a:p>
        </p:txBody>
      </p:sp>
      <p:sp>
        <p:nvSpPr>
          <p:cNvPr id="4" name="Date Placeholder 3"/>
          <p:cNvSpPr>
            <a:spLocks noGrp="1"/>
          </p:cNvSpPr>
          <p:nvPr>
            <p:ph type="dt" sz="half" idx="10"/>
          </p:nvPr>
        </p:nvSpPr>
        <p:spPr/>
        <p:txBody>
          <a:bodyPr/>
          <a:lstStyle/>
          <a:p>
            <a:fld id="{7528F55C-4E0E-E740-8491-3CE9286893A2}" type="datetimeFigureOut">
              <a:rPr lang="en-US" smtClean="0"/>
              <a:t>11/9/21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6D859F-C6E7-2A43-B665-63AA0A9954D3}" type="slidenum">
              <a:rPr lang="en-US" smtClean="0"/>
              <a:t>‹#›</a:t>
            </a:fld>
            <a:endParaRPr lang="en-US"/>
          </a:p>
        </p:txBody>
      </p:sp>
    </p:spTree>
    <p:extLst>
      <p:ext uri="{BB962C8B-B14F-4D97-AF65-F5344CB8AC3E}">
        <p14:creationId xmlns:p14="http://schemas.microsoft.com/office/powerpoint/2010/main" val="39085603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0000B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18657914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Väliotsikko">
    <p:bg>
      <p:bgPr>
        <a:solidFill>
          <a:srgbClr val="0000BF"/>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4" name="Päivämäärän paikkamerkki 3"/>
          <p:cNvSpPr>
            <a:spLocks noGrp="1"/>
          </p:cNvSpPr>
          <p:nvPr>
            <p:ph type="dt" sz="half" idx="10"/>
          </p:nvPr>
        </p:nvSpPr>
        <p:spPr/>
        <p:txBody>
          <a:bodyPr/>
          <a:lstStyle>
            <a:lvl1pPr>
              <a:defRPr>
                <a:solidFill>
                  <a:srgbClr val="FFFFFF"/>
                </a:solidFill>
              </a:defRPr>
            </a:lvl1pPr>
          </a:lstStyle>
          <a:p>
            <a:endParaRPr lang="fi-FI"/>
          </a:p>
        </p:txBody>
      </p:sp>
      <p:sp>
        <p:nvSpPr>
          <p:cNvPr id="5" name="Alatunnisteen paikkamerkki 4"/>
          <p:cNvSpPr>
            <a:spLocks noGrp="1"/>
          </p:cNvSpPr>
          <p:nvPr>
            <p:ph type="ftr" sz="quarter" idx="11"/>
          </p:nvPr>
        </p:nvSpPr>
        <p:spPr/>
        <p:txBody>
          <a:bodyPr/>
          <a:lstStyle>
            <a:lvl1pPr>
              <a:defRPr>
                <a:solidFill>
                  <a:srgbClr val="FFFFFF"/>
                </a:solidFill>
              </a:defRPr>
            </a:lvl1pPr>
          </a:lstStyle>
          <a:p>
            <a:endParaRPr lang="fi-FI"/>
          </a:p>
        </p:txBody>
      </p:sp>
      <p:sp>
        <p:nvSpPr>
          <p:cNvPr id="6" name="Dian numeron paikkamerkki 5"/>
          <p:cNvSpPr>
            <a:spLocks noGrp="1"/>
          </p:cNvSpPr>
          <p:nvPr>
            <p:ph type="sldNum" sz="quarter" idx="12"/>
          </p:nvPr>
        </p:nvSpPr>
        <p:spPr/>
        <p:txBody>
          <a:bodyPr/>
          <a:lstStyle>
            <a:lvl1pPr>
              <a:defRPr>
                <a:solidFill>
                  <a:srgbClr val="FFFFFF"/>
                </a:solidFill>
              </a:defRPr>
            </a:lvl1pPr>
          </a:lstStyle>
          <a:p>
            <a:fld id="{66B0B938-106A-4E9D-9931-8D19B263D192}" type="slidenum">
              <a:rPr lang="fi-FI" smtClean="0"/>
              <a:pPr/>
              <a:t>‹#›</a:t>
            </a:fld>
            <a:endParaRPr lang="fi-FI"/>
          </a:p>
        </p:txBody>
      </p:sp>
      <p:pic>
        <p:nvPicPr>
          <p:cNvPr id="21" name="Kuva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412" y="6134100"/>
            <a:ext cx="1058332" cy="593998"/>
          </a:xfrm>
          <a:prstGeom prst="rect">
            <a:avLst/>
          </a:prstGeom>
        </p:spPr>
      </p:pic>
    </p:spTree>
    <p:extLst>
      <p:ext uri="{BB962C8B-B14F-4D97-AF65-F5344CB8AC3E}">
        <p14:creationId xmlns:p14="http://schemas.microsoft.com/office/powerpoint/2010/main" val="30017762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38490548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Otsikko ja sisältö B">
    <p:spTree>
      <p:nvGrpSpPr>
        <p:cNvPr id="1" name=""/>
        <p:cNvGrpSpPr/>
        <p:nvPr/>
      </p:nvGrpSpPr>
      <p:grpSpPr>
        <a:xfrm>
          <a:off x="0" y="0"/>
          <a:ext cx="0" cy="0"/>
          <a:chOff x="0" y="0"/>
          <a:chExt cx="0" cy="0"/>
        </a:xfrm>
      </p:grpSpPr>
      <p:sp>
        <p:nvSpPr>
          <p:cNvPr id="10" name="Freeform 5"/>
          <p:cNvSpPr>
            <a:spLocks noChangeAspect="1"/>
          </p:cNvSpPr>
          <p:nvPr userDrawn="1"/>
        </p:nvSpPr>
        <p:spPr bwMode="auto">
          <a:xfrm>
            <a:off x="11046771" y="0"/>
            <a:ext cx="1142297" cy="6858000"/>
          </a:xfrm>
          <a:custGeom>
            <a:avLst/>
            <a:gdLst>
              <a:gd name="T0" fmla="*/ 222 w 2359"/>
              <a:gd name="T1" fmla="*/ 0 h 14300"/>
              <a:gd name="T2" fmla="*/ 0 w 2359"/>
              <a:gd name="T3" fmla="*/ 709 h 14300"/>
              <a:gd name="T4" fmla="*/ 239 w 2359"/>
              <a:gd name="T5" fmla="*/ 1609 h 14300"/>
              <a:gd name="T6" fmla="*/ 0 w 2359"/>
              <a:gd name="T7" fmla="*/ 2509 h 14300"/>
              <a:gd name="T8" fmla="*/ 239 w 2359"/>
              <a:gd name="T9" fmla="*/ 3409 h 14300"/>
              <a:gd name="T10" fmla="*/ 0 w 2359"/>
              <a:gd name="T11" fmla="*/ 4308 h 14300"/>
              <a:gd name="T12" fmla="*/ 239 w 2359"/>
              <a:gd name="T13" fmla="*/ 5208 h 14300"/>
              <a:gd name="T14" fmla="*/ 239 w 2359"/>
              <a:gd name="T15" fmla="*/ 5254 h 14300"/>
              <a:gd name="T16" fmla="*/ 0 w 2359"/>
              <a:gd name="T17" fmla="*/ 6154 h 14300"/>
              <a:gd name="T18" fmla="*/ 239 w 2359"/>
              <a:gd name="T19" fmla="*/ 7053 h 14300"/>
              <a:gd name="T20" fmla="*/ 0 w 2359"/>
              <a:gd name="T21" fmla="*/ 7953 h 14300"/>
              <a:gd name="T22" fmla="*/ 239 w 2359"/>
              <a:gd name="T23" fmla="*/ 8853 h 14300"/>
              <a:gd name="T24" fmla="*/ 0 w 2359"/>
              <a:gd name="T25" fmla="*/ 9752 h 14300"/>
              <a:gd name="T26" fmla="*/ 239 w 2359"/>
              <a:gd name="T27" fmla="*/ 10652 h 14300"/>
              <a:gd name="T28" fmla="*/ 0 w 2359"/>
              <a:gd name="T29" fmla="*/ 11552 h 14300"/>
              <a:gd name="T30" fmla="*/ 239 w 2359"/>
              <a:gd name="T31" fmla="*/ 12451 h 14300"/>
              <a:gd name="T32" fmla="*/ 0 w 2359"/>
              <a:gd name="T33" fmla="*/ 13351 h 14300"/>
              <a:gd name="T34" fmla="*/ 239 w 2359"/>
              <a:gd name="T35" fmla="*/ 14251 h 14300"/>
              <a:gd name="T36" fmla="*/ 238 w 2359"/>
              <a:gd name="T37" fmla="*/ 14300 h 14300"/>
              <a:gd name="T38" fmla="*/ 2359 w 2359"/>
              <a:gd name="T39" fmla="*/ 14300 h 14300"/>
              <a:gd name="T40" fmla="*/ 2359 w 2359"/>
              <a:gd name="T41" fmla="*/ 0 h 14300"/>
              <a:gd name="T42" fmla="*/ 222 w 2359"/>
              <a:gd name="T43" fmla="*/ 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59" h="14300">
                <a:moveTo>
                  <a:pt x="222" y="0"/>
                </a:moveTo>
                <a:cubicBezTo>
                  <a:pt x="167" y="272"/>
                  <a:pt x="0" y="334"/>
                  <a:pt x="0" y="709"/>
                </a:cubicBezTo>
                <a:cubicBezTo>
                  <a:pt x="0" y="1159"/>
                  <a:pt x="239" y="1159"/>
                  <a:pt x="239" y="1609"/>
                </a:cubicBezTo>
                <a:cubicBezTo>
                  <a:pt x="239" y="2059"/>
                  <a:pt x="0" y="2059"/>
                  <a:pt x="0" y="2509"/>
                </a:cubicBezTo>
                <a:cubicBezTo>
                  <a:pt x="0" y="2959"/>
                  <a:pt x="239" y="2959"/>
                  <a:pt x="239" y="3409"/>
                </a:cubicBezTo>
                <a:cubicBezTo>
                  <a:pt x="239" y="3858"/>
                  <a:pt x="0" y="3858"/>
                  <a:pt x="0" y="4308"/>
                </a:cubicBezTo>
                <a:cubicBezTo>
                  <a:pt x="0" y="4758"/>
                  <a:pt x="239" y="4758"/>
                  <a:pt x="239" y="5208"/>
                </a:cubicBezTo>
                <a:lnTo>
                  <a:pt x="239" y="5254"/>
                </a:lnTo>
                <a:cubicBezTo>
                  <a:pt x="239" y="5704"/>
                  <a:pt x="0" y="5704"/>
                  <a:pt x="0" y="6154"/>
                </a:cubicBezTo>
                <a:cubicBezTo>
                  <a:pt x="0" y="6603"/>
                  <a:pt x="239" y="6603"/>
                  <a:pt x="239" y="7053"/>
                </a:cubicBezTo>
                <a:cubicBezTo>
                  <a:pt x="239" y="7503"/>
                  <a:pt x="0" y="7503"/>
                  <a:pt x="0" y="7953"/>
                </a:cubicBezTo>
                <a:cubicBezTo>
                  <a:pt x="0" y="8403"/>
                  <a:pt x="239" y="8403"/>
                  <a:pt x="239" y="8853"/>
                </a:cubicBezTo>
                <a:cubicBezTo>
                  <a:pt x="239" y="9303"/>
                  <a:pt x="0" y="9303"/>
                  <a:pt x="0" y="9752"/>
                </a:cubicBezTo>
                <a:cubicBezTo>
                  <a:pt x="0" y="10202"/>
                  <a:pt x="239" y="10202"/>
                  <a:pt x="239" y="10652"/>
                </a:cubicBezTo>
                <a:cubicBezTo>
                  <a:pt x="239" y="11102"/>
                  <a:pt x="0" y="11102"/>
                  <a:pt x="0" y="11552"/>
                </a:cubicBezTo>
                <a:cubicBezTo>
                  <a:pt x="0" y="12002"/>
                  <a:pt x="239" y="12002"/>
                  <a:pt x="239" y="12451"/>
                </a:cubicBezTo>
                <a:cubicBezTo>
                  <a:pt x="239" y="12901"/>
                  <a:pt x="0" y="12901"/>
                  <a:pt x="0" y="13351"/>
                </a:cubicBezTo>
                <a:cubicBezTo>
                  <a:pt x="0" y="13801"/>
                  <a:pt x="239" y="13801"/>
                  <a:pt x="239" y="14251"/>
                </a:cubicBezTo>
                <a:cubicBezTo>
                  <a:pt x="239" y="14268"/>
                  <a:pt x="239" y="14284"/>
                  <a:pt x="238" y="14300"/>
                </a:cubicBezTo>
                <a:lnTo>
                  <a:pt x="2359" y="14300"/>
                </a:lnTo>
                <a:lnTo>
                  <a:pt x="2359" y="0"/>
                </a:lnTo>
                <a:lnTo>
                  <a:pt x="222" y="0"/>
                </a:lnTo>
                <a:close/>
              </a:path>
            </a:pathLst>
          </a:custGeom>
          <a:solidFill>
            <a:srgbClr val="0000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lvl1pPr>
              <a:defRPr>
                <a:solidFill>
                  <a:schemeClr val="bg1"/>
                </a:solidFill>
              </a:defRPr>
            </a:lvl1pPr>
          </a:lstStyle>
          <a:p>
            <a:fld id="{66B0B938-106A-4E9D-9931-8D19B263D192}" type="slidenum">
              <a:rPr lang="fi-FI" smtClean="0"/>
              <a:pPr/>
              <a:t>‹#›</a:t>
            </a:fld>
            <a:endParaRPr lang="fi-FI"/>
          </a:p>
        </p:txBody>
      </p:sp>
    </p:spTree>
    <p:extLst>
      <p:ext uri="{BB962C8B-B14F-4D97-AF65-F5344CB8AC3E}">
        <p14:creationId xmlns:p14="http://schemas.microsoft.com/office/powerpoint/2010/main" val="23177264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195200"/>
            <a:ext cx="5364000" cy="4982400"/>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Sisällön paikkamerkki 3"/>
          <p:cNvSpPr>
            <a:spLocks noGrp="1"/>
          </p:cNvSpPr>
          <p:nvPr>
            <p:ph sz="half" idx="2"/>
          </p:nvPr>
        </p:nvSpPr>
        <p:spPr>
          <a:xfrm>
            <a:off x="6172200" y="1195200"/>
            <a:ext cx="5364000" cy="49824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31543686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935804"/>
            <a:ext cx="5364000" cy="4241795"/>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Sisällön paikkamerkki 3"/>
          <p:cNvSpPr>
            <a:spLocks noGrp="1"/>
          </p:cNvSpPr>
          <p:nvPr>
            <p:ph sz="half" idx="2"/>
          </p:nvPr>
        </p:nvSpPr>
        <p:spPr>
          <a:xfrm>
            <a:off x="6172200" y="1935804"/>
            <a:ext cx="5364000" cy="4241795"/>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Päivämäärän paikkamerkki 4"/>
          <p:cNvSpPr>
            <a:spLocks noGrp="1"/>
          </p:cNvSpPr>
          <p:nvPr>
            <p:ph type="dt" sz="half" idx="10"/>
          </p:nvPr>
        </p:nvSpPr>
        <p:spPr/>
        <p:txBody>
          <a:bodyPr/>
          <a:lstStyle/>
          <a:p>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66B0B938-106A-4E9D-9931-8D19B263D192}" type="slidenum">
              <a:rPr lang="fi-FI" smtClean="0"/>
              <a:t>‹#›</a:t>
            </a:fld>
            <a:endParaRPr lang="fi-FI"/>
          </a:p>
        </p:txBody>
      </p:sp>
      <p:sp>
        <p:nvSpPr>
          <p:cNvPr id="10" name="Tekstin paikkamerkki 9"/>
          <p:cNvSpPr>
            <a:spLocks noGrp="1"/>
          </p:cNvSpPr>
          <p:nvPr>
            <p:ph type="body" sz="quarter" idx="13" hasCustomPrompt="1"/>
          </p:nvPr>
        </p:nvSpPr>
        <p:spPr>
          <a:xfrm>
            <a:off x="457200" y="1555784"/>
            <a:ext cx="5364163" cy="409203"/>
          </a:xfrm>
        </p:spPr>
        <p:txBody>
          <a:bodyPr/>
          <a:lstStyle>
            <a:lvl1pPr marL="0" indent="0">
              <a:buNone/>
              <a:defRPr>
                <a:latin typeface="Arial Black" panose="020B0A04020102020204" pitchFamily="34" charset="0"/>
              </a:defRPr>
            </a:lvl1pPr>
          </a:lstStyle>
          <a:p>
            <a:pPr lvl="0"/>
            <a:r>
              <a:rPr lang="fi-FI" dirty="0"/>
              <a:t>Väliotsikko</a:t>
            </a:r>
          </a:p>
        </p:txBody>
      </p:sp>
      <p:sp>
        <p:nvSpPr>
          <p:cNvPr id="11" name="Tekstin paikkamerkki 9"/>
          <p:cNvSpPr>
            <a:spLocks noGrp="1"/>
          </p:cNvSpPr>
          <p:nvPr>
            <p:ph type="body" sz="quarter" idx="14" hasCustomPrompt="1"/>
          </p:nvPr>
        </p:nvSpPr>
        <p:spPr>
          <a:xfrm>
            <a:off x="6174000" y="1555784"/>
            <a:ext cx="5364163" cy="409203"/>
          </a:xfrm>
        </p:spPr>
        <p:txBody>
          <a:bodyPr/>
          <a:lstStyle>
            <a:lvl1pPr marL="0" indent="0">
              <a:buNone/>
              <a:defRPr>
                <a:latin typeface="Arial Black" panose="020B0A04020102020204" pitchFamily="34" charset="0"/>
              </a:defRPr>
            </a:lvl1pPr>
          </a:lstStyle>
          <a:p>
            <a:pPr lvl="0"/>
            <a:r>
              <a:rPr lang="fi-FI" dirty="0"/>
              <a:t>Väliotsikko</a:t>
            </a:r>
          </a:p>
        </p:txBody>
      </p:sp>
    </p:spTree>
    <p:extLst>
      <p:ext uri="{BB962C8B-B14F-4D97-AF65-F5344CB8AC3E}">
        <p14:creationId xmlns:p14="http://schemas.microsoft.com/office/powerpoint/2010/main" val="1528928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isältö ja kuva">
    <p:spTree>
      <p:nvGrpSpPr>
        <p:cNvPr id="1" name=""/>
        <p:cNvGrpSpPr/>
        <p:nvPr/>
      </p:nvGrpSpPr>
      <p:grpSpPr>
        <a:xfrm>
          <a:off x="0" y="0"/>
          <a:ext cx="0" cy="0"/>
          <a:chOff x="0" y="0"/>
          <a:chExt cx="0" cy="0"/>
        </a:xfrm>
      </p:grpSpPr>
      <p:sp>
        <p:nvSpPr>
          <p:cNvPr id="2" name="Otsikko 1"/>
          <p:cNvSpPr>
            <a:spLocks noGrp="1"/>
          </p:cNvSpPr>
          <p:nvPr>
            <p:ph type="title"/>
          </p:nvPr>
        </p:nvSpPr>
        <p:spPr>
          <a:xfrm>
            <a:off x="457200" y="408562"/>
            <a:ext cx="6371618" cy="787615"/>
          </a:xfrm>
        </p:spPr>
        <p:txBody>
          <a:bodyPr/>
          <a:lstStyle/>
          <a:p>
            <a:r>
              <a:rPr lang="fi-FI" dirty="0"/>
              <a:t>Muokkaa </a:t>
            </a:r>
            <a:r>
              <a:rPr lang="fi-FI" dirty="0" err="1"/>
              <a:t>perustyyl</a:t>
            </a:r>
            <a:r>
              <a:rPr lang="fi-FI" dirty="0"/>
              <a:t>. </a:t>
            </a:r>
            <a:r>
              <a:rPr lang="fi-FI" dirty="0" err="1"/>
              <a:t>napsautt</a:t>
            </a:r>
            <a:r>
              <a:rPr lang="fi-FI" dirty="0"/>
              <a:t>.</a:t>
            </a:r>
          </a:p>
        </p:txBody>
      </p:sp>
      <p:sp>
        <p:nvSpPr>
          <p:cNvPr id="3" name="Sisällön paikkamerkki 2"/>
          <p:cNvSpPr>
            <a:spLocks noGrp="1"/>
          </p:cNvSpPr>
          <p:nvPr>
            <p:ph sz="half" idx="1"/>
          </p:nvPr>
        </p:nvSpPr>
        <p:spPr>
          <a:xfrm>
            <a:off x="457200" y="1195200"/>
            <a:ext cx="6371618" cy="4982400"/>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Päivämäärän paikkamerkki 4"/>
          <p:cNvSpPr>
            <a:spLocks noGrp="1"/>
          </p:cNvSpPr>
          <p:nvPr>
            <p:ph type="dt" sz="half" idx="10"/>
          </p:nvPr>
        </p:nvSpPr>
        <p:spPr/>
        <p:txBody>
          <a:bodyPr/>
          <a:lstStyle/>
          <a:p>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66B0B938-106A-4E9D-9931-8D19B263D192}" type="slidenum">
              <a:rPr lang="fi-FI" smtClean="0"/>
              <a:t>‹#›</a:t>
            </a:fld>
            <a:endParaRPr lang="fi-FI"/>
          </a:p>
        </p:txBody>
      </p:sp>
      <p:sp>
        <p:nvSpPr>
          <p:cNvPr id="10" name="Kuvan paikkamerkki 9"/>
          <p:cNvSpPr>
            <a:spLocks noGrp="1"/>
          </p:cNvSpPr>
          <p:nvPr>
            <p:ph type="pic" sz="quarter" idx="13"/>
          </p:nvPr>
        </p:nvSpPr>
        <p:spPr>
          <a:xfrm>
            <a:off x="7131050" y="0"/>
            <a:ext cx="5060950" cy="6858000"/>
          </a:xfrm>
          <a:solidFill>
            <a:schemeClr val="bg1">
              <a:lumMod val="85000"/>
            </a:schemeClr>
          </a:solidFill>
        </p:spPr>
        <p:txBody>
          <a:bodyPr/>
          <a:lstStyle>
            <a:lvl1pPr marL="0" indent="0" algn="r">
              <a:buNone/>
              <a:defRPr/>
            </a:lvl1pPr>
          </a:lstStyle>
          <a:p>
            <a:endParaRPr lang="fi-FI"/>
          </a:p>
        </p:txBody>
      </p:sp>
    </p:spTree>
    <p:extLst>
      <p:ext uri="{BB962C8B-B14F-4D97-AF65-F5344CB8AC3E}">
        <p14:creationId xmlns:p14="http://schemas.microsoft.com/office/powerpoint/2010/main" val="37909491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so kuv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5428642"/>
          </a:xfrm>
          <a:solidFill>
            <a:schemeClr val="bg1">
              <a:lumMod val="85000"/>
            </a:schemeClr>
          </a:solidFill>
        </p:spPr>
        <p:txBody>
          <a:bodyPr/>
          <a:lstStyle>
            <a:lvl1pPr marL="0" indent="0">
              <a:buFontTx/>
              <a:buNone/>
              <a:defRPr/>
            </a:lvl1pPr>
          </a:lstStyle>
          <a:p>
            <a:endParaRPr lang="en-GB"/>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dirty="0"/>
              <a:t>Muokkaa </a:t>
            </a:r>
            <a:r>
              <a:rPr lang="fi-FI" dirty="0" err="1"/>
              <a:t>perustyyl</a:t>
            </a:r>
            <a:r>
              <a:rPr lang="fi-FI" dirty="0"/>
              <a:t>. </a:t>
            </a:r>
            <a:r>
              <a:rPr lang="fi-FI" dirty="0" err="1"/>
              <a:t>napsautt</a:t>
            </a:r>
            <a:r>
              <a:rPr lang="fi-FI" dirty="0"/>
              <a: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1763303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Väliotsikko bussi">
    <p:bg>
      <p:bgPr>
        <a:solidFill>
          <a:srgbClr val="0001BE"/>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4" name="Päivämäärän paikkamerkki 3"/>
          <p:cNvSpPr>
            <a:spLocks noGrp="1"/>
          </p:cNvSpPr>
          <p:nvPr>
            <p:ph type="dt" sz="half" idx="10"/>
          </p:nvPr>
        </p:nvSpPr>
        <p:spPr/>
        <p:txBody>
          <a:bodyPr/>
          <a:lstStyle>
            <a:lvl1pPr>
              <a:defRPr>
                <a:solidFill>
                  <a:srgbClr val="FFFFFF"/>
                </a:solidFill>
              </a:defRPr>
            </a:lvl1pPr>
          </a:lstStyle>
          <a:p>
            <a:endParaRPr lang="fi-FI"/>
          </a:p>
        </p:txBody>
      </p:sp>
      <p:sp>
        <p:nvSpPr>
          <p:cNvPr id="5" name="Alatunnisteen paikkamerkki 4"/>
          <p:cNvSpPr>
            <a:spLocks noGrp="1"/>
          </p:cNvSpPr>
          <p:nvPr>
            <p:ph type="ftr" sz="quarter" idx="11"/>
          </p:nvPr>
        </p:nvSpPr>
        <p:spPr/>
        <p:txBody>
          <a:bodyPr/>
          <a:lstStyle>
            <a:lvl1pPr>
              <a:defRPr>
                <a:solidFill>
                  <a:srgbClr val="FFFFFF"/>
                </a:solidFill>
              </a:defRPr>
            </a:lvl1pPr>
          </a:lstStyle>
          <a:p>
            <a:endParaRPr lang="fi-FI"/>
          </a:p>
        </p:txBody>
      </p:sp>
      <p:sp>
        <p:nvSpPr>
          <p:cNvPr id="6" name="Dian numeron paikkamerkki 5"/>
          <p:cNvSpPr>
            <a:spLocks noGrp="1"/>
          </p:cNvSpPr>
          <p:nvPr>
            <p:ph type="sldNum" sz="quarter" idx="12"/>
          </p:nvPr>
        </p:nvSpPr>
        <p:spPr/>
        <p:txBody>
          <a:bodyPr/>
          <a:lstStyle>
            <a:lvl1pPr>
              <a:defRPr>
                <a:solidFill>
                  <a:srgbClr val="FFFFFF"/>
                </a:solidFill>
              </a:defRPr>
            </a:lvl1pPr>
          </a:lstStyle>
          <a:p>
            <a:fld id="{66B0B938-106A-4E9D-9931-8D19B263D192}" type="slidenum">
              <a:rPr lang="fi-FI" smtClean="0"/>
              <a:pPr/>
              <a:t>‹#›</a:t>
            </a:fld>
            <a:endParaRPr lang="fi-FI"/>
          </a:p>
        </p:txBody>
      </p:sp>
      <p:pic>
        <p:nvPicPr>
          <p:cNvPr id="21" name="Kuva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412" y="6134100"/>
            <a:ext cx="1058332" cy="593998"/>
          </a:xfrm>
          <a:prstGeom prst="rect">
            <a:avLst/>
          </a:prstGeom>
        </p:spPr>
      </p:pic>
    </p:spTree>
    <p:extLst>
      <p:ext uri="{BB962C8B-B14F-4D97-AF65-F5344CB8AC3E}">
        <p14:creationId xmlns:p14="http://schemas.microsoft.com/office/powerpoint/2010/main" val="31160778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Kolme kuvaa 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254000" y="431800"/>
            <a:ext cx="3683000" cy="4943084"/>
          </a:xfrm>
          <a:solidFill>
            <a:schemeClr val="bg1">
              <a:lumMod val="85000"/>
            </a:schemeClr>
          </a:solidFill>
        </p:spPr>
        <p:txBody>
          <a:bodyPr/>
          <a:lstStyle>
            <a:lvl1pPr marL="0" indent="0">
              <a:buFontTx/>
              <a:buNone/>
              <a:defRPr/>
            </a:lvl1pPr>
          </a:lstStyle>
          <a:p>
            <a:endParaRPr lang="en-GB"/>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dirty="0"/>
              <a:t>Muokkaa </a:t>
            </a:r>
            <a:r>
              <a:rPr lang="fi-FI" dirty="0" err="1"/>
              <a:t>perustyyl</a:t>
            </a:r>
            <a:r>
              <a:rPr lang="fi-FI" dirty="0"/>
              <a:t>. </a:t>
            </a:r>
            <a:r>
              <a:rPr lang="fi-FI" dirty="0" err="1"/>
              <a:t>napsautt</a:t>
            </a:r>
            <a:r>
              <a:rPr lang="fi-FI" dirty="0"/>
              <a: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
        <p:nvSpPr>
          <p:cNvPr id="10" name="Picture Placeholder 7"/>
          <p:cNvSpPr>
            <a:spLocks noGrp="1"/>
          </p:cNvSpPr>
          <p:nvPr>
            <p:ph type="pic" sz="quarter" idx="14"/>
          </p:nvPr>
        </p:nvSpPr>
        <p:spPr>
          <a:xfrm>
            <a:off x="4258733" y="431800"/>
            <a:ext cx="3683000" cy="4943084"/>
          </a:xfrm>
          <a:solidFill>
            <a:schemeClr val="bg1">
              <a:lumMod val="85000"/>
            </a:schemeClr>
          </a:solidFill>
        </p:spPr>
        <p:txBody>
          <a:bodyPr/>
          <a:lstStyle>
            <a:lvl1pPr marL="0" indent="0">
              <a:buFontTx/>
              <a:buNone/>
              <a:defRPr/>
            </a:lvl1pPr>
          </a:lstStyle>
          <a:p>
            <a:endParaRPr lang="en-GB"/>
          </a:p>
        </p:txBody>
      </p:sp>
      <p:sp>
        <p:nvSpPr>
          <p:cNvPr id="12" name="Picture Placeholder 7"/>
          <p:cNvSpPr>
            <a:spLocks noGrp="1"/>
          </p:cNvSpPr>
          <p:nvPr>
            <p:ph type="pic" sz="quarter" idx="15"/>
          </p:nvPr>
        </p:nvSpPr>
        <p:spPr>
          <a:xfrm>
            <a:off x="8271933" y="431800"/>
            <a:ext cx="3683000" cy="4943084"/>
          </a:xfrm>
          <a:solidFill>
            <a:schemeClr val="bg1">
              <a:lumMod val="85000"/>
            </a:schemeClr>
          </a:solidFill>
        </p:spPr>
        <p:txBody>
          <a:bodyPr/>
          <a:lstStyle>
            <a:lvl1pPr marL="0" indent="0">
              <a:buFontTx/>
              <a:buNone/>
              <a:defRPr/>
            </a:lvl1pPr>
          </a:lstStyle>
          <a:p>
            <a:endParaRPr lang="en-GB"/>
          </a:p>
        </p:txBody>
      </p:sp>
    </p:spTree>
    <p:extLst>
      <p:ext uri="{BB962C8B-B14F-4D97-AF65-F5344CB8AC3E}">
        <p14:creationId xmlns:p14="http://schemas.microsoft.com/office/powerpoint/2010/main" val="15919133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Kolme kuvaa B">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4046538" cy="5428642"/>
          </a:xfrm>
          <a:solidFill>
            <a:schemeClr val="bg1">
              <a:lumMod val="85000"/>
            </a:schemeClr>
          </a:solidFill>
        </p:spPr>
        <p:txBody>
          <a:bodyPr/>
          <a:lstStyle>
            <a:lvl1pPr marL="0" indent="0">
              <a:buFontTx/>
              <a:buNone/>
              <a:defRPr/>
            </a:lvl1pPr>
          </a:lstStyle>
          <a:p>
            <a:endParaRPr lang="en-GB" dirty="0"/>
          </a:p>
        </p:txBody>
      </p:sp>
      <p:sp>
        <p:nvSpPr>
          <p:cNvPr id="9" name="Picture Placeholder 7"/>
          <p:cNvSpPr>
            <a:spLocks noGrp="1"/>
          </p:cNvSpPr>
          <p:nvPr>
            <p:ph type="pic" sz="quarter" idx="14"/>
          </p:nvPr>
        </p:nvSpPr>
        <p:spPr>
          <a:xfrm>
            <a:off x="8132324" y="0"/>
            <a:ext cx="4059676" cy="5428642"/>
          </a:xfrm>
          <a:solidFill>
            <a:schemeClr val="bg1">
              <a:lumMod val="85000"/>
            </a:schemeClr>
          </a:solidFill>
        </p:spPr>
        <p:txBody>
          <a:bodyPr/>
          <a:lstStyle>
            <a:lvl1pPr marL="0" indent="0">
              <a:buFontTx/>
              <a:buNone/>
              <a:defRPr/>
            </a:lvl1pPr>
          </a:lstStyle>
          <a:p>
            <a:endParaRPr lang="en-GB"/>
          </a:p>
        </p:txBody>
      </p:sp>
      <p:sp>
        <p:nvSpPr>
          <p:cNvPr id="11" name="Picture Placeholder 10"/>
          <p:cNvSpPr>
            <a:spLocks noGrp="1"/>
          </p:cNvSpPr>
          <p:nvPr>
            <p:ph type="pic" sz="quarter" idx="15"/>
          </p:nvPr>
        </p:nvSpPr>
        <p:spPr>
          <a:xfrm>
            <a:off x="4046537" y="0"/>
            <a:ext cx="4085785" cy="5428642"/>
          </a:xfrm>
          <a:solidFill>
            <a:schemeClr val="bg1">
              <a:lumMod val="85000"/>
            </a:schemeClr>
          </a:solidFill>
        </p:spPr>
        <p:txBody>
          <a:bodyPr/>
          <a:lstStyle>
            <a:lvl1pPr marL="0" indent="0">
              <a:buNone/>
              <a:defRPr/>
            </a:lvl1pPr>
          </a:lstStyle>
          <a:p>
            <a:endParaRPr lang="en-GB"/>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dirty="0"/>
              <a:t>Muokkaa </a:t>
            </a:r>
            <a:r>
              <a:rPr lang="fi-FI" dirty="0" err="1"/>
              <a:t>perustyyl</a:t>
            </a:r>
            <a:r>
              <a:rPr lang="fi-FI" dirty="0"/>
              <a:t>. </a:t>
            </a:r>
            <a:r>
              <a:rPr lang="fi-FI" dirty="0" err="1"/>
              <a:t>napsautt</a:t>
            </a:r>
            <a:r>
              <a:rPr lang="fi-FI" dirty="0"/>
              <a: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25959950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Kuusi kuva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4046538" cy="2714625"/>
          </a:xfrm>
          <a:solidFill>
            <a:schemeClr val="bg1">
              <a:lumMod val="85000"/>
            </a:schemeClr>
          </a:solidFill>
        </p:spPr>
        <p:txBody>
          <a:bodyPr/>
          <a:lstStyle>
            <a:lvl1pPr marL="0" indent="0">
              <a:buFontTx/>
              <a:buNone/>
              <a:defRPr/>
            </a:lvl1pPr>
          </a:lstStyle>
          <a:p>
            <a:endParaRPr lang="en-GB"/>
          </a:p>
        </p:txBody>
      </p:sp>
      <p:sp>
        <p:nvSpPr>
          <p:cNvPr id="9" name="Picture Placeholder 7"/>
          <p:cNvSpPr>
            <a:spLocks noGrp="1"/>
          </p:cNvSpPr>
          <p:nvPr>
            <p:ph type="pic" sz="quarter" idx="14"/>
          </p:nvPr>
        </p:nvSpPr>
        <p:spPr>
          <a:xfrm>
            <a:off x="8132324" y="0"/>
            <a:ext cx="4059676" cy="2714625"/>
          </a:xfrm>
          <a:solidFill>
            <a:schemeClr val="bg1">
              <a:lumMod val="85000"/>
            </a:schemeClr>
          </a:solidFill>
        </p:spPr>
        <p:txBody>
          <a:bodyPr/>
          <a:lstStyle>
            <a:lvl1pPr marL="0" indent="0">
              <a:buFontTx/>
              <a:buNone/>
              <a:defRPr/>
            </a:lvl1pPr>
          </a:lstStyle>
          <a:p>
            <a:endParaRPr lang="en-GB"/>
          </a:p>
        </p:txBody>
      </p:sp>
      <p:sp>
        <p:nvSpPr>
          <p:cNvPr id="11" name="Picture Placeholder 10"/>
          <p:cNvSpPr>
            <a:spLocks noGrp="1"/>
          </p:cNvSpPr>
          <p:nvPr>
            <p:ph type="pic" sz="quarter" idx="15"/>
          </p:nvPr>
        </p:nvSpPr>
        <p:spPr>
          <a:xfrm>
            <a:off x="4046537" y="0"/>
            <a:ext cx="4085785" cy="2714625"/>
          </a:xfrm>
          <a:solidFill>
            <a:schemeClr val="bg1">
              <a:lumMod val="85000"/>
            </a:schemeClr>
          </a:solidFill>
        </p:spPr>
        <p:txBody>
          <a:bodyPr/>
          <a:lstStyle>
            <a:lvl1pPr marL="0" indent="0">
              <a:buNone/>
              <a:defRPr/>
            </a:lvl1pPr>
          </a:lstStyle>
          <a:p>
            <a:endParaRPr lang="en-GB"/>
          </a:p>
        </p:txBody>
      </p:sp>
      <p:sp>
        <p:nvSpPr>
          <p:cNvPr id="12" name="Picture Placeholder 7"/>
          <p:cNvSpPr>
            <a:spLocks noGrp="1"/>
          </p:cNvSpPr>
          <p:nvPr>
            <p:ph type="pic" sz="quarter" idx="16"/>
          </p:nvPr>
        </p:nvSpPr>
        <p:spPr>
          <a:xfrm>
            <a:off x="0" y="2714017"/>
            <a:ext cx="4046538" cy="2714625"/>
          </a:xfrm>
          <a:solidFill>
            <a:schemeClr val="bg1">
              <a:lumMod val="85000"/>
            </a:schemeClr>
          </a:solidFill>
        </p:spPr>
        <p:txBody>
          <a:bodyPr/>
          <a:lstStyle>
            <a:lvl1pPr marL="0" indent="0">
              <a:buFontTx/>
              <a:buNone/>
              <a:defRPr/>
            </a:lvl1pPr>
          </a:lstStyle>
          <a:p>
            <a:endParaRPr lang="en-GB"/>
          </a:p>
        </p:txBody>
      </p:sp>
      <p:sp>
        <p:nvSpPr>
          <p:cNvPr id="13" name="Picture Placeholder 7"/>
          <p:cNvSpPr>
            <a:spLocks noGrp="1"/>
          </p:cNvSpPr>
          <p:nvPr>
            <p:ph type="pic" sz="quarter" idx="17"/>
          </p:nvPr>
        </p:nvSpPr>
        <p:spPr>
          <a:xfrm>
            <a:off x="8132324" y="2714017"/>
            <a:ext cx="4059676" cy="2714625"/>
          </a:xfrm>
          <a:solidFill>
            <a:schemeClr val="bg1">
              <a:lumMod val="85000"/>
            </a:schemeClr>
          </a:solidFill>
        </p:spPr>
        <p:txBody>
          <a:bodyPr/>
          <a:lstStyle>
            <a:lvl1pPr marL="0" indent="0">
              <a:buFontTx/>
              <a:buNone/>
              <a:defRPr/>
            </a:lvl1pPr>
          </a:lstStyle>
          <a:p>
            <a:endParaRPr lang="en-GB"/>
          </a:p>
        </p:txBody>
      </p:sp>
      <p:sp>
        <p:nvSpPr>
          <p:cNvPr id="14" name="Picture Placeholder 10"/>
          <p:cNvSpPr>
            <a:spLocks noGrp="1"/>
          </p:cNvSpPr>
          <p:nvPr>
            <p:ph type="pic" sz="quarter" idx="18"/>
          </p:nvPr>
        </p:nvSpPr>
        <p:spPr>
          <a:xfrm>
            <a:off x="4046537" y="2714017"/>
            <a:ext cx="4085785" cy="2714625"/>
          </a:xfrm>
          <a:solidFill>
            <a:schemeClr val="bg1">
              <a:lumMod val="85000"/>
            </a:schemeClr>
          </a:solidFill>
        </p:spPr>
        <p:txBody>
          <a:bodyPr/>
          <a:lstStyle>
            <a:lvl1pPr marL="0" indent="0">
              <a:buNone/>
              <a:defRPr/>
            </a:lvl1pPr>
          </a:lstStyle>
          <a:p>
            <a:endParaRPr lang="en-GB"/>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dirty="0"/>
              <a:t>Muokkaa </a:t>
            </a:r>
            <a:r>
              <a:rPr lang="fi-FI" dirty="0" err="1"/>
              <a:t>perustyyl</a:t>
            </a:r>
            <a:r>
              <a:rPr lang="fi-FI" dirty="0"/>
              <a:t>. </a:t>
            </a:r>
            <a:r>
              <a:rPr lang="fi-FI" dirty="0" err="1"/>
              <a:t>napsautt</a:t>
            </a:r>
            <a:r>
              <a:rPr lang="fi-FI" dirty="0"/>
              <a: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40746899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Kuva aaltokuviolla">
    <p:bg>
      <p:bgPr>
        <a:solidFill>
          <a:schemeClr val="bg1">
            <a:lumMod val="85000"/>
          </a:schemeClr>
        </a:solidFill>
        <a:effectLst/>
      </p:bgPr>
    </p:bg>
    <p:spTree>
      <p:nvGrpSpPr>
        <p:cNvPr id="1" name=""/>
        <p:cNvGrpSpPr/>
        <p:nvPr/>
      </p:nvGrpSpPr>
      <p:grpSpPr>
        <a:xfrm>
          <a:off x="0" y="0"/>
          <a:ext cx="0" cy="0"/>
          <a:chOff x="0" y="0"/>
          <a:chExt cx="0" cy="0"/>
        </a:xfrm>
      </p:grpSpPr>
      <p:sp>
        <p:nvSpPr>
          <p:cNvPr id="24" name="Freeform 5"/>
          <p:cNvSpPr>
            <a:spLocks/>
          </p:cNvSpPr>
          <p:nvPr userDrawn="1"/>
        </p:nvSpPr>
        <p:spPr bwMode="auto">
          <a:xfrm>
            <a:off x="0" y="5199434"/>
            <a:ext cx="12193200" cy="1645854"/>
          </a:xfrm>
          <a:custGeom>
            <a:avLst/>
            <a:gdLst>
              <a:gd name="T0" fmla="*/ 25400 w 25400"/>
              <a:gd name="T1" fmla="*/ 181 h 3411"/>
              <a:gd name="T2" fmla="*/ 24469 w 25400"/>
              <a:gd name="T3" fmla="*/ 450 h 3411"/>
              <a:gd name="T4" fmla="*/ 24383 w 25400"/>
              <a:gd name="T5" fmla="*/ 450 h 3411"/>
              <a:gd name="T6" fmla="*/ 22690 w 25400"/>
              <a:gd name="T7" fmla="*/ 0 h 3411"/>
              <a:gd name="T8" fmla="*/ 20997 w 25400"/>
              <a:gd name="T9" fmla="*/ 450 h 3411"/>
              <a:gd name="T10" fmla="*/ 19304 w 25400"/>
              <a:gd name="T11" fmla="*/ 0 h 3411"/>
              <a:gd name="T12" fmla="*/ 17611 w 25400"/>
              <a:gd name="T13" fmla="*/ 450 h 3411"/>
              <a:gd name="T14" fmla="*/ 15919 w 25400"/>
              <a:gd name="T15" fmla="*/ 0 h 3411"/>
              <a:gd name="T16" fmla="*/ 14226 w 25400"/>
              <a:gd name="T17" fmla="*/ 450 h 3411"/>
              <a:gd name="T18" fmla="*/ 12533 w 25400"/>
              <a:gd name="T19" fmla="*/ 0 h 3411"/>
              <a:gd name="T20" fmla="*/ 10840 w 25400"/>
              <a:gd name="T21" fmla="*/ 450 h 3411"/>
              <a:gd name="T22" fmla="*/ 9147 w 25400"/>
              <a:gd name="T23" fmla="*/ 0 h 3411"/>
              <a:gd name="T24" fmla="*/ 7454 w 25400"/>
              <a:gd name="T25" fmla="*/ 450 h 3411"/>
              <a:gd name="T26" fmla="*/ 5761 w 25400"/>
              <a:gd name="T27" fmla="*/ 0 h 3411"/>
              <a:gd name="T28" fmla="*/ 4068 w 25400"/>
              <a:gd name="T29" fmla="*/ 450 h 3411"/>
              <a:gd name="T30" fmla="*/ 2376 w 25400"/>
              <a:gd name="T31" fmla="*/ 0 h 3411"/>
              <a:gd name="T32" fmla="*/ 683 w 25400"/>
              <a:gd name="T33" fmla="*/ 450 h 3411"/>
              <a:gd name="T34" fmla="*/ 0 w 25400"/>
              <a:gd name="T35" fmla="*/ 308 h 3411"/>
              <a:gd name="T36" fmla="*/ 0 w 25400"/>
              <a:gd name="T37" fmla="*/ 3411 h 3411"/>
              <a:gd name="T38" fmla="*/ 25400 w 25400"/>
              <a:gd name="T39" fmla="*/ 3411 h 3411"/>
              <a:gd name="T40" fmla="*/ 25400 w 25400"/>
              <a:gd name="T41" fmla="*/ 181 h 3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400" h="3411">
                <a:moveTo>
                  <a:pt x="25400" y="181"/>
                </a:moveTo>
                <a:cubicBezTo>
                  <a:pt x="25156" y="306"/>
                  <a:pt x="24948" y="450"/>
                  <a:pt x="24469" y="450"/>
                </a:cubicBezTo>
                <a:lnTo>
                  <a:pt x="24383" y="450"/>
                </a:lnTo>
                <a:cubicBezTo>
                  <a:pt x="23537" y="450"/>
                  <a:pt x="23537" y="0"/>
                  <a:pt x="22690" y="0"/>
                </a:cubicBezTo>
                <a:cubicBezTo>
                  <a:pt x="21844" y="0"/>
                  <a:pt x="21844" y="450"/>
                  <a:pt x="20997" y="450"/>
                </a:cubicBezTo>
                <a:cubicBezTo>
                  <a:pt x="20151" y="450"/>
                  <a:pt x="20151" y="0"/>
                  <a:pt x="19304" y="0"/>
                </a:cubicBezTo>
                <a:cubicBezTo>
                  <a:pt x="18458" y="0"/>
                  <a:pt x="18458" y="450"/>
                  <a:pt x="17611" y="450"/>
                </a:cubicBezTo>
                <a:cubicBezTo>
                  <a:pt x="16765" y="450"/>
                  <a:pt x="16765" y="0"/>
                  <a:pt x="15919" y="0"/>
                </a:cubicBezTo>
                <a:cubicBezTo>
                  <a:pt x="15072" y="0"/>
                  <a:pt x="15072" y="450"/>
                  <a:pt x="14226" y="450"/>
                </a:cubicBezTo>
                <a:cubicBezTo>
                  <a:pt x="13379" y="450"/>
                  <a:pt x="13379" y="0"/>
                  <a:pt x="12533" y="0"/>
                </a:cubicBezTo>
                <a:cubicBezTo>
                  <a:pt x="11686" y="0"/>
                  <a:pt x="11686" y="450"/>
                  <a:pt x="10840" y="450"/>
                </a:cubicBezTo>
                <a:cubicBezTo>
                  <a:pt x="9993" y="450"/>
                  <a:pt x="9993" y="0"/>
                  <a:pt x="9147" y="0"/>
                </a:cubicBezTo>
                <a:cubicBezTo>
                  <a:pt x="8300" y="0"/>
                  <a:pt x="8300" y="450"/>
                  <a:pt x="7454" y="450"/>
                </a:cubicBezTo>
                <a:cubicBezTo>
                  <a:pt x="6607" y="450"/>
                  <a:pt x="6607" y="0"/>
                  <a:pt x="5761" y="0"/>
                </a:cubicBezTo>
                <a:cubicBezTo>
                  <a:pt x="4914" y="0"/>
                  <a:pt x="4914" y="450"/>
                  <a:pt x="4068" y="450"/>
                </a:cubicBezTo>
                <a:cubicBezTo>
                  <a:pt x="3223" y="450"/>
                  <a:pt x="3223" y="0"/>
                  <a:pt x="2376" y="0"/>
                </a:cubicBezTo>
                <a:cubicBezTo>
                  <a:pt x="1530" y="0"/>
                  <a:pt x="1530" y="450"/>
                  <a:pt x="683" y="450"/>
                </a:cubicBezTo>
                <a:cubicBezTo>
                  <a:pt x="367" y="450"/>
                  <a:pt x="168" y="387"/>
                  <a:pt x="0" y="308"/>
                </a:cubicBezTo>
                <a:lnTo>
                  <a:pt x="0" y="3411"/>
                </a:lnTo>
                <a:lnTo>
                  <a:pt x="25400" y="3411"/>
                </a:lnTo>
                <a:lnTo>
                  <a:pt x="25400" y="1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dirty="0"/>
              <a:t>Muokkaa </a:t>
            </a:r>
            <a:r>
              <a:rPr lang="fi-FI" dirty="0" err="1"/>
              <a:t>perustyyl</a:t>
            </a:r>
            <a:r>
              <a:rPr lang="fi-FI" dirty="0"/>
              <a:t>. </a:t>
            </a:r>
            <a:r>
              <a:rPr lang="fi-FI" dirty="0" err="1"/>
              <a:t>napsautt</a:t>
            </a:r>
            <a:r>
              <a:rPr lang="fi-FI" dirty="0"/>
              <a: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grpSp>
        <p:nvGrpSpPr>
          <p:cNvPr id="9" name="Ryhmä 8"/>
          <p:cNvGrpSpPr/>
          <p:nvPr userDrawn="1"/>
        </p:nvGrpSpPr>
        <p:grpSpPr bwMode="black">
          <a:xfrm>
            <a:off x="465667" y="6222027"/>
            <a:ext cx="804333" cy="373549"/>
            <a:chOff x="228601" y="704851"/>
            <a:chExt cx="11734800" cy="5449888"/>
          </a:xfrm>
        </p:grpSpPr>
        <p:sp>
          <p:nvSpPr>
            <p:cNvPr id="10"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1"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2" name="Rectangle 7"/>
            <p:cNvSpPr>
              <a:spLocks noChangeArrowheads="1"/>
            </p:cNvSpPr>
            <p:nvPr/>
          </p:nvSpPr>
          <p:spPr bwMode="black">
            <a:xfrm>
              <a:off x="9986963" y="2789238"/>
              <a:ext cx="327025" cy="1162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3"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4"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5"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6" name="Rectangle 11"/>
            <p:cNvSpPr>
              <a:spLocks noChangeArrowheads="1"/>
            </p:cNvSpPr>
            <p:nvPr/>
          </p:nvSpPr>
          <p:spPr bwMode="black">
            <a:xfrm>
              <a:off x="6689726" y="2789238"/>
              <a:ext cx="327025" cy="1162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7"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8"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9"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20"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grpSp>
    </p:spTree>
    <p:extLst>
      <p:ext uri="{BB962C8B-B14F-4D97-AF65-F5344CB8AC3E}">
        <p14:creationId xmlns:p14="http://schemas.microsoft.com/office/powerpoint/2010/main" val="169385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40490585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Logo">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41420344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Kansi 1">
    <p:bg>
      <p:bgPr>
        <a:solidFill>
          <a:srgbClr val="00D7A6"/>
        </a:solidFill>
        <a:effectLst/>
      </p:bgPr>
    </p:bg>
    <p:spTree>
      <p:nvGrpSpPr>
        <p:cNvPr id="1" name=""/>
        <p:cNvGrpSpPr/>
        <p:nvPr/>
      </p:nvGrpSpPr>
      <p:grpSpPr>
        <a:xfrm>
          <a:off x="0" y="0"/>
          <a:ext cx="0" cy="0"/>
          <a:chOff x="0" y="0"/>
          <a:chExt cx="0" cy="0"/>
        </a:xfrm>
      </p:grpSpPr>
      <p:sp>
        <p:nvSpPr>
          <p:cNvPr id="10" name="Freeform 5"/>
          <p:cNvSpPr>
            <a:spLocks/>
          </p:cNvSpPr>
          <p:nvPr userDrawn="1"/>
        </p:nvSpPr>
        <p:spPr bwMode="white">
          <a:xfrm>
            <a:off x="0" y="0"/>
            <a:ext cx="9393678" cy="6858000"/>
          </a:xfrm>
          <a:custGeom>
            <a:avLst/>
            <a:gdLst>
              <a:gd name="T0" fmla="*/ 5214 w 19559"/>
              <a:gd name="T1" fmla="*/ 14300 h 14300"/>
              <a:gd name="T2" fmla="*/ 5647 w 19559"/>
              <a:gd name="T3" fmla="*/ 13565 h 14300"/>
              <a:gd name="T4" fmla="*/ 7162 w 19559"/>
              <a:gd name="T5" fmla="*/ 12686 h 14300"/>
              <a:gd name="T6" fmla="*/ 8041 w 19559"/>
              <a:gd name="T7" fmla="*/ 11171 h 14300"/>
              <a:gd name="T8" fmla="*/ 9556 w 19559"/>
              <a:gd name="T9" fmla="*/ 10292 h 14300"/>
              <a:gd name="T10" fmla="*/ 10435 w 19559"/>
              <a:gd name="T11" fmla="*/ 8777 h 14300"/>
              <a:gd name="T12" fmla="*/ 11951 w 19559"/>
              <a:gd name="T13" fmla="*/ 7898 h 14300"/>
              <a:gd name="T14" fmla="*/ 12830 w 19559"/>
              <a:gd name="T15" fmla="*/ 6382 h 14300"/>
              <a:gd name="T16" fmla="*/ 14345 w 19559"/>
              <a:gd name="T17" fmla="*/ 5503 h 14300"/>
              <a:gd name="T18" fmla="*/ 15224 w 19559"/>
              <a:gd name="T19" fmla="*/ 3988 h 14300"/>
              <a:gd name="T20" fmla="*/ 16739 w 19559"/>
              <a:gd name="T21" fmla="*/ 3109 h 14300"/>
              <a:gd name="T22" fmla="*/ 17618 w 19559"/>
              <a:gd name="T23" fmla="*/ 1594 h 14300"/>
              <a:gd name="T24" fmla="*/ 19132 w 19559"/>
              <a:gd name="T25" fmla="*/ 716 h 14300"/>
              <a:gd name="T26" fmla="*/ 19559 w 19559"/>
              <a:gd name="T27" fmla="*/ 0 h 14300"/>
              <a:gd name="T28" fmla="*/ 0 w 19559"/>
              <a:gd name="T29" fmla="*/ 0 h 14300"/>
              <a:gd name="T30" fmla="*/ 0 w 19559"/>
              <a:gd name="T31" fmla="*/ 14300 h 14300"/>
              <a:gd name="T32" fmla="*/ 5214 w 19559"/>
              <a:gd name="T33" fmla="*/ 1430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59" h="14300">
                <a:moveTo>
                  <a:pt x="5214" y="14300"/>
                </a:moveTo>
                <a:cubicBezTo>
                  <a:pt x="5282" y="14078"/>
                  <a:pt x="5358" y="13854"/>
                  <a:pt x="5647" y="13565"/>
                </a:cubicBezTo>
                <a:cubicBezTo>
                  <a:pt x="6246" y="12966"/>
                  <a:pt x="6564" y="13285"/>
                  <a:pt x="7162" y="12686"/>
                </a:cubicBezTo>
                <a:cubicBezTo>
                  <a:pt x="7761" y="12087"/>
                  <a:pt x="7443" y="11769"/>
                  <a:pt x="8041" y="11171"/>
                </a:cubicBezTo>
                <a:cubicBezTo>
                  <a:pt x="8640" y="10572"/>
                  <a:pt x="8958" y="10890"/>
                  <a:pt x="9556" y="10292"/>
                </a:cubicBezTo>
                <a:cubicBezTo>
                  <a:pt x="10155" y="9693"/>
                  <a:pt x="9837" y="9375"/>
                  <a:pt x="10435" y="8777"/>
                </a:cubicBezTo>
                <a:cubicBezTo>
                  <a:pt x="11034" y="8178"/>
                  <a:pt x="11352" y="8496"/>
                  <a:pt x="11951" y="7898"/>
                </a:cubicBezTo>
                <a:cubicBezTo>
                  <a:pt x="12549" y="7299"/>
                  <a:pt x="12231" y="6981"/>
                  <a:pt x="12830" y="6382"/>
                </a:cubicBezTo>
                <a:cubicBezTo>
                  <a:pt x="13428" y="5784"/>
                  <a:pt x="13746" y="6102"/>
                  <a:pt x="14345" y="5503"/>
                </a:cubicBezTo>
                <a:cubicBezTo>
                  <a:pt x="14943" y="4905"/>
                  <a:pt x="14625" y="4587"/>
                  <a:pt x="15224" y="3988"/>
                </a:cubicBezTo>
                <a:cubicBezTo>
                  <a:pt x="15822" y="3390"/>
                  <a:pt x="16140" y="3708"/>
                  <a:pt x="16739" y="3109"/>
                </a:cubicBezTo>
                <a:cubicBezTo>
                  <a:pt x="17338" y="2511"/>
                  <a:pt x="17020" y="2192"/>
                  <a:pt x="17618" y="1594"/>
                </a:cubicBezTo>
                <a:cubicBezTo>
                  <a:pt x="18216" y="996"/>
                  <a:pt x="18534" y="1314"/>
                  <a:pt x="19132" y="716"/>
                </a:cubicBezTo>
                <a:cubicBezTo>
                  <a:pt x="19413" y="435"/>
                  <a:pt x="19492" y="216"/>
                  <a:pt x="19559" y="0"/>
                </a:cubicBezTo>
                <a:lnTo>
                  <a:pt x="0" y="0"/>
                </a:lnTo>
                <a:lnTo>
                  <a:pt x="0" y="14300"/>
                </a:lnTo>
                <a:lnTo>
                  <a:pt x="5214" y="14300"/>
                </a:lnTo>
                <a:close/>
              </a:path>
            </a:pathLst>
          </a:custGeom>
          <a:solidFill>
            <a:srgbClr val="0000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21695669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Kansi 1 B">
    <p:bg>
      <p:bgPr>
        <a:solidFill>
          <a:srgbClr val="00D7A7"/>
        </a:solidFill>
        <a:effectLst/>
      </p:bgPr>
    </p:bg>
    <p:spTree>
      <p:nvGrpSpPr>
        <p:cNvPr id="1" name=""/>
        <p:cNvGrpSpPr/>
        <p:nvPr/>
      </p:nvGrpSpPr>
      <p:grpSpPr>
        <a:xfrm>
          <a:off x="0" y="0"/>
          <a:ext cx="0" cy="0"/>
          <a:chOff x="0" y="0"/>
          <a:chExt cx="0" cy="0"/>
        </a:xfrm>
      </p:grpSpPr>
      <p:sp>
        <p:nvSpPr>
          <p:cNvPr id="27" name="Freeform 5"/>
          <p:cNvSpPr>
            <a:spLocks/>
          </p:cNvSpPr>
          <p:nvPr userDrawn="1"/>
        </p:nvSpPr>
        <p:spPr bwMode="auto">
          <a:xfrm>
            <a:off x="0" y="0"/>
            <a:ext cx="12192000" cy="6858000"/>
          </a:xfrm>
          <a:custGeom>
            <a:avLst/>
            <a:gdLst>
              <a:gd name="T0" fmla="*/ 11070 w 25400"/>
              <a:gd name="T1" fmla="*/ 14300 h 14300"/>
              <a:gd name="T2" fmla="*/ 11503 w 25400"/>
              <a:gd name="T3" fmla="*/ 13565 h 14300"/>
              <a:gd name="T4" fmla="*/ 13018 w 25400"/>
              <a:gd name="T5" fmla="*/ 12686 h 14300"/>
              <a:gd name="T6" fmla="*/ 13897 w 25400"/>
              <a:gd name="T7" fmla="*/ 11171 h 14300"/>
              <a:gd name="T8" fmla="*/ 15412 w 25400"/>
              <a:gd name="T9" fmla="*/ 10292 h 14300"/>
              <a:gd name="T10" fmla="*/ 16291 w 25400"/>
              <a:gd name="T11" fmla="*/ 8777 h 14300"/>
              <a:gd name="T12" fmla="*/ 17807 w 25400"/>
              <a:gd name="T13" fmla="*/ 7898 h 14300"/>
              <a:gd name="T14" fmla="*/ 18686 w 25400"/>
              <a:gd name="T15" fmla="*/ 6382 h 14300"/>
              <a:gd name="T16" fmla="*/ 20201 w 25400"/>
              <a:gd name="T17" fmla="*/ 5503 h 14300"/>
              <a:gd name="T18" fmla="*/ 21080 w 25400"/>
              <a:gd name="T19" fmla="*/ 3988 h 14300"/>
              <a:gd name="T20" fmla="*/ 22595 w 25400"/>
              <a:gd name="T21" fmla="*/ 3109 h 14300"/>
              <a:gd name="T22" fmla="*/ 23474 w 25400"/>
              <a:gd name="T23" fmla="*/ 1594 h 14300"/>
              <a:gd name="T24" fmla="*/ 24988 w 25400"/>
              <a:gd name="T25" fmla="*/ 716 h 14300"/>
              <a:gd name="T26" fmla="*/ 25400 w 25400"/>
              <a:gd name="T27" fmla="*/ 48 h 14300"/>
              <a:gd name="T28" fmla="*/ 25400 w 25400"/>
              <a:gd name="T29" fmla="*/ 0 h 14300"/>
              <a:gd name="T30" fmla="*/ 0 w 25400"/>
              <a:gd name="T31" fmla="*/ 0 h 14300"/>
              <a:gd name="T32" fmla="*/ 0 w 25400"/>
              <a:gd name="T33" fmla="*/ 14300 h 14300"/>
              <a:gd name="T34" fmla="*/ 11070 w 25400"/>
              <a:gd name="T35" fmla="*/ 1430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400" h="14300">
                <a:moveTo>
                  <a:pt x="11070" y="14300"/>
                </a:moveTo>
                <a:cubicBezTo>
                  <a:pt x="11139" y="14078"/>
                  <a:pt x="11214" y="13854"/>
                  <a:pt x="11503" y="13565"/>
                </a:cubicBezTo>
                <a:cubicBezTo>
                  <a:pt x="12102" y="12966"/>
                  <a:pt x="12420" y="13285"/>
                  <a:pt x="13018" y="12686"/>
                </a:cubicBezTo>
                <a:cubicBezTo>
                  <a:pt x="13617" y="12087"/>
                  <a:pt x="13299" y="11769"/>
                  <a:pt x="13897" y="11171"/>
                </a:cubicBezTo>
                <a:cubicBezTo>
                  <a:pt x="14496" y="10572"/>
                  <a:pt x="14814" y="10890"/>
                  <a:pt x="15412" y="10292"/>
                </a:cubicBezTo>
                <a:cubicBezTo>
                  <a:pt x="16011" y="9693"/>
                  <a:pt x="15693" y="9375"/>
                  <a:pt x="16291" y="8777"/>
                </a:cubicBezTo>
                <a:cubicBezTo>
                  <a:pt x="16890" y="8178"/>
                  <a:pt x="17208" y="8496"/>
                  <a:pt x="17807" y="7898"/>
                </a:cubicBezTo>
                <a:cubicBezTo>
                  <a:pt x="18405" y="7299"/>
                  <a:pt x="18087" y="6981"/>
                  <a:pt x="18686" y="6382"/>
                </a:cubicBezTo>
                <a:cubicBezTo>
                  <a:pt x="19284" y="5784"/>
                  <a:pt x="19602" y="6102"/>
                  <a:pt x="20201" y="5503"/>
                </a:cubicBezTo>
                <a:cubicBezTo>
                  <a:pt x="20799" y="4905"/>
                  <a:pt x="20481" y="4587"/>
                  <a:pt x="21080" y="3988"/>
                </a:cubicBezTo>
                <a:cubicBezTo>
                  <a:pt x="21678" y="3390"/>
                  <a:pt x="21997" y="3708"/>
                  <a:pt x="22595" y="3109"/>
                </a:cubicBezTo>
                <a:cubicBezTo>
                  <a:pt x="23194" y="2511"/>
                  <a:pt x="22876" y="2192"/>
                  <a:pt x="23474" y="1594"/>
                </a:cubicBezTo>
                <a:cubicBezTo>
                  <a:pt x="24072" y="996"/>
                  <a:pt x="24390" y="1314"/>
                  <a:pt x="24988" y="716"/>
                </a:cubicBezTo>
                <a:cubicBezTo>
                  <a:pt x="25249" y="455"/>
                  <a:pt x="25336" y="248"/>
                  <a:pt x="25400" y="48"/>
                </a:cubicBezTo>
                <a:lnTo>
                  <a:pt x="25400" y="0"/>
                </a:lnTo>
                <a:lnTo>
                  <a:pt x="0" y="0"/>
                </a:lnTo>
                <a:lnTo>
                  <a:pt x="0" y="14300"/>
                </a:lnTo>
                <a:lnTo>
                  <a:pt x="11070" y="14300"/>
                </a:lnTo>
                <a:close/>
              </a:path>
            </a:pathLst>
          </a:custGeom>
          <a:solidFill>
            <a:srgbClr val="0001BE"/>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8" name="Kuva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42654672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Kansi 2">
    <p:bg>
      <p:bgPr>
        <a:solidFill>
          <a:srgbClr val="00D7A6"/>
        </a:solidFill>
        <a:effectLst/>
      </p:bgPr>
    </p:bg>
    <p:spTree>
      <p:nvGrpSpPr>
        <p:cNvPr id="1" name=""/>
        <p:cNvGrpSpPr/>
        <p:nvPr/>
      </p:nvGrpSpPr>
      <p:grpSpPr>
        <a:xfrm>
          <a:off x="0" y="0"/>
          <a:ext cx="0" cy="0"/>
          <a:chOff x="0" y="0"/>
          <a:chExt cx="0" cy="0"/>
        </a:xfrm>
      </p:grpSpPr>
      <p:sp>
        <p:nvSpPr>
          <p:cNvPr id="27" name="Freeform 5"/>
          <p:cNvSpPr>
            <a:spLocks/>
          </p:cNvSpPr>
          <p:nvPr userDrawn="1"/>
        </p:nvSpPr>
        <p:spPr bwMode="white">
          <a:xfrm>
            <a:off x="0" y="0"/>
            <a:ext cx="12192000" cy="3888500"/>
          </a:xfrm>
          <a:custGeom>
            <a:avLst/>
            <a:gdLst>
              <a:gd name="T0" fmla="*/ 0 w 25400"/>
              <a:gd name="T1" fmla="*/ 6386 h 8063"/>
              <a:gd name="T2" fmla="*/ 2540 w 25400"/>
              <a:gd name="T3" fmla="*/ 8063 h 8063"/>
              <a:gd name="T4" fmla="*/ 5080 w 25400"/>
              <a:gd name="T5" fmla="*/ 6386 h 8063"/>
              <a:gd name="T6" fmla="*/ 7620 w 25400"/>
              <a:gd name="T7" fmla="*/ 8063 h 8063"/>
              <a:gd name="T8" fmla="*/ 10160 w 25400"/>
              <a:gd name="T9" fmla="*/ 6386 h 8063"/>
              <a:gd name="T10" fmla="*/ 12700 w 25400"/>
              <a:gd name="T11" fmla="*/ 8063 h 8063"/>
              <a:gd name="T12" fmla="*/ 15240 w 25400"/>
              <a:gd name="T13" fmla="*/ 6386 h 8063"/>
              <a:gd name="T14" fmla="*/ 17780 w 25400"/>
              <a:gd name="T15" fmla="*/ 8063 h 8063"/>
              <a:gd name="T16" fmla="*/ 20320 w 25400"/>
              <a:gd name="T17" fmla="*/ 6386 h 8063"/>
              <a:gd name="T18" fmla="*/ 22860 w 25400"/>
              <a:gd name="T19" fmla="*/ 8063 h 8063"/>
              <a:gd name="T20" fmla="*/ 25400 w 25400"/>
              <a:gd name="T21" fmla="*/ 6386 h 8063"/>
              <a:gd name="T22" fmla="*/ 25400 w 25400"/>
              <a:gd name="T23" fmla="*/ 0 h 8063"/>
              <a:gd name="T24" fmla="*/ 0 w 25400"/>
              <a:gd name="T25" fmla="*/ 0 h 8063"/>
              <a:gd name="T26" fmla="*/ 0 w 25400"/>
              <a:gd name="T27" fmla="*/ 6386 h 8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400" h="8063">
                <a:moveTo>
                  <a:pt x="0" y="6386"/>
                </a:moveTo>
                <a:cubicBezTo>
                  <a:pt x="1140" y="6386"/>
                  <a:pt x="2118" y="7077"/>
                  <a:pt x="2540" y="8063"/>
                </a:cubicBezTo>
                <a:cubicBezTo>
                  <a:pt x="2962" y="7077"/>
                  <a:pt x="3940" y="6386"/>
                  <a:pt x="5080" y="6386"/>
                </a:cubicBezTo>
                <a:cubicBezTo>
                  <a:pt x="6220" y="6386"/>
                  <a:pt x="7198" y="7077"/>
                  <a:pt x="7620" y="8063"/>
                </a:cubicBezTo>
                <a:cubicBezTo>
                  <a:pt x="8042" y="7077"/>
                  <a:pt x="9020" y="6386"/>
                  <a:pt x="10160" y="6386"/>
                </a:cubicBezTo>
                <a:cubicBezTo>
                  <a:pt x="11300" y="6386"/>
                  <a:pt x="12278" y="7077"/>
                  <a:pt x="12700" y="8063"/>
                </a:cubicBezTo>
                <a:cubicBezTo>
                  <a:pt x="13122" y="7077"/>
                  <a:pt x="14100" y="6386"/>
                  <a:pt x="15240" y="6386"/>
                </a:cubicBezTo>
                <a:cubicBezTo>
                  <a:pt x="16380" y="6386"/>
                  <a:pt x="17358" y="7077"/>
                  <a:pt x="17780" y="8063"/>
                </a:cubicBezTo>
                <a:cubicBezTo>
                  <a:pt x="18202" y="7077"/>
                  <a:pt x="19180" y="6386"/>
                  <a:pt x="20320" y="6386"/>
                </a:cubicBezTo>
                <a:cubicBezTo>
                  <a:pt x="21460" y="6386"/>
                  <a:pt x="22438" y="7077"/>
                  <a:pt x="22860" y="8063"/>
                </a:cubicBezTo>
                <a:cubicBezTo>
                  <a:pt x="23282" y="7077"/>
                  <a:pt x="24260" y="6386"/>
                  <a:pt x="25400" y="6386"/>
                </a:cubicBezTo>
                <a:lnTo>
                  <a:pt x="25400" y="0"/>
                </a:lnTo>
                <a:lnTo>
                  <a:pt x="0" y="0"/>
                </a:lnTo>
                <a:lnTo>
                  <a:pt x="0" y="6386"/>
                </a:lnTo>
                <a:close/>
              </a:path>
            </a:pathLst>
          </a:custGeom>
          <a:solidFill>
            <a:srgbClr val="0000BF"/>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8" name="Kuva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19241372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Kansi 2 B">
    <p:bg>
      <p:bgPr>
        <a:solidFill>
          <a:srgbClr val="00D7A7"/>
        </a:solidFill>
        <a:effectLst/>
      </p:bgPr>
    </p:bg>
    <p:spTree>
      <p:nvGrpSpPr>
        <p:cNvPr id="1" name=""/>
        <p:cNvGrpSpPr/>
        <p:nvPr/>
      </p:nvGrpSpPr>
      <p:grpSpPr>
        <a:xfrm>
          <a:off x="0" y="0"/>
          <a:ext cx="0" cy="0"/>
          <a:chOff x="0" y="0"/>
          <a:chExt cx="0" cy="0"/>
        </a:xfrm>
      </p:grpSpPr>
      <p:sp>
        <p:nvSpPr>
          <p:cNvPr id="7" name="Freeform 5"/>
          <p:cNvSpPr>
            <a:spLocks/>
          </p:cNvSpPr>
          <p:nvPr userDrawn="1"/>
        </p:nvSpPr>
        <p:spPr bwMode="auto">
          <a:xfrm>
            <a:off x="0" y="0"/>
            <a:ext cx="12193200" cy="5572461"/>
          </a:xfrm>
          <a:custGeom>
            <a:avLst/>
            <a:gdLst>
              <a:gd name="T0" fmla="*/ 0 w 25400"/>
              <a:gd name="T1" fmla="*/ 9914 h 11590"/>
              <a:gd name="T2" fmla="*/ 2540 w 25400"/>
              <a:gd name="T3" fmla="*/ 11590 h 11590"/>
              <a:gd name="T4" fmla="*/ 5080 w 25400"/>
              <a:gd name="T5" fmla="*/ 9914 h 11590"/>
              <a:gd name="T6" fmla="*/ 7620 w 25400"/>
              <a:gd name="T7" fmla="*/ 11590 h 11590"/>
              <a:gd name="T8" fmla="*/ 10160 w 25400"/>
              <a:gd name="T9" fmla="*/ 9914 h 11590"/>
              <a:gd name="T10" fmla="*/ 12700 w 25400"/>
              <a:gd name="T11" fmla="*/ 11590 h 11590"/>
              <a:gd name="T12" fmla="*/ 15240 w 25400"/>
              <a:gd name="T13" fmla="*/ 9914 h 11590"/>
              <a:gd name="T14" fmla="*/ 17780 w 25400"/>
              <a:gd name="T15" fmla="*/ 11590 h 11590"/>
              <a:gd name="T16" fmla="*/ 20320 w 25400"/>
              <a:gd name="T17" fmla="*/ 9914 h 11590"/>
              <a:gd name="T18" fmla="*/ 22860 w 25400"/>
              <a:gd name="T19" fmla="*/ 11590 h 11590"/>
              <a:gd name="T20" fmla="*/ 25400 w 25400"/>
              <a:gd name="T21" fmla="*/ 9914 h 11590"/>
              <a:gd name="T22" fmla="*/ 25400 w 25400"/>
              <a:gd name="T23" fmla="*/ 0 h 11590"/>
              <a:gd name="T24" fmla="*/ 0 w 25400"/>
              <a:gd name="T25" fmla="*/ 0 h 11590"/>
              <a:gd name="T26" fmla="*/ 0 w 25400"/>
              <a:gd name="T27" fmla="*/ 9914 h 1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400" h="11590">
                <a:moveTo>
                  <a:pt x="0" y="9914"/>
                </a:moveTo>
                <a:cubicBezTo>
                  <a:pt x="1140" y="9914"/>
                  <a:pt x="2118" y="10605"/>
                  <a:pt x="2540" y="11590"/>
                </a:cubicBezTo>
                <a:cubicBezTo>
                  <a:pt x="2962" y="10605"/>
                  <a:pt x="3940" y="9914"/>
                  <a:pt x="5080" y="9914"/>
                </a:cubicBezTo>
                <a:cubicBezTo>
                  <a:pt x="6220" y="9914"/>
                  <a:pt x="7198" y="10605"/>
                  <a:pt x="7620" y="11590"/>
                </a:cubicBezTo>
                <a:cubicBezTo>
                  <a:pt x="8042" y="10605"/>
                  <a:pt x="9020" y="9914"/>
                  <a:pt x="10160" y="9914"/>
                </a:cubicBezTo>
                <a:cubicBezTo>
                  <a:pt x="11300" y="9914"/>
                  <a:pt x="12278" y="10605"/>
                  <a:pt x="12700" y="11590"/>
                </a:cubicBezTo>
                <a:cubicBezTo>
                  <a:pt x="13122" y="10605"/>
                  <a:pt x="14100" y="9914"/>
                  <a:pt x="15240" y="9914"/>
                </a:cubicBezTo>
                <a:cubicBezTo>
                  <a:pt x="16380" y="9914"/>
                  <a:pt x="17358" y="10605"/>
                  <a:pt x="17780" y="11590"/>
                </a:cubicBezTo>
                <a:cubicBezTo>
                  <a:pt x="18202" y="10605"/>
                  <a:pt x="19180" y="9914"/>
                  <a:pt x="20320" y="9914"/>
                </a:cubicBezTo>
                <a:cubicBezTo>
                  <a:pt x="21460" y="9914"/>
                  <a:pt x="22438" y="10605"/>
                  <a:pt x="22860" y="11590"/>
                </a:cubicBezTo>
                <a:cubicBezTo>
                  <a:pt x="23282" y="10605"/>
                  <a:pt x="24260" y="9914"/>
                  <a:pt x="25400" y="9914"/>
                </a:cubicBezTo>
                <a:lnTo>
                  <a:pt x="25400" y="0"/>
                </a:lnTo>
                <a:lnTo>
                  <a:pt x="0" y="0"/>
                </a:lnTo>
                <a:lnTo>
                  <a:pt x="0" y="9914"/>
                </a:lnTo>
                <a:close/>
              </a:path>
            </a:pathLst>
          </a:custGeom>
          <a:solidFill>
            <a:srgbClr val="0001BE"/>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456625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Väliotsikko vaakuna">
    <p:bg>
      <p:bgPr>
        <a:solidFill>
          <a:srgbClr val="0072C6"/>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4" name="Päivämäärän paikkamerkki 3"/>
          <p:cNvSpPr>
            <a:spLocks noGrp="1"/>
          </p:cNvSpPr>
          <p:nvPr>
            <p:ph type="dt" sz="half" idx="10"/>
          </p:nvPr>
        </p:nvSpPr>
        <p:spPr/>
        <p:txBody>
          <a:bodyPr/>
          <a:lstStyle>
            <a:lvl1pPr>
              <a:defRPr>
                <a:solidFill>
                  <a:srgbClr val="FFFFFF"/>
                </a:solidFill>
              </a:defRPr>
            </a:lvl1pPr>
          </a:lstStyle>
          <a:p>
            <a:endParaRPr lang="fi-FI"/>
          </a:p>
        </p:txBody>
      </p:sp>
      <p:sp>
        <p:nvSpPr>
          <p:cNvPr id="5" name="Alatunnisteen paikkamerkki 4"/>
          <p:cNvSpPr>
            <a:spLocks noGrp="1"/>
          </p:cNvSpPr>
          <p:nvPr>
            <p:ph type="ftr" sz="quarter" idx="11"/>
          </p:nvPr>
        </p:nvSpPr>
        <p:spPr/>
        <p:txBody>
          <a:bodyPr/>
          <a:lstStyle>
            <a:lvl1pPr>
              <a:defRPr>
                <a:solidFill>
                  <a:srgbClr val="FFFFFF"/>
                </a:solidFill>
              </a:defRPr>
            </a:lvl1pPr>
          </a:lstStyle>
          <a:p>
            <a:endParaRPr lang="fi-FI"/>
          </a:p>
        </p:txBody>
      </p:sp>
      <p:sp>
        <p:nvSpPr>
          <p:cNvPr id="6" name="Dian numeron paikkamerkki 5"/>
          <p:cNvSpPr>
            <a:spLocks noGrp="1"/>
          </p:cNvSpPr>
          <p:nvPr>
            <p:ph type="sldNum" sz="quarter" idx="12"/>
          </p:nvPr>
        </p:nvSpPr>
        <p:spPr/>
        <p:txBody>
          <a:bodyPr/>
          <a:lstStyle>
            <a:lvl1pPr>
              <a:defRPr>
                <a:solidFill>
                  <a:srgbClr val="FFFFFF"/>
                </a:solidFill>
              </a:defRPr>
            </a:lvl1pPr>
          </a:lstStyle>
          <a:p>
            <a:fld id="{66B0B938-106A-4E9D-9931-8D19B263D192}" type="slidenum">
              <a:rPr lang="fi-FI" smtClean="0"/>
              <a:pPr/>
              <a:t>‹#›</a:t>
            </a:fld>
            <a:endParaRPr lang="fi-FI"/>
          </a:p>
        </p:txBody>
      </p:sp>
      <p:pic>
        <p:nvPicPr>
          <p:cNvPr id="21" name="Kuva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412" y="6134100"/>
            <a:ext cx="1058332" cy="593998"/>
          </a:xfrm>
          <a:prstGeom prst="rect">
            <a:avLst/>
          </a:prstGeom>
        </p:spPr>
      </p:pic>
    </p:spTree>
    <p:extLst>
      <p:ext uri="{BB962C8B-B14F-4D97-AF65-F5344CB8AC3E}">
        <p14:creationId xmlns:p14="http://schemas.microsoft.com/office/powerpoint/2010/main" val="24589506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Kansi 3">
    <p:bg>
      <p:bgPr>
        <a:solidFill>
          <a:srgbClr val="00D7A6"/>
        </a:solidFill>
        <a:effectLst/>
      </p:bgPr>
    </p:bg>
    <p:spTree>
      <p:nvGrpSpPr>
        <p:cNvPr id="1" name=""/>
        <p:cNvGrpSpPr/>
        <p:nvPr/>
      </p:nvGrpSpPr>
      <p:grpSpPr>
        <a:xfrm>
          <a:off x="0" y="0"/>
          <a:ext cx="0" cy="0"/>
          <a:chOff x="0" y="0"/>
          <a:chExt cx="0" cy="0"/>
        </a:xfrm>
      </p:grpSpPr>
      <p:sp>
        <p:nvSpPr>
          <p:cNvPr id="27" name="Freeform 5"/>
          <p:cNvSpPr>
            <a:spLocks/>
          </p:cNvSpPr>
          <p:nvPr userDrawn="1"/>
        </p:nvSpPr>
        <p:spPr bwMode="white">
          <a:xfrm>
            <a:off x="0" y="0"/>
            <a:ext cx="7305472" cy="6858000"/>
          </a:xfrm>
          <a:custGeom>
            <a:avLst/>
            <a:gdLst>
              <a:gd name="T0" fmla="*/ 15203 w 15203"/>
              <a:gd name="T1" fmla="*/ 14300 h 14300"/>
              <a:gd name="T2" fmla="*/ 14018 w 15203"/>
              <a:gd name="T3" fmla="*/ 12518 h 14300"/>
              <a:gd name="T4" fmla="*/ 15203 w 15203"/>
              <a:gd name="T5" fmla="*/ 10722 h 14300"/>
              <a:gd name="T6" fmla="*/ 14018 w 15203"/>
              <a:gd name="T7" fmla="*/ 8926 h 14300"/>
              <a:gd name="T8" fmla="*/ 15203 w 15203"/>
              <a:gd name="T9" fmla="*/ 7131 h 14300"/>
              <a:gd name="T10" fmla="*/ 14018 w 15203"/>
              <a:gd name="T11" fmla="*/ 5335 h 14300"/>
              <a:gd name="T12" fmla="*/ 15203 w 15203"/>
              <a:gd name="T13" fmla="*/ 3540 h 14300"/>
              <a:gd name="T14" fmla="*/ 14018 w 15203"/>
              <a:gd name="T15" fmla="*/ 1744 h 14300"/>
              <a:gd name="T16" fmla="*/ 15202 w 15203"/>
              <a:gd name="T17" fmla="*/ 0 h 14300"/>
              <a:gd name="T18" fmla="*/ 0 w 15203"/>
              <a:gd name="T19" fmla="*/ 0 h 14300"/>
              <a:gd name="T20" fmla="*/ 0 w 15203"/>
              <a:gd name="T21" fmla="*/ 3271 h 14300"/>
              <a:gd name="T22" fmla="*/ 0 w 15203"/>
              <a:gd name="T23" fmla="*/ 14300 h 14300"/>
              <a:gd name="T24" fmla="*/ 15203 w 15203"/>
              <a:gd name="T25" fmla="*/ 1430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03" h="14300">
                <a:moveTo>
                  <a:pt x="15203" y="14300"/>
                </a:moveTo>
                <a:cubicBezTo>
                  <a:pt x="15197" y="13500"/>
                  <a:pt x="14711" y="12814"/>
                  <a:pt x="14018" y="12518"/>
                </a:cubicBezTo>
                <a:cubicBezTo>
                  <a:pt x="14714" y="12219"/>
                  <a:pt x="15203" y="11528"/>
                  <a:pt x="15203" y="10722"/>
                </a:cubicBezTo>
                <a:cubicBezTo>
                  <a:pt x="15203" y="9916"/>
                  <a:pt x="14714" y="9225"/>
                  <a:pt x="14018" y="8926"/>
                </a:cubicBezTo>
                <a:cubicBezTo>
                  <a:pt x="14714" y="8628"/>
                  <a:pt x="15203" y="7937"/>
                  <a:pt x="15203" y="7131"/>
                </a:cubicBezTo>
                <a:cubicBezTo>
                  <a:pt x="15203" y="6325"/>
                  <a:pt x="14714" y="5634"/>
                  <a:pt x="14018" y="5335"/>
                </a:cubicBezTo>
                <a:cubicBezTo>
                  <a:pt x="14714" y="5037"/>
                  <a:pt x="15203" y="4345"/>
                  <a:pt x="15203" y="3540"/>
                </a:cubicBezTo>
                <a:cubicBezTo>
                  <a:pt x="15203" y="2734"/>
                  <a:pt x="14714" y="2042"/>
                  <a:pt x="14018" y="1744"/>
                </a:cubicBezTo>
                <a:cubicBezTo>
                  <a:pt x="14699" y="1452"/>
                  <a:pt x="15182" y="784"/>
                  <a:pt x="15202" y="0"/>
                </a:cubicBezTo>
                <a:lnTo>
                  <a:pt x="0" y="0"/>
                </a:lnTo>
                <a:lnTo>
                  <a:pt x="0" y="3271"/>
                </a:lnTo>
                <a:lnTo>
                  <a:pt x="0" y="14300"/>
                </a:lnTo>
                <a:lnTo>
                  <a:pt x="15203" y="14300"/>
                </a:lnTo>
                <a:close/>
              </a:path>
            </a:pathLst>
          </a:custGeom>
          <a:solidFill>
            <a:srgbClr val="0000BF"/>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8" name="Kuva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26971182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Kansi 3 B">
    <p:bg>
      <p:bgPr>
        <a:solidFill>
          <a:srgbClr val="00D7A7"/>
        </a:solid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0" y="0"/>
            <a:ext cx="9679021" cy="6858000"/>
          </a:xfrm>
          <a:custGeom>
            <a:avLst/>
            <a:gdLst>
              <a:gd name="T0" fmla="*/ 0 w 20142"/>
              <a:gd name="T1" fmla="*/ 0 h 14300"/>
              <a:gd name="T2" fmla="*/ 0 w 20142"/>
              <a:gd name="T3" fmla="*/ 14300 h 14300"/>
              <a:gd name="T4" fmla="*/ 20141 w 20142"/>
              <a:gd name="T5" fmla="*/ 14300 h 14300"/>
              <a:gd name="T6" fmla="*/ 18957 w 20142"/>
              <a:gd name="T7" fmla="*/ 12518 h 14300"/>
              <a:gd name="T8" fmla="*/ 20142 w 20142"/>
              <a:gd name="T9" fmla="*/ 10722 h 14300"/>
              <a:gd name="T10" fmla="*/ 18957 w 20142"/>
              <a:gd name="T11" fmla="*/ 8926 h 14300"/>
              <a:gd name="T12" fmla="*/ 20142 w 20142"/>
              <a:gd name="T13" fmla="*/ 7131 h 14300"/>
              <a:gd name="T14" fmla="*/ 18957 w 20142"/>
              <a:gd name="T15" fmla="*/ 5335 h 14300"/>
              <a:gd name="T16" fmla="*/ 20142 w 20142"/>
              <a:gd name="T17" fmla="*/ 3540 h 14300"/>
              <a:gd name="T18" fmla="*/ 18957 w 20142"/>
              <a:gd name="T19" fmla="*/ 1744 h 14300"/>
              <a:gd name="T20" fmla="*/ 20141 w 20142"/>
              <a:gd name="T21" fmla="*/ 0 h 14300"/>
              <a:gd name="T22" fmla="*/ 0 w 20142"/>
              <a:gd name="T23" fmla="*/ 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142" h="14300">
                <a:moveTo>
                  <a:pt x="0" y="0"/>
                </a:moveTo>
                <a:lnTo>
                  <a:pt x="0" y="14300"/>
                </a:lnTo>
                <a:cubicBezTo>
                  <a:pt x="6714" y="14300"/>
                  <a:pt x="13428" y="14300"/>
                  <a:pt x="20141" y="14300"/>
                </a:cubicBezTo>
                <a:cubicBezTo>
                  <a:pt x="20136" y="13500"/>
                  <a:pt x="19649" y="12814"/>
                  <a:pt x="18957" y="12518"/>
                </a:cubicBezTo>
                <a:cubicBezTo>
                  <a:pt x="19653" y="12219"/>
                  <a:pt x="20142" y="11528"/>
                  <a:pt x="20142" y="10722"/>
                </a:cubicBezTo>
                <a:cubicBezTo>
                  <a:pt x="20142" y="9916"/>
                  <a:pt x="19653" y="9225"/>
                  <a:pt x="18957" y="8926"/>
                </a:cubicBezTo>
                <a:cubicBezTo>
                  <a:pt x="19653" y="8628"/>
                  <a:pt x="20142" y="7937"/>
                  <a:pt x="20142" y="7131"/>
                </a:cubicBezTo>
                <a:cubicBezTo>
                  <a:pt x="20142" y="6325"/>
                  <a:pt x="19653" y="5634"/>
                  <a:pt x="18957" y="5335"/>
                </a:cubicBezTo>
                <a:cubicBezTo>
                  <a:pt x="19653" y="5037"/>
                  <a:pt x="20142" y="4345"/>
                  <a:pt x="20142" y="3540"/>
                </a:cubicBezTo>
                <a:cubicBezTo>
                  <a:pt x="20142" y="2734"/>
                  <a:pt x="19653" y="2042"/>
                  <a:pt x="18957" y="1744"/>
                </a:cubicBezTo>
                <a:cubicBezTo>
                  <a:pt x="19638" y="1452"/>
                  <a:pt x="20120" y="784"/>
                  <a:pt x="20141" y="0"/>
                </a:cubicBezTo>
                <a:cubicBezTo>
                  <a:pt x="13427" y="0"/>
                  <a:pt x="6714" y="0"/>
                  <a:pt x="0" y="0"/>
                </a:cubicBezTo>
                <a:close/>
              </a:path>
            </a:pathLst>
          </a:custGeom>
          <a:solidFill>
            <a:srgbClr val="0001BE"/>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32109613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Kansi 4">
    <p:bg>
      <p:bgPr>
        <a:solidFill>
          <a:srgbClr val="00D7A6"/>
        </a:solidFill>
        <a:effectLst/>
      </p:bgPr>
    </p:bg>
    <p:spTree>
      <p:nvGrpSpPr>
        <p:cNvPr id="1" name=""/>
        <p:cNvGrpSpPr/>
        <p:nvPr/>
      </p:nvGrpSpPr>
      <p:grpSpPr>
        <a:xfrm>
          <a:off x="0" y="0"/>
          <a:ext cx="0" cy="0"/>
          <a:chOff x="0" y="0"/>
          <a:chExt cx="0" cy="0"/>
        </a:xfrm>
      </p:grpSpPr>
      <p:sp>
        <p:nvSpPr>
          <p:cNvPr id="7" name="Freeform 5"/>
          <p:cNvSpPr>
            <a:spLocks/>
          </p:cNvSpPr>
          <p:nvPr userDrawn="1"/>
        </p:nvSpPr>
        <p:spPr bwMode="white">
          <a:xfrm>
            <a:off x="0" y="0"/>
            <a:ext cx="9815209" cy="6858000"/>
          </a:xfrm>
          <a:custGeom>
            <a:avLst/>
            <a:gdLst>
              <a:gd name="T0" fmla="*/ 0 w 20470"/>
              <a:gd name="T1" fmla="*/ 14293 h 14293"/>
              <a:gd name="T2" fmla="*/ 5684 w 20470"/>
              <a:gd name="T3" fmla="*/ 14293 h 14293"/>
              <a:gd name="T4" fmla="*/ 5306 w 20470"/>
              <a:gd name="T5" fmla="*/ 13517 h 14293"/>
              <a:gd name="T6" fmla="*/ 5472 w 20470"/>
              <a:gd name="T7" fmla="*/ 12643 h 14293"/>
              <a:gd name="T8" fmla="*/ 6345 w 20470"/>
              <a:gd name="T9" fmla="*/ 12478 h 14293"/>
              <a:gd name="T10" fmla="*/ 7917 w 20470"/>
              <a:gd name="T11" fmla="*/ 13245 h 14293"/>
              <a:gd name="T12" fmla="*/ 8751 w 20470"/>
              <a:gd name="T13" fmla="*/ 13067 h 14293"/>
              <a:gd name="T14" fmla="*/ 8921 w 20470"/>
              <a:gd name="T15" fmla="*/ 12211 h 14293"/>
              <a:gd name="T16" fmla="*/ 8164 w 20470"/>
              <a:gd name="T17" fmla="*/ 10659 h 14293"/>
              <a:gd name="T18" fmla="*/ 8330 w 20470"/>
              <a:gd name="T19" fmla="*/ 9785 h 14293"/>
              <a:gd name="T20" fmla="*/ 9203 w 20470"/>
              <a:gd name="T21" fmla="*/ 9620 h 14293"/>
              <a:gd name="T22" fmla="*/ 10775 w 20470"/>
              <a:gd name="T23" fmla="*/ 10387 h 14293"/>
              <a:gd name="T24" fmla="*/ 11609 w 20470"/>
              <a:gd name="T25" fmla="*/ 10209 h 14293"/>
              <a:gd name="T26" fmla="*/ 11780 w 20470"/>
              <a:gd name="T27" fmla="*/ 9353 h 14293"/>
              <a:gd name="T28" fmla="*/ 11022 w 20470"/>
              <a:gd name="T29" fmla="*/ 7801 h 14293"/>
              <a:gd name="T30" fmla="*/ 11188 w 20470"/>
              <a:gd name="T31" fmla="*/ 6927 h 14293"/>
              <a:gd name="T32" fmla="*/ 12061 w 20470"/>
              <a:gd name="T33" fmla="*/ 6762 h 14293"/>
              <a:gd name="T34" fmla="*/ 13631 w 20470"/>
              <a:gd name="T35" fmla="*/ 7532 h 14293"/>
              <a:gd name="T36" fmla="*/ 14462 w 20470"/>
              <a:gd name="T37" fmla="*/ 7357 h 14293"/>
              <a:gd name="T38" fmla="*/ 14632 w 20470"/>
              <a:gd name="T39" fmla="*/ 6500 h 14293"/>
              <a:gd name="T40" fmla="*/ 13875 w 20470"/>
              <a:gd name="T41" fmla="*/ 4948 h 14293"/>
              <a:gd name="T42" fmla="*/ 14040 w 20470"/>
              <a:gd name="T43" fmla="*/ 4075 h 14293"/>
              <a:gd name="T44" fmla="*/ 14913 w 20470"/>
              <a:gd name="T45" fmla="*/ 3910 h 14293"/>
              <a:gd name="T46" fmla="*/ 16486 w 20470"/>
              <a:gd name="T47" fmla="*/ 4676 h 14293"/>
              <a:gd name="T48" fmla="*/ 17320 w 20470"/>
              <a:gd name="T49" fmla="*/ 4499 h 14293"/>
              <a:gd name="T50" fmla="*/ 17490 w 20470"/>
              <a:gd name="T51" fmla="*/ 3642 h 14293"/>
              <a:gd name="T52" fmla="*/ 16733 w 20470"/>
              <a:gd name="T53" fmla="*/ 2090 h 14293"/>
              <a:gd name="T54" fmla="*/ 16899 w 20470"/>
              <a:gd name="T55" fmla="*/ 1217 h 14293"/>
              <a:gd name="T56" fmla="*/ 17772 w 20470"/>
              <a:gd name="T57" fmla="*/ 1051 h 14293"/>
              <a:gd name="T58" fmla="*/ 19345 w 20470"/>
              <a:gd name="T59" fmla="*/ 1818 h 14293"/>
              <a:gd name="T60" fmla="*/ 20179 w 20470"/>
              <a:gd name="T61" fmla="*/ 1639 h 14293"/>
              <a:gd name="T62" fmla="*/ 20349 w 20470"/>
              <a:gd name="T63" fmla="*/ 783 h 14293"/>
              <a:gd name="T64" fmla="*/ 19967 w 20470"/>
              <a:gd name="T65" fmla="*/ 0 h 14293"/>
              <a:gd name="T66" fmla="*/ 0 w 20470"/>
              <a:gd name="T67" fmla="*/ 0 h 14293"/>
              <a:gd name="T68" fmla="*/ 0 w 20470"/>
              <a:gd name="T69" fmla="*/ 14293 h 14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470" h="14293">
                <a:moveTo>
                  <a:pt x="0" y="14293"/>
                </a:moveTo>
                <a:lnTo>
                  <a:pt x="5684" y="14293"/>
                </a:lnTo>
                <a:cubicBezTo>
                  <a:pt x="5495" y="13905"/>
                  <a:pt x="5306" y="13517"/>
                  <a:pt x="5306" y="13517"/>
                </a:cubicBezTo>
                <a:cubicBezTo>
                  <a:pt x="5306" y="13517"/>
                  <a:pt x="5077" y="13038"/>
                  <a:pt x="5472" y="12643"/>
                </a:cubicBezTo>
                <a:cubicBezTo>
                  <a:pt x="5708" y="12407"/>
                  <a:pt x="6053" y="12349"/>
                  <a:pt x="6345" y="12478"/>
                </a:cubicBezTo>
                <a:cubicBezTo>
                  <a:pt x="6357" y="12483"/>
                  <a:pt x="7917" y="13245"/>
                  <a:pt x="7917" y="13245"/>
                </a:cubicBezTo>
                <a:cubicBezTo>
                  <a:pt x="7917" y="13245"/>
                  <a:pt x="8353" y="13466"/>
                  <a:pt x="8751" y="13067"/>
                </a:cubicBezTo>
                <a:cubicBezTo>
                  <a:pt x="8982" y="12837"/>
                  <a:pt x="9042" y="12503"/>
                  <a:pt x="8921" y="12211"/>
                </a:cubicBezTo>
                <a:cubicBezTo>
                  <a:pt x="8913" y="12193"/>
                  <a:pt x="8164" y="10659"/>
                  <a:pt x="8164" y="10659"/>
                </a:cubicBezTo>
                <a:cubicBezTo>
                  <a:pt x="8164" y="10659"/>
                  <a:pt x="7935" y="10180"/>
                  <a:pt x="8330" y="9785"/>
                </a:cubicBezTo>
                <a:cubicBezTo>
                  <a:pt x="8566" y="9549"/>
                  <a:pt x="8912" y="9491"/>
                  <a:pt x="9203" y="9620"/>
                </a:cubicBezTo>
                <a:cubicBezTo>
                  <a:pt x="9215" y="9625"/>
                  <a:pt x="10775" y="10387"/>
                  <a:pt x="10775" y="10387"/>
                </a:cubicBezTo>
                <a:cubicBezTo>
                  <a:pt x="10775" y="10387"/>
                  <a:pt x="11211" y="10608"/>
                  <a:pt x="11609" y="10209"/>
                </a:cubicBezTo>
                <a:cubicBezTo>
                  <a:pt x="11840" y="9979"/>
                  <a:pt x="11901" y="9645"/>
                  <a:pt x="11780" y="9353"/>
                </a:cubicBezTo>
                <a:cubicBezTo>
                  <a:pt x="11771" y="9335"/>
                  <a:pt x="11022" y="7801"/>
                  <a:pt x="11022" y="7801"/>
                </a:cubicBezTo>
                <a:cubicBezTo>
                  <a:pt x="11022" y="7801"/>
                  <a:pt x="10793" y="7322"/>
                  <a:pt x="11188" y="6927"/>
                </a:cubicBezTo>
                <a:cubicBezTo>
                  <a:pt x="11425" y="6691"/>
                  <a:pt x="11770" y="6633"/>
                  <a:pt x="12061" y="6762"/>
                </a:cubicBezTo>
                <a:cubicBezTo>
                  <a:pt x="12074" y="6767"/>
                  <a:pt x="13631" y="7532"/>
                  <a:pt x="13631" y="7532"/>
                </a:cubicBezTo>
                <a:cubicBezTo>
                  <a:pt x="13631" y="7532"/>
                  <a:pt x="14095" y="7723"/>
                  <a:pt x="14462" y="7357"/>
                </a:cubicBezTo>
                <a:cubicBezTo>
                  <a:pt x="14692" y="7127"/>
                  <a:pt x="14753" y="6793"/>
                  <a:pt x="14632" y="6500"/>
                </a:cubicBezTo>
                <a:cubicBezTo>
                  <a:pt x="14623" y="6483"/>
                  <a:pt x="13875" y="4948"/>
                  <a:pt x="13875" y="4948"/>
                </a:cubicBezTo>
                <a:cubicBezTo>
                  <a:pt x="13875" y="4948"/>
                  <a:pt x="13646" y="4470"/>
                  <a:pt x="14040" y="4075"/>
                </a:cubicBezTo>
                <a:cubicBezTo>
                  <a:pt x="14277" y="3838"/>
                  <a:pt x="14622" y="3781"/>
                  <a:pt x="14913" y="3910"/>
                </a:cubicBezTo>
                <a:cubicBezTo>
                  <a:pt x="14926" y="3915"/>
                  <a:pt x="16486" y="4676"/>
                  <a:pt x="16486" y="4676"/>
                </a:cubicBezTo>
                <a:cubicBezTo>
                  <a:pt x="16486" y="4676"/>
                  <a:pt x="16921" y="4897"/>
                  <a:pt x="17320" y="4499"/>
                </a:cubicBezTo>
                <a:cubicBezTo>
                  <a:pt x="17550" y="4268"/>
                  <a:pt x="17611" y="3935"/>
                  <a:pt x="17490" y="3642"/>
                </a:cubicBezTo>
                <a:cubicBezTo>
                  <a:pt x="17481" y="3624"/>
                  <a:pt x="16733" y="2090"/>
                  <a:pt x="16733" y="2090"/>
                </a:cubicBezTo>
                <a:cubicBezTo>
                  <a:pt x="16733" y="2090"/>
                  <a:pt x="16504" y="1611"/>
                  <a:pt x="16899" y="1217"/>
                </a:cubicBezTo>
                <a:cubicBezTo>
                  <a:pt x="17135" y="980"/>
                  <a:pt x="17480" y="922"/>
                  <a:pt x="17772" y="1051"/>
                </a:cubicBezTo>
                <a:cubicBezTo>
                  <a:pt x="17784" y="1056"/>
                  <a:pt x="19345" y="1818"/>
                  <a:pt x="19345" y="1818"/>
                </a:cubicBezTo>
                <a:cubicBezTo>
                  <a:pt x="19345" y="1818"/>
                  <a:pt x="19807" y="2012"/>
                  <a:pt x="20179" y="1639"/>
                </a:cubicBezTo>
                <a:cubicBezTo>
                  <a:pt x="20409" y="1409"/>
                  <a:pt x="20470" y="1075"/>
                  <a:pt x="20349" y="783"/>
                </a:cubicBezTo>
                <a:cubicBezTo>
                  <a:pt x="20345" y="774"/>
                  <a:pt x="20156" y="386"/>
                  <a:pt x="19967" y="0"/>
                </a:cubicBezTo>
                <a:lnTo>
                  <a:pt x="0" y="0"/>
                </a:lnTo>
                <a:lnTo>
                  <a:pt x="0" y="14293"/>
                </a:lnTo>
                <a:close/>
              </a:path>
            </a:pathLst>
          </a:custGeom>
          <a:solidFill>
            <a:srgbClr val="0000BF"/>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3976149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Kansi 4 B">
    <p:bg>
      <p:bgPr>
        <a:solidFill>
          <a:srgbClr val="00D7A7"/>
        </a:solid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1" y="0"/>
            <a:ext cx="12193200" cy="6858000"/>
          </a:xfrm>
          <a:custGeom>
            <a:avLst/>
            <a:gdLst>
              <a:gd name="T0" fmla="*/ 0 w 25400"/>
              <a:gd name="T1" fmla="*/ 14293 h 14293"/>
              <a:gd name="T2" fmla="*/ 11682 w 25400"/>
              <a:gd name="T3" fmla="*/ 14293 h 14293"/>
              <a:gd name="T4" fmla="*/ 11303 w 25400"/>
              <a:gd name="T5" fmla="*/ 13517 h 14293"/>
              <a:gd name="T6" fmla="*/ 11469 w 25400"/>
              <a:gd name="T7" fmla="*/ 12643 h 14293"/>
              <a:gd name="T8" fmla="*/ 12342 w 25400"/>
              <a:gd name="T9" fmla="*/ 12478 h 14293"/>
              <a:gd name="T10" fmla="*/ 13914 w 25400"/>
              <a:gd name="T11" fmla="*/ 13245 h 14293"/>
              <a:gd name="T12" fmla="*/ 14748 w 25400"/>
              <a:gd name="T13" fmla="*/ 13067 h 14293"/>
              <a:gd name="T14" fmla="*/ 14919 w 25400"/>
              <a:gd name="T15" fmla="*/ 12211 h 14293"/>
              <a:gd name="T16" fmla="*/ 14161 w 25400"/>
              <a:gd name="T17" fmla="*/ 10659 h 14293"/>
              <a:gd name="T18" fmla="*/ 14327 w 25400"/>
              <a:gd name="T19" fmla="*/ 9785 h 14293"/>
              <a:gd name="T20" fmla="*/ 15200 w 25400"/>
              <a:gd name="T21" fmla="*/ 9620 h 14293"/>
              <a:gd name="T22" fmla="*/ 16773 w 25400"/>
              <a:gd name="T23" fmla="*/ 10387 h 14293"/>
              <a:gd name="T24" fmla="*/ 17607 w 25400"/>
              <a:gd name="T25" fmla="*/ 10209 h 14293"/>
              <a:gd name="T26" fmla="*/ 17777 w 25400"/>
              <a:gd name="T27" fmla="*/ 9353 h 14293"/>
              <a:gd name="T28" fmla="*/ 17020 w 25400"/>
              <a:gd name="T29" fmla="*/ 7801 h 14293"/>
              <a:gd name="T30" fmla="*/ 17185 w 25400"/>
              <a:gd name="T31" fmla="*/ 6927 h 14293"/>
              <a:gd name="T32" fmla="*/ 18058 w 25400"/>
              <a:gd name="T33" fmla="*/ 6762 h 14293"/>
              <a:gd name="T34" fmla="*/ 19628 w 25400"/>
              <a:gd name="T35" fmla="*/ 7532 h 14293"/>
              <a:gd name="T36" fmla="*/ 20459 w 25400"/>
              <a:gd name="T37" fmla="*/ 7357 h 14293"/>
              <a:gd name="T38" fmla="*/ 20629 w 25400"/>
              <a:gd name="T39" fmla="*/ 6500 h 14293"/>
              <a:gd name="T40" fmla="*/ 19872 w 25400"/>
              <a:gd name="T41" fmla="*/ 4948 h 14293"/>
              <a:gd name="T42" fmla="*/ 20038 w 25400"/>
              <a:gd name="T43" fmla="*/ 4075 h 14293"/>
              <a:gd name="T44" fmla="*/ 20911 w 25400"/>
              <a:gd name="T45" fmla="*/ 3910 h 14293"/>
              <a:gd name="T46" fmla="*/ 22483 w 25400"/>
              <a:gd name="T47" fmla="*/ 4676 h 14293"/>
              <a:gd name="T48" fmla="*/ 23317 w 25400"/>
              <a:gd name="T49" fmla="*/ 4499 h 14293"/>
              <a:gd name="T50" fmla="*/ 23487 w 25400"/>
              <a:gd name="T51" fmla="*/ 3642 h 14293"/>
              <a:gd name="T52" fmla="*/ 22730 w 25400"/>
              <a:gd name="T53" fmla="*/ 2090 h 14293"/>
              <a:gd name="T54" fmla="*/ 22896 w 25400"/>
              <a:gd name="T55" fmla="*/ 1217 h 14293"/>
              <a:gd name="T56" fmla="*/ 23769 w 25400"/>
              <a:gd name="T57" fmla="*/ 1051 h 14293"/>
              <a:gd name="T58" fmla="*/ 25342 w 25400"/>
              <a:gd name="T59" fmla="*/ 1818 h 14293"/>
              <a:gd name="T60" fmla="*/ 25400 w 25400"/>
              <a:gd name="T61" fmla="*/ 1837 h 14293"/>
              <a:gd name="T62" fmla="*/ 25400 w 25400"/>
              <a:gd name="T63" fmla="*/ 0 h 14293"/>
              <a:gd name="T64" fmla="*/ 0 w 25400"/>
              <a:gd name="T65" fmla="*/ 0 h 14293"/>
              <a:gd name="T66" fmla="*/ 0 w 25400"/>
              <a:gd name="T67" fmla="*/ 14293 h 14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400" h="14293">
                <a:moveTo>
                  <a:pt x="0" y="14293"/>
                </a:moveTo>
                <a:lnTo>
                  <a:pt x="11682" y="14293"/>
                </a:lnTo>
                <a:cubicBezTo>
                  <a:pt x="11492" y="13905"/>
                  <a:pt x="11303" y="13517"/>
                  <a:pt x="11303" y="13517"/>
                </a:cubicBezTo>
                <a:cubicBezTo>
                  <a:pt x="11303" y="13517"/>
                  <a:pt x="11074" y="13038"/>
                  <a:pt x="11469" y="12643"/>
                </a:cubicBezTo>
                <a:cubicBezTo>
                  <a:pt x="11705" y="12407"/>
                  <a:pt x="12051" y="12349"/>
                  <a:pt x="12342" y="12478"/>
                </a:cubicBezTo>
                <a:cubicBezTo>
                  <a:pt x="12354" y="12483"/>
                  <a:pt x="13914" y="13245"/>
                  <a:pt x="13914" y="13245"/>
                </a:cubicBezTo>
                <a:cubicBezTo>
                  <a:pt x="13914" y="13245"/>
                  <a:pt x="14350" y="13466"/>
                  <a:pt x="14748" y="13067"/>
                </a:cubicBezTo>
                <a:cubicBezTo>
                  <a:pt x="14979" y="12837"/>
                  <a:pt x="15040" y="12503"/>
                  <a:pt x="14919" y="12211"/>
                </a:cubicBezTo>
                <a:cubicBezTo>
                  <a:pt x="14910" y="12193"/>
                  <a:pt x="14161" y="10659"/>
                  <a:pt x="14161" y="10659"/>
                </a:cubicBezTo>
                <a:cubicBezTo>
                  <a:pt x="14161" y="10659"/>
                  <a:pt x="13932" y="10180"/>
                  <a:pt x="14327" y="9785"/>
                </a:cubicBezTo>
                <a:cubicBezTo>
                  <a:pt x="14564" y="9549"/>
                  <a:pt x="14909" y="9491"/>
                  <a:pt x="15200" y="9620"/>
                </a:cubicBezTo>
                <a:cubicBezTo>
                  <a:pt x="15213" y="9625"/>
                  <a:pt x="16773" y="10387"/>
                  <a:pt x="16773" y="10387"/>
                </a:cubicBezTo>
                <a:cubicBezTo>
                  <a:pt x="16773" y="10387"/>
                  <a:pt x="17208" y="10608"/>
                  <a:pt x="17607" y="10209"/>
                </a:cubicBezTo>
                <a:cubicBezTo>
                  <a:pt x="17837" y="9979"/>
                  <a:pt x="17898" y="9645"/>
                  <a:pt x="17777" y="9353"/>
                </a:cubicBezTo>
                <a:cubicBezTo>
                  <a:pt x="17768" y="9335"/>
                  <a:pt x="17020" y="7801"/>
                  <a:pt x="17020" y="7801"/>
                </a:cubicBezTo>
                <a:cubicBezTo>
                  <a:pt x="17020" y="7801"/>
                  <a:pt x="16791" y="7322"/>
                  <a:pt x="17185" y="6927"/>
                </a:cubicBezTo>
                <a:cubicBezTo>
                  <a:pt x="17422" y="6691"/>
                  <a:pt x="17767" y="6633"/>
                  <a:pt x="18058" y="6762"/>
                </a:cubicBezTo>
                <a:cubicBezTo>
                  <a:pt x="18071" y="6767"/>
                  <a:pt x="19628" y="7532"/>
                  <a:pt x="19628" y="7532"/>
                </a:cubicBezTo>
                <a:cubicBezTo>
                  <a:pt x="19628" y="7532"/>
                  <a:pt x="20093" y="7723"/>
                  <a:pt x="20459" y="7357"/>
                </a:cubicBezTo>
                <a:cubicBezTo>
                  <a:pt x="20689" y="7127"/>
                  <a:pt x="20750" y="6793"/>
                  <a:pt x="20629" y="6500"/>
                </a:cubicBezTo>
                <a:cubicBezTo>
                  <a:pt x="20620" y="6483"/>
                  <a:pt x="19872" y="4948"/>
                  <a:pt x="19872" y="4948"/>
                </a:cubicBezTo>
                <a:cubicBezTo>
                  <a:pt x="19872" y="4948"/>
                  <a:pt x="19643" y="4470"/>
                  <a:pt x="20038" y="4075"/>
                </a:cubicBezTo>
                <a:cubicBezTo>
                  <a:pt x="20274" y="3838"/>
                  <a:pt x="20619" y="3781"/>
                  <a:pt x="20911" y="3910"/>
                </a:cubicBezTo>
                <a:cubicBezTo>
                  <a:pt x="20923" y="3915"/>
                  <a:pt x="22483" y="4676"/>
                  <a:pt x="22483" y="4676"/>
                </a:cubicBezTo>
                <a:cubicBezTo>
                  <a:pt x="22483" y="4676"/>
                  <a:pt x="22919" y="4897"/>
                  <a:pt x="23317" y="4499"/>
                </a:cubicBezTo>
                <a:cubicBezTo>
                  <a:pt x="23547" y="4268"/>
                  <a:pt x="23608" y="3935"/>
                  <a:pt x="23487" y="3642"/>
                </a:cubicBezTo>
                <a:cubicBezTo>
                  <a:pt x="23479" y="3624"/>
                  <a:pt x="22730" y="2090"/>
                  <a:pt x="22730" y="2090"/>
                </a:cubicBezTo>
                <a:cubicBezTo>
                  <a:pt x="22730" y="2090"/>
                  <a:pt x="22501" y="1611"/>
                  <a:pt x="22896" y="1217"/>
                </a:cubicBezTo>
                <a:cubicBezTo>
                  <a:pt x="23132" y="980"/>
                  <a:pt x="23478" y="922"/>
                  <a:pt x="23769" y="1051"/>
                </a:cubicBezTo>
                <a:cubicBezTo>
                  <a:pt x="23781" y="1056"/>
                  <a:pt x="25342" y="1818"/>
                  <a:pt x="25342" y="1818"/>
                </a:cubicBezTo>
                <a:cubicBezTo>
                  <a:pt x="25342" y="1818"/>
                  <a:pt x="25363" y="1827"/>
                  <a:pt x="25400" y="1837"/>
                </a:cubicBezTo>
                <a:lnTo>
                  <a:pt x="25400" y="0"/>
                </a:lnTo>
                <a:lnTo>
                  <a:pt x="0" y="0"/>
                </a:lnTo>
                <a:lnTo>
                  <a:pt x="0" y="14293"/>
                </a:lnTo>
                <a:close/>
              </a:path>
            </a:pathLst>
          </a:custGeom>
          <a:solidFill>
            <a:srgbClr val="0001BE"/>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13824225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Kansi 5">
    <p:bg>
      <p:bgPr>
        <a:solidFill>
          <a:srgbClr val="00D7A6"/>
        </a:solidFill>
        <a:effectLst/>
      </p:bgPr>
    </p:bg>
    <p:spTree>
      <p:nvGrpSpPr>
        <p:cNvPr id="1" name=""/>
        <p:cNvGrpSpPr/>
        <p:nvPr/>
      </p:nvGrpSpPr>
      <p:grpSpPr>
        <a:xfrm>
          <a:off x="0" y="0"/>
          <a:ext cx="0" cy="0"/>
          <a:chOff x="0" y="0"/>
          <a:chExt cx="0" cy="0"/>
        </a:xfrm>
      </p:grpSpPr>
      <p:sp>
        <p:nvSpPr>
          <p:cNvPr id="27" name="Freeform 5"/>
          <p:cNvSpPr>
            <a:spLocks noChangeAspect="1"/>
          </p:cNvSpPr>
          <p:nvPr userDrawn="1"/>
        </p:nvSpPr>
        <p:spPr bwMode="auto">
          <a:xfrm>
            <a:off x="-18000" y="-18000"/>
            <a:ext cx="9727872" cy="6876000"/>
          </a:xfrm>
          <a:custGeom>
            <a:avLst/>
            <a:gdLst>
              <a:gd name="T0" fmla="*/ 0 w 20206"/>
              <a:gd name="T1" fmla="*/ 13 h 14300"/>
              <a:gd name="T2" fmla="*/ 0 w 20206"/>
              <a:gd name="T3" fmla="*/ 14300 h 14300"/>
              <a:gd name="T4" fmla="*/ 7482 w 20206"/>
              <a:gd name="T5" fmla="*/ 14300 h 14300"/>
              <a:gd name="T6" fmla="*/ 7478 w 20206"/>
              <a:gd name="T7" fmla="*/ 12595 h 14300"/>
              <a:gd name="T8" fmla="*/ 9300 w 20206"/>
              <a:gd name="T9" fmla="*/ 12600 h 14300"/>
              <a:gd name="T10" fmla="*/ 9295 w 20206"/>
              <a:gd name="T11" fmla="*/ 10777 h 14300"/>
              <a:gd name="T12" fmla="*/ 11118 w 20206"/>
              <a:gd name="T13" fmla="*/ 10782 h 14300"/>
              <a:gd name="T14" fmla="*/ 11113 w 20206"/>
              <a:gd name="T15" fmla="*/ 9085 h 14300"/>
              <a:gd name="T16" fmla="*/ 12935 w 20206"/>
              <a:gd name="T17" fmla="*/ 9090 h 14300"/>
              <a:gd name="T18" fmla="*/ 12930 w 20206"/>
              <a:gd name="T19" fmla="*/ 7267 h 14300"/>
              <a:gd name="T20" fmla="*/ 14753 w 20206"/>
              <a:gd name="T21" fmla="*/ 7272 h 14300"/>
              <a:gd name="T22" fmla="*/ 14748 w 20206"/>
              <a:gd name="T23" fmla="*/ 5450 h 14300"/>
              <a:gd name="T24" fmla="*/ 16571 w 20206"/>
              <a:gd name="T25" fmla="*/ 5455 h 14300"/>
              <a:gd name="T26" fmla="*/ 16566 w 20206"/>
              <a:gd name="T27" fmla="*/ 3632 h 14300"/>
              <a:gd name="T28" fmla="*/ 18388 w 20206"/>
              <a:gd name="T29" fmla="*/ 3637 h 14300"/>
              <a:gd name="T30" fmla="*/ 18383 w 20206"/>
              <a:gd name="T31" fmla="*/ 1815 h 14300"/>
              <a:gd name="T32" fmla="*/ 20206 w 20206"/>
              <a:gd name="T33" fmla="*/ 1820 h 14300"/>
              <a:gd name="T34" fmla="*/ 20201 w 20206"/>
              <a:gd name="T35" fmla="*/ 0 h 14300"/>
              <a:gd name="T36" fmla="*/ 0 w 20206"/>
              <a:gd name="T37" fmla="*/ 13 h 14300"/>
              <a:gd name="connsiteX0" fmla="*/ 284 w 20206"/>
              <a:gd name="connsiteY0" fmla="*/ 196 h 14300"/>
              <a:gd name="connsiteX1" fmla="*/ 0 w 20206"/>
              <a:gd name="connsiteY1" fmla="*/ 14300 h 14300"/>
              <a:gd name="connsiteX2" fmla="*/ 7482 w 20206"/>
              <a:gd name="connsiteY2" fmla="*/ 14300 h 14300"/>
              <a:gd name="connsiteX3" fmla="*/ 7478 w 20206"/>
              <a:gd name="connsiteY3" fmla="*/ 12595 h 14300"/>
              <a:gd name="connsiteX4" fmla="*/ 9300 w 20206"/>
              <a:gd name="connsiteY4" fmla="*/ 12600 h 14300"/>
              <a:gd name="connsiteX5" fmla="*/ 9295 w 20206"/>
              <a:gd name="connsiteY5" fmla="*/ 10777 h 14300"/>
              <a:gd name="connsiteX6" fmla="*/ 11118 w 20206"/>
              <a:gd name="connsiteY6" fmla="*/ 10782 h 14300"/>
              <a:gd name="connsiteX7" fmla="*/ 11113 w 20206"/>
              <a:gd name="connsiteY7" fmla="*/ 9085 h 14300"/>
              <a:gd name="connsiteX8" fmla="*/ 12935 w 20206"/>
              <a:gd name="connsiteY8" fmla="*/ 9090 h 14300"/>
              <a:gd name="connsiteX9" fmla="*/ 12930 w 20206"/>
              <a:gd name="connsiteY9" fmla="*/ 7267 h 14300"/>
              <a:gd name="connsiteX10" fmla="*/ 14753 w 20206"/>
              <a:gd name="connsiteY10" fmla="*/ 7272 h 14300"/>
              <a:gd name="connsiteX11" fmla="*/ 14748 w 20206"/>
              <a:gd name="connsiteY11" fmla="*/ 5450 h 14300"/>
              <a:gd name="connsiteX12" fmla="*/ 16571 w 20206"/>
              <a:gd name="connsiteY12" fmla="*/ 5455 h 14300"/>
              <a:gd name="connsiteX13" fmla="*/ 16566 w 20206"/>
              <a:gd name="connsiteY13" fmla="*/ 3632 h 14300"/>
              <a:gd name="connsiteX14" fmla="*/ 18388 w 20206"/>
              <a:gd name="connsiteY14" fmla="*/ 3637 h 14300"/>
              <a:gd name="connsiteX15" fmla="*/ 18383 w 20206"/>
              <a:gd name="connsiteY15" fmla="*/ 1815 h 14300"/>
              <a:gd name="connsiteX16" fmla="*/ 20206 w 20206"/>
              <a:gd name="connsiteY16" fmla="*/ 1820 h 14300"/>
              <a:gd name="connsiteX17" fmla="*/ 20201 w 20206"/>
              <a:gd name="connsiteY17" fmla="*/ 0 h 14300"/>
              <a:gd name="connsiteX18" fmla="*/ 284 w 20206"/>
              <a:gd name="connsiteY18" fmla="*/ 196 h 14300"/>
              <a:gd name="connsiteX0" fmla="*/ 27 w 20233"/>
              <a:gd name="connsiteY0" fmla="*/ 13 h 14300"/>
              <a:gd name="connsiteX1" fmla="*/ 27 w 20233"/>
              <a:gd name="connsiteY1" fmla="*/ 14300 h 14300"/>
              <a:gd name="connsiteX2" fmla="*/ 7509 w 20233"/>
              <a:gd name="connsiteY2" fmla="*/ 14300 h 14300"/>
              <a:gd name="connsiteX3" fmla="*/ 7505 w 20233"/>
              <a:gd name="connsiteY3" fmla="*/ 12595 h 14300"/>
              <a:gd name="connsiteX4" fmla="*/ 9327 w 20233"/>
              <a:gd name="connsiteY4" fmla="*/ 12600 h 14300"/>
              <a:gd name="connsiteX5" fmla="*/ 9322 w 20233"/>
              <a:gd name="connsiteY5" fmla="*/ 10777 h 14300"/>
              <a:gd name="connsiteX6" fmla="*/ 11145 w 20233"/>
              <a:gd name="connsiteY6" fmla="*/ 10782 h 14300"/>
              <a:gd name="connsiteX7" fmla="*/ 11140 w 20233"/>
              <a:gd name="connsiteY7" fmla="*/ 9085 h 14300"/>
              <a:gd name="connsiteX8" fmla="*/ 12962 w 20233"/>
              <a:gd name="connsiteY8" fmla="*/ 9090 h 14300"/>
              <a:gd name="connsiteX9" fmla="*/ 12957 w 20233"/>
              <a:gd name="connsiteY9" fmla="*/ 7267 h 14300"/>
              <a:gd name="connsiteX10" fmla="*/ 14780 w 20233"/>
              <a:gd name="connsiteY10" fmla="*/ 7272 h 14300"/>
              <a:gd name="connsiteX11" fmla="*/ 14775 w 20233"/>
              <a:gd name="connsiteY11" fmla="*/ 5450 h 14300"/>
              <a:gd name="connsiteX12" fmla="*/ 16598 w 20233"/>
              <a:gd name="connsiteY12" fmla="*/ 5455 h 14300"/>
              <a:gd name="connsiteX13" fmla="*/ 16593 w 20233"/>
              <a:gd name="connsiteY13" fmla="*/ 3632 h 14300"/>
              <a:gd name="connsiteX14" fmla="*/ 18415 w 20233"/>
              <a:gd name="connsiteY14" fmla="*/ 3637 h 14300"/>
              <a:gd name="connsiteX15" fmla="*/ 18410 w 20233"/>
              <a:gd name="connsiteY15" fmla="*/ 1815 h 14300"/>
              <a:gd name="connsiteX16" fmla="*/ 20233 w 20233"/>
              <a:gd name="connsiteY16" fmla="*/ 1820 h 14300"/>
              <a:gd name="connsiteX17" fmla="*/ 20228 w 20233"/>
              <a:gd name="connsiteY17" fmla="*/ 0 h 14300"/>
              <a:gd name="connsiteX18" fmla="*/ 27 w 20233"/>
              <a:gd name="connsiteY18" fmla="*/ 13 h 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233" h="14300">
                <a:moveTo>
                  <a:pt x="27" y="13"/>
                </a:moveTo>
                <a:cubicBezTo>
                  <a:pt x="-68" y="4714"/>
                  <a:pt x="122" y="9599"/>
                  <a:pt x="27" y="14300"/>
                </a:cubicBezTo>
                <a:lnTo>
                  <a:pt x="7509" y="14300"/>
                </a:lnTo>
                <a:cubicBezTo>
                  <a:pt x="7508" y="13732"/>
                  <a:pt x="7506" y="13163"/>
                  <a:pt x="7505" y="12595"/>
                </a:cubicBezTo>
                <a:lnTo>
                  <a:pt x="9327" y="12600"/>
                </a:lnTo>
                <a:cubicBezTo>
                  <a:pt x="9325" y="11992"/>
                  <a:pt x="9324" y="11385"/>
                  <a:pt x="9322" y="10777"/>
                </a:cubicBezTo>
                <a:lnTo>
                  <a:pt x="11145" y="10782"/>
                </a:lnTo>
                <a:cubicBezTo>
                  <a:pt x="11143" y="10216"/>
                  <a:pt x="11142" y="9651"/>
                  <a:pt x="11140" y="9085"/>
                </a:cubicBezTo>
                <a:lnTo>
                  <a:pt x="12962" y="9090"/>
                </a:lnTo>
                <a:cubicBezTo>
                  <a:pt x="12960" y="8482"/>
                  <a:pt x="12959" y="7875"/>
                  <a:pt x="12957" y="7267"/>
                </a:cubicBezTo>
                <a:lnTo>
                  <a:pt x="14780" y="7272"/>
                </a:lnTo>
                <a:cubicBezTo>
                  <a:pt x="14778" y="6665"/>
                  <a:pt x="14777" y="6057"/>
                  <a:pt x="14775" y="5450"/>
                </a:cubicBezTo>
                <a:lnTo>
                  <a:pt x="16598" y="5455"/>
                </a:lnTo>
                <a:cubicBezTo>
                  <a:pt x="16596" y="4847"/>
                  <a:pt x="16595" y="4240"/>
                  <a:pt x="16593" y="3632"/>
                </a:cubicBezTo>
                <a:lnTo>
                  <a:pt x="18415" y="3637"/>
                </a:lnTo>
                <a:cubicBezTo>
                  <a:pt x="18413" y="3030"/>
                  <a:pt x="18412" y="2422"/>
                  <a:pt x="18410" y="1815"/>
                </a:cubicBezTo>
                <a:lnTo>
                  <a:pt x="20233" y="1820"/>
                </a:lnTo>
                <a:cubicBezTo>
                  <a:pt x="20231" y="1213"/>
                  <a:pt x="20230" y="607"/>
                  <a:pt x="20228" y="0"/>
                </a:cubicBezTo>
                <a:lnTo>
                  <a:pt x="27" y="13"/>
                </a:lnTo>
                <a:close/>
              </a:path>
            </a:pathLst>
          </a:custGeom>
          <a:solidFill>
            <a:srgbClr val="0000BF"/>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8" name="Kuva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42040615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Kansi 5 B">
    <p:bg>
      <p:bgPr>
        <a:solidFill>
          <a:srgbClr val="00D7A7"/>
        </a:solidFill>
        <a:effectLst/>
      </p:bgPr>
    </p:bg>
    <p:spTree>
      <p:nvGrpSpPr>
        <p:cNvPr id="1" name=""/>
        <p:cNvGrpSpPr/>
        <p:nvPr/>
      </p:nvGrpSpPr>
      <p:grpSpPr>
        <a:xfrm>
          <a:off x="0" y="0"/>
          <a:ext cx="0" cy="0"/>
          <a:chOff x="0" y="0"/>
          <a:chExt cx="0" cy="0"/>
        </a:xfrm>
      </p:grpSpPr>
      <p:sp>
        <p:nvSpPr>
          <p:cNvPr id="7" name="Freeform 5"/>
          <p:cNvSpPr>
            <a:spLocks/>
          </p:cNvSpPr>
          <p:nvPr userDrawn="1"/>
        </p:nvSpPr>
        <p:spPr bwMode="auto">
          <a:xfrm>
            <a:off x="0" y="0"/>
            <a:ext cx="12193200" cy="6858000"/>
          </a:xfrm>
          <a:custGeom>
            <a:avLst/>
            <a:gdLst>
              <a:gd name="T0" fmla="*/ 0 w 25400"/>
              <a:gd name="T1" fmla="*/ 0 h 14300"/>
              <a:gd name="T2" fmla="*/ 0 w 25400"/>
              <a:gd name="T3" fmla="*/ 14300 h 14300"/>
              <a:gd name="T4" fmla="*/ 14503 w 25400"/>
              <a:gd name="T5" fmla="*/ 14300 h 14300"/>
              <a:gd name="T6" fmla="*/ 14498 w 25400"/>
              <a:gd name="T7" fmla="*/ 12595 h 14300"/>
              <a:gd name="T8" fmla="*/ 16321 w 25400"/>
              <a:gd name="T9" fmla="*/ 12600 h 14300"/>
              <a:gd name="T10" fmla="*/ 16316 w 25400"/>
              <a:gd name="T11" fmla="*/ 10777 h 14300"/>
              <a:gd name="T12" fmla="*/ 18138 w 25400"/>
              <a:gd name="T13" fmla="*/ 10782 h 14300"/>
              <a:gd name="T14" fmla="*/ 18133 w 25400"/>
              <a:gd name="T15" fmla="*/ 9085 h 14300"/>
              <a:gd name="T16" fmla="*/ 19956 w 25400"/>
              <a:gd name="T17" fmla="*/ 9090 h 14300"/>
              <a:gd name="T18" fmla="*/ 19951 w 25400"/>
              <a:gd name="T19" fmla="*/ 7267 h 14300"/>
              <a:gd name="T20" fmla="*/ 21773 w 25400"/>
              <a:gd name="T21" fmla="*/ 7272 h 14300"/>
              <a:gd name="T22" fmla="*/ 21768 w 25400"/>
              <a:gd name="T23" fmla="*/ 5450 h 14300"/>
              <a:gd name="T24" fmla="*/ 23591 w 25400"/>
              <a:gd name="T25" fmla="*/ 5455 h 14300"/>
              <a:gd name="T26" fmla="*/ 23586 w 25400"/>
              <a:gd name="T27" fmla="*/ 3632 h 14300"/>
              <a:gd name="T28" fmla="*/ 25400 w 25400"/>
              <a:gd name="T29" fmla="*/ 3637 h 14300"/>
              <a:gd name="T30" fmla="*/ 25400 w 25400"/>
              <a:gd name="T31" fmla="*/ 0 h 14300"/>
              <a:gd name="T32" fmla="*/ 0 w 25400"/>
              <a:gd name="T33" fmla="*/ 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400" h="14300">
                <a:moveTo>
                  <a:pt x="0" y="0"/>
                </a:moveTo>
                <a:lnTo>
                  <a:pt x="0" y="14300"/>
                </a:lnTo>
                <a:lnTo>
                  <a:pt x="14503" y="14300"/>
                </a:lnTo>
                <a:lnTo>
                  <a:pt x="14498" y="12595"/>
                </a:lnTo>
                <a:lnTo>
                  <a:pt x="16321" y="12600"/>
                </a:lnTo>
                <a:lnTo>
                  <a:pt x="16316" y="10777"/>
                </a:lnTo>
                <a:lnTo>
                  <a:pt x="18138" y="10782"/>
                </a:lnTo>
                <a:lnTo>
                  <a:pt x="18133" y="9085"/>
                </a:lnTo>
                <a:lnTo>
                  <a:pt x="19956" y="9090"/>
                </a:lnTo>
                <a:lnTo>
                  <a:pt x="19951" y="7267"/>
                </a:lnTo>
                <a:lnTo>
                  <a:pt x="21773" y="7272"/>
                </a:lnTo>
                <a:lnTo>
                  <a:pt x="21768" y="5450"/>
                </a:lnTo>
                <a:lnTo>
                  <a:pt x="23591" y="5455"/>
                </a:lnTo>
                <a:lnTo>
                  <a:pt x="23586" y="3632"/>
                </a:lnTo>
                <a:lnTo>
                  <a:pt x="25400" y="3637"/>
                </a:lnTo>
                <a:lnTo>
                  <a:pt x="25400" y="0"/>
                </a:lnTo>
                <a:lnTo>
                  <a:pt x="0" y="0"/>
                </a:lnTo>
                <a:close/>
              </a:path>
            </a:pathLst>
          </a:custGeom>
          <a:solidFill>
            <a:srgbClr val="0001BE"/>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grpSp>
        <p:nvGrpSpPr>
          <p:cNvPr id="15" name="Ryhmä 14"/>
          <p:cNvGrpSpPr/>
          <p:nvPr userDrawn="1"/>
        </p:nvGrpSpPr>
        <p:grpSpPr bwMode="black">
          <a:xfrm>
            <a:off x="465667" y="5813465"/>
            <a:ext cx="1295039" cy="601443"/>
            <a:chOff x="228601" y="704851"/>
            <a:chExt cx="11734800" cy="5449888"/>
          </a:xfrm>
          <a:solidFill>
            <a:schemeClr val="bg1"/>
          </a:solidFill>
        </p:grpSpPr>
        <p:sp>
          <p:nvSpPr>
            <p:cNvPr id="16"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7"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8" name="Rectangle 7"/>
            <p:cNvSpPr>
              <a:spLocks noChangeArrowheads="1"/>
            </p:cNvSpPr>
            <p:nvPr/>
          </p:nvSpPr>
          <p:spPr bwMode="black">
            <a:xfrm>
              <a:off x="9986963"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9"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20"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21"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22" name="Rectangle 11"/>
            <p:cNvSpPr>
              <a:spLocks noChangeArrowheads="1"/>
            </p:cNvSpPr>
            <p:nvPr/>
          </p:nvSpPr>
          <p:spPr bwMode="black">
            <a:xfrm>
              <a:off x="6689726" y="2789238"/>
              <a:ext cx="327025" cy="1162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23"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24"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25"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26"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grpSp>
    </p:spTree>
    <p:extLst>
      <p:ext uri="{BB962C8B-B14F-4D97-AF65-F5344CB8AC3E}">
        <p14:creationId xmlns:p14="http://schemas.microsoft.com/office/powerpoint/2010/main" val="30290996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FD4F00"/>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36285935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Väliotsikko">
    <p:bg>
      <p:bgPr>
        <a:solidFill>
          <a:schemeClr val="accent2"/>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4" name="Päivämäärän paikkamerkki 3"/>
          <p:cNvSpPr>
            <a:spLocks noGrp="1"/>
          </p:cNvSpPr>
          <p:nvPr>
            <p:ph type="dt" sz="half" idx="10"/>
          </p:nvPr>
        </p:nvSpPr>
        <p:spPr/>
        <p:txBody>
          <a:bodyPr/>
          <a:lstStyle>
            <a:lvl1pPr>
              <a:defRPr>
                <a:solidFill>
                  <a:srgbClr val="FFFFFF"/>
                </a:solidFill>
              </a:defRPr>
            </a:lvl1pPr>
          </a:lstStyle>
          <a:p>
            <a:endParaRPr lang="fi-FI"/>
          </a:p>
        </p:txBody>
      </p:sp>
      <p:sp>
        <p:nvSpPr>
          <p:cNvPr id="5" name="Alatunnisteen paikkamerkki 4"/>
          <p:cNvSpPr>
            <a:spLocks noGrp="1"/>
          </p:cNvSpPr>
          <p:nvPr>
            <p:ph type="ftr" sz="quarter" idx="11"/>
          </p:nvPr>
        </p:nvSpPr>
        <p:spPr/>
        <p:txBody>
          <a:bodyPr/>
          <a:lstStyle>
            <a:lvl1pPr>
              <a:defRPr>
                <a:solidFill>
                  <a:srgbClr val="FFFFFF"/>
                </a:solidFill>
              </a:defRPr>
            </a:lvl1pPr>
          </a:lstStyle>
          <a:p>
            <a:endParaRPr lang="fi-FI"/>
          </a:p>
        </p:txBody>
      </p:sp>
      <p:sp>
        <p:nvSpPr>
          <p:cNvPr id="6" name="Dian numeron paikkamerkki 5"/>
          <p:cNvSpPr>
            <a:spLocks noGrp="1"/>
          </p:cNvSpPr>
          <p:nvPr>
            <p:ph type="sldNum" sz="quarter" idx="12"/>
          </p:nvPr>
        </p:nvSpPr>
        <p:spPr/>
        <p:txBody>
          <a:bodyPr/>
          <a:lstStyle>
            <a:lvl1pPr>
              <a:defRPr>
                <a:solidFill>
                  <a:srgbClr val="FFFFFF"/>
                </a:solidFill>
              </a:defRPr>
            </a:lvl1pPr>
          </a:lstStyle>
          <a:p>
            <a:fld id="{66B0B938-106A-4E9D-9931-8D19B263D192}" type="slidenum">
              <a:rPr lang="fi-FI" smtClean="0"/>
              <a:pPr/>
              <a:t>‹#›</a:t>
            </a:fld>
            <a:endParaRPr lang="fi-FI"/>
          </a:p>
        </p:txBody>
      </p:sp>
      <p:pic>
        <p:nvPicPr>
          <p:cNvPr id="21" name="Kuva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412" y="6134100"/>
            <a:ext cx="1058332" cy="593998"/>
          </a:xfrm>
          <a:prstGeom prst="rect">
            <a:avLst/>
          </a:prstGeom>
        </p:spPr>
      </p:pic>
    </p:spTree>
    <p:extLst>
      <p:ext uri="{BB962C8B-B14F-4D97-AF65-F5344CB8AC3E}">
        <p14:creationId xmlns:p14="http://schemas.microsoft.com/office/powerpoint/2010/main" val="21798757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5734750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Otsikko ja sisältö B">
    <p:spTree>
      <p:nvGrpSpPr>
        <p:cNvPr id="1" name=""/>
        <p:cNvGrpSpPr/>
        <p:nvPr/>
      </p:nvGrpSpPr>
      <p:grpSpPr>
        <a:xfrm>
          <a:off x="0" y="0"/>
          <a:ext cx="0" cy="0"/>
          <a:chOff x="0" y="0"/>
          <a:chExt cx="0" cy="0"/>
        </a:xfrm>
      </p:grpSpPr>
      <p:sp>
        <p:nvSpPr>
          <p:cNvPr id="10" name="Freeform 5"/>
          <p:cNvSpPr>
            <a:spLocks noChangeAspect="1"/>
          </p:cNvSpPr>
          <p:nvPr userDrawn="1"/>
        </p:nvSpPr>
        <p:spPr bwMode="auto">
          <a:xfrm>
            <a:off x="10805607" y="0"/>
            <a:ext cx="1395671" cy="6858000"/>
          </a:xfrm>
          <a:custGeom>
            <a:avLst/>
            <a:gdLst>
              <a:gd name="T0" fmla="*/ 63 w 2885"/>
              <a:gd name="T1" fmla="*/ 0 h 14300"/>
              <a:gd name="T2" fmla="*/ 38 w 2885"/>
              <a:gd name="T3" fmla="*/ 25 h 14300"/>
              <a:gd name="T4" fmla="*/ 593 w 2885"/>
              <a:gd name="T5" fmla="*/ 577 h 14300"/>
              <a:gd name="T6" fmla="*/ 38 w 2885"/>
              <a:gd name="T7" fmla="*/ 1128 h 14300"/>
              <a:gd name="T8" fmla="*/ 555 w 2885"/>
              <a:gd name="T9" fmla="*/ 1643 h 14300"/>
              <a:gd name="T10" fmla="*/ 0 w 2885"/>
              <a:gd name="T11" fmla="*/ 2194 h 14300"/>
              <a:gd name="T12" fmla="*/ 555 w 2885"/>
              <a:gd name="T13" fmla="*/ 2746 h 14300"/>
              <a:gd name="T14" fmla="*/ 0 w 2885"/>
              <a:gd name="T15" fmla="*/ 3298 h 14300"/>
              <a:gd name="T16" fmla="*/ 555 w 2885"/>
              <a:gd name="T17" fmla="*/ 3850 h 14300"/>
              <a:gd name="T18" fmla="*/ 0 w 2885"/>
              <a:gd name="T19" fmla="*/ 4402 h 14300"/>
              <a:gd name="T20" fmla="*/ 555 w 2885"/>
              <a:gd name="T21" fmla="*/ 4954 h 14300"/>
              <a:gd name="T22" fmla="*/ 0 w 2885"/>
              <a:gd name="T23" fmla="*/ 5506 h 14300"/>
              <a:gd name="T24" fmla="*/ 555 w 2885"/>
              <a:gd name="T25" fmla="*/ 6058 h 14300"/>
              <a:gd name="T26" fmla="*/ 0 w 2885"/>
              <a:gd name="T27" fmla="*/ 6610 h 14300"/>
              <a:gd name="T28" fmla="*/ 582 w 2885"/>
              <a:gd name="T29" fmla="*/ 7189 h 14300"/>
              <a:gd name="T30" fmla="*/ 38 w 2885"/>
              <a:gd name="T31" fmla="*/ 7729 h 14300"/>
              <a:gd name="T32" fmla="*/ 593 w 2885"/>
              <a:gd name="T33" fmla="*/ 8281 h 14300"/>
              <a:gd name="T34" fmla="*/ 38 w 2885"/>
              <a:gd name="T35" fmla="*/ 8833 h 14300"/>
              <a:gd name="T36" fmla="*/ 593 w 2885"/>
              <a:gd name="T37" fmla="*/ 9385 h 14300"/>
              <a:gd name="T38" fmla="*/ 38 w 2885"/>
              <a:gd name="T39" fmla="*/ 9937 h 14300"/>
              <a:gd name="T40" fmla="*/ 593 w 2885"/>
              <a:gd name="T41" fmla="*/ 10489 h 14300"/>
              <a:gd name="T42" fmla="*/ 38 w 2885"/>
              <a:gd name="T43" fmla="*/ 11041 h 14300"/>
              <a:gd name="T44" fmla="*/ 555 w 2885"/>
              <a:gd name="T45" fmla="*/ 11555 h 14300"/>
              <a:gd name="T46" fmla="*/ 0 w 2885"/>
              <a:gd name="T47" fmla="*/ 12107 h 14300"/>
              <a:gd name="T48" fmla="*/ 555 w 2885"/>
              <a:gd name="T49" fmla="*/ 12659 h 14300"/>
              <a:gd name="T50" fmla="*/ 0 w 2885"/>
              <a:gd name="T51" fmla="*/ 13211 h 14300"/>
              <a:gd name="T52" fmla="*/ 555 w 2885"/>
              <a:gd name="T53" fmla="*/ 13763 h 14300"/>
              <a:gd name="T54" fmla="*/ 15 w 2885"/>
              <a:gd name="T55" fmla="*/ 14300 h 14300"/>
              <a:gd name="T56" fmla="*/ 2885 w 2885"/>
              <a:gd name="T57" fmla="*/ 14300 h 14300"/>
              <a:gd name="T58" fmla="*/ 2885 w 2885"/>
              <a:gd name="T59" fmla="*/ 0 h 14300"/>
              <a:gd name="T60" fmla="*/ 63 w 2885"/>
              <a:gd name="T61" fmla="*/ 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885" h="14300">
                <a:moveTo>
                  <a:pt x="63" y="0"/>
                </a:moveTo>
                <a:lnTo>
                  <a:pt x="38" y="25"/>
                </a:lnTo>
                <a:lnTo>
                  <a:pt x="593" y="577"/>
                </a:lnTo>
                <a:lnTo>
                  <a:pt x="38" y="1128"/>
                </a:lnTo>
                <a:lnTo>
                  <a:pt x="555" y="1643"/>
                </a:lnTo>
                <a:lnTo>
                  <a:pt x="0" y="2194"/>
                </a:lnTo>
                <a:lnTo>
                  <a:pt x="555" y="2746"/>
                </a:lnTo>
                <a:lnTo>
                  <a:pt x="0" y="3298"/>
                </a:lnTo>
                <a:lnTo>
                  <a:pt x="555" y="3850"/>
                </a:lnTo>
                <a:lnTo>
                  <a:pt x="0" y="4402"/>
                </a:lnTo>
                <a:lnTo>
                  <a:pt x="555" y="4954"/>
                </a:lnTo>
                <a:lnTo>
                  <a:pt x="0" y="5506"/>
                </a:lnTo>
                <a:lnTo>
                  <a:pt x="555" y="6058"/>
                </a:lnTo>
                <a:lnTo>
                  <a:pt x="0" y="6610"/>
                </a:lnTo>
                <a:lnTo>
                  <a:pt x="582" y="7189"/>
                </a:lnTo>
                <a:lnTo>
                  <a:pt x="38" y="7729"/>
                </a:lnTo>
                <a:lnTo>
                  <a:pt x="593" y="8281"/>
                </a:lnTo>
                <a:lnTo>
                  <a:pt x="38" y="8833"/>
                </a:lnTo>
                <a:lnTo>
                  <a:pt x="593" y="9385"/>
                </a:lnTo>
                <a:lnTo>
                  <a:pt x="38" y="9937"/>
                </a:lnTo>
                <a:lnTo>
                  <a:pt x="593" y="10489"/>
                </a:lnTo>
                <a:lnTo>
                  <a:pt x="38" y="11041"/>
                </a:lnTo>
                <a:lnTo>
                  <a:pt x="555" y="11555"/>
                </a:lnTo>
                <a:lnTo>
                  <a:pt x="0" y="12107"/>
                </a:lnTo>
                <a:lnTo>
                  <a:pt x="555" y="12659"/>
                </a:lnTo>
                <a:lnTo>
                  <a:pt x="0" y="13211"/>
                </a:lnTo>
                <a:lnTo>
                  <a:pt x="555" y="13763"/>
                </a:lnTo>
                <a:lnTo>
                  <a:pt x="15" y="14300"/>
                </a:lnTo>
                <a:lnTo>
                  <a:pt x="2885" y="14300"/>
                </a:lnTo>
                <a:cubicBezTo>
                  <a:pt x="2885" y="9533"/>
                  <a:pt x="2885" y="4767"/>
                  <a:pt x="2885" y="0"/>
                </a:cubicBezTo>
                <a:lnTo>
                  <a:pt x="63" y="0"/>
                </a:lnTo>
                <a:close/>
              </a:path>
            </a:pathLst>
          </a:custGeom>
          <a:solidFill>
            <a:srgbClr val="FD4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lvl1pPr>
              <a:defRPr>
                <a:solidFill>
                  <a:schemeClr val="bg1"/>
                </a:solidFill>
              </a:defRPr>
            </a:lvl1pPr>
          </a:lstStyle>
          <a:p>
            <a:fld id="{66B0B938-106A-4E9D-9931-8D19B263D192}" type="slidenum">
              <a:rPr lang="fi-FI" smtClean="0"/>
              <a:pPr/>
              <a:t>‹#›</a:t>
            </a:fld>
            <a:endParaRPr lang="fi-FI"/>
          </a:p>
        </p:txBody>
      </p:sp>
    </p:spTree>
    <p:extLst>
      <p:ext uri="{BB962C8B-B14F-4D97-AF65-F5344CB8AC3E}">
        <p14:creationId xmlns:p14="http://schemas.microsoft.com/office/powerpoint/2010/main" val="2101721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Väliotsikko tiili">
    <p:bg>
      <p:bgPr>
        <a:solidFill>
          <a:srgbClr val="DB2719"/>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4" name="Päivämäärän paikkamerkki 3"/>
          <p:cNvSpPr>
            <a:spLocks noGrp="1"/>
          </p:cNvSpPr>
          <p:nvPr>
            <p:ph type="dt" sz="half" idx="10"/>
          </p:nvPr>
        </p:nvSpPr>
        <p:spPr/>
        <p:txBody>
          <a:bodyPr/>
          <a:lstStyle>
            <a:lvl1pPr>
              <a:defRPr>
                <a:solidFill>
                  <a:srgbClr val="FFFFFF"/>
                </a:solidFill>
              </a:defRPr>
            </a:lvl1pPr>
          </a:lstStyle>
          <a:p>
            <a:endParaRPr lang="fi-FI"/>
          </a:p>
        </p:txBody>
      </p:sp>
      <p:sp>
        <p:nvSpPr>
          <p:cNvPr id="5" name="Alatunnisteen paikkamerkki 4"/>
          <p:cNvSpPr>
            <a:spLocks noGrp="1"/>
          </p:cNvSpPr>
          <p:nvPr>
            <p:ph type="ftr" sz="quarter" idx="11"/>
          </p:nvPr>
        </p:nvSpPr>
        <p:spPr/>
        <p:txBody>
          <a:bodyPr/>
          <a:lstStyle>
            <a:lvl1pPr>
              <a:defRPr>
                <a:solidFill>
                  <a:srgbClr val="FFFFFF"/>
                </a:solidFill>
              </a:defRPr>
            </a:lvl1pPr>
          </a:lstStyle>
          <a:p>
            <a:endParaRPr lang="fi-FI"/>
          </a:p>
        </p:txBody>
      </p:sp>
      <p:sp>
        <p:nvSpPr>
          <p:cNvPr id="6" name="Dian numeron paikkamerkki 5"/>
          <p:cNvSpPr>
            <a:spLocks noGrp="1"/>
          </p:cNvSpPr>
          <p:nvPr>
            <p:ph type="sldNum" sz="quarter" idx="12"/>
          </p:nvPr>
        </p:nvSpPr>
        <p:spPr/>
        <p:txBody>
          <a:bodyPr/>
          <a:lstStyle>
            <a:lvl1pPr>
              <a:defRPr>
                <a:solidFill>
                  <a:srgbClr val="FFFFFF"/>
                </a:solidFill>
              </a:defRPr>
            </a:lvl1pPr>
          </a:lstStyle>
          <a:p>
            <a:fld id="{66B0B938-106A-4E9D-9931-8D19B263D192}" type="slidenum">
              <a:rPr lang="fi-FI" smtClean="0"/>
              <a:pPr/>
              <a:t>‹#›</a:t>
            </a:fld>
            <a:endParaRPr lang="fi-FI"/>
          </a:p>
        </p:txBody>
      </p:sp>
      <p:pic>
        <p:nvPicPr>
          <p:cNvPr id="21" name="Kuva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412" y="6134100"/>
            <a:ext cx="1058332" cy="593998"/>
          </a:xfrm>
          <a:prstGeom prst="rect">
            <a:avLst/>
          </a:prstGeom>
        </p:spPr>
      </p:pic>
    </p:spTree>
    <p:extLst>
      <p:ext uri="{BB962C8B-B14F-4D97-AF65-F5344CB8AC3E}">
        <p14:creationId xmlns:p14="http://schemas.microsoft.com/office/powerpoint/2010/main" val="30440694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195200"/>
            <a:ext cx="5364000" cy="4982400"/>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Sisällön paikkamerkki 3"/>
          <p:cNvSpPr>
            <a:spLocks noGrp="1"/>
          </p:cNvSpPr>
          <p:nvPr>
            <p:ph sz="half" idx="2"/>
          </p:nvPr>
        </p:nvSpPr>
        <p:spPr>
          <a:xfrm>
            <a:off x="6172200" y="1195200"/>
            <a:ext cx="5364000" cy="49824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25924321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935804"/>
            <a:ext cx="5364000" cy="4241795"/>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Sisällön paikkamerkki 3"/>
          <p:cNvSpPr>
            <a:spLocks noGrp="1"/>
          </p:cNvSpPr>
          <p:nvPr>
            <p:ph sz="half" idx="2"/>
          </p:nvPr>
        </p:nvSpPr>
        <p:spPr>
          <a:xfrm>
            <a:off x="6172200" y="1935804"/>
            <a:ext cx="5364000" cy="4241795"/>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Päivämäärän paikkamerkki 4"/>
          <p:cNvSpPr>
            <a:spLocks noGrp="1"/>
          </p:cNvSpPr>
          <p:nvPr>
            <p:ph type="dt" sz="half" idx="10"/>
          </p:nvPr>
        </p:nvSpPr>
        <p:spPr/>
        <p:txBody>
          <a:bodyPr/>
          <a:lstStyle/>
          <a:p>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66B0B938-106A-4E9D-9931-8D19B263D192}" type="slidenum">
              <a:rPr lang="fi-FI" smtClean="0"/>
              <a:t>‹#›</a:t>
            </a:fld>
            <a:endParaRPr lang="fi-FI"/>
          </a:p>
        </p:txBody>
      </p:sp>
      <p:sp>
        <p:nvSpPr>
          <p:cNvPr id="10" name="Tekstin paikkamerkki 9"/>
          <p:cNvSpPr>
            <a:spLocks noGrp="1"/>
          </p:cNvSpPr>
          <p:nvPr>
            <p:ph type="body" sz="quarter" idx="13" hasCustomPrompt="1"/>
          </p:nvPr>
        </p:nvSpPr>
        <p:spPr>
          <a:xfrm>
            <a:off x="457200" y="1555784"/>
            <a:ext cx="5364163" cy="409203"/>
          </a:xfrm>
        </p:spPr>
        <p:txBody>
          <a:bodyPr/>
          <a:lstStyle>
            <a:lvl1pPr marL="0" indent="0">
              <a:buNone/>
              <a:defRPr>
                <a:latin typeface="Arial Black" panose="020B0A04020102020204" pitchFamily="34" charset="0"/>
              </a:defRPr>
            </a:lvl1pPr>
          </a:lstStyle>
          <a:p>
            <a:pPr lvl="0"/>
            <a:r>
              <a:rPr lang="fi-FI" dirty="0"/>
              <a:t>Väliotsikko</a:t>
            </a:r>
          </a:p>
        </p:txBody>
      </p:sp>
      <p:sp>
        <p:nvSpPr>
          <p:cNvPr id="11" name="Tekstin paikkamerkki 9"/>
          <p:cNvSpPr>
            <a:spLocks noGrp="1"/>
          </p:cNvSpPr>
          <p:nvPr>
            <p:ph type="body" sz="quarter" idx="14" hasCustomPrompt="1"/>
          </p:nvPr>
        </p:nvSpPr>
        <p:spPr>
          <a:xfrm>
            <a:off x="6174000" y="1555784"/>
            <a:ext cx="5364163" cy="409203"/>
          </a:xfrm>
        </p:spPr>
        <p:txBody>
          <a:bodyPr/>
          <a:lstStyle>
            <a:lvl1pPr marL="0" indent="0">
              <a:buNone/>
              <a:defRPr>
                <a:latin typeface="Arial Black" panose="020B0A04020102020204" pitchFamily="34" charset="0"/>
              </a:defRPr>
            </a:lvl1pPr>
          </a:lstStyle>
          <a:p>
            <a:pPr lvl="0"/>
            <a:r>
              <a:rPr lang="fi-FI" dirty="0"/>
              <a:t>Väliotsikko</a:t>
            </a:r>
          </a:p>
        </p:txBody>
      </p:sp>
    </p:spTree>
    <p:extLst>
      <p:ext uri="{BB962C8B-B14F-4D97-AF65-F5344CB8AC3E}">
        <p14:creationId xmlns:p14="http://schemas.microsoft.com/office/powerpoint/2010/main" val="9617842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isältö ja kuva">
    <p:spTree>
      <p:nvGrpSpPr>
        <p:cNvPr id="1" name=""/>
        <p:cNvGrpSpPr/>
        <p:nvPr/>
      </p:nvGrpSpPr>
      <p:grpSpPr>
        <a:xfrm>
          <a:off x="0" y="0"/>
          <a:ext cx="0" cy="0"/>
          <a:chOff x="0" y="0"/>
          <a:chExt cx="0" cy="0"/>
        </a:xfrm>
      </p:grpSpPr>
      <p:sp>
        <p:nvSpPr>
          <p:cNvPr id="2" name="Otsikko 1"/>
          <p:cNvSpPr>
            <a:spLocks noGrp="1"/>
          </p:cNvSpPr>
          <p:nvPr>
            <p:ph type="title"/>
          </p:nvPr>
        </p:nvSpPr>
        <p:spPr>
          <a:xfrm>
            <a:off x="457200" y="408562"/>
            <a:ext cx="6371618" cy="787615"/>
          </a:xfrm>
        </p:spPr>
        <p:txBody>
          <a:bodyPr/>
          <a:lstStyle/>
          <a:p>
            <a:r>
              <a:rPr lang="fi-FI" dirty="0"/>
              <a:t>Muokkaa </a:t>
            </a:r>
            <a:r>
              <a:rPr lang="fi-FI" dirty="0" err="1"/>
              <a:t>perustyyl</a:t>
            </a:r>
            <a:r>
              <a:rPr lang="fi-FI" dirty="0"/>
              <a:t>. </a:t>
            </a:r>
            <a:r>
              <a:rPr lang="fi-FI" dirty="0" err="1"/>
              <a:t>napsautt</a:t>
            </a:r>
            <a:r>
              <a:rPr lang="fi-FI" dirty="0"/>
              <a:t>.</a:t>
            </a:r>
          </a:p>
        </p:txBody>
      </p:sp>
      <p:sp>
        <p:nvSpPr>
          <p:cNvPr id="3" name="Sisällön paikkamerkki 2"/>
          <p:cNvSpPr>
            <a:spLocks noGrp="1"/>
          </p:cNvSpPr>
          <p:nvPr>
            <p:ph sz="half" idx="1"/>
          </p:nvPr>
        </p:nvSpPr>
        <p:spPr>
          <a:xfrm>
            <a:off x="457200" y="1195200"/>
            <a:ext cx="6371618" cy="4982400"/>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Päivämäärän paikkamerkki 4"/>
          <p:cNvSpPr>
            <a:spLocks noGrp="1"/>
          </p:cNvSpPr>
          <p:nvPr>
            <p:ph type="dt" sz="half" idx="10"/>
          </p:nvPr>
        </p:nvSpPr>
        <p:spPr/>
        <p:txBody>
          <a:bodyPr/>
          <a:lstStyle/>
          <a:p>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66B0B938-106A-4E9D-9931-8D19B263D192}" type="slidenum">
              <a:rPr lang="fi-FI" smtClean="0"/>
              <a:t>‹#›</a:t>
            </a:fld>
            <a:endParaRPr lang="fi-FI"/>
          </a:p>
        </p:txBody>
      </p:sp>
      <p:sp>
        <p:nvSpPr>
          <p:cNvPr id="10" name="Kuvan paikkamerkki 9"/>
          <p:cNvSpPr>
            <a:spLocks noGrp="1"/>
          </p:cNvSpPr>
          <p:nvPr>
            <p:ph type="pic" sz="quarter" idx="13"/>
          </p:nvPr>
        </p:nvSpPr>
        <p:spPr>
          <a:xfrm>
            <a:off x="7131050" y="0"/>
            <a:ext cx="5060950" cy="6858000"/>
          </a:xfrm>
          <a:solidFill>
            <a:schemeClr val="bg1">
              <a:lumMod val="85000"/>
            </a:schemeClr>
          </a:solidFill>
        </p:spPr>
        <p:txBody>
          <a:bodyPr/>
          <a:lstStyle>
            <a:lvl1pPr marL="0" indent="0" algn="r">
              <a:buNone/>
              <a:defRPr/>
            </a:lvl1pPr>
          </a:lstStyle>
          <a:p>
            <a:endParaRPr lang="fi-FI"/>
          </a:p>
        </p:txBody>
      </p:sp>
    </p:spTree>
    <p:extLst>
      <p:ext uri="{BB962C8B-B14F-4D97-AF65-F5344CB8AC3E}">
        <p14:creationId xmlns:p14="http://schemas.microsoft.com/office/powerpoint/2010/main" val="32274342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so kuv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5428642"/>
          </a:xfrm>
          <a:solidFill>
            <a:schemeClr val="bg1">
              <a:lumMod val="85000"/>
            </a:schemeClr>
          </a:solidFill>
        </p:spPr>
        <p:txBody>
          <a:bodyPr/>
          <a:lstStyle>
            <a:lvl1pPr marL="0" indent="0">
              <a:buFontTx/>
              <a:buNone/>
              <a:defRPr/>
            </a:lvl1pPr>
          </a:lstStyle>
          <a:p>
            <a:endParaRPr lang="en-GB"/>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dirty="0"/>
              <a:t>Muokkaa </a:t>
            </a:r>
            <a:r>
              <a:rPr lang="fi-FI" dirty="0" err="1"/>
              <a:t>perustyyl</a:t>
            </a:r>
            <a:r>
              <a:rPr lang="fi-FI" dirty="0"/>
              <a:t>. </a:t>
            </a:r>
            <a:r>
              <a:rPr lang="fi-FI" dirty="0" err="1"/>
              <a:t>napsautt</a:t>
            </a:r>
            <a:r>
              <a:rPr lang="fi-FI" dirty="0"/>
              <a: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30263398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Kolme kuvaa 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254000" y="431800"/>
            <a:ext cx="3683000" cy="4943084"/>
          </a:xfrm>
          <a:solidFill>
            <a:schemeClr val="bg1">
              <a:lumMod val="85000"/>
            </a:schemeClr>
          </a:solidFill>
        </p:spPr>
        <p:txBody>
          <a:bodyPr/>
          <a:lstStyle>
            <a:lvl1pPr marL="0" indent="0">
              <a:buFontTx/>
              <a:buNone/>
              <a:defRPr/>
            </a:lvl1pPr>
          </a:lstStyle>
          <a:p>
            <a:endParaRPr lang="en-GB"/>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dirty="0"/>
              <a:t>Muokkaa </a:t>
            </a:r>
            <a:r>
              <a:rPr lang="fi-FI" dirty="0" err="1"/>
              <a:t>perustyyl</a:t>
            </a:r>
            <a:r>
              <a:rPr lang="fi-FI" dirty="0"/>
              <a:t>. </a:t>
            </a:r>
            <a:r>
              <a:rPr lang="fi-FI" dirty="0" err="1"/>
              <a:t>napsautt</a:t>
            </a:r>
            <a:r>
              <a:rPr lang="fi-FI" dirty="0"/>
              <a: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
        <p:nvSpPr>
          <p:cNvPr id="10" name="Picture Placeholder 7"/>
          <p:cNvSpPr>
            <a:spLocks noGrp="1"/>
          </p:cNvSpPr>
          <p:nvPr>
            <p:ph type="pic" sz="quarter" idx="14"/>
          </p:nvPr>
        </p:nvSpPr>
        <p:spPr>
          <a:xfrm>
            <a:off x="4258733" y="431800"/>
            <a:ext cx="3683000" cy="4943084"/>
          </a:xfrm>
          <a:solidFill>
            <a:schemeClr val="bg1">
              <a:lumMod val="85000"/>
            </a:schemeClr>
          </a:solidFill>
        </p:spPr>
        <p:txBody>
          <a:bodyPr/>
          <a:lstStyle>
            <a:lvl1pPr marL="0" indent="0">
              <a:buFontTx/>
              <a:buNone/>
              <a:defRPr/>
            </a:lvl1pPr>
          </a:lstStyle>
          <a:p>
            <a:endParaRPr lang="en-GB"/>
          </a:p>
        </p:txBody>
      </p:sp>
      <p:sp>
        <p:nvSpPr>
          <p:cNvPr id="12" name="Picture Placeholder 7"/>
          <p:cNvSpPr>
            <a:spLocks noGrp="1"/>
          </p:cNvSpPr>
          <p:nvPr>
            <p:ph type="pic" sz="quarter" idx="15"/>
          </p:nvPr>
        </p:nvSpPr>
        <p:spPr>
          <a:xfrm>
            <a:off x="8271933" y="431800"/>
            <a:ext cx="3683000" cy="4943084"/>
          </a:xfrm>
          <a:solidFill>
            <a:schemeClr val="bg1">
              <a:lumMod val="85000"/>
            </a:schemeClr>
          </a:solidFill>
        </p:spPr>
        <p:txBody>
          <a:bodyPr/>
          <a:lstStyle>
            <a:lvl1pPr marL="0" indent="0">
              <a:buFontTx/>
              <a:buNone/>
              <a:defRPr/>
            </a:lvl1pPr>
          </a:lstStyle>
          <a:p>
            <a:endParaRPr lang="en-GB"/>
          </a:p>
        </p:txBody>
      </p:sp>
    </p:spTree>
    <p:extLst>
      <p:ext uri="{BB962C8B-B14F-4D97-AF65-F5344CB8AC3E}">
        <p14:creationId xmlns:p14="http://schemas.microsoft.com/office/powerpoint/2010/main" val="32433878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Kolme kuvaa B">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4046538" cy="5428642"/>
          </a:xfrm>
          <a:solidFill>
            <a:schemeClr val="bg1">
              <a:lumMod val="85000"/>
            </a:schemeClr>
          </a:solidFill>
        </p:spPr>
        <p:txBody>
          <a:bodyPr/>
          <a:lstStyle>
            <a:lvl1pPr marL="0" indent="0">
              <a:buFontTx/>
              <a:buNone/>
              <a:defRPr/>
            </a:lvl1pPr>
          </a:lstStyle>
          <a:p>
            <a:endParaRPr lang="en-GB" dirty="0"/>
          </a:p>
        </p:txBody>
      </p:sp>
      <p:sp>
        <p:nvSpPr>
          <p:cNvPr id="9" name="Picture Placeholder 7"/>
          <p:cNvSpPr>
            <a:spLocks noGrp="1"/>
          </p:cNvSpPr>
          <p:nvPr>
            <p:ph type="pic" sz="quarter" idx="14"/>
          </p:nvPr>
        </p:nvSpPr>
        <p:spPr>
          <a:xfrm>
            <a:off x="8132324" y="0"/>
            <a:ext cx="4059676" cy="5428642"/>
          </a:xfrm>
          <a:solidFill>
            <a:schemeClr val="bg1">
              <a:lumMod val="85000"/>
            </a:schemeClr>
          </a:solidFill>
        </p:spPr>
        <p:txBody>
          <a:bodyPr/>
          <a:lstStyle>
            <a:lvl1pPr marL="0" indent="0">
              <a:buFontTx/>
              <a:buNone/>
              <a:defRPr/>
            </a:lvl1pPr>
          </a:lstStyle>
          <a:p>
            <a:endParaRPr lang="en-GB"/>
          </a:p>
        </p:txBody>
      </p:sp>
      <p:sp>
        <p:nvSpPr>
          <p:cNvPr id="11" name="Picture Placeholder 10"/>
          <p:cNvSpPr>
            <a:spLocks noGrp="1"/>
          </p:cNvSpPr>
          <p:nvPr>
            <p:ph type="pic" sz="quarter" idx="15"/>
          </p:nvPr>
        </p:nvSpPr>
        <p:spPr>
          <a:xfrm>
            <a:off x="4046537" y="0"/>
            <a:ext cx="4085785" cy="5428642"/>
          </a:xfrm>
          <a:solidFill>
            <a:schemeClr val="bg1">
              <a:lumMod val="85000"/>
            </a:schemeClr>
          </a:solidFill>
        </p:spPr>
        <p:txBody>
          <a:bodyPr/>
          <a:lstStyle>
            <a:lvl1pPr marL="0" indent="0">
              <a:buNone/>
              <a:defRPr/>
            </a:lvl1pPr>
          </a:lstStyle>
          <a:p>
            <a:endParaRPr lang="en-GB"/>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dirty="0"/>
              <a:t>Muokkaa </a:t>
            </a:r>
            <a:r>
              <a:rPr lang="fi-FI" dirty="0" err="1"/>
              <a:t>perustyyl</a:t>
            </a:r>
            <a:r>
              <a:rPr lang="fi-FI" dirty="0"/>
              <a:t>. </a:t>
            </a:r>
            <a:r>
              <a:rPr lang="fi-FI" dirty="0" err="1"/>
              <a:t>napsautt</a:t>
            </a:r>
            <a:r>
              <a:rPr lang="fi-FI" dirty="0"/>
              <a: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100740350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Kuusi kuva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4046538" cy="2714625"/>
          </a:xfrm>
          <a:solidFill>
            <a:schemeClr val="bg1">
              <a:lumMod val="85000"/>
            </a:schemeClr>
          </a:solidFill>
        </p:spPr>
        <p:txBody>
          <a:bodyPr/>
          <a:lstStyle>
            <a:lvl1pPr marL="0" indent="0">
              <a:buFontTx/>
              <a:buNone/>
              <a:defRPr/>
            </a:lvl1pPr>
          </a:lstStyle>
          <a:p>
            <a:endParaRPr lang="en-GB"/>
          </a:p>
        </p:txBody>
      </p:sp>
      <p:sp>
        <p:nvSpPr>
          <p:cNvPr id="9" name="Picture Placeholder 7"/>
          <p:cNvSpPr>
            <a:spLocks noGrp="1"/>
          </p:cNvSpPr>
          <p:nvPr>
            <p:ph type="pic" sz="quarter" idx="14"/>
          </p:nvPr>
        </p:nvSpPr>
        <p:spPr>
          <a:xfrm>
            <a:off x="8132324" y="0"/>
            <a:ext cx="4059676" cy="2714625"/>
          </a:xfrm>
          <a:solidFill>
            <a:schemeClr val="bg1">
              <a:lumMod val="85000"/>
            </a:schemeClr>
          </a:solidFill>
        </p:spPr>
        <p:txBody>
          <a:bodyPr/>
          <a:lstStyle>
            <a:lvl1pPr marL="0" indent="0">
              <a:buFontTx/>
              <a:buNone/>
              <a:defRPr/>
            </a:lvl1pPr>
          </a:lstStyle>
          <a:p>
            <a:endParaRPr lang="en-GB"/>
          </a:p>
        </p:txBody>
      </p:sp>
      <p:sp>
        <p:nvSpPr>
          <p:cNvPr id="11" name="Picture Placeholder 10"/>
          <p:cNvSpPr>
            <a:spLocks noGrp="1"/>
          </p:cNvSpPr>
          <p:nvPr>
            <p:ph type="pic" sz="quarter" idx="15"/>
          </p:nvPr>
        </p:nvSpPr>
        <p:spPr>
          <a:xfrm>
            <a:off x="4046537" y="0"/>
            <a:ext cx="4085785" cy="2714625"/>
          </a:xfrm>
          <a:solidFill>
            <a:schemeClr val="bg1">
              <a:lumMod val="85000"/>
            </a:schemeClr>
          </a:solidFill>
        </p:spPr>
        <p:txBody>
          <a:bodyPr/>
          <a:lstStyle>
            <a:lvl1pPr marL="0" indent="0">
              <a:buNone/>
              <a:defRPr/>
            </a:lvl1pPr>
          </a:lstStyle>
          <a:p>
            <a:endParaRPr lang="en-GB"/>
          </a:p>
        </p:txBody>
      </p:sp>
      <p:sp>
        <p:nvSpPr>
          <p:cNvPr id="12" name="Picture Placeholder 7"/>
          <p:cNvSpPr>
            <a:spLocks noGrp="1"/>
          </p:cNvSpPr>
          <p:nvPr>
            <p:ph type="pic" sz="quarter" idx="16"/>
          </p:nvPr>
        </p:nvSpPr>
        <p:spPr>
          <a:xfrm>
            <a:off x="0" y="2714017"/>
            <a:ext cx="4046538" cy="2714625"/>
          </a:xfrm>
          <a:solidFill>
            <a:schemeClr val="bg1">
              <a:lumMod val="85000"/>
            </a:schemeClr>
          </a:solidFill>
        </p:spPr>
        <p:txBody>
          <a:bodyPr/>
          <a:lstStyle>
            <a:lvl1pPr marL="0" indent="0">
              <a:buFontTx/>
              <a:buNone/>
              <a:defRPr/>
            </a:lvl1pPr>
          </a:lstStyle>
          <a:p>
            <a:endParaRPr lang="en-GB"/>
          </a:p>
        </p:txBody>
      </p:sp>
      <p:sp>
        <p:nvSpPr>
          <p:cNvPr id="13" name="Picture Placeholder 7"/>
          <p:cNvSpPr>
            <a:spLocks noGrp="1"/>
          </p:cNvSpPr>
          <p:nvPr>
            <p:ph type="pic" sz="quarter" idx="17"/>
          </p:nvPr>
        </p:nvSpPr>
        <p:spPr>
          <a:xfrm>
            <a:off x="8132324" y="2714017"/>
            <a:ext cx="4059676" cy="2714625"/>
          </a:xfrm>
          <a:solidFill>
            <a:schemeClr val="bg1">
              <a:lumMod val="85000"/>
            </a:schemeClr>
          </a:solidFill>
        </p:spPr>
        <p:txBody>
          <a:bodyPr/>
          <a:lstStyle>
            <a:lvl1pPr marL="0" indent="0">
              <a:buFontTx/>
              <a:buNone/>
              <a:defRPr/>
            </a:lvl1pPr>
          </a:lstStyle>
          <a:p>
            <a:endParaRPr lang="en-GB"/>
          </a:p>
        </p:txBody>
      </p:sp>
      <p:sp>
        <p:nvSpPr>
          <p:cNvPr id="14" name="Picture Placeholder 10"/>
          <p:cNvSpPr>
            <a:spLocks noGrp="1"/>
          </p:cNvSpPr>
          <p:nvPr>
            <p:ph type="pic" sz="quarter" idx="18"/>
          </p:nvPr>
        </p:nvSpPr>
        <p:spPr>
          <a:xfrm>
            <a:off x="4046537" y="2714017"/>
            <a:ext cx="4085785" cy="2714625"/>
          </a:xfrm>
          <a:solidFill>
            <a:schemeClr val="bg1">
              <a:lumMod val="85000"/>
            </a:schemeClr>
          </a:solidFill>
        </p:spPr>
        <p:txBody>
          <a:bodyPr/>
          <a:lstStyle>
            <a:lvl1pPr marL="0" indent="0">
              <a:buNone/>
              <a:defRPr/>
            </a:lvl1pPr>
          </a:lstStyle>
          <a:p>
            <a:endParaRPr lang="en-GB"/>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dirty="0"/>
              <a:t>Muokkaa </a:t>
            </a:r>
            <a:r>
              <a:rPr lang="fi-FI" dirty="0" err="1"/>
              <a:t>perustyyl</a:t>
            </a:r>
            <a:r>
              <a:rPr lang="fi-FI" dirty="0"/>
              <a:t>. </a:t>
            </a:r>
            <a:r>
              <a:rPr lang="fi-FI" dirty="0" err="1"/>
              <a:t>napsautt</a:t>
            </a:r>
            <a:r>
              <a:rPr lang="fi-FI" dirty="0"/>
              <a: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193862251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Kuva aaltokuviolla">
    <p:bg>
      <p:bgPr>
        <a:solidFill>
          <a:schemeClr val="bg1">
            <a:lumMod val="85000"/>
          </a:schemeClr>
        </a:solidFill>
        <a:effectLst/>
      </p:bgPr>
    </p:bg>
    <p:spTree>
      <p:nvGrpSpPr>
        <p:cNvPr id="1" name=""/>
        <p:cNvGrpSpPr/>
        <p:nvPr/>
      </p:nvGrpSpPr>
      <p:grpSpPr>
        <a:xfrm>
          <a:off x="0" y="0"/>
          <a:ext cx="0" cy="0"/>
          <a:chOff x="0" y="0"/>
          <a:chExt cx="0" cy="0"/>
        </a:xfrm>
      </p:grpSpPr>
      <p:sp>
        <p:nvSpPr>
          <p:cNvPr id="24" name="Freeform 5"/>
          <p:cNvSpPr>
            <a:spLocks/>
          </p:cNvSpPr>
          <p:nvPr userDrawn="1"/>
        </p:nvSpPr>
        <p:spPr bwMode="auto">
          <a:xfrm>
            <a:off x="0" y="5199434"/>
            <a:ext cx="12193200" cy="1645854"/>
          </a:xfrm>
          <a:custGeom>
            <a:avLst/>
            <a:gdLst>
              <a:gd name="T0" fmla="*/ 25400 w 25400"/>
              <a:gd name="T1" fmla="*/ 181 h 3411"/>
              <a:gd name="T2" fmla="*/ 24469 w 25400"/>
              <a:gd name="T3" fmla="*/ 450 h 3411"/>
              <a:gd name="T4" fmla="*/ 24383 w 25400"/>
              <a:gd name="T5" fmla="*/ 450 h 3411"/>
              <a:gd name="T6" fmla="*/ 22690 w 25400"/>
              <a:gd name="T7" fmla="*/ 0 h 3411"/>
              <a:gd name="T8" fmla="*/ 20997 w 25400"/>
              <a:gd name="T9" fmla="*/ 450 h 3411"/>
              <a:gd name="T10" fmla="*/ 19304 w 25400"/>
              <a:gd name="T11" fmla="*/ 0 h 3411"/>
              <a:gd name="T12" fmla="*/ 17611 w 25400"/>
              <a:gd name="T13" fmla="*/ 450 h 3411"/>
              <a:gd name="T14" fmla="*/ 15919 w 25400"/>
              <a:gd name="T15" fmla="*/ 0 h 3411"/>
              <a:gd name="T16" fmla="*/ 14226 w 25400"/>
              <a:gd name="T17" fmla="*/ 450 h 3411"/>
              <a:gd name="T18" fmla="*/ 12533 w 25400"/>
              <a:gd name="T19" fmla="*/ 0 h 3411"/>
              <a:gd name="T20" fmla="*/ 10840 w 25400"/>
              <a:gd name="T21" fmla="*/ 450 h 3411"/>
              <a:gd name="T22" fmla="*/ 9147 w 25400"/>
              <a:gd name="T23" fmla="*/ 0 h 3411"/>
              <a:gd name="T24" fmla="*/ 7454 w 25400"/>
              <a:gd name="T25" fmla="*/ 450 h 3411"/>
              <a:gd name="T26" fmla="*/ 5761 w 25400"/>
              <a:gd name="T27" fmla="*/ 0 h 3411"/>
              <a:gd name="T28" fmla="*/ 4068 w 25400"/>
              <a:gd name="T29" fmla="*/ 450 h 3411"/>
              <a:gd name="T30" fmla="*/ 2376 w 25400"/>
              <a:gd name="T31" fmla="*/ 0 h 3411"/>
              <a:gd name="T32" fmla="*/ 683 w 25400"/>
              <a:gd name="T33" fmla="*/ 450 h 3411"/>
              <a:gd name="T34" fmla="*/ 0 w 25400"/>
              <a:gd name="T35" fmla="*/ 308 h 3411"/>
              <a:gd name="T36" fmla="*/ 0 w 25400"/>
              <a:gd name="T37" fmla="*/ 3411 h 3411"/>
              <a:gd name="T38" fmla="*/ 25400 w 25400"/>
              <a:gd name="T39" fmla="*/ 3411 h 3411"/>
              <a:gd name="T40" fmla="*/ 25400 w 25400"/>
              <a:gd name="T41" fmla="*/ 181 h 3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400" h="3411">
                <a:moveTo>
                  <a:pt x="25400" y="181"/>
                </a:moveTo>
                <a:cubicBezTo>
                  <a:pt x="25156" y="306"/>
                  <a:pt x="24948" y="450"/>
                  <a:pt x="24469" y="450"/>
                </a:cubicBezTo>
                <a:lnTo>
                  <a:pt x="24383" y="450"/>
                </a:lnTo>
                <a:cubicBezTo>
                  <a:pt x="23537" y="450"/>
                  <a:pt x="23537" y="0"/>
                  <a:pt x="22690" y="0"/>
                </a:cubicBezTo>
                <a:cubicBezTo>
                  <a:pt x="21844" y="0"/>
                  <a:pt x="21844" y="450"/>
                  <a:pt x="20997" y="450"/>
                </a:cubicBezTo>
                <a:cubicBezTo>
                  <a:pt x="20151" y="450"/>
                  <a:pt x="20151" y="0"/>
                  <a:pt x="19304" y="0"/>
                </a:cubicBezTo>
                <a:cubicBezTo>
                  <a:pt x="18458" y="0"/>
                  <a:pt x="18458" y="450"/>
                  <a:pt x="17611" y="450"/>
                </a:cubicBezTo>
                <a:cubicBezTo>
                  <a:pt x="16765" y="450"/>
                  <a:pt x="16765" y="0"/>
                  <a:pt x="15919" y="0"/>
                </a:cubicBezTo>
                <a:cubicBezTo>
                  <a:pt x="15072" y="0"/>
                  <a:pt x="15072" y="450"/>
                  <a:pt x="14226" y="450"/>
                </a:cubicBezTo>
                <a:cubicBezTo>
                  <a:pt x="13379" y="450"/>
                  <a:pt x="13379" y="0"/>
                  <a:pt x="12533" y="0"/>
                </a:cubicBezTo>
                <a:cubicBezTo>
                  <a:pt x="11686" y="0"/>
                  <a:pt x="11686" y="450"/>
                  <a:pt x="10840" y="450"/>
                </a:cubicBezTo>
                <a:cubicBezTo>
                  <a:pt x="9993" y="450"/>
                  <a:pt x="9993" y="0"/>
                  <a:pt x="9147" y="0"/>
                </a:cubicBezTo>
                <a:cubicBezTo>
                  <a:pt x="8300" y="0"/>
                  <a:pt x="8300" y="450"/>
                  <a:pt x="7454" y="450"/>
                </a:cubicBezTo>
                <a:cubicBezTo>
                  <a:pt x="6607" y="450"/>
                  <a:pt x="6607" y="0"/>
                  <a:pt x="5761" y="0"/>
                </a:cubicBezTo>
                <a:cubicBezTo>
                  <a:pt x="4914" y="0"/>
                  <a:pt x="4914" y="450"/>
                  <a:pt x="4068" y="450"/>
                </a:cubicBezTo>
                <a:cubicBezTo>
                  <a:pt x="3223" y="450"/>
                  <a:pt x="3223" y="0"/>
                  <a:pt x="2376" y="0"/>
                </a:cubicBezTo>
                <a:cubicBezTo>
                  <a:pt x="1530" y="0"/>
                  <a:pt x="1530" y="450"/>
                  <a:pt x="683" y="450"/>
                </a:cubicBezTo>
                <a:cubicBezTo>
                  <a:pt x="367" y="450"/>
                  <a:pt x="168" y="387"/>
                  <a:pt x="0" y="308"/>
                </a:cubicBezTo>
                <a:lnTo>
                  <a:pt x="0" y="3411"/>
                </a:lnTo>
                <a:lnTo>
                  <a:pt x="25400" y="3411"/>
                </a:lnTo>
                <a:lnTo>
                  <a:pt x="25400" y="1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dirty="0"/>
              <a:t>Muokkaa </a:t>
            </a:r>
            <a:r>
              <a:rPr lang="fi-FI" dirty="0" err="1"/>
              <a:t>perustyyl</a:t>
            </a:r>
            <a:r>
              <a:rPr lang="fi-FI" dirty="0"/>
              <a:t>. </a:t>
            </a:r>
            <a:r>
              <a:rPr lang="fi-FI" dirty="0" err="1"/>
              <a:t>napsautt</a:t>
            </a:r>
            <a:r>
              <a:rPr lang="fi-FI" dirty="0"/>
              <a: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grpSp>
        <p:nvGrpSpPr>
          <p:cNvPr id="9" name="Ryhmä 8"/>
          <p:cNvGrpSpPr/>
          <p:nvPr userDrawn="1"/>
        </p:nvGrpSpPr>
        <p:grpSpPr bwMode="black">
          <a:xfrm>
            <a:off x="465667" y="6222027"/>
            <a:ext cx="804333" cy="373549"/>
            <a:chOff x="228601" y="704851"/>
            <a:chExt cx="11734800" cy="5449888"/>
          </a:xfrm>
        </p:grpSpPr>
        <p:sp>
          <p:nvSpPr>
            <p:cNvPr id="10" name="Freeform 5"/>
            <p:cNvSpPr>
              <a:spLocks noEditPoints="1"/>
            </p:cNvSpPr>
            <p:nvPr/>
          </p:nvSpPr>
          <p:spPr bwMode="black">
            <a:xfrm>
              <a:off x="228601" y="704851"/>
              <a:ext cx="11734800" cy="5449888"/>
            </a:xfrm>
            <a:custGeom>
              <a:avLst/>
              <a:gdLst>
                <a:gd name="T0" fmla="*/ 16890 w 32573"/>
                <a:gd name="T1" fmla="*/ 14624 h 15116"/>
                <a:gd name="T2" fmla="*/ 19398 w 32573"/>
                <a:gd name="T3" fmla="*/ 13589 h 15116"/>
                <a:gd name="T4" fmla="*/ 28581 w 32573"/>
                <a:gd name="T5" fmla="*/ 13589 h 15116"/>
                <a:gd name="T6" fmla="*/ 32573 w 32573"/>
                <a:gd name="T7" fmla="*/ 9640 h 15116"/>
                <a:gd name="T8" fmla="*/ 32573 w 32573"/>
                <a:gd name="T9" fmla="*/ 0 h 15116"/>
                <a:gd name="T10" fmla="*/ 0 w 32573"/>
                <a:gd name="T11" fmla="*/ 0 h 15116"/>
                <a:gd name="T12" fmla="*/ 0 w 32573"/>
                <a:gd name="T13" fmla="*/ 9640 h 15116"/>
                <a:gd name="T14" fmla="*/ 3968 w 32573"/>
                <a:gd name="T15" fmla="*/ 13589 h 15116"/>
                <a:gd name="T16" fmla="*/ 13394 w 32573"/>
                <a:gd name="T17" fmla="*/ 13589 h 15116"/>
                <a:gd name="T18" fmla="*/ 15902 w 32573"/>
                <a:gd name="T19" fmla="*/ 14624 h 15116"/>
                <a:gd name="T20" fmla="*/ 16397 w 32573"/>
                <a:gd name="T21" fmla="*/ 15116 h 15116"/>
                <a:gd name="T22" fmla="*/ 16890 w 32573"/>
                <a:gd name="T23" fmla="*/ 14624 h 15116"/>
                <a:gd name="T24" fmla="*/ 31634 w 32573"/>
                <a:gd name="T25" fmla="*/ 939 h 15116"/>
                <a:gd name="T26" fmla="*/ 31634 w 32573"/>
                <a:gd name="T27" fmla="*/ 9640 h 15116"/>
                <a:gd name="T28" fmla="*/ 28581 w 32573"/>
                <a:gd name="T29" fmla="*/ 12650 h 15116"/>
                <a:gd name="T30" fmla="*/ 19398 w 32573"/>
                <a:gd name="T31" fmla="*/ 12650 h 15116"/>
                <a:gd name="T32" fmla="*/ 16397 w 32573"/>
                <a:gd name="T33" fmla="*/ 13798 h 15116"/>
                <a:gd name="T34" fmla="*/ 13394 w 32573"/>
                <a:gd name="T35" fmla="*/ 12650 h 15116"/>
                <a:gd name="T36" fmla="*/ 3968 w 32573"/>
                <a:gd name="T37" fmla="*/ 12650 h 15116"/>
                <a:gd name="T38" fmla="*/ 939 w 32573"/>
                <a:gd name="T39" fmla="*/ 9640 h 15116"/>
                <a:gd name="T40" fmla="*/ 939 w 32573"/>
                <a:gd name="T41" fmla="*/ 939 h 15116"/>
                <a:gd name="T42" fmla="*/ 31634 w 32573"/>
                <a:gd name="T43" fmla="*/ 939 h 15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573" h="15116">
                  <a:moveTo>
                    <a:pt x="16890" y="14624"/>
                  </a:moveTo>
                  <a:cubicBezTo>
                    <a:pt x="17560" y="13956"/>
                    <a:pt x="18451" y="13589"/>
                    <a:pt x="19398" y="13589"/>
                  </a:cubicBezTo>
                  <a:lnTo>
                    <a:pt x="28581" y="13589"/>
                  </a:lnTo>
                  <a:cubicBezTo>
                    <a:pt x="30783" y="13589"/>
                    <a:pt x="32573" y="11817"/>
                    <a:pt x="32573" y="9640"/>
                  </a:cubicBezTo>
                  <a:lnTo>
                    <a:pt x="32573" y="0"/>
                  </a:lnTo>
                  <a:lnTo>
                    <a:pt x="0" y="0"/>
                  </a:lnTo>
                  <a:lnTo>
                    <a:pt x="0" y="9640"/>
                  </a:lnTo>
                  <a:cubicBezTo>
                    <a:pt x="0" y="11817"/>
                    <a:pt x="1780" y="13589"/>
                    <a:pt x="3968" y="13589"/>
                  </a:cubicBezTo>
                  <a:lnTo>
                    <a:pt x="13394" y="13589"/>
                  </a:lnTo>
                  <a:cubicBezTo>
                    <a:pt x="14342" y="13589"/>
                    <a:pt x="15232" y="13956"/>
                    <a:pt x="15902" y="14624"/>
                  </a:cubicBezTo>
                  <a:lnTo>
                    <a:pt x="16397" y="15116"/>
                  </a:lnTo>
                  <a:lnTo>
                    <a:pt x="16890" y="14624"/>
                  </a:lnTo>
                  <a:close/>
                  <a:moveTo>
                    <a:pt x="31634" y="939"/>
                  </a:moveTo>
                  <a:lnTo>
                    <a:pt x="31634" y="9640"/>
                  </a:lnTo>
                  <a:cubicBezTo>
                    <a:pt x="31634" y="11300"/>
                    <a:pt x="30264" y="12650"/>
                    <a:pt x="28581" y="12650"/>
                  </a:cubicBezTo>
                  <a:lnTo>
                    <a:pt x="19398" y="12650"/>
                  </a:lnTo>
                  <a:cubicBezTo>
                    <a:pt x="18279" y="12650"/>
                    <a:pt x="17221" y="13055"/>
                    <a:pt x="16397" y="13798"/>
                  </a:cubicBezTo>
                  <a:cubicBezTo>
                    <a:pt x="15571" y="13056"/>
                    <a:pt x="14514" y="12650"/>
                    <a:pt x="13394" y="12650"/>
                  </a:cubicBezTo>
                  <a:lnTo>
                    <a:pt x="3968" y="12650"/>
                  </a:lnTo>
                  <a:cubicBezTo>
                    <a:pt x="2298" y="12650"/>
                    <a:pt x="939" y="11300"/>
                    <a:pt x="939" y="9640"/>
                  </a:cubicBezTo>
                  <a:lnTo>
                    <a:pt x="939" y="939"/>
                  </a:lnTo>
                  <a:lnTo>
                    <a:pt x="31634" y="9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1" name="Freeform 6"/>
            <p:cNvSpPr>
              <a:spLocks/>
            </p:cNvSpPr>
            <p:nvPr/>
          </p:nvSpPr>
          <p:spPr bwMode="black">
            <a:xfrm>
              <a:off x="9961563" y="2287588"/>
              <a:ext cx="377825" cy="363538"/>
            </a:xfrm>
            <a:custGeom>
              <a:avLst/>
              <a:gdLst>
                <a:gd name="T0" fmla="*/ 1048 w 1048"/>
                <a:gd name="T1" fmla="*/ 504 h 1009"/>
                <a:gd name="T2" fmla="*/ 525 w 1048"/>
                <a:gd name="T3" fmla="*/ 1009 h 1009"/>
                <a:gd name="T4" fmla="*/ 0 w 1048"/>
                <a:gd name="T5" fmla="*/ 504 h 1009"/>
                <a:gd name="T6" fmla="*/ 525 w 1048"/>
                <a:gd name="T7" fmla="*/ 0 h 1009"/>
                <a:gd name="T8" fmla="*/ 1048 w 1048"/>
                <a:gd name="T9" fmla="*/ 504 h 1009"/>
              </a:gdLst>
              <a:ahLst/>
              <a:cxnLst>
                <a:cxn ang="0">
                  <a:pos x="T0" y="T1"/>
                </a:cxn>
                <a:cxn ang="0">
                  <a:pos x="T2" y="T3"/>
                </a:cxn>
                <a:cxn ang="0">
                  <a:pos x="T4" y="T5"/>
                </a:cxn>
                <a:cxn ang="0">
                  <a:pos x="T6" y="T7"/>
                </a:cxn>
                <a:cxn ang="0">
                  <a:pos x="T8" y="T9"/>
                </a:cxn>
              </a:cxnLst>
              <a:rect l="0" t="0" r="r" b="b"/>
              <a:pathLst>
                <a:path w="1048" h="1009">
                  <a:moveTo>
                    <a:pt x="1048" y="504"/>
                  </a:moveTo>
                  <a:cubicBezTo>
                    <a:pt x="1048" y="798"/>
                    <a:pt x="818" y="1009"/>
                    <a:pt x="525" y="1009"/>
                  </a:cubicBezTo>
                  <a:cubicBezTo>
                    <a:pt x="230" y="1009"/>
                    <a:pt x="0" y="798"/>
                    <a:pt x="0" y="504"/>
                  </a:cubicBezTo>
                  <a:cubicBezTo>
                    <a:pt x="0" y="211"/>
                    <a:pt x="230" y="0"/>
                    <a:pt x="525" y="0"/>
                  </a:cubicBezTo>
                  <a:cubicBezTo>
                    <a:pt x="818" y="0"/>
                    <a:pt x="1048" y="211"/>
                    <a:pt x="1048"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2" name="Rectangle 7"/>
            <p:cNvSpPr>
              <a:spLocks noChangeArrowheads="1"/>
            </p:cNvSpPr>
            <p:nvPr/>
          </p:nvSpPr>
          <p:spPr bwMode="black">
            <a:xfrm>
              <a:off x="9986963" y="2789238"/>
              <a:ext cx="327025" cy="1162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3" name="Freeform 8"/>
            <p:cNvSpPr>
              <a:spLocks/>
            </p:cNvSpPr>
            <p:nvPr/>
          </p:nvSpPr>
          <p:spPr bwMode="black">
            <a:xfrm>
              <a:off x="8709026" y="2282826"/>
              <a:ext cx="1119188" cy="1668463"/>
            </a:xfrm>
            <a:custGeom>
              <a:avLst/>
              <a:gdLst>
                <a:gd name="T0" fmla="*/ 1923 w 3105"/>
                <a:gd name="T1" fmla="*/ 2683 h 4625"/>
                <a:gd name="T2" fmla="*/ 3105 w 3105"/>
                <a:gd name="T3" fmla="*/ 4625 h 4625"/>
                <a:gd name="T4" fmla="*/ 2121 w 3105"/>
                <a:gd name="T5" fmla="*/ 4625 h 4625"/>
                <a:gd name="T6" fmla="*/ 1328 w 3105"/>
                <a:gd name="T7" fmla="*/ 3335 h 4625"/>
                <a:gd name="T8" fmla="*/ 901 w 3105"/>
                <a:gd name="T9" fmla="*/ 3878 h 4625"/>
                <a:gd name="T10" fmla="*/ 901 w 3105"/>
                <a:gd name="T11" fmla="*/ 4625 h 4625"/>
                <a:gd name="T12" fmla="*/ 0 w 3105"/>
                <a:gd name="T13" fmla="*/ 4625 h 4625"/>
                <a:gd name="T14" fmla="*/ 0 w 3105"/>
                <a:gd name="T15" fmla="*/ 0 h 4625"/>
                <a:gd name="T16" fmla="*/ 901 w 3105"/>
                <a:gd name="T17" fmla="*/ 0 h 4625"/>
                <a:gd name="T18" fmla="*/ 901 w 3105"/>
                <a:gd name="T19" fmla="*/ 2134 h 4625"/>
                <a:gd name="T20" fmla="*/ 856 w 3105"/>
                <a:gd name="T21" fmla="*/ 2926 h 4625"/>
                <a:gd name="T22" fmla="*/ 875 w 3105"/>
                <a:gd name="T23" fmla="*/ 2926 h 4625"/>
                <a:gd name="T24" fmla="*/ 1265 w 3105"/>
                <a:gd name="T25" fmla="*/ 2325 h 4625"/>
                <a:gd name="T26" fmla="*/ 1955 w 3105"/>
                <a:gd name="T27" fmla="*/ 1405 h 4625"/>
                <a:gd name="T28" fmla="*/ 3009 w 3105"/>
                <a:gd name="T29" fmla="*/ 1405 h 4625"/>
                <a:gd name="T30" fmla="*/ 1923 w 3105"/>
                <a:gd name="T31" fmla="*/ 2683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5" h="4625">
                  <a:moveTo>
                    <a:pt x="1923" y="2683"/>
                  </a:moveTo>
                  <a:lnTo>
                    <a:pt x="3105" y="4625"/>
                  </a:lnTo>
                  <a:lnTo>
                    <a:pt x="2121" y="4625"/>
                  </a:lnTo>
                  <a:lnTo>
                    <a:pt x="1328" y="3335"/>
                  </a:lnTo>
                  <a:lnTo>
                    <a:pt x="901" y="3878"/>
                  </a:lnTo>
                  <a:lnTo>
                    <a:pt x="901" y="4625"/>
                  </a:lnTo>
                  <a:lnTo>
                    <a:pt x="0" y="4625"/>
                  </a:lnTo>
                  <a:lnTo>
                    <a:pt x="0" y="0"/>
                  </a:lnTo>
                  <a:lnTo>
                    <a:pt x="901" y="0"/>
                  </a:lnTo>
                  <a:lnTo>
                    <a:pt x="901" y="2134"/>
                  </a:lnTo>
                  <a:cubicBezTo>
                    <a:pt x="901" y="2530"/>
                    <a:pt x="856" y="2926"/>
                    <a:pt x="856" y="2926"/>
                  </a:cubicBezTo>
                  <a:lnTo>
                    <a:pt x="875" y="2926"/>
                  </a:lnTo>
                  <a:cubicBezTo>
                    <a:pt x="875" y="2926"/>
                    <a:pt x="1086" y="2574"/>
                    <a:pt x="1265" y="2325"/>
                  </a:cubicBezTo>
                  <a:lnTo>
                    <a:pt x="1955" y="1405"/>
                  </a:lnTo>
                  <a:lnTo>
                    <a:pt x="3009" y="1405"/>
                  </a:lnTo>
                  <a:lnTo>
                    <a:pt x="1923" y="26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4" name="Freeform 9"/>
            <p:cNvSpPr>
              <a:spLocks/>
            </p:cNvSpPr>
            <p:nvPr/>
          </p:nvSpPr>
          <p:spPr bwMode="black">
            <a:xfrm>
              <a:off x="7353301" y="2762251"/>
              <a:ext cx="1027113" cy="1189038"/>
            </a:xfrm>
            <a:custGeom>
              <a:avLst/>
              <a:gdLst>
                <a:gd name="T0" fmla="*/ 2850 w 2850"/>
                <a:gd name="T1" fmla="*/ 1232 h 3296"/>
                <a:gd name="T2" fmla="*/ 1840 w 2850"/>
                <a:gd name="T3" fmla="*/ 0 h 3296"/>
                <a:gd name="T4" fmla="*/ 876 w 2850"/>
                <a:gd name="T5" fmla="*/ 607 h 3296"/>
                <a:gd name="T6" fmla="*/ 856 w 2850"/>
                <a:gd name="T7" fmla="*/ 607 h 3296"/>
                <a:gd name="T8" fmla="*/ 901 w 2850"/>
                <a:gd name="T9" fmla="*/ 76 h 3296"/>
                <a:gd name="T10" fmla="*/ 0 w 2850"/>
                <a:gd name="T11" fmla="*/ 76 h 3296"/>
                <a:gd name="T12" fmla="*/ 0 w 2850"/>
                <a:gd name="T13" fmla="*/ 3296 h 3296"/>
                <a:gd name="T14" fmla="*/ 901 w 2850"/>
                <a:gd name="T15" fmla="*/ 3296 h 3296"/>
                <a:gd name="T16" fmla="*/ 901 w 2850"/>
                <a:gd name="T17" fmla="*/ 1386 h 3296"/>
                <a:gd name="T18" fmla="*/ 1457 w 2850"/>
                <a:gd name="T19" fmla="*/ 760 h 3296"/>
                <a:gd name="T20" fmla="*/ 1942 w 2850"/>
                <a:gd name="T21" fmla="*/ 1412 h 3296"/>
                <a:gd name="T22" fmla="*/ 1942 w 2850"/>
                <a:gd name="T23" fmla="*/ 3296 h 3296"/>
                <a:gd name="T24" fmla="*/ 2850 w 2850"/>
                <a:gd name="T25" fmla="*/ 3296 h 3296"/>
                <a:gd name="T26" fmla="*/ 2850 w 2850"/>
                <a:gd name="T27" fmla="*/ 1232 h 3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50" h="3296">
                  <a:moveTo>
                    <a:pt x="2850" y="1232"/>
                  </a:moveTo>
                  <a:cubicBezTo>
                    <a:pt x="2850" y="434"/>
                    <a:pt x="2459" y="0"/>
                    <a:pt x="1840" y="0"/>
                  </a:cubicBezTo>
                  <a:cubicBezTo>
                    <a:pt x="1309" y="0"/>
                    <a:pt x="1035" y="312"/>
                    <a:pt x="876" y="607"/>
                  </a:cubicBezTo>
                  <a:lnTo>
                    <a:pt x="856" y="607"/>
                  </a:lnTo>
                  <a:lnTo>
                    <a:pt x="901" y="76"/>
                  </a:lnTo>
                  <a:lnTo>
                    <a:pt x="0" y="76"/>
                  </a:lnTo>
                  <a:lnTo>
                    <a:pt x="0" y="3296"/>
                  </a:lnTo>
                  <a:lnTo>
                    <a:pt x="901" y="3296"/>
                  </a:lnTo>
                  <a:lnTo>
                    <a:pt x="901" y="1386"/>
                  </a:lnTo>
                  <a:cubicBezTo>
                    <a:pt x="901" y="1015"/>
                    <a:pt x="1118" y="760"/>
                    <a:pt x="1457" y="760"/>
                  </a:cubicBezTo>
                  <a:cubicBezTo>
                    <a:pt x="1795" y="760"/>
                    <a:pt x="1942" y="983"/>
                    <a:pt x="1942" y="1412"/>
                  </a:cubicBezTo>
                  <a:lnTo>
                    <a:pt x="1942" y="3296"/>
                  </a:lnTo>
                  <a:lnTo>
                    <a:pt x="2850" y="3296"/>
                  </a:lnTo>
                  <a:lnTo>
                    <a:pt x="2850" y="12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5" name="Freeform 10"/>
            <p:cNvSpPr>
              <a:spLocks/>
            </p:cNvSpPr>
            <p:nvPr/>
          </p:nvSpPr>
          <p:spPr bwMode="black">
            <a:xfrm>
              <a:off x="6664326" y="2287588"/>
              <a:ext cx="377825" cy="363538"/>
            </a:xfrm>
            <a:custGeom>
              <a:avLst/>
              <a:gdLst>
                <a:gd name="T0" fmla="*/ 1047 w 1047"/>
                <a:gd name="T1" fmla="*/ 504 h 1009"/>
                <a:gd name="T2" fmla="*/ 524 w 1047"/>
                <a:gd name="T3" fmla="*/ 1009 h 1009"/>
                <a:gd name="T4" fmla="*/ 0 w 1047"/>
                <a:gd name="T5" fmla="*/ 504 h 1009"/>
                <a:gd name="T6" fmla="*/ 524 w 1047"/>
                <a:gd name="T7" fmla="*/ 0 h 1009"/>
                <a:gd name="T8" fmla="*/ 1047 w 1047"/>
                <a:gd name="T9" fmla="*/ 504 h 1009"/>
              </a:gdLst>
              <a:ahLst/>
              <a:cxnLst>
                <a:cxn ang="0">
                  <a:pos x="T0" y="T1"/>
                </a:cxn>
                <a:cxn ang="0">
                  <a:pos x="T2" y="T3"/>
                </a:cxn>
                <a:cxn ang="0">
                  <a:pos x="T4" y="T5"/>
                </a:cxn>
                <a:cxn ang="0">
                  <a:pos x="T6" y="T7"/>
                </a:cxn>
                <a:cxn ang="0">
                  <a:pos x="T8" y="T9"/>
                </a:cxn>
              </a:cxnLst>
              <a:rect l="0" t="0" r="r" b="b"/>
              <a:pathLst>
                <a:path w="1047" h="1009">
                  <a:moveTo>
                    <a:pt x="1047" y="504"/>
                  </a:moveTo>
                  <a:cubicBezTo>
                    <a:pt x="1047" y="798"/>
                    <a:pt x="817" y="1009"/>
                    <a:pt x="524" y="1009"/>
                  </a:cubicBezTo>
                  <a:cubicBezTo>
                    <a:pt x="229" y="1009"/>
                    <a:pt x="0" y="798"/>
                    <a:pt x="0" y="504"/>
                  </a:cubicBezTo>
                  <a:cubicBezTo>
                    <a:pt x="0" y="211"/>
                    <a:pt x="229" y="0"/>
                    <a:pt x="524" y="0"/>
                  </a:cubicBezTo>
                  <a:cubicBezTo>
                    <a:pt x="817" y="0"/>
                    <a:pt x="1047" y="211"/>
                    <a:pt x="1047" y="5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6" name="Rectangle 11"/>
            <p:cNvSpPr>
              <a:spLocks noChangeArrowheads="1"/>
            </p:cNvSpPr>
            <p:nvPr/>
          </p:nvSpPr>
          <p:spPr bwMode="black">
            <a:xfrm>
              <a:off x="6689726" y="2789238"/>
              <a:ext cx="327025" cy="1162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7" name="Freeform 12"/>
            <p:cNvSpPr>
              <a:spLocks/>
            </p:cNvSpPr>
            <p:nvPr/>
          </p:nvSpPr>
          <p:spPr bwMode="black">
            <a:xfrm>
              <a:off x="5399088" y="2762251"/>
              <a:ext cx="1047750" cy="1216025"/>
            </a:xfrm>
            <a:custGeom>
              <a:avLst/>
              <a:gdLst>
                <a:gd name="T0" fmla="*/ 2025 w 2907"/>
                <a:gd name="T1" fmla="*/ 2402 h 3373"/>
                <a:gd name="T2" fmla="*/ 1253 w 2907"/>
                <a:gd name="T3" fmla="*/ 1974 h 3373"/>
                <a:gd name="T4" fmla="*/ 160 w 2907"/>
                <a:gd name="T5" fmla="*/ 990 h 3373"/>
                <a:gd name="T6" fmla="*/ 1431 w 2907"/>
                <a:gd name="T7" fmla="*/ 0 h 3373"/>
                <a:gd name="T8" fmla="*/ 2907 w 2907"/>
                <a:gd name="T9" fmla="*/ 734 h 3373"/>
                <a:gd name="T10" fmla="*/ 2133 w 2907"/>
                <a:gd name="T11" fmla="*/ 1169 h 3373"/>
                <a:gd name="T12" fmla="*/ 1463 w 2907"/>
                <a:gd name="T13" fmla="*/ 657 h 3373"/>
                <a:gd name="T14" fmla="*/ 1042 w 2907"/>
                <a:gd name="T15" fmla="*/ 945 h 3373"/>
                <a:gd name="T16" fmla="*/ 1943 w 2907"/>
                <a:gd name="T17" fmla="*/ 1367 h 3373"/>
                <a:gd name="T18" fmla="*/ 2907 w 2907"/>
                <a:gd name="T19" fmla="*/ 2344 h 3373"/>
                <a:gd name="T20" fmla="*/ 1610 w 2907"/>
                <a:gd name="T21" fmla="*/ 3373 h 3373"/>
                <a:gd name="T22" fmla="*/ 0 w 2907"/>
                <a:gd name="T23" fmla="*/ 2543 h 3373"/>
                <a:gd name="T24" fmla="*/ 786 w 2907"/>
                <a:gd name="T25" fmla="*/ 2102 h 3373"/>
                <a:gd name="T26" fmla="*/ 1598 w 2907"/>
                <a:gd name="T27" fmla="*/ 2715 h 3373"/>
                <a:gd name="T28" fmla="*/ 2025 w 2907"/>
                <a:gd name="T29" fmla="*/ 2402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07" h="3373">
                  <a:moveTo>
                    <a:pt x="2025" y="2402"/>
                  </a:moveTo>
                  <a:cubicBezTo>
                    <a:pt x="2025" y="2146"/>
                    <a:pt x="1667" y="2089"/>
                    <a:pt x="1253" y="1974"/>
                  </a:cubicBezTo>
                  <a:cubicBezTo>
                    <a:pt x="766" y="1846"/>
                    <a:pt x="160" y="1603"/>
                    <a:pt x="160" y="990"/>
                  </a:cubicBezTo>
                  <a:cubicBezTo>
                    <a:pt x="160" y="383"/>
                    <a:pt x="741" y="0"/>
                    <a:pt x="1431" y="0"/>
                  </a:cubicBezTo>
                  <a:cubicBezTo>
                    <a:pt x="2070" y="0"/>
                    <a:pt x="2658" y="306"/>
                    <a:pt x="2907" y="734"/>
                  </a:cubicBezTo>
                  <a:lnTo>
                    <a:pt x="2133" y="1169"/>
                  </a:lnTo>
                  <a:cubicBezTo>
                    <a:pt x="2057" y="881"/>
                    <a:pt x="1814" y="657"/>
                    <a:pt x="1463" y="657"/>
                  </a:cubicBezTo>
                  <a:cubicBezTo>
                    <a:pt x="1233" y="657"/>
                    <a:pt x="1042" y="760"/>
                    <a:pt x="1042" y="945"/>
                  </a:cubicBezTo>
                  <a:cubicBezTo>
                    <a:pt x="1042" y="1188"/>
                    <a:pt x="1463" y="1213"/>
                    <a:pt x="1943" y="1367"/>
                  </a:cubicBezTo>
                  <a:cubicBezTo>
                    <a:pt x="2447" y="1527"/>
                    <a:pt x="2907" y="1757"/>
                    <a:pt x="2907" y="2344"/>
                  </a:cubicBezTo>
                  <a:cubicBezTo>
                    <a:pt x="2907" y="2990"/>
                    <a:pt x="2306" y="3373"/>
                    <a:pt x="1610" y="3373"/>
                  </a:cubicBezTo>
                  <a:cubicBezTo>
                    <a:pt x="856" y="3373"/>
                    <a:pt x="262" y="3053"/>
                    <a:pt x="0" y="2543"/>
                  </a:cubicBezTo>
                  <a:lnTo>
                    <a:pt x="786" y="2102"/>
                  </a:lnTo>
                  <a:cubicBezTo>
                    <a:pt x="888" y="2453"/>
                    <a:pt x="1169" y="2715"/>
                    <a:pt x="1598" y="2715"/>
                  </a:cubicBezTo>
                  <a:cubicBezTo>
                    <a:pt x="1847" y="2715"/>
                    <a:pt x="2025" y="2606"/>
                    <a:pt x="2025" y="240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8" name="Freeform 13"/>
            <p:cNvSpPr>
              <a:spLocks/>
            </p:cNvSpPr>
            <p:nvPr/>
          </p:nvSpPr>
          <p:spPr bwMode="black">
            <a:xfrm>
              <a:off x="4770438" y="2295526"/>
              <a:ext cx="563563" cy="1677988"/>
            </a:xfrm>
            <a:custGeom>
              <a:avLst/>
              <a:gdLst>
                <a:gd name="T0" fmla="*/ 907 w 1565"/>
                <a:gd name="T1" fmla="*/ 0 h 4657"/>
                <a:gd name="T2" fmla="*/ 0 w 1565"/>
                <a:gd name="T3" fmla="*/ 0 h 4657"/>
                <a:gd name="T4" fmla="*/ 0 w 1565"/>
                <a:gd name="T5" fmla="*/ 3706 h 4657"/>
                <a:gd name="T6" fmla="*/ 214 w 1565"/>
                <a:gd name="T7" fmla="*/ 4430 h 4657"/>
                <a:gd name="T8" fmla="*/ 894 w 1565"/>
                <a:gd name="T9" fmla="*/ 4657 h 4657"/>
                <a:gd name="T10" fmla="*/ 1220 w 1565"/>
                <a:gd name="T11" fmla="*/ 4622 h 4657"/>
                <a:gd name="T12" fmla="*/ 1488 w 1565"/>
                <a:gd name="T13" fmla="*/ 4523 h 4657"/>
                <a:gd name="T14" fmla="*/ 1565 w 1565"/>
                <a:gd name="T15" fmla="*/ 3916 h 4657"/>
                <a:gd name="T16" fmla="*/ 1377 w 1565"/>
                <a:gd name="T17" fmla="*/ 3970 h 4657"/>
                <a:gd name="T18" fmla="*/ 1188 w 1565"/>
                <a:gd name="T19" fmla="*/ 3986 h 4657"/>
                <a:gd name="T20" fmla="*/ 974 w 1565"/>
                <a:gd name="T21" fmla="*/ 3897 h 4657"/>
                <a:gd name="T22" fmla="*/ 907 w 1565"/>
                <a:gd name="T23" fmla="*/ 3577 h 4657"/>
                <a:gd name="T24" fmla="*/ 907 w 1565"/>
                <a:gd name="T25" fmla="*/ 0 h 4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5" h="4657">
                  <a:moveTo>
                    <a:pt x="907" y="0"/>
                  </a:moveTo>
                  <a:lnTo>
                    <a:pt x="0" y="0"/>
                  </a:lnTo>
                  <a:lnTo>
                    <a:pt x="0" y="3706"/>
                  </a:lnTo>
                  <a:cubicBezTo>
                    <a:pt x="0" y="4037"/>
                    <a:pt x="71" y="4279"/>
                    <a:pt x="214" y="4430"/>
                  </a:cubicBezTo>
                  <a:cubicBezTo>
                    <a:pt x="357" y="4582"/>
                    <a:pt x="583" y="4657"/>
                    <a:pt x="894" y="4657"/>
                  </a:cubicBezTo>
                  <a:cubicBezTo>
                    <a:pt x="1001" y="4657"/>
                    <a:pt x="1109" y="4645"/>
                    <a:pt x="1220" y="4622"/>
                  </a:cubicBezTo>
                  <a:cubicBezTo>
                    <a:pt x="1331" y="4599"/>
                    <a:pt x="1420" y="4566"/>
                    <a:pt x="1488" y="4523"/>
                  </a:cubicBezTo>
                  <a:lnTo>
                    <a:pt x="1565" y="3916"/>
                  </a:lnTo>
                  <a:cubicBezTo>
                    <a:pt x="1493" y="3942"/>
                    <a:pt x="1429" y="3960"/>
                    <a:pt x="1377" y="3970"/>
                  </a:cubicBezTo>
                  <a:cubicBezTo>
                    <a:pt x="1324" y="3981"/>
                    <a:pt x="1260" y="3986"/>
                    <a:pt x="1188" y="3986"/>
                  </a:cubicBezTo>
                  <a:cubicBezTo>
                    <a:pt x="1069" y="3986"/>
                    <a:pt x="1019" y="3957"/>
                    <a:pt x="974" y="3897"/>
                  </a:cubicBezTo>
                  <a:cubicBezTo>
                    <a:pt x="929" y="3837"/>
                    <a:pt x="907" y="3731"/>
                    <a:pt x="907" y="3577"/>
                  </a:cubicBezTo>
                  <a:lnTo>
                    <a:pt x="90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19" name="Freeform 14"/>
            <p:cNvSpPr>
              <a:spLocks noEditPoints="1"/>
            </p:cNvSpPr>
            <p:nvPr/>
          </p:nvSpPr>
          <p:spPr bwMode="black">
            <a:xfrm>
              <a:off x="3455988" y="2762251"/>
              <a:ext cx="1073150" cy="1216025"/>
            </a:xfrm>
            <a:custGeom>
              <a:avLst/>
              <a:gdLst>
                <a:gd name="T0" fmla="*/ 1540 w 2977"/>
                <a:gd name="T1" fmla="*/ 651 h 3373"/>
                <a:gd name="T2" fmla="*/ 869 w 2977"/>
                <a:gd name="T3" fmla="*/ 1328 h 3373"/>
                <a:gd name="T4" fmla="*/ 2140 w 2977"/>
                <a:gd name="T5" fmla="*/ 1328 h 3373"/>
                <a:gd name="T6" fmla="*/ 1540 w 2977"/>
                <a:gd name="T7" fmla="*/ 651 h 3373"/>
                <a:gd name="T8" fmla="*/ 2932 w 2977"/>
                <a:gd name="T9" fmla="*/ 1929 h 3373"/>
                <a:gd name="T10" fmla="*/ 850 w 2977"/>
                <a:gd name="T11" fmla="*/ 1929 h 3373"/>
                <a:gd name="T12" fmla="*/ 1559 w 2977"/>
                <a:gd name="T13" fmla="*/ 2708 h 3373"/>
                <a:gd name="T14" fmla="*/ 2179 w 2977"/>
                <a:gd name="T15" fmla="*/ 2178 h 3373"/>
                <a:gd name="T16" fmla="*/ 2938 w 2977"/>
                <a:gd name="T17" fmla="*/ 2606 h 3373"/>
                <a:gd name="T18" fmla="*/ 1559 w 2977"/>
                <a:gd name="T19" fmla="*/ 3373 h 3373"/>
                <a:gd name="T20" fmla="*/ 0 w 2977"/>
                <a:gd name="T21" fmla="*/ 1686 h 3373"/>
                <a:gd name="T22" fmla="*/ 1540 w 2977"/>
                <a:gd name="T23" fmla="*/ 0 h 3373"/>
                <a:gd name="T24" fmla="*/ 2977 w 2977"/>
                <a:gd name="T25" fmla="*/ 1488 h 3373"/>
                <a:gd name="T26" fmla="*/ 2932 w 2977"/>
                <a:gd name="T27" fmla="*/ 1929 h 3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77" h="3373">
                  <a:moveTo>
                    <a:pt x="1540" y="651"/>
                  </a:moveTo>
                  <a:cubicBezTo>
                    <a:pt x="1207" y="651"/>
                    <a:pt x="939" y="887"/>
                    <a:pt x="869" y="1328"/>
                  </a:cubicBezTo>
                  <a:lnTo>
                    <a:pt x="2140" y="1328"/>
                  </a:lnTo>
                  <a:cubicBezTo>
                    <a:pt x="2140" y="939"/>
                    <a:pt x="1891" y="651"/>
                    <a:pt x="1540" y="651"/>
                  </a:cubicBezTo>
                  <a:close/>
                  <a:moveTo>
                    <a:pt x="2932" y="1929"/>
                  </a:moveTo>
                  <a:lnTo>
                    <a:pt x="850" y="1929"/>
                  </a:lnTo>
                  <a:cubicBezTo>
                    <a:pt x="888" y="2453"/>
                    <a:pt x="1182" y="2708"/>
                    <a:pt x="1559" y="2708"/>
                  </a:cubicBezTo>
                  <a:cubicBezTo>
                    <a:pt x="1897" y="2708"/>
                    <a:pt x="2127" y="2485"/>
                    <a:pt x="2179" y="2178"/>
                  </a:cubicBezTo>
                  <a:lnTo>
                    <a:pt x="2938" y="2606"/>
                  </a:lnTo>
                  <a:cubicBezTo>
                    <a:pt x="2715" y="3015"/>
                    <a:pt x="2230" y="3373"/>
                    <a:pt x="1559" y="3373"/>
                  </a:cubicBezTo>
                  <a:cubicBezTo>
                    <a:pt x="658" y="3373"/>
                    <a:pt x="0" y="2747"/>
                    <a:pt x="0" y="1686"/>
                  </a:cubicBezTo>
                  <a:cubicBezTo>
                    <a:pt x="0" y="638"/>
                    <a:pt x="671" y="0"/>
                    <a:pt x="1540" y="0"/>
                  </a:cubicBezTo>
                  <a:cubicBezTo>
                    <a:pt x="2402" y="0"/>
                    <a:pt x="2977" y="613"/>
                    <a:pt x="2977" y="1488"/>
                  </a:cubicBezTo>
                  <a:cubicBezTo>
                    <a:pt x="2977" y="1750"/>
                    <a:pt x="2932" y="1929"/>
                    <a:pt x="2932" y="192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sp>
          <p:nvSpPr>
            <p:cNvPr id="20" name="Freeform 15"/>
            <p:cNvSpPr>
              <a:spLocks/>
            </p:cNvSpPr>
            <p:nvPr/>
          </p:nvSpPr>
          <p:spPr bwMode="black">
            <a:xfrm>
              <a:off x="1879601" y="2357438"/>
              <a:ext cx="1311275" cy="1593850"/>
            </a:xfrm>
            <a:custGeom>
              <a:avLst/>
              <a:gdLst>
                <a:gd name="T0" fmla="*/ 2702 w 3641"/>
                <a:gd name="T1" fmla="*/ 4420 h 4420"/>
                <a:gd name="T2" fmla="*/ 3641 w 3641"/>
                <a:gd name="T3" fmla="*/ 4420 h 4420"/>
                <a:gd name="T4" fmla="*/ 3641 w 3641"/>
                <a:gd name="T5" fmla="*/ 0 h 4420"/>
                <a:gd name="T6" fmla="*/ 2702 w 3641"/>
                <a:gd name="T7" fmla="*/ 0 h 4420"/>
                <a:gd name="T8" fmla="*/ 2702 w 3641"/>
                <a:gd name="T9" fmla="*/ 1750 h 4420"/>
                <a:gd name="T10" fmla="*/ 939 w 3641"/>
                <a:gd name="T11" fmla="*/ 1750 h 4420"/>
                <a:gd name="T12" fmla="*/ 939 w 3641"/>
                <a:gd name="T13" fmla="*/ 0 h 4420"/>
                <a:gd name="T14" fmla="*/ 0 w 3641"/>
                <a:gd name="T15" fmla="*/ 0 h 4420"/>
                <a:gd name="T16" fmla="*/ 0 w 3641"/>
                <a:gd name="T17" fmla="*/ 4420 h 4420"/>
                <a:gd name="T18" fmla="*/ 939 w 3641"/>
                <a:gd name="T19" fmla="*/ 4420 h 4420"/>
                <a:gd name="T20" fmla="*/ 939 w 3641"/>
                <a:gd name="T21" fmla="*/ 2586 h 4420"/>
                <a:gd name="T22" fmla="*/ 2702 w 3641"/>
                <a:gd name="T23" fmla="*/ 2586 h 4420"/>
                <a:gd name="T24" fmla="*/ 2702 w 3641"/>
                <a:gd name="T25" fmla="*/ 4420 h 4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1" h="4420">
                  <a:moveTo>
                    <a:pt x="2702" y="4420"/>
                  </a:moveTo>
                  <a:lnTo>
                    <a:pt x="3641" y="4420"/>
                  </a:lnTo>
                  <a:lnTo>
                    <a:pt x="3641" y="0"/>
                  </a:lnTo>
                  <a:lnTo>
                    <a:pt x="2702" y="0"/>
                  </a:lnTo>
                  <a:lnTo>
                    <a:pt x="2702" y="1750"/>
                  </a:lnTo>
                  <a:lnTo>
                    <a:pt x="939" y="1750"/>
                  </a:lnTo>
                  <a:lnTo>
                    <a:pt x="939" y="0"/>
                  </a:lnTo>
                  <a:lnTo>
                    <a:pt x="0" y="0"/>
                  </a:lnTo>
                  <a:lnTo>
                    <a:pt x="0" y="4420"/>
                  </a:lnTo>
                  <a:lnTo>
                    <a:pt x="939" y="4420"/>
                  </a:lnTo>
                  <a:lnTo>
                    <a:pt x="939" y="2586"/>
                  </a:lnTo>
                  <a:lnTo>
                    <a:pt x="2702" y="2586"/>
                  </a:lnTo>
                  <a:lnTo>
                    <a:pt x="2702" y="44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noAutofit/>
            </a:bodyPr>
            <a:lstStyle/>
            <a:p>
              <a:endParaRPr lang="fi-FI"/>
            </a:p>
          </p:txBody>
        </p:sp>
      </p:grpSp>
    </p:spTree>
    <p:extLst>
      <p:ext uri="{BB962C8B-B14F-4D97-AF65-F5344CB8AC3E}">
        <p14:creationId xmlns:p14="http://schemas.microsoft.com/office/powerpoint/2010/main" val="318479710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40937096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Logo">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4142613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Väliotsikko sumu">
    <p:bg>
      <p:bgPr>
        <a:solidFill>
          <a:schemeClr val="accent3"/>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4" name="Päivämäärän paikkamerkki 3"/>
          <p:cNvSpPr>
            <a:spLocks noGrp="1"/>
          </p:cNvSpPr>
          <p:nvPr>
            <p:ph type="dt" sz="half" idx="10"/>
          </p:nvPr>
        </p:nvSpPr>
        <p:spPr/>
        <p:txBody>
          <a:bodyPr/>
          <a:lstStyle>
            <a:lvl1pPr>
              <a:defRPr>
                <a:solidFill>
                  <a:srgbClr val="FFFFFF"/>
                </a:solidFill>
              </a:defRPr>
            </a:lvl1pPr>
          </a:lstStyle>
          <a:p>
            <a:endParaRPr lang="fi-FI"/>
          </a:p>
        </p:txBody>
      </p:sp>
      <p:sp>
        <p:nvSpPr>
          <p:cNvPr id="5" name="Alatunnisteen paikkamerkki 4"/>
          <p:cNvSpPr>
            <a:spLocks noGrp="1"/>
          </p:cNvSpPr>
          <p:nvPr>
            <p:ph type="ftr" sz="quarter" idx="11"/>
          </p:nvPr>
        </p:nvSpPr>
        <p:spPr/>
        <p:txBody>
          <a:bodyPr/>
          <a:lstStyle>
            <a:lvl1pPr>
              <a:defRPr>
                <a:solidFill>
                  <a:srgbClr val="FFFFFF"/>
                </a:solidFill>
              </a:defRPr>
            </a:lvl1pPr>
          </a:lstStyle>
          <a:p>
            <a:endParaRPr lang="fi-FI"/>
          </a:p>
        </p:txBody>
      </p:sp>
      <p:sp>
        <p:nvSpPr>
          <p:cNvPr id="6" name="Dian numeron paikkamerkki 5"/>
          <p:cNvSpPr>
            <a:spLocks noGrp="1"/>
          </p:cNvSpPr>
          <p:nvPr>
            <p:ph type="sldNum" sz="quarter" idx="12"/>
          </p:nvPr>
        </p:nvSpPr>
        <p:spPr/>
        <p:txBody>
          <a:bodyPr/>
          <a:lstStyle>
            <a:lvl1pPr>
              <a:defRPr>
                <a:solidFill>
                  <a:srgbClr val="FFFFFF"/>
                </a:solidFill>
              </a:defRPr>
            </a:lvl1pPr>
          </a:lstStyle>
          <a:p>
            <a:fld id="{66B0B938-106A-4E9D-9931-8D19B263D192}" type="slidenum">
              <a:rPr lang="fi-FI" smtClean="0"/>
              <a:pPr/>
              <a:t>‹#›</a:t>
            </a:fld>
            <a:endParaRPr lang="fi-FI"/>
          </a:p>
        </p:txBody>
      </p:sp>
      <p:pic>
        <p:nvPicPr>
          <p:cNvPr id="21" name="Kuva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412" y="6134100"/>
            <a:ext cx="1058332" cy="593998"/>
          </a:xfrm>
          <a:prstGeom prst="rect">
            <a:avLst/>
          </a:prstGeom>
        </p:spPr>
      </p:pic>
    </p:spTree>
    <p:extLst>
      <p:ext uri="{BB962C8B-B14F-4D97-AF65-F5344CB8AC3E}">
        <p14:creationId xmlns:p14="http://schemas.microsoft.com/office/powerpoint/2010/main" val="36358022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Kansi 1">
    <p:bg>
      <p:bgPr>
        <a:solidFill>
          <a:schemeClr val="accent3"/>
        </a:solidFill>
        <a:effectLst/>
      </p:bgPr>
    </p:bg>
    <p:spTree>
      <p:nvGrpSpPr>
        <p:cNvPr id="1" name=""/>
        <p:cNvGrpSpPr/>
        <p:nvPr/>
      </p:nvGrpSpPr>
      <p:grpSpPr>
        <a:xfrm>
          <a:off x="0" y="0"/>
          <a:ext cx="0" cy="0"/>
          <a:chOff x="0" y="0"/>
          <a:chExt cx="0" cy="0"/>
        </a:xfrm>
      </p:grpSpPr>
      <p:sp>
        <p:nvSpPr>
          <p:cNvPr id="10" name="Freeform 5"/>
          <p:cNvSpPr>
            <a:spLocks/>
          </p:cNvSpPr>
          <p:nvPr userDrawn="1"/>
        </p:nvSpPr>
        <p:spPr bwMode="white">
          <a:xfrm>
            <a:off x="0" y="0"/>
            <a:ext cx="9393678" cy="6858000"/>
          </a:xfrm>
          <a:custGeom>
            <a:avLst/>
            <a:gdLst>
              <a:gd name="T0" fmla="*/ 5214 w 19559"/>
              <a:gd name="T1" fmla="*/ 14300 h 14300"/>
              <a:gd name="T2" fmla="*/ 5647 w 19559"/>
              <a:gd name="T3" fmla="*/ 13565 h 14300"/>
              <a:gd name="T4" fmla="*/ 7162 w 19559"/>
              <a:gd name="T5" fmla="*/ 12686 h 14300"/>
              <a:gd name="T6" fmla="*/ 8041 w 19559"/>
              <a:gd name="T7" fmla="*/ 11171 h 14300"/>
              <a:gd name="T8" fmla="*/ 9556 w 19559"/>
              <a:gd name="T9" fmla="*/ 10292 h 14300"/>
              <a:gd name="T10" fmla="*/ 10435 w 19559"/>
              <a:gd name="T11" fmla="*/ 8777 h 14300"/>
              <a:gd name="T12" fmla="*/ 11951 w 19559"/>
              <a:gd name="T13" fmla="*/ 7898 h 14300"/>
              <a:gd name="T14" fmla="*/ 12830 w 19559"/>
              <a:gd name="T15" fmla="*/ 6382 h 14300"/>
              <a:gd name="T16" fmla="*/ 14345 w 19559"/>
              <a:gd name="T17" fmla="*/ 5503 h 14300"/>
              <a:gd name="T18" fmla="*/ 15224 w 19559"/>
              <a:gd name="T19" fmla="*/ 3988 h 14300"/>
              <a:gd name="T20" fmla="*/ 16739 w 19559"/>
              <a:gd name="T21" fmla="*/ 3109 h 14300"/>
              <a:gd name="T22" fmla="*/ 17618 w 19559"/>
              <a:gd name="T23" fmla="*/ 1594 h 14300"/>
              <a:gd name="T24" fmla="*/ 19132 w 19559"/>
              <a:gd name="T25" fmla="*/ 716 h 14300"/>
              <a:gd name="T26" fmla="*/ 19559 w 19559"/>
              <a:gd name="T27" fmla="*/ 0 h 14300"/>
              <a:gd name="T28" fmla="*/ 0 w 19559"/>
              <a:gd name="T29" fmla="*/ 0 h 14300"/>
              <a:gd name="T30" fmla="*/ 0 w 19559"/>
              <a:gd name="T31" fmla="*/ 14300 h 14300"/>
              <a:gd name="T32" fmla="*/ 5214 w 19559"/>
              <a:gd name="T33" fmla="*/ 1430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559" h="14300">
                <a:moveTo>
                  <a:pt x="5214" y="14300"/>
                </a:moveTo>
                <a:cubicBezTo>
                  <a:pt x="5282" y="14078"/>
                  <a:pt x="5358" y="13854"/>
                  <a:pt x="5647" y="13565"/>
                </a:cubicBezTo>
                <a:cubicBezTo>
                  <a:pt x="6246" y="12966"/>
                  <a:pt x="6564" y="13285"/>
                  <a:pt x="7162" y="12686"/>
                </a:cubicBezTo>
                <a:cubicBezTo>
                  <a:pt x="7761" y="12087"/>
                  <a:pt x="7443" y="11769"/>
                  <a:pt x="8041" y="11171"/>
                </a:cubicBezTo>
                <a:cubicBezTo>
                  <a:pt x="8640" y="10572"/>
                  <a:pt x="8958" y="10890"/>
                  <a:pt x="9556" y="10292"/>
                </a:cubicBezTo>
                <a:cubicBezTo>
                  <a:pt x="10155" y="9693"/>
                  <a:pt x="9837" y="9375"/>
                  <a:pt x="10435" y="8777"/>
                </a:cubicBezTo>
                <a:cubicBezTo>
                  <a:pt x="11034" y="8178"/>
                  <a:pt x="11352" y="8496"/>
                  <a:pt x="11951" y="7898"/>
                </a:cubicBezTo>
                <a:cubicBezTo>
                  <a:pt x="12549" y="7299"/>
                  <a:pt x="12231" y="6981"/>
                  <a:pt x="12830" y="6382"/>
                </a:cubicBezTo>
                <a:cubicBezTo>
                  <a:pt x="13428" y="5784"/>
                  <a:pt x="13746" y="6102"/>
                  <a:pt x="14345" y="5503"/>
                </a:cubicBezTo>
                <a:cubicBezTo>
                  <a:pt x="14943" y="4905"/>
                  <a:pt x="14625" y="4587"/>
                  <a:pt x="15224" y="3988"/>
                </a:cubicBezTo>
                <a:cubicBezTo>
                  <a:pt x="15822" y="3390"/>
                  <a:pt x="16140" y="3708"/>
                  <a:pt x="16739" y="3109"/>
                </a:cubicBezTo>
                <a:cubicBezTo>
                  <a:pt x="17338" y="2511"/>
                  <a:pt x="17020" y="2192"/>
                  <a:pt x="17618" y="1594"/>
                </a:cubicBezTo>
                <a:cubicBezTo>
                  <a:pt x="18216" y="996"/>
                  <a:pt x="18534" y="1314"/>
                  <a:pt x="19132" y="716"/>
                </a:cubicBezTo>
                <a:cubicBezTo>
                  <a:pt x="19413" y="435"/>
                  <a:pt x="19492" y="216"/>
                  <a:pt x="19559" y="0"/>
                </a:cubicBezTo>
                <a:lnTo>
                  <a:pt x="0" y="0"/>
                </a:lnTo>
                <a:lnTo>
                  <a:pt x="0" y="14300"/>
                </a:lnTo>
                <a:lnTo>
                  <a:pt x="5214" y="14300"/>
                </a:lnTo>
                <a:close/>
              </a:path>
            </a:pathLst>
          </a:custGeom>
          <a:solidFill>
            <a:srgbClr val="FD4F00"/>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26247274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Kansi 1 B">
    <p:bg>
      <p:bgPr>
        <a:solidFill>
          <a:schemeClr val="accent3"/>
        </a:solidFill>
        <a:effectLst/>
      </p:bgPr>
    </p:bg>
    <p:spTree>
      <p:nvGrpSpPr>
        <p:cNvPr id="1" name=""/>
        <p:cNvGrpSpPr/>
        <p:nvPr/>
      </p:nvGrpSpPr>
      <p:grpSpPr>
        <a:xfrm>
          <a:off x="0" y="0"/>
          <a:ext cx="0" cy="0"/>
          <a:chOff x="0" y="0"/>
          <a:chExt cx="0" cy="0"/>
        </a:xfrm>
      </p:grpSpPr>
      <p:sp>
        <p:nvSpPr>
          <p:cNvPr id="27" name="Freeform 5"/>
          <p:cNvSpPr>
            <a:spLocks/>
          </p:cNvSpPr>
          <p:nvPr userDrawn="1"/>
        </p:nvSpPr>
        <p:spPr bwMode="auto">
          <a:xfrm>
            <a:off x="0" y="0"/>
            <a:ext cx="12192000" cy="6858000"/>
          </a:xfrm>
          <a:custGeom>
            <a:avLst/>
            <a:gdLst>
              <a:gd name="T0" fmla="*/ 11070 w 25400"/>
              <a:gd name="T1" fmla="*/ 14300 h 14300"/>
              <a:gd name="T2" fmla="*/ 11503 w 25400"/>
              <a:gd name="T3" fmla="*/ 13565 h 14300"/>
              <a:gd name="T4" fmla="*/ 13018 w 25400"/>
              <a:gd name="T5" fmla="*/ 12686 h 14300"/>
              <a:gd name="T6" fmla="*/ 13897 w 25400"/>
              <a:gd name="T7" fmla="*/ 11171 h 14300"/>
              <a:gd name="T8" fmla="*/ 15412 w 25400"/>
              <a:gd name="T9" fmla="*/ 10292 h 14300"/>
              <a:gd name="T10" fmla="*/ 16291 w 25400"/>
              <a:gd name="T11" fmla="*/ 8777 h 14300"/>
              <a:gd name="T12" fmla="*/ 17807 w 25400"/>
              <a:gd name="T13" fmla="*/ 7898 h 14300"/>
              <a:gd name="T14" fmla="*/ 18686 w 25400"/>
              <a:gd name="T15" fmla="*/ 6382 h 14300"/>
              <a:gd name="T16" fmla="*/ 20201 w 25400"/>
              <a:gd name="T17" fmla="*/ 5503 h 14300"/>
              <a:gd name="T18" fmla="*/ 21080 w 25400"/>
              <a:gd name="T19" fmla="*/ 3988 h 14300"/>
              <a:gd name="T20" fmla="*/ 22595 w 25400"/>
              <a:gd name="T21" fmla="*/ 3109 h 14300"/>
              <a:gd name="T22" fmla="*/ 23474 w 25400"/>
              <a:gd name="T23" fmla="*/ 1594 h 14300"/>
              <a:gd name="T24" fmla="*/ 24988 w 25400"/>
              <a:gd name="T25" fmla="*/ 716 h 14300"/>
              <a:gd name="T26" fmla="*/ 25400 w 25400"/>
              <a:gd name="T27" fmla="*/ 48 h 14300"/>
              <a:gd name="T28" fmla="*/ 25400 w 25400"/>
              <a:gd name="T29" fmla="*/ 0 h 14300"/>
              <a:gd name="T30" fmla="*/ 0 w 25400"/>
              <a:gd name="T31" fmla="*/ 0 h 14300"/>
              <a:gd name="T32" fmla="*/ 0 w 25400"/>
              <a:gd name="T33" fmla="*/ 14300 h 14300"/>
              <a:gd name="T34" fmla="*/ 11070 w 25400"/>
              <a:gd name="T35" fmla="*/ 1430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400" h="14300">
                <a:moveTo>
                  <a:pt x="11070" y="14300"/>
                </a:moveTo>
                <a:cubicBezTo>
                  <a:pt x="11139" y="14078"/>
                  <a:pt x="11214" y="13854"/>
                  <a:pt x="11503" y="13565"/>
                </a:cubicBezTo>
                <a:cubicBezTo>
                  <a:pt x="12102" y="12966"/>
                  <a:pt x="12420" y="13285"/>
                  <a:pt x="13018" y="12686"/>
                </a:cubicBezTo>
                <a:cubicBezTo>
                  <a:pt x="13617" y="12087"/>
                  <a:pt x="13299" y="11769"/>
                  <a:pt x="13897" y="11171"/>
                </a:cubicBezTo>
                <a:cubicBezTo>
                  <a:pt x="14496" y="10572"/>
                  <a:pt x="14814" y="10890"/>
                  <a:pt x="15412" y="10292"/>
                </a:cubicBezTo>
                <a:cubicBezTo>
                  <a:pt x="16011" y="9693"/>
                  <a:pt x="15693" y="9375"/>
                  <a:pt x="16291" y="8777"/>
                </a:cubicBezTo>
                <a:cubicBezTo>
                  <a:pt x="16890" y="8178"/>
                  <a:pt x="17208" y="8496"/>
                  <a:pt x="17807" y="7898"/>
                </a:cubicBezTo>
                <a:cubicBezTo>
                  <a:pt x="18405" y="7299"/>
                  <a:pt x="18087" y="6981"/>
                  <a:pt x="18686" y="6382"/>
                </a:cubicBezTo>
                <a:cubicBezTo>
                  <a:pt x="19284" y="5784"/>
                  <a:pt x="19602" y="6102"/>
                  <a:pt x="20201" y="5503"/>
                </a:cubicBezTo>
                <a:cubicBezTo>
                  <a:pt x="20799" y="4905"/>
                  <a:pt x="20481" y="4587"/>
                  <a:pt x="21080" y="3988"/>
                </a:cubicBezTo>
                <a:cubicBezTo>
                  <a:pt x="21678" y="3390"/>
                  <a:pt x="21997" y="3708"/>
                  <a:pt x="22595" y="3109"/>
                </a:cubicBezTo>
                <a:cubicBezTo>
                  <a:pt x="23194" y="2511"/>
                  <a:pt x="22876" y="2192"/>
                  <a:pt x="23474" y="1594"/>
                </a:cubicBezTo>
                <a:cubicBezTo>
                  <a:pt x="24072" y="996"/>
                  <a:pt x="24390" y="1314"/>
                  <a:pt x="24988" y="716"/>
                </a:cubicBezTo>
                <a:cubicBezTo>
                  <a:pt x="25249" y="455"/>
                  <a:pt x="25336" y="248"/>
                  <a:pt x="25400" y="48"/>
                </a:cubicBezTo>
                <a:lnTo>
                  <a:pt x="25400" y="0"/>
                </a:lnTo>
                <a:lnTo>
                  <a:pt x="0" y="0"/>
                </a:lnTo>
                <a:lnTo>
                  <a:pt x="0" y="14300"/>
                </a:lnTo>
                <a:lnTo>
                  <a:pt x="11070" y="14300"/>
                </a:lnTo>
                <a:close/>
              </a:path>
            </a:pathLst>
          </a:custGeom>
          <a:solidFill>
            <a:srgbClr val="FD4F00"/>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8" name="Kuva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354823717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Kansi 2">
    <p:bg>
      <p:bgPr>
        <a:solidFill>
          <a:srgbClr val="9FC9EB"/>
        </a:solidFill>
        <a:effectLst/>
      </p:bgPr>
    </p:bg>
    <p:spTree>
      <p:nvGrpSpPr>
        <p:cNvPr id="1" name=""/>
        <p:cNvGrpSpPr/>
        <p:nvPr/>
      </p:nvGrpSpPr>
      <p:grpSpPr>
        <a:xfrm>
          <a:off x="0" y="0"/>
          <a:ext cx="0" cy="0"/>
          <a:chOff x="0" y="0"/>
          <a:chExt cx="0" cy="0"/>
        </a:xfrm>
      </p:grpSpPr>
      <p:sp>
        <p:nvSpPr>
          <p:cNvPr id="27" name="Freeform 5"/>
          <p:cNvSpPr>
            <a:spLocks/>
          </p:cNvSpPr>
          <p:nvPr userDrawn="1"/>
        </p:nvSpPr>
        <p:spPr bwMode="white">
          <a:xfrm>
            <a:off x="0" y="0"/>
            <a:ext cx="12192000" cy="3888500"/>
          </a:xfrm>
          <a:custGeom>
            <a:avLst/>
            <a:gdLst>
              <a:gd name="T0" fmla="*/ 0 w 25400"/>
              <a:gd name="T1" fmla="*/ 6386 h 8063"/>
              <a:gd name="T2" fmla="*/ 2540 w 25400"/>
              <a:gd name="T3" fmla="*/ 8063 h 8063"/>
              <a:gd name="T4" fmla="*/ 5080 w 25400"/>
              <a:gd name="T5" fmla="*/ 6386 h 8063"/>
              <a:gd name="T6" fmla="*/ 7620 w 25400"/>
              <a:gd name="T7" fmla="*/ 8063 h 8063"/>
              <a:gd name="T8" fmla="*/ 10160 w 25400"/>
              <a:gd name="T9" fmla="*/ 6386 h 8063"/>
              <a:gd name="T10" fmla="*/ 12700 w 25400"/>
              <a:gd name="T11" fmla="*/ 8063 h 8063"/>
              <a:gd name="T12" fmla="*/ 15240 w 25400"/>
              <a:gd name="T13" fmla="*/ 6386 h 8063"/>
              <a:gd name="T14" fmla="*/ 17780 w 25400"/>
              <a:gd name="T15" fmla="*/ 8063 h 8063"/>
              <a:gd name="T16" fmla="*/ 20320 w 25400"/>
              <a:gd name="T17" fmla="*/ 6386 h 8063"/>
              <a:gd name="T18" fmla="*/ 22860 w 25400"/>
              <a:gd name="T19" fmla="*/ 8063 h 8063"/>
              <a:gd name="T20" fmla="*/ 25400 w 25400"/>
              <a:gd name="T21" fmla="*/ 6386 h 8063"/>
              <a:gd name="T22" fmla="*/ 25400 w 25400"/>
              <a:gd name="T23" fmla="*/ 0 h 8063"/>
              <a:gd name="T24" fmla="*/ 0 w 25400"/>
              <a:gd name="T25" fmla="*/ 0 h 8063"/>
              <a:gd name="T26" fmla="*/ 0 w 25400"/>
              <a:gd name="T27" fmla="*/ 6386 h 8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400" h="8063">
                <a:moveTo>
                  <a:pt x="0" y="6386"/>
                </a:moveTo>
                <a:cubicBezTo>
                  <a:pt x="1140" y="6386"/>
                  <a:pt x="2118" y="7077"/>
                  <a:pt x="2540" y="8063"/>
                </a:cubicBezTo>
                <a:cubicBezTo>
                  <a:pt x="2962" y="7077"/>
                  <a:pt x="3940" y="6386"/>
                  <a:pt x="5080" y="6386"/>
                </a:cubicBezTo>
                <a:cubicBezTo>
                  <a:pt x="6220" y="6386"/>
                  <a:pt x="7198" y="7077"/>
                  <a:pt x="7620" y="8063"/>
                </a:cubicBezTo>
                <a:cubicBezTo>
                  <a:pt x="8042" y="7077"/>
                  <a:pt x="9020" y="6386"/>
                  <a:pt x="10160" y="6386"/>
                </a:cubicBezTo>
                <a:cubicBezTo>
                  <a:pt x="11300" y="6386"/>
                  <a:pt x="12278" y="7077"/>
                  <a:pt x="12700" y="8063"/>
                </a:cubicBezTo>
                <a:cubicBezTo>
                  <a:pt x="13122" y="7077"/>
                  <a:pt x="14100" y="6386"/>
                  <a:pt x="15240" y="6386"/>
                </a:cubicBezTo>
                <a:cubicBezTo>
                  <a:pt x="16380" y="6386"/>
                  <a:pt x="17358" y="7077"/>
                  <a:pt x="17780" y="8063"/>
                </a:cubicBezTo>
                <a:cubicBezTo>
                  <a:pt x="18202" y="7077"/>
                  <a:pt x="19180" y="6386"/>
                  <a:pt x="20320" y="6386"/>
                </a:cubicBezTo>
                <a:cubicBezTo>
                  <a:pt x="21460" y="6386"/>
                  <a:pt x="22438" y="7077"/>
                  <a:pt x="22860" y="8063"/>
                </a:cubicBezTo>
                <a:cubicBezTo>
                  <a:pt x="23282" y="7077"/>
                  <a:pt x="24260" y="6386"/>
                  <a:pt x="25400" y="6386"/>
                </a:cubicBezTo>
                <a:lnTo>
                  <a:pt x="25400" y="0"/>
                </a:lnTo>
                <a:lnTo>
                  <a:pt x="0" y="0"/>
                </a:lnTo>
                <a:lnTo>
                  <a:pt x="0" y="6386"/>
                </a:lnTo>
                <a:close/>
              </a:path>
            </a:pathLst>
          </a:custGeom>
          <a:solidFill>
            <a:srgbClr val="FD4F00"/>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8" name="Kuva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12827557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Kansi 2 B">
    <p:bg>
      <p:bgPr>
        <a:solidFill>
          <a:srgbClr val="9FC9EB"/>
        </a:solidFill>
        <a:effectLst/>
      </p:bgPr>
    </p:bg>
    <p:spTree>
      <p:nvGrpSpPr>
        <p:cNvPr id="1" name=""/>
        <p:cNvGrpSpPr/>
        <p:nvPr/>
      </p:nvGrpSpPr>
      <p:grpSpPr>
        <a:xfrm>
          <a:off x="0" y="0"/>
          <a:ext cx="0" cy="0"/>
          <a:chOff x="0" y="0"/>
          <a:chExt cx="0" cy="0"/>
        </a:xfrm>
      </p:grpSpPr>
      <p:sp>
        <p:nvSpPr>
          <p:cNvPr id="7" name="Freeform 5"/>
          <p:cNvSpPr>
            <a:spLocks/>
          </p:cNvSpPr>
          <p:nvPr userDrawn="1"/>
        </p:nvSpPr>
        <p:spPr bwMode="auto">
          <a:xfrm>
            <a:off x="0" y="0"/>
            <a:ext cx="12193200" cy="5572461"/>
          </a:xfrm>
          <a:custGeom>
            <a:avLst/>
            <a:gdLst>
              <a:gd name="T0" fmla="*/ 0 w 25400"/>
              <a:gd name="T1" fmla="*/ 9914 h 11590"/>
              <a:gd name="T2" fmla="*/ 2540 w 25400"/>
              <a:gd name="T3" fmla="*/ 11590 h 11590"/>
              <a:gd name="T4" fmla="*/ 5080 w 25400"/>
              <a:gd name="T5" fmla="*/ 9914 h 11590"/>
              <a:gd name="T6" fmla="*/ 7620 w 25400"/>
              <a:gd name="T7" fmla="*/ 11590 h 11590"/>
              <a:gd name="T8" fmla="*/ 10160 w 25400"/>
              <a:gd name="T9" fmla="*/ 9914 h 11590"/>
              <a:gd name="T10" fmla="*/ 12700 w 25400"/>
              <a:gd name="T11" fmla="*/ 11590 h 11590"/>
              <a:gd name="T12" fmla="*/ 15240 w 25400"/>
              <a:gd name="T13" fmla="*/ 9914 h 11590"/>
              <a:gd name="T14" fmla="*/ 17780 w 25400"/>
              <a:gd name="T15" fmla="*/ 11590 h 11590"/>
              <a:gd name="T16" fmla="*/ 20320 w 25400"/>
              <a:gd name="T17" fmla="*/ 9914 h 11590"/>
              <a:gd name="T18" fmla="*/ 22860 w 25400"/>
              <a:gd name="T19" fmla="*/ 11590 h 11590"/>
              <a:gd name="T20" fmla="*/ 25400 w 25400"/>
              <a:gd name="T21" fmla="*/ 9914 h 11590"/>
              <a:gd name="T22" fmla="*/ 25400 w 25400"/>
              <a:gd name="T23" fmla="*/ 0 h 11590"/>
              <a:gd name="T24" fmla="*/ 0 w 25400"/>
              <a:gd name="T25" fmla="*/ 0 h 11590"/>
              <a:gd name="T26" fmla="*/ 0 w 25400"/>
              <a:gd name="T27" fmla="*/ 9914 h 1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400" h="11590">
                <a:moveTo>
                  <a:pt x="0" y="9914"/>
                </a:moveTo>
                <a:cubicBezTo>
                  <a:pt x="1140" y="9914"/>
                  <a:pt x="2118" y="10605"/>
                  <a:pt x="2540" y="11590"/>
                </a:cubicBezTo>
                <a:cubicBezTo>
                  <a:pt x="2962" y="10605"/>
                  <a:pt x="3940" y="9914"/>
                  <a:pt x="5080" y="9914"/>
                </a:cubicBezTo>
                <a:cubicBezTo>
                  <a:pt x="6220" y="9914"/>
                  <a:pt x="7198" y="10605"/>
                  <a:pt x="7620" y="11590"/>
                </a:cubicBezTo>
                <a:cubicBezTo>
                  <a:pt x="8042" y="10605"/>
                  <a:pt x="9020" y="9914"/>
                  <a:pt x="10160" y="9914"/>
                </a:cubicBezTo>
                <a:cubicBezTo>
                  <a:pt x="11300" y="9914"/>
                  <a:pt x="12278" y="10605"/>
                  <a:pt x="12700" y="11590"/>
                </a:cubicBezTo>
                <a:cubicBezTo>
                  <a:pt x="13122" y="10605"/>
                  <a:pt x="14100" y="9914"/>
                  <a:pt x="15240" y="9914"/>
                </a:cubicBezTo>
                <a:cubicBezTo>
                  <a:pt x="16380" y="9914"/>
                  <a:pt x="17358" y="10605"/>
                  <a:pt x="17780" y="11590"/>
                </a:cubicBezTo>
                <a:cubicBezTo>
                  <a:pt x="18202" y="10605"/>
                  <a:pt x="19180" y="9914"/>
                  <a:pt x="20320" y="9914"/>
                </a:cubicBezTo>
                <a:cubicBezTo>
                  <a:pt x="21460" y="9914"/>
                  <a:pt x="22438" y="10605"/>
                  <a:pt x="22860" y="11590"/>
                </a:cubicBezTo>
                <a:cubicBezTo>
                  <a:pt x="23282" y="10605"/>
                  <a:pt x="24260" y="9914"/>
                  <a:pt x="25400" y="9914"/>
                </a:cubicBezTo>
                <a:lnTo>
                  <a:pt x="25400" y="0"/>
                </a:lnTo>
                <a:lnTo>
                  <a:pt x="0" y="0"/>
                </a:lnTo>
                <a:lnTo>
                  <a:pt x="0" y="9914"/>
                </a:lnTo>
                <a:close/>
              </a:path>
            </a:pathLst>
          </a:custGeom>
          <a:solidFill>
            <a:srgbClr val="FD4F00"/>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333605722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Kansi 3">
    <p:bg>
      <p:bgPr>
        <a:solidFill>
          <a:schemeClr val="accent3"/>
        </a:solidFill>
        <a:effectLst/>
      </p:bgPr>
    </p:bg>
    <p:spTree>
      <p:nvGrpSpPr>
        <p:cNvPr id="1" name=""/>
        <p:cNvGrpSpPr/>
        <p:nvPr/>
      </p:nvGrpSpPr>
      <p:grpSpPr>
        <a:xfrm>
          <a:off x="0" y="0"/>
          <a:ext cx="0" cy="0"/>
          <a:chOff x="0" y="0"/>
          <a:chExt cx="0" cy="0"/>
        </a:xfrm>
      </p:grpSpPr>
      <p:sp>
        <p:nvSpPr>
          <p:cNvPr id="27" name="Freeform 5"/>
          <p:cNvSpPr>
            <a:spLocks/>
          </p:cNvSpPr>
          <p:nvPr userDrawn="1"/>
        </p:nvSpPr>
        <p:spPr bwMode="white">
          <a:xfrm>
            <a:off x="0" y="0"/>
            <a:ext cx="7305472" cy="6858000"/>
          </a:xfrm>
          <a:custGeom>
            <a:avLst/>
            <a:gdLst>
              <a:gd name="T0" fmla="*/ 15203 w 15203"/>
              <a:gd name="T1" fmla="*/ 14300 h 14300"/>
              <a:gd name="T2" fmla="*/ 14018 w 15203"/>
              <a:gd name="T3" fmla="*/ 12518 h 14300"/>
              <a:gd name="T4" fmla="*/ 15203 w 15203"/>
              <a:gd name="T5" fmla="*/ 10722 h 14300"/>
              <a:gd name="T6" fmla="*/ 14018 w 15203"/>
              <a:gd name="T7" fmla="*/ 8926 h 14300"/>
              <a:gd name="T8" fmla="*/ 15203 w 15203"/>
              <a:gd name="T9" fmla="*/ 7131 h 14300"/>
              <a:gd name="T10" fmla="*/ 14018 w 15203"/>
              <a:gd name="T11" fmla="*/ 5335 h 14300"/>
              <a:gd name="T12" fmla="*/ 15203 w 15203"/>
              <a:gd name="T13" fmla="*/ 3540 h 14300"/>
              <a:gd name="T14" fmla="*/ 14018 w 15203"/>
              <a:gd name="T15" fmla="*/ 1744 h 14300"/>
              <a:gd name="T16" fmla="*/ 15202 w 15203"/>
              <a:gd name="T17" fmla="*/ 0 h 14300"/>
              <a:gd name="T18" fmla="*/ 0 w 15203"/>
              <a:gd name="T19" fmla="*/ 0 h 14300"/>
              <a:gd name="T20" fmla="*/ 0 w 15203"/>
              <a:gd name="T21" fmla="*/ 3271 h 14300"/>
              <a:gd name="T22" fmla="*/ 0 w 15203"/>
              <a:gd name="T23" fmla="*/ 14300 h 14300"/>
              <a:gd name="T24" fmla="*/ 15203 w 15203"/>
              <a:gd name="T25" fmla="*/ 1430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03" h="14300">
                <a:moveTo>
                  <a:pt x="15203" y="14300"/>
                </a:moveTo>
                <a:cubicBezTo>
                  <a:pt x="15197" y="13500"/>
                  <a:pt x="14711" y="12814"/>
                  <a:pt x="14018" y="12518"/>
                </a:cubicBezTo>
                <a:cubicBezTo>
                  <a:pt x="14714" y="12219"/>
                  <a:pt x="15203" y="11528"/>
                  <a:pt x="15203" y="10722"/>
                </a:cubicBezTo>
                <a:cubicBezTo>
                  <a:pt x="15203" y="9916"/>
                  <a:pt x="14714" y="9225"/>
                  <a:pt x="14018" y="8926"/>
                </a:cubicBezTo>
                <a:cubicBezTo>
                  <a:pt x="14714" y="8628"/>
                  <a:pt x="15203" y="7937"/>
                  <a:pt x="15203" y="7131"/>
                </a:cubicBezTo>
                <a:cubicBezTo>
                  <a:pt x="15203" y="6325"/>
                  <a:pt x="14714" y="5634"/>
                  <a:pt x="14018" y="5335"/>
                </a:cubicBezTo>
                <a:cubicBezTo>
                  <a:pt x="14714" y="5037"/>
                  <a:pt x="15203" y="4345"/>
                  <a:pt x="15203" y="3540"/>
                </a:cubicBezTo>
                <a:cubicBezTo>
                  <a:pt x="15203" y="2734"/>
                  <a:pt x="14714" y="2042"/>
                  <a:pt x="14018" y="1744"/>
                </a:cubicBezTo>
                <a:cubicBezTo>
                  <a:pt x="14699" y="1452"/>
                  <a:pt x="15182" y="784"/>
                  <a:pt x="15202" y="0"/>
                </a:cubicBezTo>
                <a:lnTo>
                  <a:pt x="0" y="0"/>
                </a:lnTo>
                <a:lnTo>
                  <a:pt x="0" y="3271"/>
                </a:lnTo>
                <a:lnTo>
                  <a:pt x="0" y="14300"/>
                </a:lnTo>
                <a:lnTo>
                  <a:pt x="15203" y="14300"/>
                </a:lnTo>
                <a:close/>
              </a:path>
            </a:pathLst>
          </a:custGeom>
          <a:solidFill>
            <a:srgbClr val="FD4F00"/>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8" name="Kuva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17114512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Kansi 3 B">
    <p:bg>
      <p:bgPr>
        <a:solidFill>
          <a:schemeClr val="accent3"/>
        </a:solid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0" y="0"/>
            <a:ext cx="9679021" cy="6858000"/>
          </a:xfrm>
          <a:custGeom>
            <a:avLst/>
            <a:gdLst>
              <a:gd name="T0" fmla="*/ 0 w 20142"/>
              <a:gd name="T1" fmla="*/ 0 h 14300"/>
              <a:gd name="T2" fmla="*/ 0 w 20142"/>
              <a:gd name="T3" fmla="*/ 14300 h 14300"/>
              <a:gd name="T4" fmla="*/ 20141 w 20142"/>
              <a:gd name="T5" fmla="*/ 14300 h 14300"/>
              <a:gd name="T6" fmla="*/ 18957 w 20142"/>
              <a:gd name="T7" fmla="*/ 12518 h 14300"/>
              <a:gd name="T8" fmla="*/ 20142 w 20142"/>
              <a:gd name="T9" fmla="*/ 10722 h 14300"/>
              <a:gd name="T10" fmla="*/ 18957 w 20142"/>
              <a:gd name="T11" fmla="*/ 8926 h 14300"/>
              <a:gd name="T12" fmla="*/ 20142 w 20142"/>
              <a:gd name="T13" fmla="*/ 7131 h 14300"/>
              <a:gd name="T14" fmla="*/ 18957 w 20142"/>
              <a:gd name="T15" fmla="*/ 5335 h 14300"/>
              <a:gd name="T16" fmla="*/ 20142 w 20142"/>
              <a:gd name="T17" fmla="*/ 3540 h 14300"/>
              <a:gd name="T18" fmla="*/ 18957 w 20142"/>
              <a:gd name="T19" fmla="*/ 1744 h 14300"/>
              <a:gd name="T20" fmla="*/ 20141 w 20142"/>
              <a:gd name="T21" fmla="*/ 0 h 14300"/>
              <a:gd name="T22" fmla="*/ 0 w 20142"/>
              <a:gd name="T23" fmla="*/ 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142" h="14300">
                <a:moveTo>
                  <a:pt x="0" y="0"/>
                </a:moveTo>
                <a:lnTo>
                  <a:pt x="0" y="14300"/>
                </a:lnTo>
                <a:cubicBezTo>
                  <a:pt x="6714" y="14300"/>
                  <a:pt x="13428" y="14300"/>
                  <a:pt x="20141" y="14300"/>
                </a:cubicBezTo>
                <a:cubicBezTo>
                  <a:pt x="20136" y="13500"/>
                  <a:pt x="19649" y="12814"/>
                  <a:pt x="18957" y="12518"/>
                </a:cubicBezTo>
                <a:cubicBezTo>
                  <a:pt x="19653" y="12219"/>
                  <a:pt x="20142" y="11528"/>
                  <a:pt x="20142" y="10722"/>
                </a:cubicBezTo>
                <a:cubicBezTo>
                  <a:pt x="20142" y="9916"/>
                  <a:pt x="19653" y="9225"/>
                  <a:pt x="18957" y="8926"/>
                </a:cubicBezTo>
                <a:cubicBezTo>
                  <a:pt x="19653" y="8628"/>
                  <a:pt x="20142" y="7937"/>
                  <a:pt x="20142" y="7131"/>
                </a:cubicBezTo>
                <a:cubicBezTo>
                  <a:pt x="20142" y="6325"/>
                  <a:pt x="19653" y="5634"/>
                  <a:pt x="18957" y="5335"/>
                </a:cubicBezTo>
                <a:cubicBezTo>
                  <a:pt x="19653" y="5037"/>
                  <a:pt x="20142" y="4345"/>
                  <a:pt x="20142" y="3540"/>
                </a:cubicBezTo>
                <a:cubicBezTo>
                  <a:pt x="20142" y="2734"/>
                  <a:pt x="19653" y="2042"/>
                  <a:pt x="18957" y="1744"/>
                </a:cubicBezTo>
                <a:cubicBezTo>
                  <a:pt x="19638" y="1452"/>
                  <a:pt x="20120" y="784"/>
                  <a:pt x="20141" y="0"/>
                </a:cubicBezTo>
                <a:cubicBezTo>
                  <a:pt x="13427" y="0"/>
                  <a:pt x="6714" y="0"/>
                  <a:pt x="0" y="0"/>
                </a:cubicBezTo>
                <a:close/>
              </a:path>
            </a:pathLst>
          </a:custGeom>
          <a:solidFill>
            <a:srgbClr val="FD4F00"/>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10114832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Kansi 4">
    <p:bg>
      <p:bgPr>
        <a:solidFill>
          <a:srgbClr val="9FC9EB"/>
        </a:solidFill>
        <a:effectLst/>
      </p:bgPr>
    </p:bg>
    <p:spTree>
      <p:nvGrpSpPr>
        <p:cNvPr id="1" name=""/>
        <p:cNvGrpSpPr/>
        <p:nvPr/>
      </p:nvGrpSpPr>
      <p:grpSpPr>
        <a:xfrm>
          <a:off x="0" y="0"/>
          <a:ext cx="0" cy="0"/>
          <a:chOff x="0" y="0"/>
          <a:chExt cx="0" cy="0"/>
        </a:xfrm>
      </p:grpSpPr>
      <p:sp>
        <p:nvSpPr>
          <p:cNvPr id="7" name="Freeform 5"/>
          <p:cNvSpPr>
            <a:spLocks/>
          </p:cNvSpPr>
          <p:nvPr userDrawn="1"/>
        </p:nvSpPr>
        <p:spPr bwMode="white">
          <a:xfrm>
            <a:off x="0" y="0"/>
            <a:ext cx="9815209" cy="6858000"/>
          </a:xfrm>
          <a:custGeom>
            <a:avLst/>
            <a:gdLst>
              <a:gd name="T0" fmla="*/ 0 w 20470"/>
              <a:gd name="T1" fmla="*/ 14293 h 14293"/>
              <a:gd name="T2" fmla="*/ 5684 w 20470"/>
              <a:gd name="T3" fmla="*/ 14293 h 14293"/>
              <a:gd name="T4" fmla="*/ 5306 w 20470"/>
              <a:gd name="T5" fmla="*/ 13517 h 14293"/>
              <a:gd name="T6" fmla="*/ 5472 w 20470"/>
              <a:gd name="T7" fmla="*/ 12643 h 14293"/>
              <a:gd name="T8" fmla="*/ 6345 w 20470"/>
              <a:gd name="T9" fmla="*/ 12478 h 14293"/>
              <a:gd name="T10" fmla="*/ 7917 w 20470"/>
              <a:gd name="T11" fmla="*/ 13245 h 14293"/>
              <a:gd name="T12" fmla="*/ 8751 w 20470"/>
              <a:gd name="T13" fmla="*/ 13067 h 14293"/>
              <a:gd name="T14" fmla="*/ 8921 w 20470"/>
              <a:gd name="T15" fmla="*/ 12211 h 14293"/>
              <a:gd name="T16" fmla="*/ 8164 w 20470"/>
              <a:gd name="T17" fmla="*/ 10659 h 14293"/>
              <a:gd name="T18" fmla="*/ 8330 w 20470"/>
              <a:gd name="T19" fmla="*/ 9785 h 14293"/>
              <a:gd name="T20" fmla="*/ 9203 w 20470"/>
              <a:gd name="T21" fmla="*/ 9620 h 14293"/>
              <a:gd name="T22" fmla="*/ 10775 w 20470"/>
              <a:gd name="T23" fmla="*/ 10387 h 14293"/>
              <a:gd name="T24" fmla="*/ 11609 w 20470"/>
              <a:gd name="T25" fmla="*/ 10209 h 14293"/>
              <a:gd name="T26" fmla="*/ 11780 w 20470"/>
              <a:gd name="T27" fmla="*/ 9353 h 14293"/>
              <a:gd name="T28" fmla="*/ 11022 w 20470"/>
              <a:gd name="T29" fmla="*/ 7801 h 14293"/>
              <a:gd name="T30" fmla="*/ 11188 w 20470"/>
              <a:gd name="T31" fmla="*/ 6927 h 14293"/>
              <a:gd name="T32" fmla="*/ 12061 w 20470"/>
              <a:gd name="T33" fmla="*/ 6762 h 14293"/>
              <a:gd name="T34" fmla="*/ 13631 w 20470"/>
              <a:gd name="T35" fmla="*/ 7532 h 14293"/>
              <a:gd name="T36" fmla="*/ 14462 w 20470"/>
              <a:gd name="T37" fmla="*/ 7357 h 14293"/>
              <a:gd name="T38" fmla="*/ 14632 w 20470"/>
              <a:gd name="T39" fmla="*/ 6500 h 14293"/>
              <a:gd name="T40" fmla="*/ 13875 w 20470"/>
              <a:gd name="T41" fmla="*/ 4948 h 14293"/>
              <a:gd name="T42" fmla="*/ 14040 w 20470"/>
              <a:gd name="T43" fmla="*/ 4075 h 14293"/>
              <a:gd name="T44" fmla="*/ 14913 w 20470"/>
              <a:gd name="T45" fmla="*/ 3910 h 14293"/>
              <a:gd name="T46" fmla="*/ 16486 w 20470"/>
              <a:gd name="T47" fmla="*/ 4676 h 14293"/>
              <a:gd name="T48" fmla="*/ 17320 w 20470"/>
              <a:gd name="T49" fmla="*/ 4499 h 14293"/>
              <a:gd name="T50" fmla="*/ 17490 w 20470"/>
              <a:gd name="T51" fmla="*/ 3642 h 14293"/>
              <a:gd name="T52" fmla="*/ 16733 w 20470"/>
              <a:gd name="T53" fmla="*/ 2090 h 14293"/>
              <a:gd name="T54" fmla="*/ 16899 w 20470"/>
              <a:gd name="T55" fmla="*/ 1217 h 14293"/>
              <a:gd name="T56" fmla="*/ 17772 w 20470"/>
              <a:gd name="T57" fmla="*/ 1051 h 14293"/>
              <a:gd name="T58" fmla="*/ 19345 w 20470"/>
              <a:gd name="T59" fmla="*/ 1818 h 14293"/>
              <a:gd name="T60" fmla="*/ 20179 w 20470"/>
              <a:gd name="T61" fmla="*/ 1639 h 14293"/>
              <a:gd name="T62" fmla="*/ 20349 w 20470"/>
              <a:gd name="T63" fmla="*/ 783 h 14293"/>
              <a:gd name="T64" fmla="*/ 19967 w 20470"/>
              <a:gd name="T65" fmla="*/ 0 h 14293"/>
              <a:gd name="T66" fmla="*/ 0 w 20470"/>
              <a:gd name="T67" fmla="*/ 0 h 14293"/>
              <a:gd name="T68" fmla="*/ 0 w 20470"/>
              <a:gd name="T69" fmla="*/ 14293 h 14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470" h="14293">
                <a:moveTo>
                  <a:pt x="0" y="14293"/>
                </a:moveTo>
                <a:lnTo>
                  <a:pt x="5684" y="14293"/>
                </a:lnTo>
                <a:cubicBezTo>
                  <a:pt x="5495" y="13905"/>
                  <a:pt x="5306" y="13517"/>
                  <a:pt x="5306" y="13517"/>
                </a:cubicBezTo>
                <a:cubicBezTo>
                  <a:pt x="5306" y="13517"/>
                  <a:pt x="5077" y="13038"/>
                  <a:pt x="5472" y="12643"/>
                </a:cubicBezTo>
                <a:cubicBezTo>
                  <a:pt x="5708" y="12407"/>
                  <a:pt x="6053" y="12349"/>
                  <a:pt x="6345" y="12478"/>
                </a:cubicBezTo>
                <a:cubicBezTo>
                  <a:pt x="6357" y="12483"/>
                  <a:pt x="7917" y="13245"/>
                  <a:pt x="7917" y="13245"/>
                </a:cubicBezTo>
                <a:cubicBezTo>
                  <a:pt x="7917" y="13245"/>
                  <a:pt x="8353" y="13466"/>
                  <a:pt x="8751" y="13067"/>
                </a:cubicBezTo>
                <a:cubicBezTo>
                  <a:pt x="8982" y="12837"/>
                  <a:pt x="9042" y="12503"/>
                  <a:pt x="8921" y="12211"/>
                </a:cubicBezTo>
                <a:cubicBezTo>
                  <a:pt x="8913" y="12193"/>
                  <a:pt x="8164" y="10659"/>
                  <a:pt x="8164" y="10659"/>
                </a:cubicBezTo>
                <a:cubicBezTo>
                  <a:pt x="8164" y="10659"/>
                  <a:pt x="7935" y="10180"/>
                  <a:pt x="8330" y="9785"/>
                </a:cubicBezTo>
                <a:cubicBezTo>
                  <a:pt x="8566" y="9549"/>
                  <a:pt x="8912" y="9491"/>
                  <a:pt x="9203" y="9620"/>
                </a:cubicBezTo>
                <a:cubicBezTo>
                  <a:pt x="9215" y="9625"/>
                  <a:pt x="10775" y="10387"/>
                  <a:pt x="10775" y="10387"/>
                </a:cubicBezTo>
                <a:cubicBezTo>
                  <a:pt x="10775" y="10387"/>
                  <a:pt x="11211" y="10608"/>
                  <a:pt x="11609" y="10209"/>
                </a:cubicBezTo>
                <a:cubicBezTo>
                  <a:pt x="11840" y="9979"/>
                  <a:pt x="11901" y="9645"/>
                  <a:pt x="11780" y="9353"/>
                </a:cubicBezTo>
                <a:cubicBezTo>
                  <a:pt x="11771" y="9335"/>
                  <a:pt x="11022" y="7801"/>
                  <a:pt x="11022" y="7801"/>
                </a:cubicBezTo>
                <a:cubicBezTo>
                  <a:pt x="11022" y="7801"/>
                  <a:pt x="10793" y="7322"/>
                  <a:pt x="11188" y="6927"/>
                </a:cubicBezTo>
                <a:cubicBezTo>
                  <a:pt x="11425" y="6691"/>
                  <a:pt x="11770" y="6633"/>
                  <a:pt x="12061" y="6762"/>
                </a:cubicBezTo>
                <a:cubicBezTo>
                  <a:pt x="12074" y="6767"/>
                  <a:pt x="13631" y="7532"/>
                  <a:pt x="13631" y="7532"/>
                </a:cubicBezTo>
                <a:cubicBezTo>
                  <a:pt x="13631" y="7532"/>
                  <a:pt x="14095" y="7723"/>
                  <a:pt x="14462" y="7357"/>
                </a:cubicBezTo>
                <a:cubicBezTo>
                  <a:pt x="14692" y="7127"/>
                  <a:pt x="14753" y="6793"/>
                  <a:pt x="14632" y="6500"/>
                </a:cubicBezTo>
                <a:cubicBezTo>
                  <a:pt x="14623" y="6483"/>
                  <a:pt x="13875" y="4948"/>
                  <a:pt x="13875" y="4948"/>
                </a:cubicBezTo>
                <a:cubicBezTo>
                  <a:pt x="13875" y="4948"/>
                  <a:pt x="13646" y="4470"/>
                  <a:pt x="14040" y="4075"/>
                </a:cubicBezTo>
                <a:cubicBezTo>
                  <a:pt x="14277" y="3838"/>
                  <a:pt x="14622" y="3781"/>
                  <a:pt x="14913" y="3910"/>
                </a:cubicBezTo>
                <a:cubicBezTo>
                  <a:pt x="14926" y="3915"/>
                  <a:pt x="16486" y="4676"/>
                  <a:pt x="16486" y="4676"/>
                </a:cubicBezTo>
                <a:cubicBezTo>
                  <a:pt x="16486" y="4676"/>
                  <a:pt x="16921" y="4897"/>
                  <a:pt x="17320" y="4499"/>
                </a:cubicBezTo>
                <a:cubicBezTo>
                  <a:pt x="17550" y="4268"/>
                  <a:pt x="17611" y="3935"/>
                  <a:pt x="17490" y="3642"/>
                </a:cubicBezTo>
                <a:cubicBezTo>
                  <a:pt x="17481" y="3624"/>
                  <a:pt x="16733" y="2090"/>
                  <a:pt x="16733" y="2090"/>
                </a:cubicBezTo>
                <a:cubicBezTo>
                  <a:pt x="16733" y="2090"/>
                  <a:pt x="16504" y="1611"/>
                  <a:pt x="16899" y="1217"/>
                </a:cubicBezTo>
                <a:cubicBezTo>
                  <a:pt x="17135" y="980"/>
                  <a:pt x="17480" y="922"/>
                  <a:pt x="17772" y="1051"/>
                </a:cubicBezTo>
                <a:cubicBezTo>
                  <a:pt x="17784" y="1056"/>
                  <a:pt x="19345" y="1818"/>
                  <a:pt x="19345" y="1818"/>
                </a:cubicBezTo>
                <a:cubicBezTo>
                  <a:pt x="19345" y="1818"/>
                  <a:pt x="19807" y="2012"/>
                  <a:pt x="20179" y="1639"/>
                </a:cubicBezTo>
                <a:cubicBezTo>
                  <a:pt x="20409" y="1409"/>
                  <a:pt x="20470" y="1075"/>
                  <a:pt x="20349" y="783"/>
                </a:cubicBezTo>
                <a:cubicBezTo>
                  <a:pt x="20345" y="774"/>
                  <a:pt x="20156" y="386"/>
                  <a:pt x="19967" y="0"/>
                </a:cubicBezTo>
                <a:lnTo>
                  <a:pt x="0" y="0"/>
                </a:lnTo>
                <a:lnTo>
                  <a:pt x="0" y="14293"/>
                </a:lnTo>
                <a:close/>
              </a:path>
            </a:pathLst>
          </a:custGeom>
          <a:solidFill>
            <a:srgbClr val="FD4F00"/>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9174976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Kansi 4 B">
    <p:bg>
      <p:bgPr>
        <a:solidFill>
          <a:schemeClr val="accent3"/>
        </a:solid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1" y="0"/>
            <a:ext cx="12193200" cy="6858000"/>
          </a:xfrm>
          <a:custGeom>
            <a:avLst/>
            <a:gdLst>
              <a:gd name="T0" fmla="*/ 0 w 25400"/>
              <a:gd name="T1" fmla="*/ 14293 h 14293"/>
              <a:gd name="T2" fmla="*/ 11682 w 25400"/>
              <a:gd name="T3" fmla="*/ 14293 h 14293"/>
              <a:gd name="T4" fmla="*/ 11303 w 25400"/>
              <a:gd name="T5" fmla="*/ 13517 h 14293"/>
              <a:gd name="T6" fmla="*/ 11469 w 25400"/>
              <a:gd name="T7" fmla="*/ 12643 h 14293"/>
              <a:gd name="T8" fmla="*/ 12342 w 25400"/>
              <a:gd name="T9" fmla="*/ 12478 h 14293"/>
              <a:gd name="T10" fmla="*/ 13914 w 25400"/>
              <a:gd name="T11" fmla="*/ 13245 h 14293"/>
              <a:gd name="T12" fmla="*/ 14748 w 25400"/>
              <a:gd name="T13" fmla="*/ 13067 h 14293"/>
              <a:gd name="T14" fmla="*/ 14919 w 25400"/>
              <a:gd name="T15" fmla="*/ 12211 h 14293"/>
              <a:gd name="T16" fmla="*/ 14161 w 25400"/>
              <a:gd name="T17" fmla="*/ 10659 h 14293"/>
              <a:gd name="T18" fmla="*/ 14327 w 25400"/>
              <a:gd name="T19" fmla="*/ 9785 h 14293"/>
              <a:gd name="T20" fmla="*/ 15200 w 25400"/>
              <a:gd name="T21" fmla="*/ 9620 h 14293"/>
              <a:gd name="T22" fmla="*/ 16773 w 25400"/>
              <a:gd name="T23" fmla="*/ 10387 h 14293"/>
              <a:gd name="T24" fmla="*/ 17607 w 25400"/>
              <a:gd name="T25" fmla="*/ 10209 h 14293"/>
              <a:gd name="T26" fmla="*/ 17777 w 25400"/>
              <a:gd name="T27" fmla="*/ 9353 h 14293"/>
              <a:gd name="T28" fmla="*/ 17020 w 25400"/>
              <a:gd name="T29" fmla="*/ 7801 h 14293"/>
              <a:gd name="T30" fmla="*/ 17185 w 25400"/>
              <a:gd name="T31" fmla="*/ 6927 h 14293"/>
              <a:gd name="T32" fmla="*/ 18058 w 25400"/>
              <a:gd name="T33" fmla="*/ 6762 h 14293"/>
              <a:gd name="T34" fmla="*/ 19628 w 25400"/>
              <a:gd name="T35" fmla="*/ 7532 h 14293"/>
              <a:gd name="T36" fmla="*/ 20459 w 25400"/>
              <a:gd name="T37" fmla="*/ 7357 h 14293"/>
              <a:gd name="T38" fmla="*/ 20629 w 25400"/>
              <a:gd name="T39" fmla="*/ 6500 h 14293"/>
              <a:gd name="T40" fmla="*/ 19872 w 25400"/>
              <a:gd name="T41" fmla="*/ 4948 h 14293"/>
              <a:gd name="T42" fmla="*/ 20038 w 25400"/>
              <a:gd name="T43" fmla="*/ 4075 h 14293"/>
              <a:gd name="T44" fmla="*/ 20911 w 25400"/>
              <a:gd name="T45" fmla="*/ 3910 h 14293"/>
              <a:gd name="T46" fmla="*/ 22483 w 25400"/>
              <a:gd name="T47" fmla="*/ 4676 h 14293"/>
              <a:gd name="T48" fmla="*/ 23317 w 25400"/>
              <a:gd name="T49" fmla="*/ 4499 h 14293"/>
              <a:gd name="T50" fmla="*/ 23487 w 25400"/>
              <a:gd name="T51" fmla="*/ 3642 h 14293"/>
              <a:gd name="T52" fmla="*/ 22730 w 25400"/>
              <a:gd name="T53" fmla="*/ 2090 h 14293"/>
              <a:gd name="T54" fmla="*/ 22896 w 25400"/>
              <a:gd name="T55" fmla="*/ 1217 h 14293"/>
              <a:gd name="T56" fmla="*/ 23769 w 25400"/>
              <a:gd name="T57" fmla="*/ 1051 h 14293"/>
              <a:gd name="T58" fmla="*/ 25342 w 25400"/>
              <a:gd name="T59" fmla="*/ 1818 h 14293"/>
              <a:gd name="T60" fmla="*/ 25400 w 25400"/>
              <a:gd name="T61" fmla="*/ 1837 h 14293"/>
              <a:gd name="T62" fmla="*/ 25400 w 25400"/>
              <a:gd name="T63" fmla="*/ 0 h 14293"/>
              <a:gd name="T64" fmla="*/ 0 w 25400"/>
              <a:gd name="T65" fmla="*/ 0 h 14293"/>
              <a:gd name="T66" fmla="*/ 0 w 25400"/>
              <a:gd name="T67" fmla="*/ 14293 h 14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400" h="14293">
                <a:moveTo>
                  <a:pt x="0" y="14293"/>
                </a:moveTo>
                <a:lnTo>
                  <a:pt x="11682" y="14293"/>
                </a:lnTo>
                <a:cubicBezTo>
                  <a:pt x="11492" y="13905"/>
                  <a:pt x="11303" y="13517"/>
                  <a:pt x="11303" y="13517"/>
                </a:cubicBezTo>
                <a:cubicBezTo>
                  <a:pt x="11303" y="13517"/>
                  <a:pt x="11074" y="13038"/>
                  <a:pt x="11469" y="12643"/>
                </a:cubicBezTo>
                <a:cubicBezTo>
                  <a:pt x="11705" y="12407"/>
                  <a:pt x="12051" y="12349"/>
                  <a:pt x="12342" y="12478"/>
                </a:cubicBezTo>
                <a:cubicBezTo>
                  <a:pt x="12354" y="12483"/>
                  <a:pt x="13914" y="13245"/>
                  <a:pt x="13914" y="13245"/>
                </a:cubicBezTo>
                <a:cubicBezTo>
                  <a:pt x="13914" y="13245"/>
                  <a:pt x="14350" y="13466"/>
                  <a:pt x="14748" y="13067"/>
                </a:cubicBezTo>
                <a:cubicBezTo>
                  <a:pt x="14979" y="12837"/>
                  <a:pt x="15040" y="12503"/>
                  <a:pt x="14919" y="12211"/>
                </a:cubicBezTo>
                <a:cubicBezTo>
                  <a:pt x="14910" y="12193"/>
                  <a:pt x="14161" y="10659"/>
                  <a:pt x="14161" y="10659"/>
                </a:cubicBezTo>
                <a:cubicBezTo>
                  <a:pt x="14161" y="10659"/>
                  <a:pt x="13932" y="10180"/>
                  <a:pt x="14327" y="9785"/>
                </a:cubicBezTo>
                <a:cubicBezTo>
                  <a:pt x="14564" y="9549"/>
                  <a:pt x="14909" y="9491"/>
                  <a:pt x="15200" y="9620"/>
                </a:cubicBezTo>
                <a:cubicBezTo>
                  <a:pt x="15213" y="9625"/>
                  <a:pt x="16773" y="10387"/>
                  <a:pt x="16773" y="10387"/>
                </a:cubicBezTo>
                <a:cubicBezTo>
                  <a:pt x="16773" y="10387"/>
                  <a:pt x="17208" y="10608"/>
                  <a:pt x="17607" y="10209"/>
                </a:cubicBezTo>
                <a:cubicBezTo>
                  <a:pt x="17837" y="9979"/>
                  <a:pt x="17898" y="9645"/>
                  <a:pt x="17777" y="9353"/>
                </a:cubicBezTo>
                <a:cubicBezTo>
                  <a:pt x="17768" y="9335"/>
                  <a:pt x="17020" y="7801"/>
                  <a:pt x="17020" y="7801"/>
                </a:cubicBezTo>
                <a:cubicBezTo>
                  <a:pt x="17020" y="7801"/>
                  <a:pt x="16791" y="7322"/>
                  <a:pt x="17185" y="6927"/>
                </a:cubicBezTo>
                <a:cubicBezTo>
                  <a:pt x="17422" y="6691"/>
                  <a:pt x="17767" y="6633"/>
                  <a:pt x="18058" y="6762"/>
                </a:cubicBezTo>
                <a:cubicBezTo>
                  <a:pt x="18071" y="6767"/>
                  <a:pt x="19628" y="7532"/>
                  <a:pt x="19628" y="7532"/>
                </a:cubicBezTo>
                <a:cubicBezTo>
                  <a:pt x="19628" y="7532"/>
                  <a:pt x="20093" y="7723"/>
                  <a:pt x="20459" y="7357"/>
                </a:cubicBezTo>
                <a:cubicBezTo>
                  <a:pt x="20689" y="7127"/>
                  <a:pt x="20750" y="6793"/>
                  <a:pt x="20629" y="6500"/>
                </a:cubicBezTo>
                <a:cubicBezTo>
                  <a:pt x="20620" y="6483"/>
                  <a:pt x="19872" y="4948"/>
                  <a:pt x="19872" y="4948"/>
                </a:cubicBezTo>
                <a:cubicBezTo>
                  <a:pt x="19872" y="4948"/>
                  <a:pt x="19643" y="4470"/>
                  <a:pt x="20038" y="4075"/>
                </a:cubicBezTo>
                <a:cubicBezTo>
                  <a:pt x="20274" y="3838"/>
                  <a:pt x="20619" y="3781"/>
                  <a:pt x="20911" y="3910"/>
                </a:cubicBezTo>
                <a:cubicBezTo>
                  <a:pt x="20923" y="3915"/>
                  <a:pt x="22483" y="4676"/>
                  <a:pt x="22483" y="4676"/>
                </a:cubicBezTo>
                <a:cubicBezTo>
                  <a:pt x="22483" y="4676"/>
                  <a:pt x="22919" y="4897"/>
                  <a:pt x="23317" y="4499"/>
                </a:cubicBezTo>
                <a:cubicBezTo>
                  <a:pt x="23547" y="4268"/>
                  <a:pt x="23608" y="3935"/>
                  <a:pt x="23487" y="3642"/>
                </a:cubicBezTo>
                <a:cubicBezTo>
                  <a:pt x="23479" y="3624"/>
                  <a:pt x="22730" y="2090"/>
                  <a:pt x="22730" y="2090"/>
                </a:cubicBezTo>
                <a:cubicBezTo>
                  <a:pt x="22730" y="2090"/>
                  <a:pt x="22501" y="1611"/>
                  <a:pt x="22896" y="1217"/>
                </a:cubicBezTo>
                <a:cubicBezTo>
                  <a:pt x="23132" y="980"/>
                  <a:pt x="23478" y="922"/>
                  <a:pt x="23769" y="1051"/>
                </a:cubicBezTo>
                <a:cubicBezTo>
                  <a:pt x="23781" y="1056"/>
                  <a:pt x="25342" y="1818"/>
                  <a:pt x="25342" y="1818"/>
                </a:cubicBezTo>
                <a:cubicBezTo>
                  <a:pt x="25342" y="1818"/>
                  <a:pt x="25363" y="1827"/>
                  <a:pt x="25400" y="1837"/>
                </a:cubicBezTo>
                <a:lnTo>
                  <a:pt x="25400" y="0"/>
                </a:lnTo>
                <a:lnTo>
                  <a:pt x="0" y="0"/>
                </a:lnTo>
                <a:lnTo>
                  <a:pt x="0" y="14293"/>
                </a:lnTo>
                <a:close/>
              </a:path>
            </a:pathLst>
          </a:custGeom>
          <a:solidFill>
            <a:srgbClr val="FD4F00"/>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360163651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Kansi 5">
    <p:bg>
      <p:bgPr>
        <a:solidFill>
          <a:schemeClr val="accent3"/>
        </a:solidFill>
        <a:effectLst/>
      </p:bgPr>
    </p:bg>
    <p:spTree>
      <p:nvGrpSpPr>
        <p:cNvPr id="1" name=""/>
        <p:cNvGrpSpPr/>
        <p:nvPr/>
      </p:nvGrpSpPr>
      <p:grpSpPr>
        <a:xfrm>
          <a:off x="0" y="0"/>
          <a:ext cx="0" cy="0"/>
          <a:chOff x="0" y="0"/>
          <a:chExt cx="0" cy="0"/>
        </a:xfrm>
      </p:grpSpPr>
      <p:sp>
        <p:nvSpPr>
          <p:cNvPr id="27" name="Freeform 5"/>
          <p:cNvSpPr>
            <a:spLocks noChangeAspect="1"/>
          </p:cNvSpPr>
          <p:nvPr userDrawn="1"/>
        </p:nvSpPr>
        <p:spPr bwMode="auto">
          <a:xfrm>
            <a:off x="-18000" y="-18000"/>
            <a:ext cx="9727872" cy="6876000"/>
          </a:xfrm>
          <a:custGeom>
            <a:avLst/>
            <a:gdLst>
              <a:gd name="T0" fmla="*/ 0 w 20206"/>
              <a:gd name="T1" fmla="*/ 13 h 14300"/>
              <a:gd name="T2" fmla="*/ 0 w 20206"/>
              <a:gd name="T3" fmla="*/ 14300 h 14300"/>
              <a:gd name="T4" fmla="*/ 7482 w 20206"/>
              <a:gd name="T5" fmla="*/ 14300 h 14300"/>
              <a:gd name="T6" fmla="*/ 7478 w 20206"/>
              <a:gd name="T7" fmla="*/ 12595 h 14300"/>
              <a:gd name="T8" fmla="*/ 9300 w 20206"/>
              <a:gd name="T9" fmla="*/ 12600 h 14300"/>
              <a:gd name="T10" fmla="*/ 9295 w 20206"/>
              <a:gd name="T11" fmla="*/ 10777 h 14300"/>
              <a:gd name="T12" fmla="*/ 11118 w 20206"/>
              <a:gd name="T13" fmla="*/ 10782 h 14300"/>
              <a:gd name="T14" fmla="*/ 11113 w 20206"/>
              <a:gd name="T15" fmla="*/ 9085 h 14300"/>
              <a:gd name="T16" fmla="*/ 12935 w 20206"/>
              <a:gd name="T17" fmla="*/ 9090 h 14300"/>
              <a:gd name="T18" fmla="*/ 12930 w 20206"/>
              <a:gd name="T19" fmla="*/ 7267 h 14300"/>
              <a:gd name="T20" fmla="*/ 14753 w 20206"/>
              <a:gd name="T21" fmla="*/ 7272 h 14300"/>
              <a:gd name="T22" fmla="*/ 14748 w 20206"/>
              <a:gd name="T23" fmla="*/ 5450 h 14300"/>
              <a:gd name="T24" fmla="*/ 16571 w 20206"/>
              <a:gd name="T25" fmla="*/ 5455 h 14300"/>
              <a:gd name="T26" fmla="*/ 16566 w 20206"/>
              <a:gd name="T27" fmla="*/ 3632 h 14300"/>
              <a:gd name="T28" fmla="*/ 18388 w 20206"/>
              <a:gd name="T29" fmla="*/ 3637 h 14300"/>
              <a:gd name="T30" fmla="*/ 18383 w 20206"/>
              <a:gd name="T31" fmla="*/ 1815 h 14300"/>
              <a:gd name="T32" fmla="*/ 20206 w 20206"/>
              <a:gd name="T33" fmla="*/ 1820 h 14300"/>
              <a:gd name="T34" fmla="*/ 20201 w 20206"/>
              <a:gd name="T35" fmla="*/ 0 h 14300"/>
              <a:gd name="T36" fmla="*/ 0 w 20206"/>
              <a:gd name="T37" fmla="*/ 13 h 14300"/>
              <a:gd name="connsiteX0" fmla="*/ 284 w 20206"/>
              <a:gd name="connsiteY0" fmla="*/ 196 h 14300"/>
              <a:gd name="connsiteX1" fmla="*/ 0 w 20206"/>
              <a:gd name="connsiteY1" fmla="*/ 14300 h 14300"/>
              <a:gd name="connsiteX2" fmla="*/ 7482 w 20206"/>
              <a:gd name="connsiteY2" fmla="*/ 14300 h 14300"/>
              <a:gd name="connsiteX3" fmla="*/ 7478 w 20206"/>
              <a:gd name="connsiteY3" fmla="*/ 12595 h 14300"/>
              <a:gd name="connsiteX4" fmla="*/ 9300 w 20206"/>
              <a:gd name="connsiteY4" fmla="*/ 12600 h 14300"/>
              <a:gd name="connsiteX5" fmla="*/ 9295 w 20206"/>
              <a:gd name="connsiteY5" fmla="*/ 10777 h 14300"/>
              <a:gd name="connsiteX6" fmla="*/ 11118 w 20206"/>
              <a:gd name="connsiteY6" fmla="*/ 10782 h 14300"/>
              <a:gd name="connsiteX7" fmla="*/ 11113 w 20206"/>
              <a:gd name="connsiteY7" fmla="*/ 9085 h 14300"/>
              <a:gd name="connsiteX8" fmla="*/ 12935 w 20206"/>
              <a:gd name="connsiteY8" fmla="*/ 9090 h 14300"/>
              <a:gd name="connsiteX9" fmla="*/ 12930 w 20206"/>
              <a:gd name="connsiteY9" fmla="*/ 7267 h 14300"/>
              <a:gd name="connsiteX10" fmla="*/ 14753 w 20206"/>
              <a:gd name="connsiteY10" fmla="*/ 7272 h 14300"/>
              <a:gd name="connsiteX11" fmla="*/ 14748 w 20206"/>
              <a:gd name="connsiteY11" fmla="*/ 5450 h 14300"/>
              <a:gd name="connsiteX12" fmla="*/ 16571 w 20206"/>
              <a:gd name="connsiteY12" fmla="*/ 5455 h 14300"/>
              <a:gd name="connsiteX13" fmla="*/ 16566 w 20206"/>
              <a:gd name="connsiteY13" fmla="*/ 3632 h 14300"/>
              <a:gd name="connsiteX14" fmla="*/ 18388 w 20206"/>
              <a:gd name="connsiteY14" fmla="*/ 3637 h 14300"/>
              <a:gd name="connsiteX15" fmla="*/ 18383 w 20206"/>
              <a:gd name="connsiteY15" fmla="*/ 1815 h 14300"/>
              <a:gd name="connsiteX16" fmla="*/ 20206 w 20206"/>
              <a:gd name="connsiteY16" fmla="*/ 1820 h 14300"/>
              <a:gd name="connsiteX17" fmla="*/ 20201 w 20206"/>
              <a:gd name="connsiteY17" fmla="*/ 0 h 14300"/>
              <a:gd name="connsiteX18" fmla="*/ 284 w 20206"/>
              <a:gd name="connsiteY18" fmla="*/ 196 h 14300"/>
              <a:gd name="connsiteX0" fmla="*/ 27 w 20233"/>
              <a:gd name="connsiteY0" fmla="*/ 13 h 14300"/>
              <a:gd name="connsiteX1" fmla="*/ 27 w 20233"/>
              <a:gd name="connsiteY1" fmla="*/ 14300 h 14300"/>
              <a:gd name="connsiteX2" fmla="*/ 7509 w 20233"/>
              <a:gd name="connsiteY2" fmla="*/ 14300 h 14300"/>
              <a:gd name="connsiteX3" fmla="*/ 7505 w 20233"/>
              <a:gd name="connsiteY3" fmla="*/ 12595 h 14300"/>
              <a:gd name="connsiteX4" fmla="*/ 9327 w 20233"/>
              <a:gd name="connsiteY4" fmla="*/ 12600 h 14300"/>
              <a:gd name="connsiteX5" fmla="*/ 9322 w 20233"/>
              <a:gd name="connsiteY5" fmla="*/ 10777 h 14300"/>
              <a:gd name="connsiteX6" fmla="*/ 11145 w 20233"/>
              <a:gd name="connsiteY6" fmla="*/ 10782 h 14300"/>
              <a:gd name="connsiteX7" fmla="*/ 11140 w 20233"/>
              <a:gd name="connsiteY7" fmla="*/ 9085 h 14300"/>
              <a:gd name="connsiteX8" fmla="*/ 12962 w 20233"/>
              <a:gd name="connsiteY8" fmla="*/ 9090 h 14300"/>
              <a:gd name="connsiteX9" fmla="*/ 12957 w 20233"/>
              <a:gd name="connsiteY9" fmla="*/ 7267 h 14300"/>
              <a:gd name="connsiteX10" fmla="*/ 14780 w 20233"/>
              <a:gd name="connsiteY10" fmla="*/ 7272 h 14300"/>
              <a:gd name="connsiteX11" fmla="*/ 14775 w 20233"/>
              <a:gd name="connsiteY11" fmla="*/ 5450 h 14300"/>
              <a:gd name="connsiteX12" fmla="*/ 16598 w 20233"/>
              <a:gd name="connsiteY12" fmla="*/ 5455 h 14300"/>
              <a:gd name="connsiteX13" fmla="*/ 16593 w 20233"/>
              <a:gd name="connsiteY13" fmla="*/ 3632 h 14300"/>
              <a:gd name="connsiteX14" fmla="*/ 18415 w 20233"/>
              <a:gd name="connsiteY14" fmla="*/ 3637 h 14300"/>
              <a:gd name="connsiteX15" fmla="*/ 18410 w 20233"/>
              <a:gd name="connsiteY15" fmla="*/ 1815 h 14300"/>
              <a:gd name="connsiteX16" fmla="*/ 20233 w 20233"/>
              <a:gd name="connsiteY16" fmla="*/ 1820 h 14300"/>
              <a:gd name="connsiteX17" fmla="*/ 20228 w 20233"/>
              <a:gd name="connsiteY17" fmla="*/ 0 h 14300"/>
              <a:gd name="connsiteX18" fmla="*/ 27 w 20233"/>
              <a:gd name="connsiteY18" fmla="*/ 13 h 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233" h="14300">
                <a:moveTo>
                  <a:pt x="27" y="13"/>
                </a:moveTo>
                <a:cubicBezTo>
                  <a:pt x="-68" y="4714"/>
                  <a:pt x="122" y="9599"/>
                  <a:pt x="27" y="14300"/>
                </a:cubicBezTo>
                <a:lnTo>
                  <a:pt x="7509" y="14300"/>
                </a:lnTo>
                <a:cubicBezTo>
                  <a:pt x="7508" y="13732"/>
                  <a:pt x="7506" y="13163"/>
                  <a:pt x="7505" y="12595"/>
                </a:cubicBezTo>
                <a:lnTo>
                  <a:pt x="9327" y="12600"/>
                </a:lnTo>
                <a:cubicBezTo>
                  <a:pt x="9325" y="11992"/>
                  <a:pt x="9324" y="11385"/>
                  <a:pt x="9322" y="10777"/>
                </a:cubicBezTo>
                <a:lnTo>
                  <a:pt x="11145" y="10782"/>
                </a:lnTo>
                <a:cubicBezTo>
                  <a:pt x="11143" y="10216"/>
                  <a:pt x="11142" y="9651"/>
                  <a:pt x="11140" y="9085"/>
                </a:cubicBezTo>
                <a:lnTo>
                  <a:pt x="12962" y="9090"/>
                </a:lnTo>
                <a:cubicBezTo>
                  <a:pt x="12960" y="8482"/>
                  <a:pt x="12959" y="7875"/>
                  <a:pt x="12957" y="7267"/>
                </a:cubicBezTo>
                <a:lnTo>
                  <a:pt x="14780" y="7272"/>
                </a:lnTo>
                <a:cubicBezTo>
                  <a:pt x="14778" y="6665"/>
                  <a:pt x="14777" y="6057"/>
                  <a:pt x="14775" y="5450"/>
                </a:cubicBezTo>
                <a:lnTo>
                  <a:pt x="16598" y="5455"/>
                </a:lnTo>
                <a:cubicBezTo>
                  <a:pt x="16596" y="4847"/>
                  <a:pt x="16595" y="4240"/>
                  <a:pt x="16593" y="3632"/>
                </a:cubicBezTo>
                <a:lnTo>
                  <a:pt x="18415" y="3637"/>
                </a:lnTo>
                <a:cubicBezTo>
                  <a:pt x="18413" y="3030"/>
                  <a:pt x="18412" y="2422"/>
                  <a:pt x="18410" y="1815"/>
                </a:cubicBezTo>
                <a:lnTo>
                  <a:pt x="20233" y="1820"/>
                </a:lnTo>
                <a:cubicBezTo>
                  <a:pt x="20231" y="1213"/>
                  <a:pt x="20230" y="607"/>
                  <a:pt x="20228" y="0"/>
                </a:cubicBezTo>
                <a:lnTo>
                  <a:pt x="27" y="13"/>
                </a:lnTo>
                <a:close/>
              </a:path>
            </a:pathLst>
          </a:custGeom>
          <a:solidFill>
            <a:srgbClr val="FD4F00"/>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8" name="Kuva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353728912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Kansi 5 B">
    <p:bg>
      <p:bgPr>
        <a:solidFill>
          <a:srgbClr val="9FC9EB"/>
        </a:solidFill>
        <a:effectLst/>
      </p:bgPr>
    </p:bg>
    <p:spTree>
      <p:nvGrpSpPr>
        <p:cNvPr id="1" name=""/>
        <p:cNvGrpSpPr/>
        <p:nvPr/>
      </p:nvGrpSpPr>
      <p:grpSpPr>
        <a:xfrm>
          <a:off x="0" y="0"/>
          <a:ext cx="0" cy="0"/>
          <a:chOff x="0" y="0"/>
          <a:chExt cx="0" cy="0"/>
        </a:xfrm>
      </p:grpSpPr>
      <p:sp>
        <p:nvSpPr>
          <p:cNvPr id="7" name="Freeform 5"/>
          <p:cNvSpPr>
            <a:spLocks/>
          </p:cNvSpPr>
          <p:nvPr userDrawn="1"/>
        </p:nvSpPr>
        <p:spPr bwMode="auto">
          <a:xfrm>
            <a:off x="0" y="0"/>
            <a:ext cx="12193200" cy="6858000"/>
          </a:xfrm>
          <a:custGeom>
            <a:avLst/>
            <a:gdLst>
              <a:gd name="T0" fmla="*/ 0 w 25400"/>
              <a:gd name="T1" fmla="*/ 0 h 14300"/>
              <a:gd name="T2" fmla="*/ 0 w 25400"/>
              <a:gd name="T3" fmla="*/ 14300 h 14300"/>
              <a:gd name="T4" fmla="*/ 14503 w 25400"/>
              <a:gd name="T5" fmla="*/ 14300 h 14300"/>
              <a:gd name="T6" fmla="*/ 14498 w 25400"/>
              <a:gd name="T7" fmla="*/ 12595 h 14300"/>
              <a:gd name="T8" fmla="*/ 16321 w 25400"/>
              <a:gd name="T9" fmla="*/ 12600 h 14300"/>
              <a:gd name="T10" fmla="*/ 16316 w 25400"/>
              <a:gd name="T11" fmla="*/ 10777 h 14300"/>
              <a:gd name="T12" fmla="*/ 18138 w 25400"/>
              <a:gd name="T13" fmla="*/ 10782 h 14300"/>
              <a:gd name="T14" fmla="*/ 18133 w 25400"/>
              <a:gd name="T15" fmla="*/ 9085 h 14300"/>
              <a:gd name="T16" fmla="*/ 19956 w 25400"/>
              <a:gd name="T17" fmla="*/ 9090 h 14300"/>
              <a:gd name="T18" fmla="*/ 19951 w 25400"/>
              <a:gd name="T19" fmla="*/ 7267 h 14300"/>
              <a:gd name="T20" fmla="*/ 21773 w 25400"/>
              <a:gd name="T21" fmla="*/ 7272 h 14300"/>
              <a:gd name="T22" fmla="*/ 21768 w 25400"/>
              <a:gd name="T23" fmla="*/ 5450 h 14300"/>
              <a:gd name="T24" fmla="*/ 23591 w 25400"/>
              <a:gd name="T25" fmla="*/ 5455 h 14300"/>
              <a:gd name="T26" fmla="*/ 23586 w 25400"/>
              <a:gd name="T27" fmla="*/ 3632 h 14300"/>
              <a:gd name="T28" fmla="*/ 25400 w 25400"/>
              <a:gd name="T29" fmla="*/ 3637 h 14300"/>
              <a:gd name="T30" fmla="*/ 25400 w 25400"/>
              <a:gd name="T31" fmla="*/ 0 h 14300"/>
              <a:gd name="T32" fmla="*/ 0 w 25400"/>
              <a:gd name="T33" fmla="*/ 0 h 1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400" h="14300">
                <a:moveTo>
                  <a:pt x="0" y="0"/>
                </a:moveTo>
                <a:lnTo>
                  <a:pt x="0" y="14300"/>
                </a:lnTo>
                <a:lnTo>
                  <a:pt x="14503" y="14300"/>
                </a:lnTo>
                <a:lnTo>
                  <a:pt x="14498" y="12595"/>
                </a:lnTo>
                <a:lnTo>
                  <a:pt x="16321" y="12600"/>
                </a:lnTo>
                <a:lnTo>
                  <a:pt x="16316" y="10777"/>
                </a:lnTo>
                <a:lnTo>
                  <a:pt x="18138" y="10782"/>
                </a:lnTo>
                <a:lnTo>
                  <a:pt x="18133" y="9085"/>
                </a:lnTo>
                <a:lnTo>
                  <a:pt x="19956" y="9090"/>
                </a:lnTo>
                <a:lnTo>
                  <a:pt x="19951" y="7267"/>
                </a:lnTo>
                <a:lnTo>
                  <a:pt x="21773" y="7272"/>
                </a:lnTo>
                <a:lnTo>
                  <a:pt x="21768" y="5450"/>
                </a:lnTo>
                <a:lnTo>
                  <a:pt x="23591" y="5455"/>
                </a:lnTo>
                <a:lnTo>
                  <a:pt x="23586" y="3632"/>
                </a:lnTo>
                <a:lnTo>
                  <a:pt x="25400" y="3637"/>
                </a:lnTo>
                <a:lnTo>
                  <a:pt x="25400" y="0"/>
                </a:lnTo>
                <a:lnTo>
                  <a:pt x="0" y="0"/>
                </a:lnTo>
                <a:close/>
              </a:path>
            </a:pathLst>
          </a:custGeom>
          <a:solidFill>
            <a:srgbClr val="FD4F00"/>
          </a:solidFill>
          <a:ln>
            <a:noFill/>
          </a:ln>
        </p:spPr>
        <p:txBody>
          <a:bodyPr vert="horz" wrap="square" lIns="91440" tIns="45720" rIns="91440" bIns="45720" numCol="1" anchor="t" anchorCtr="0" compatLnSpc="1">
            <a:prstTxWarp prst="textNoShape">
              <a:avLst/>
            </a:prstTxWarp>
          </a:bodyPr>
          <a:lstStyle/>
          <a:p>
            <a:endParaRPr lang="fi-FI"/>
          </a:p>
        </p:txBody>
      </p:sp>
      <p:sp>
        <p:nvSpPr>
          <p:cNvPr id="2" name="Otsikko 1"/>
          <p:cNvSpPr>
            <a:spLocks noGrp="1"/>
          </p:cNvSpPr>
          <p:nvPr>
            <p:ph type="ctrTitle"/>
          </p:nvPr>
        </p:nvSpPr>
        <p:spPr>
          <a:xfrm>
            <a:off x="408563" y="457200"/>
            <a:ext cx="10739336" cy="2071991"/>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12" name="Tekstin paikkamerkki 11"/>
          <p:cNvSpPr>
            <a:spLocks noGrp="1"/>
          </p:cNvSpPr>
          <p:nvPr>
            <p:ph type="body" sz="quarter" idx="13"/>
          </p:nvPr>
        </p:nvSpPr>
        <p:spPr>
          <a:xfrm>
            <a:off x="447472" y="2665378"/>
            <a:ext cx="10709478" cy="972000"/>
          </a:xfrm>
        </p:spPr>
        <p:txBody>
          <a:bodyPr/>
          <a:lstStyle>
            <a:lvl1pPr marL="0" indent="0">
              <a:buNone/>
              <a:defRPr b="1">
                <a:solidFill>
                  <a:srgbClr val="FFFFFF"/>
                </a:solidFill>
                <a:latin typeface="+mj-lt"/>
              </a:defRPr>
            </a:lvl1pPr>
          </a:lstStyle>
          <a:p>
            <a:pPr lvl="0"/>
            <a:r>
              <a:rPr lang="fi-FI" dirty="0"/>
              <a:t>Muokkaa tekstin perustyylejä napsauttamalla</a:t>
            </a:r>
          </a:p>
        </p:txBody>
      </p:sp>
      <p:pic>
        <p:nvPicPr>
          <p:cNvPr id="27" name="Kuva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11" y="5677621"/>
            <a:ext cx="1686983" cy="946833"/>
          </a:xfrm>
          <a:prstGeom prst="rect">
            <a:avLst/>
          </a:prstGeom>
        </p:spPr>
      </p:pic>
    </p:spTree>
    <p:extLst>
      <p:ext uri="{BB962C8B-B14F-4D97-AF65-F5344CB8AC3E}">
        <p14:creationId xmlns:p14="http://schemas.microsoft.com/office/powerpoint/2010/main" val="961513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Väliotsikko metro">
    <p:bg>
      <p:bgPr>
        <a:solidFill>
          <a:schemeClr val="accent2"/>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FFFFFF"/>
                </a:solidFill>
                <a:latin typeface="+mj-lt"/>
              </a:defRPr>
            </a:lvl1pPr>
          </a:lstStyle>
          <a:p>
            <a:r>
              <a:rPr lang="fi-FI"/>
              <a:t>Muokkaa perustyyl. napsautt.</a:t>
            </a:r>
            <a:endParaRPr lang="fi-FI" dirty="0"/>
          </a:p>
        </p:txBody>
      </p:sp>
      <p:sp>
        <p:nvSpPr>
          <p:cNvPr id="4" name="Päivämäärän paikkamerkki 3"/>
          <p:cNvSpPr>
            <a:spLocks noGrp="1"/>
          </p:cNvSpPr>
          <p:nvPr>
            <p:ph type="dt" sz="half" idx="10"/>
          </p:nvPr>
        </p:nvSpPr>
        <p:spPr/>
        <p:txBody>
          <a:bodyPr/>
          <a:lstStyle>
            <a:lvl1pPr>
              <a:defRPr>
                <a:solidFill>
                  <a:srgbClr val="FFFFFF"/>
                </a:solidFill>
              </a:defRPr>
            </a:lvl1pPr>
          </a:lstStyle>
          <a:p>
            <a:endParaRPr lang="fi-FI"/>
          </a:p>
        </p:txBody>
      </p:sp>
      <p:sp>
        <p:nvSpPr>
          <p:cNvPr id="5" name="Alatunnisteen paikkamerkki 4"/>
          <p:cNvSpPr>
            <a:spLocks noGrp="1"/>
          </p:cNvSpPr>
          <p:nvPr>
            <p:ph type="ftr" sz="quarter" idx="11"/>
          </p:nvPr>
        </p:nvSpPr>
        <p:spPr/>
        <p:txBody>
          <a:bodyPr/>
          <a:lstStyle>
            <a:lvl1pPr>
              <a:defRPr>
                <a:solidFill>
                  <a:srgbClr val="FFFFFF"/>
                </a:solidFill>
              </a:defRPr>
            </a:lvl1pPr>
          </a:lstStyle>
          <a:p>
            <a:endParaRPr lang="fi-FI"/>
          </a:p>
        </p:txBody>
      </p:sp>
      <p:sp>
        <p:nvSpPr>
          <p:cNvPr id="6" name="Dian numeron paikkamerkki 5"/>
          <p:cNvSpPr>
            <a:spLocks noGrp="1"/>
          </p:cNvSpPr>
          <p:nvPr>
            <p:ph type="sldNum" sz="quarter" idx="12"/>
          </p:nvPr>
        </p:nvSpPr>
        <p:spPr/>
        <p:txBody>
          <a:bodyPr/>
          <a:lstStyle>
            <a:lvl1pPr>
              <a:defRPr>
                <a:solidFill>
                  <a:srgbClr val="FFFFFF"/>
                </a:solidFill>
              </a:defRPr>
            </a:lvl1pPr>
          </a:lstStyle>
          <a:p>
            <a:fld id="{66B0B938-106A-4E9D-9931-8D19B263D192}" type="slidenum">
              <a:rPr lang="fi-FI" smtClean="0"/>
              <a:pPr/>
              <a:t>‹#›</a:t>
            </a:fld>
            <a:endParaRPr lang="fi-FI"/>
          </a:p>
        </p:txBody>
      </p:sp>
      <p:pic>
        <p:nvPicPr>
          <p:cNvPr id="21" name="Kuva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412" y="6134100"/>
            <a:ext cx="1058332" cy="593998"/>
          </a:xfrm>
          <a:prstGeom prst="rect">
            <a:avLst/>
          </a:prstGeom>
        </p:spPr>
      </p:pic>
    </p:spTree>
    <p:extLst>
      <p:ext uri="{BB962C8B-B14F-4D97-AF65-F5344CB8AC3E}">
        <p14:creationId xmlns:p14="http://schemas.microsoft.com/office/powerpoint/2010/main" val="191948996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009246"/>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23926536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Väliotsikko">
    <p:bg>
      <p:bgPr>
        <a:solidFill>
          <a:srgbClr val="009246"/>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457200"/>
            <a:ext cx="9972000" cy="5136204"/>
          </a:xfrm>
        </p:spPr>
        <p:txBody>
          <a:bodyPr anchor="t" anchorCtr="0"/>
          <a:lstStyle>
            <a:lvl1pPr algn="l">
              <a:lnSpc>
                <a:spcPct val="85000"/>
              </a:lnSpc>
              <a:defRPr sz="7000">
                <a:solidFill>
                  <a:srgbClr val="FFFFFF"/>
                </a:solidFill>
                <a:latin typeface="+mj-lt"/>
              </a:defRPr>
            </a:lvl1pPr>
          </a:lstStyle>
          <a:p>
            <a:r>
              <a:rPr lang="fi-FI" dirty="0"/>
              <a:t>Muokkaa </a:t>
            </a:r>
            <a:r>
              <a:rPr lang="fi-FI" dirty="0" err="1"/>
              <a:t>perustyyl</a:t>
            </a:r>
            <a:r>
              <a:rPr lang="fi-FI" dirty="0"/>
              <a:t>. </a:t>
            </a:r>
            <a:r>
              <a:rPr lang="fi-FI" dirty="0" err="1"/>
              <a:t>napsautt</a:t>
            </a:r>
            <a:r>
              <a:rPr lang="fi-FI" dirty="0"/>
              <a:t>.</a:t>
            </a:r>
          </a:p>
        </p:txBody>
      </p:sp>
      <p:sp>
        <p:nvSpPr>
          <p:cNvPr id="4" name="Päivämäärän paikkamerkki 3"/>
          <p:cNvSpPr>
            <a:spLocks noGrp="1"/>
          </p:cNvSpPr>
          <p:nvPr>
            <p:ph type="dt" sz="half" idx="10"/>
          </p:nvPr>
        </p:nvSpPr>
        <p:spPr/>
        <p:txBody>
          <a:bodyPr/>
          <a:lstStyle>
            <a:lvl1pPr>
              <a:defRPr>
                <a:solidFill>
                  <a:srgbClr val="FFFFFF"/>
                </a:solidFill>
              </a:defRPr>
            </a:lvl1pPr>
          </a:lstStyle>
          <a:p>
            <a:endParaRPr lang="fi-FI"/>
          </a:p>
        </p:txBody>
      </p:sp>
      <p:sp>
        <p:nvSpPr>
          <p:cNvPr id="5" name="Alatunnisteen paikkamerkki 4"/>
          <p:cNvSpPr>
            <a:spLocks noGrp="1"/>
          </p:cNvSpPr>
          <p:nvPr>
            <p:ph type="ftr" sz="quarter" idx="11"/>
          </p:nvPr>
        </p:nvSpPr>
        <p:spPr/>
        <p:txBody>
          <a:bodyPr/>
          <a:lstStyle>
            <a:lvl1pPr>
              <a:defRPr>
                <a:solidFill>
                  <a:srgbClr val="FFFFFF"/>
                </a:solidFill>
              </a:defRPr>
            </a:lvl1pPr>
          </a:lstStyle>
          <a:p>
            <a:endParaRPr lang="fi-FI"/>
          </a:p>
        </p:txBody>
      </p:sp>
      <p:sp>
        <p:nvSpPr>
          <p:cNvPr id="6" name="Dian numeron paikkamerkki 5"/>
          <p:cNvSpPr>
            <a:spLocks noGrp="1"/>
          </p:cNvSpPr>
          <p:nvPr>
            <p:ph type="sldNum" sz="quarter" idx="12"/>
          </p:nvPr>
        </p:nvSpPr>
        <p:spPr/>
        <p:txBody>
          <a:bodyPr/>
          <a:lstStyle>
            <a:lvl1pPr>
              <a:defRPr>
                <a:solidFill>
                  <a:srgbClr val="FFFFFF"/>
                </a:solidFill>
              </a:defRPr>
            </a:lvl1pPr>
          </a:lstStyle>
          <a:p>
            <a:fld id="{66B0B938-106A-4E9D-9931-8D19B263D192}" type="slidenum">
              <a:rPr lang="fi-FI" smtClean="0"/>
              <a:pPr/>
              <a:t>‹#›</a:t>
            </a:fld>
            <a:endParaRPr lang="fi-FI"/>
          </a:p>
        </p:txBody>
      </p:sp>
      <p:pic>
        <p:nvPicPr>
          <p:cNvPr id="21" name="Kuva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412" y="6134100"/>
            <a:ext cx="1058332" cy="593998"/>
          </a:xfrm>
          <a:prstGeom prst="rect">
            <a:avLst/>
          </a:prstGeom>
        </p:spPr>
      </p:pic>
    </p:spTree>
    <p:extLst>
      <p:ext uri="{BB962C8B-B14F-4D97-AF65-F5344CB8AC3E}">
        <p14:creationId xmlns:p14="http://schemas.microsoft.com/office/powerpoint/2010/main" val="70037583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307653861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Otsikko ja sisältö B">
    <p:spTree>
      <p:nvGrpSpPr>
        <p:cNvPr id="1" name=""/>
        <p:cNvGrpSpPr/>
        <p:nvPr/>
      </p:nvGrpSpPr>
      <p:grpSpPr>
        <a:xfrm>
          <a:off x="0" y="0"/>
          <a:ext cx="0" cy="0"/>
          <a:chOff x="0" y="0"/>
          <a:chExt cx="0" cy="0"/>
        </a:xfrm>
      </p:grpSpPr>
      <p:sp>
        <p:nvSpPr>
          <p:cNvPr id="7" name="Suorakulmio 6"/>
          <p:cNvSpPr/>
          <p:nvPr userDrawn="1"/>
        </p:nvSpPr>
        <p:spPr bwMode="auto">
          <a:xfrm>
            <a:off x="11050621" y="0"/>
            <a:ext cx="1141379" cy="6858000"/>
          </a:xfrm>
          <a:prstGeom prst="rect">
            <a:avLst/>
          </a:prstGeom>
          <a:solidFill>
            <a:srgbClr val="009246"/>
          </a:solidFill>
          <a:ln>
            <a:noFill/>
          </a:ln>
        </p:spPr>
        <p:txBody>
          <a:bodyPr vert="horz" wrap="square" lIns="91440" tIns="45720" rIns="91440" bIns="45720" numCol="1" rtlCol="0" anchor="t" anchorCtr="0" compatLnSpc="1">
            <a:prstTxWarp prst="textNoShape">
              <a:avLst/>
            </a:prstTxWarp>
          </a:bodyPr>
          <a:lstStyle/>
          <a:p>
            <a:pPr algn="ctr"/>
            <a:endParaRPr lang="fi-FI"/>
          </a:p>
        </p:txBody>
      </p:sp>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10"/>
          </p:nvPr>
        </p:nvSpPr>
        <p:spPr/>
        <p:txBody>
          <a:bodyPr/>
          <a:lstStyle/>
          <a:p>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lvl1pPr>
              <a:defRPr>
                <a:solidFill>
                  <a:schemeClr val="bg1"/>
                </a:solidFill>
              </a:defRPr>
            </a:lvl1pPr>
          </a:lstStyle>
          <a:p>
            <a:fld id="{66B0B938-106A-4E9D-9931-8D19B263D192}" type="slidenum">
              <a:rPr lang="fi-FI" smtClean="0"/>
              <a:pPr/>
              <a:t>‹#›</a:t>
            </a:fld>
            <a:endParaRPr lang="fi-FI"/>
          </a:p>
        </p:txBody>
      </p:sp>
    </p:spTree>
    <p:extLst>
      <p:ext uri="{BB962C8B-B14F-4D97-AF65-F5344CB8AC3E}">
        <p14:creationId xmlns:p14="http://schemas.microsoft.com/office/powerpoint/2010/main" val="115643355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195200"/>
            <a:ext cx="5364000" cy="4982400"/>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Sisällön paikkamerkki 3"/>
          <p:cNvSpPr>
            <a:spLocks noGrp="1"/>
          </p:cNvSpPr>
          <p:nvPr>
            <p:ph sz="half" idx="2"/>
          </p:nvPr>
        </p:nvSpPr>
        <p:spPr>
          <a:xfrm>
            <a:off x="6172200" y="1195200"/>
            <a:ext cx="5364000" cy="49824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103602017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457200" y="1935804"/>
            <a:ext cx="5364000" cy="4241795"/>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Sisällön paikkamerkki 3"/>
          <p:cNvSpPr>
            <a:spLocks noGrp="1"/>
          </p:cNvSpPr>
          <p:nvPr>
            <p:ph sz="half" idx="2"/>
          </p:nvPr>
        </p:nvSpPr>
        <p:spPr>
          <a:xfrm>
            <a:off x="6172200" y="1935804"/>
            <a:ext cx="5364000" cy="4241795"/>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Päivämäärän paikkamerkki 4"/>
          <p:cNvSpPr>
            <a:spLocks noGrp="1"/>
          </p:cNvSpPr>
          <p:nvPr>
            <p:ph type="dt" sz="half" idx="10"/>
          </p:nvPr>
        </p:nvSpPr>
        <p:spPr/>
        <p:txBody>
          <a:bodyPr/>
          <a:lstStyle/>
          <a:p>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66B0B938-106A-4E9D-9931-8D19B263D192}" type="slidenum">
              <a:rPr lang="fi-FI" smtClean="0"/>
              <a:t>‹#›</a:t>
            </a:fld>
            <a:endParaRPr lang="fi-FI"/>
          </a:p>
        </p:txBody>
      </p:sp>
      <p:sp>
        <p:nvSpPr>
          <p:cNvPr id="10" name="Tekstin paikkamerkki 9"/>
          <p:cNvSpPr>
            <a:spLocks noGrp="1"/>
          </p:cNvSpPr>
          <p:nvPr>
            <p:ph type="body" sz="quarter" idx="13" hasCustomPrompt="1"/>
          </p:nvPr>
        </p:nvSpPr>
        <p:spPr>
          <a:xfrm>
            <a:off x="457200" y="1555784"/>
            <a:ext cx="5364163" cy="409203"/>
          </a:xfrm>
        </p:spPr>
        <p:txBody>
          <a:bodyPr/>
          <a:lstStyle>
            <a:lvl1pPr marL="0" indent="0">
              <a:buNone/>
              <a:defRPr>
                <a:latin typeface="Arial Black" panose="020B0A04020102020204" pitchFamily="34" charset="0"/>
              </a:defRPr>
            </a:lvl1pPr>
          </a:lstStyle>
          <a:p>
            <a:pPr lvl="0"/>
            <a:r>
              <a:rPr lang="fi-FI" dirty="0"/>
              <a:t>Väliotsikko</a:t>
            </a:r>
          </a:p>
        </p:txBody>
      </p:sp>
      <p:sp>
        <p:nvSpPr>
          <p:cNvPr id="11" name="Tekstin paikkamerkki 9"/>
          <p:cNvSpPr>
            <a:spLocks noGrp="1"/>
          </p:cNvSpPr>
          <p:nvPr>
            <p:ph type="body" sz="quarter" idx="14" hasCustomPrompt="1"/>
          </p:nvPr>
        </p:nvSpPr>
        <p:spPr>
          <a:xfrm>
            <a:off x="6174000" y="1555784"/>
            <a:ext cx="5364163" cy="409203"/>
          </a:xfrm>
        </p:spPr>
        <p:txBody>
          <a:bodyPr/>
          <a:lstStyle>
            <a:lvl1pPr marL="0" indent="0">
              <a:buNone/>
              <a:defRPr>
                <a:latin typeface="Arial Black" panose="020B0A04020102020204" pitchFamily="34" charset="0"/>
              </a:defRPr>
            </a:lvl1pPr>
          </a:lstStyle>
          <a:p>
            <a:pPr lvl="0"/>
            <a:r>
              <a:rPr lang="fi-FI" dirty="0"/>
              <a:t>Väliotsikko</a:t>
            </a:r>
          </a:p>
        </p:txBody>
      </p:sp>
    </p:spTree>
    <p:extLst>
      <p:ext uri="{BB962C8B-B14F-4D97-AF65-F5344CB8AC3E}">
        <p14:creationId xmlns:p14="http://schemas.microsoft.com/office/powerpoint/2010/main" val="209564530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isältö ja kuva">
    <p:spTree>
      <p:nvGrpSpPr>
        <p:cNvPr id="1" name=""/>
        <p:cNvGrpSpPr/>
        <p:nvPr/>
      </p:nvGrpSpPr>
      <p:grpSpPr>
        <a:xfrm>
          <a:off x="0" y="0"/>
          <a:ext cx="0" cy="0"/>
          <a:chOff x="0" y="0"/>
          <a:chExt cx="0" cy="0"/>
        </a:xfrm>
      </p:grpSpPr>
      <p:sp>
        <p:nvSpPr>
          <p:cNvPr id="2" name="Otsikko 1"/>
          <p:cNvSpPr>
            <a:spLocks noGrp="1"/>
          </p:cNvSpPr>
          <p:nvPr>
            <p:ph type="title"/>
          </p:nvPr>
        </p:nvSpPr>
        <p:spPr>
          <a:xfrm>
            <a:off x="457200" y="408562"/>
            <a:ext cx="6371618" cy="787615"/>
          </a:xfrm>
        </p:spPr>
        <p:txBody>
          <a:bodyPr/>
          <a:lstStyle/>
          <a:p>
            <a:r>
              <a:rPr lang="fi-FI" dirty="0"/>
              <a:t>Muokkaa </a:t>
            </a:r>
            <a:r>
              <a:rPr lang="fi-FI" dirty="0" err="1"/>
              <a:t>perustyyl</a:t>
            </a:r>
            <a:r>
              <a:rPr lang="fi-FI" dirty="0"/>
              <a:t>. </a:t>
            </a:r>
            <a:r>
              <a:rPr lang="fi-FI" dirty="0" err="1"/>
              <a:t>napsautt</a:t>
            </a:r>
            <a:r>
              <a:rPr lang="fi-FI" dirty="0"/>
              <a:t>.</a:t>
            </a:r>
          </a:p>
        </p:txBody>
      </p:sp>
      <p:sp>
        <p:nvSpPr>
          <p:cNvPr id="3" name="Sisällön paikkamerkki 2"/>
          <p:cNvSpPr>
            <a:spLocks noGrp="1"/>
          </p:cNvSpPr>
          <p:nvPr>
            <p:ph sz="half" idx="1"/>
          </p:nvPr>
        </p:nvSpPr>
        <p:spPr>
          <a:xfrm>
            <a:off x="457200" y="1195200"/>
            <a:ext cx="6371618" cy="4982400"/>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Päivämäärän paikkamerkki 4"/>
          <p:cNvSpPr>
            <a:spLocks noGrp="1"/>
          </p:cNvSpPr>
          <p:nvPr>
            <p:ph type="dt" sz="half" idx="10"/>
          </p:nvPr>
        </p:nvSpPr>
        <p:spPr/>
        <p:txBody>
          <a:bodyPr/>
          <a:lstStyle/>
          <a:p>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66B0B938-106A-4E9D-9931-8D19B263D192}" type="slidenum">
              <a:rPr lang="fi-FI" smtClean="0"/>
              <a:t>‹#›</a:t>
            </a:fld>
            <a:endParaRPr lang="fi-FI"/>
          </a:p>
        </p:txBody>
      </p:sp>
      <p:sp>
        <p:nvSpPr>
          <p:cNvPr id="10" name="Kuvan paikkamerkki 9"/>
          <p:cNvSpPr>
            <a:spLocks noGrp="1"/>
          </p:cNvSpPr>
          <p:nvPr>
            <p:ph type="pic" sz="quarter" idx="13"/>
          </p:nvPr>
        </p:nvSpPr>
        <p:spPr>
          <a:xfrm>
            <a:off x="7131050" y="0"/>
            <a:ext cx="5060950" cy="6858000"/>
          </a:xfrm>
          <a:solidFill>
            <a:schemeClr val="bg1">
              <a:lumMod val="85000"/>
            </a:schemeClr>
          </a:solidFill>
        </p:spPr>
        <p:txBody>
          <a:bodyPr/>
          <a:lstStyle>
            <a:lvl1pPr marL="0" indent="0" algn="r">
              <a:buNone/>
              <a:defRPr/>
            </a:lvl1pPr>
          </a:lstStyle>
          <a:p>
            <a:endParaRPr lang="fi-FI"/>
          </a:p>
        </p:txBody>
      </p:sp>
    </p:spTree>
    <p:extLst>
      <p:ext uri="{BB962C8B-B14F-4D97-AF65-F5344CB8AC3E}">
        <p14:creationId xmlns:p14="http://schemas.microsoft.com/office/powerpoint/2010/main" val="36521265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Iso kuv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5428642"/>
          </a:xfrm>
          <a:solidFill>
            <a:schemeClr val="bg1">
              <a:lumMod val="85000"/>
            </a:schemeClr>
          </a:solidFill>
        </p:spPr>
        <p:txBody>
          <a:bodyPr/>
          <a:lstStyle>
            <a:lvl1pPr marL="0" indent="0">
              <a:buFontTx/>
              <a:buNone/>
              <a:defRPr/>
            </a:lvl1pPr>
          </a:lstStyle>
          <a:p>
            <a:endParaRPr lang="en-GB"/>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dirty="0"/>
              <a:t>Muokkaa </a:t>
            </a:r>
            <a:r>
              <a:rPr lang="fi-FI" dirty="0" err="1"/>
              <a:t>perustyyl</a:t>
            </a:r>
            <a:r>
              <a:rPr lang="fi-FI" dirty="0"/>
              <a:t>. </a:t>
            </a:r>
            <a:r>
              <a:rPr lang="fi-FI" dirty="0" err="1"/>
              <a:t>napsautt</a:t>
            </a:r>
            <a:r>
              <a:rPr lang="fi-FI" dirty="0"/>
              <a: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311485390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Kolme kuvaa A">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254000" y="431800"/>
            <a:ext cx="3683000" cy="4943084"/>
          </a:xfrm>
          <a:solidFill>
            <a:schemeClr val="bg1">
              <a:lumMod val="85000"/>
            </a:schemeClr>
          </a:solidFill>
        </p:spPr>
        <p:txBody>
          <a:bodyPr/>
          <a:lstStyle>
            <a:lvl1pPr marL="0" indent="0">
              <a:buFontTx/>
              <a:buNone/>
              <a:defRPr/>
            </a:lvl1pPr>
          </a:lstStyle>
          <a:p>
            <a:endParaRPr lang="en-GB"/>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dirty="0"/>
              <a:t>Muokkaa </a:t>
            </a:r>
            <a:r>
              <a:rPr lang="fi-FI" dirty="0" err="1"/>
              <a:t>perustyyl</a:t>
            </a:r>
            <a:r>
              <a:rPr lang="fi-FI" dirty="0"/>
              <a:t>. </a:t>
            </a:r>
            <a:r>
              <a:rPr lang="fi-FI" dirty="0" err="1"/>
              <a:t>napsautt</a:t>
            </a:r>
            <a:r>
              <a:rPr lang="fi-FI" dirty="0"/>
              <a: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
        <p:nvSpPr>
          <p:cNvPr id="10" name="Picture Placeholder 7"/>
          <p:cNvSpPr>
            <a:spLocks noGrp="1"/>
          </p:cNvSpPr>
          <p:nvPr>
            <p:ph type="pic" sz="quarter" idx="14"/>
          </p:nvPr>
        </p:nvSpPr>
        <p:spPr>
          <a:xfrm>
            <a:off x="4258733" y="431800"/>
            <a:ext cx="3683000" cy="4943084"/>
          </a:xfrm>
          <a:solidFill>
            <a:schemeClr val="bg1">
              <a:lumMod val="85000"/>
            </a:schemeClr>
          </a:solidFill>
        </p:spPr>
        <p:txBody>
          <a:bodyPr/>
          <a:lstStyle>
            <a:lvl1pPr marL="0" indent="0">
              <a:buFontTx/>
              <a:buNone/>
              <a:defRPr/>
            </a:lvl1pPr>
          </a:lstStyle>
          <a:p>
            <a:endParaRPr lang="en-GB"/>
          </a:p>
        </p:txBody>
      </p:sp>
      <p:sp>
        <p:nvSpPr>
          <p:cNvPr id="12" name="Picture Placeholder 7"/>
          <p:cNvSpPr>
            <a:spLocks noGrp="1"/>
          </p:cNvSpPr>
          <p:nvPr>
            <p:ph type="pic" sz="quarter" idx="15"/>
          </p:nvPr>
        </p:nvSpPr>
        <p:spPr>
          <a:xfrm>
            <a:off x="8271933" y="431800"/>
            <a:ext cx="3683000" cy="4943084"/>
          </a:xfrm>
          <a:solidFill>
            <a:schemeClr val="bg1">
              <a:lumMod val="85000"/>
            </a:schemeClr>
          </a:solidFill>
        </p:spPr>
        <p:txBody>
          <a:bodyPr/>
          <a:lstStyle>
            <a:lvl1pPr marL="0" indent="0">
              <a:buFontTx/>
              <a:buNone/>
              <a:defRPr/>
            </a:lvl1pPr>
          </a:lstStyle>
          <a:p>
            <a:endParaRPr lang="en-GB"/>
          </a:p>
        </p:txBody>
      </p:sp>
    </p:spTree>
    <p:extLst>
      <p:ext uri="{BB962C8B-B14F-4D97-AF65-F5344CB8AC3E}">
        <p14:creationId xmlns:p14="http://schemas.microsoft.com/office/powerpoint/2010/main" val="223830930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Kolme kuvaa B">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4046538" cy="5428642"/>
          </a:xfrm>
          <a:solidFill>
            <a:schemeClr val="bg1">
              <a:lumMod val="85000"/>
            </a:schemeClr>
          </a:solidFill>
        </p:spPr>
        <p:txBody>
          <a:bodyPr/>
          <a:lstStyle>
            <a:lvl1pPr marL="0" indent="0">
              <a:buFontTx/>
              <a:buNone/>
              <a:defRPr/>
            </a:lvl1pPr>
          </a:lstStyle>
          <a:p>
            <a:endParaRPr lang="en-GB" dirty="0"/>
          </a:p>
        </p:txBody>
      </p:sp>
      <p:sp>
        <p:nvSpPr>
          <p:cNvPr id="9" name="Picture Placeholder 7"/>
          <p:cNvSpPr>
            <a:spLocks noGrp="1"/>
          </p:cNvSpPr>
          <p:nvPr>
            <p:ph type="pic" sz="quarter" idx="14"/>
          </p:nvPr>
        </p:nvSpPr>
        <p:spPr>
          <a:xfrm>
            <a:off x="8132324" y="0"/>
            <a:ext cx="4059676" cy="5428642"/>
          </a:xfrm>
          <a:solidFill>
            <a:schemeClr val="bg1">
              <a:lumMod val="85000"/>
            </a:schemeClr>
          </a:solidFill>
        </p:spPr>
        <p:txBody>
          <a:bodyPr/>
          <a:lstStyle>
            <a:lvl1pPr marL="0" indent="0">
              <a:buFontTx/>
              <a:buNone/>
              <a:defRPr/>
            </a:lvl1pPr>
          </a:lstStyle>
          <a:p>
            <a:endParaRPr lang="en-GB"/>
          </a:p>
        </p:txBody>
      </p:sp>
      <p:sp>
        <p:nvSpPr>
          <p:cNvPr id="11" name="Picture Placeholder 10"/>
          <p:cNvSpPr>
            <a:spLocks noGrp="1"/>
          </p:cNvSpPr>
          <p:nvPr>
            <p:ph type="pic" sz="quarter" idx="15"/>
          </p:nvPr>
        </p:nvSpPr>
        <p:spPr>
          <a:xfrm>
            <a:off x="4046537" y="0"/>
            <a:ext cx="4085785" cy="5428642"/>
          </a:xfrm>
          <a:solidFill>
            <a:schemeClr val="bg1">
              <a:lumMod val="85000"/>
            </a:schemeClr>
          </a:solidFill>
        </p:spPr>
        <p:txBody>
          <a:bodyPr/>
          <a:lstStyle>
            <a:lvl1pPr marL="0" indent="0">
              <a:buNone/>
              <a:defRPr/>
            </a:lvl1pPr>
          </a:lstStyle>
          <a:p>
            <a:endParaRPr lang="en-GB"/>
          </a:p>
        </p:txBody>
      </p:sp>
      <p:sp>
        <p:nvSpPr>
          <p:cNvPr id="2" name="Otsikko 1"/>
          <p:cNvSpPr>
            <a:spLocks noGrp="1"/>
          </p:cNvSpPr>
          <p:nvPr>
            <p:ph type="title"/>
          </p:nvPr>
        </p:nvSpPr>
        <p:spPr>
          <a:xfrm>
            <a:off x="457199" y="5486400"/>
            <a:ext cx="11235447" cy="670884"/>
          </a:xfrm>
        </p:spPr>
        <p:txBody>
          <a:bodyPr anchor="ctr" anchorCtr="0"/>
          <a:lstStyle>
            <a:lvl1pPr algn="ctr">
              <a:defRPr sz="2600" b="0">
                <a:latin typeface="+mn-lt"/>
              </a:defRPr>
            </a:lvl1pPr>
          </a:lstStyle>
          <a:p>
            <a:r>
              <a:rPr lang="fi-FI" dirty="0"/>
              <a:t>Muokkaa </a:t>
            </a:r>
            <a:r>
              <a:rPr lang="fi-FI" dirty="0" err="1"/>
              <a:t>perustyyl</a:t>
            </a:r>
            <a:r>
              <a:rPr lang="fi-FI" dirty="0"/>
              <a:t>. </a:t>
            </a:r>
            <a:r>
              <a:rPr lang="fi-FI" dirty="0" err="1"/>
              <a:t>napsautt</a:t>
            </a:r>
            <a:r>
              <a:rPr lang="fi-FI" dirty="0"/>
              <a:t>.</a:t>
            </a:r>
          </a:p>
        </p:txBody>
      </p:sp>
      <p:sp>
        <p:nvSpPr>
          <p:cNvPr id="3" name="Päivämäärän paikkamerkki 2"/>
          <p:cNvSpPr>
            <a:spLocks noGrp="1"/>
          </p:cNvSpPr>
          <p:nvPr>
            <p:ph type="dt" sz="half" idx="10"/>
          </p:nvPr>
        </p:nvSpPr>
        <p:spPr/>
        <p:txBody>
          <a:bodyPr/>
          <a:lstStyle/>
          <a:p>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66B0B938-106A-4E9D-9931-8D19B263D192}" type="slidenum">
              <a:rPr lang="fi-FI" smtClean="0"/>
              <a:t>‹#›</a:t>
            </a:fld>
            <a:endParaRPr lang="fi-FI"/>
          </a:p>
        </p:txBody>
      </p:sp>
    </p:spTree>
    <p:extLst>
      <p:ext uri="{BB962C8B-B14F-4D97-AF65-F5344CB8AC3E}">
        <p14:creationId xmlns:p14="http://schemas.microsoft.com/office/powerpoint/2010/main" val="109137068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wmf"/><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image" Target="../media/image3.wmf"/><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theme" Target="../theme/theme2.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26" Type="http://schemas.openxmlformats.org/officeDocument/2006/relationships/image" Target="../media/image4.wmf"/><Relationship Id="rId3" Type="http://schemas.openxmlformats.org/officeDocument/2006/relationships/slideLayout" Target="../slideLayouts/slideLayout68.xml"/><Relationship Id="rId21" Type="http://schemas.openxmlformats.org/officeDocument/2006/relationships/slideLayout" Target="../slideLayouts/slideLayout86.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theme" Target="../theme/theme3.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24" Type="http://schemas.openxmlformats.org/officeDocument/2006/relationships/slideLayout" Target="../slideLayouts/slideLayout89.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26" Type="http://schemas.openxmlformats.org/officeDocument/2006/relationships/image" Target="../media/image5.wmf"/><Relationship Id="rId3" Type="http://schemas.openxmlformats.org/officeDocument/2006/relationships/slideLayout" Target="../slideLayouts/slideLayout92.xml"/><Relationship Id="rId21" Type="http://schemas.openxmlformats.org/officeDocument/2006/relationships/slideLayout" Target="../slideLayouts/slideLayout110.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5" Type="http://schemas.openxmlformats.org/officeDocument/2006/relationships/theme" Target="../theme/theme4.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20" Type="http://schemas.openxmlformats.org/officeDocument/2006/relationships/slideLayout" Target="../slideLayouts/slideLayout109.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24" Type="http://schemas.openxmlformats.org/officeDocument/2006/relationships/slideLayout" Target="../slideLayouts/slideLayout113.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23" Type="http://schemas.openxmlformats.org/officeDocument/2006/relationships/slideLayout" Target="../slideLayouts/slideLayout112.xml"/><Relationship Id="rId10" Type="http://schemas.openxmlformats.org/officeDocument/2006/relationships/slideLayout" Target="../slideLayouts/slideLayout99.xml"/><Relationship Id="rId19" Type="http://schemas.openxmlformats.org/officeDocument/2006/relationships/slideLayout" Target="../slideLayouts/slideLayout108.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 Id="rId22" Type="http://schemas.openxmlformats.org/officeDocument/2006/relationships/slideLayout" Target="../slideLayouts/slideLayout11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6.pn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9" name="Kuva 18"/>
          <p:cNvPicPr>
            <a:picLocks noChangeAspect="1"/>
          </p:cNvPicPr>
          <p:nvPr userDrawn="1"/>
        </p:nvPicPr>
        <p:blipFill>
          <a:blip r:embed="rId43" cstate="print">
            <a:extLst>
              <a:ext uri="{28A0092B-C50C-407E-A947-70E740481C1C}">
                <a14:useLocalDpi xmlns:a14="http://schemas.microsoft.com/office/drawing/2010/main" val="0"/>
              </a:ext>
            </a:extLst>
          </a:blip>
          <a:stretch>
            <a:fillRect/>
          </a:stretch>
        </p:blipFill>
        <p:spPr>
          <a:xfrm>
            <a:off x="320412" y="6134100"/>
            <a:ext cx="1058332" cy="593999"/>
          </a:xfrm>
          <a:prstGeom prst="rect">
            <a:avLst/>
          </a:prstGeom>
        </p:spPr>
      </p:pic>
      <p:sp>
        <p:nvSpPr>
          <p:cNvPr id="2" name="Otsikon paikkamerkki 1"/>
          <p:cNvSpPr>
            <a:spLocks noGrp="1"/>
          </p:cNvSpPr>
          <p:nvPr>
            <p:ph type="title"/>
          </p:nvPr>
        </p:nvSpPr>
        <p:spPr>
          <a:xfrm>
            <a:off x="457199" y="408562"/>
            <a:ext cx="9972000" cy="787615"/>
          </a:xfrm>
          <a:prstGeom prst="rect">
            <a:avLst/>
          </a:prstGeom>
        </p:spPr>
        <p:txBody>
          <a:bodyPr vert="horz" lIns="0" tIns="0" rIns="0" bIns="0" rtlCol="0" anchor="t" anchorCtr="0">
            <a:noAutofit/>
          </a:bodyPr>
          <a:lstStyle/>
          <a:p>
            <a:r>
              <a:rPr lang="fi-FI" dirty="0"/>
              <a:t>Muokkaa </a:t>
            </a:r>
            <a:r>
              <a:rPr lang="fi-FI" dirty="0" err="1"/>
              <a:t>perustyyl</a:t>
            </a:r>
            <a:r>
              <a:rPr lang="fi-FI" dirty="0"/>
              <a:t>. </a:t>
            </a:r>
            <a:r>
              <a:rPr lang="fi-FI" dirty="0" err="1"/>
              <a:t>napsautt</a:t>
            </a:r>
            <a:r>
              <a:rPr lang="fi-FI" dirty="0"/>
              <a:t>.</a:t>
            </a:r>
          </a:p>
        </p:txBody>
      </p:sp>
      <p:sp>
        <p:nvSpPr>
          <p:cNvPr id="3" name="Tekstin paikkamerkki 2"/>
          <p:cNvSpPr>
            <a:spLocks noGrp="1"/>
          </p:cNvSpPr>
          <p:nvPr>
            <p:ph type="body" idx="1"/>
          </p:nvPr>
        </p:nvSpPr>
        <p:spPr>
          <a:xfrm>
            <a:off x="457199" y="1196502"/>
            <a:ext cx="9972000" cy="4980461"/>
          </a:xfrm>
          <a:prstGeom prst="rect">
            <a:avLst/>
          </a:prstGeom>
        </p:spPr>
        <p:txBody>
          <a:bodyPr vert="horz" lIns="0" tIns="0" rIns="0" bIns="0" rtlCol="0">
            <a:no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2"/>
          </p:nvPr>
        </p:nvSpPr>
        <p:spPr>
          <a:xfrm>
            <a:off x="1663430" y="6268800"/>
            <a:ext cx="1305128" cy="258459"/>
          </a:xfrm>
          <a:prstGeom prst="rect">
            <a:avLst/>
          </a:prstGeom>
        </p:spPr>
        <p:txBody>
          <a:bodyPr vert="horz" lIns="0" tIns="0" rIns="0" bIns="0" rtlCol="0" anchor="ctr">
            <a:noAutofit/>
          </a:bodyPr>
          <a:lstStyle>
            <a:lvl1pPr algn="ctr">
              <a:defRPr sz="1300">
                <a:solidFill>
                  <a:srgbClr val="000000"/>
                </a:solidFill>
              </a:defRPr>
            </a:lvl1pPr>
          </a:lstStyle>
          <a:p>
            <a:endParaRPr lang="fi-FI" dirty="0"/>
          </a:p>
        </p:txBody>
      </p:sp>
      <p:sp>
        <p:nvSpPr>
          <p:cNvPr id="5" name="Alatunnisteen paikkamerkki 4"/>
          <p:cNvSpPr>
            <a:spLocks noGrp="1"/>
          </p:cNvSpPr>
          <p:nvPr>
            <p:ph type="ftr" sz="quarter" idx="3"/>
          </p:nvPr>
        </p:nvSpPr>
        <p:spPr>
          <a:xfrm>
            <a:off x="3202022" y="6268800"/>
            <a:ext cx="4114800" cy="258459"/>
          </a:xfrm>
          <a:prstGeom prst="rect">
            <a:avLst/>
          </a:prstGeom>
        </p:spPr>
        <p:txBody>
          <a:bodyPr vert="horz" lIns="0" tIns="0" rIns="0" bIns="0" rtlCol="0" anchor="ctr">
            <a:noAutofit/>
          </a:bodyPr>
          <a:lstStyle>
            <a:lvl1pPr algn="l">
              <a:defRPr sz="1300">
                <a:solidFill>
                  <a:srgbClr val="000000"/>
                </a:solidFill>
              </a:defRPr>
            </a:lvl1pPr>
          </a:lstStyle>
          <a:p>
            <a:endParaRPr lang="fi-FI" dirty="0"/>
          </a:p>
        </p:txBody>
      </p:sp>
      <p:sp>
        <p:nvSpPr>
          <p:cNvPr id="6" name="Dian numeron paikkamerkki 5"/>
          <p:cNvSpPr>
            <a:spLocks noGrp="1"/>
          </p:cNvSpPr>
          <p:nvPr>
            <p:ph type="sldNum" sz="quarter" idx="4"/>
          </p:nvPr>
        </p:nvSpPr>
        <p:spPr>
          <a:xfrm>
            <a:off x="10437780" y="6268800"/>
            <a:ext cx="1237034" cy="258459"/>
          </a:xfrm>
          <a:prstGeom prst="rect">
            <a:avLst/>
          </a:prstGeom>
        </p:spPr>
        <p:txBody>
          <a:bodyPr vert="horz" lIns="0" tIns="0" rIns="0" bIns="0" rtlCol="0" anchor="ctr">
            <a:noAutofit/>
          </a:bodyPr>
          <a:lstStyle>
            <a:lvl1pPr algn="r">
              <a:defRPr sz="1300" b="1">
                <a:solidFill>
                  <a:srgbClr val="000000"/>
                </a:solidFill>
              </a:defRPr>
            </a:lvl1pPr>
          </a:lstStyle>
          <a:p>
            <a:fld id="{66B0B938-106A-4E9D-9931-8D19B263D192}" type="slidenum">
              <a:rPr lang="fi-FI" smtClean="0"/>
              <a:pPr/>
              <a:t>‹#›</a:t>
            </a:fld>
            <a:endParaRPr lang="fi-FI" dirty="0"/>
          </a:p>
        </p:txBody>
      </p:sp>
    </p:spTree>
    <p:extLst>
      <p:ext uri="{BB962C8B-B14F-4D97-AF65-F5344CB8AC3E}">
        <p14:creationId xmlns:p14="http://schemas.microsoft.com/office/powerpoint/2010/main" val="2438492895"/>
      </p:ext>
    </p:extLst>
  </p:cSld>
  <p:clrMap bg1="lt1" tx1="dk1" bg2="lt2" tx2="dk2" accent1="accent1" accent2="accent2" accent3="accent3" accent4="accent4" accent5="accent5" accent6="accent6" hlink="hlink" folHlink="folHlink"/>
  <p:sldLayoutIdLst>
    <p:sldLayoutId id="2147483649" r:id="rId1"/>
    <p:sldLayoutId id="2147483682" r:id="rId2"/>
    <p:sldLayoutId id="2147483716" r:id="rId3"/>
    <p:sldLayoutId id="2147483714" r:id="rId4"/>
    <p:sldLayoutId id="2147483715" r:id="rId5"/>
    <p:sldLayoutId id="2147483761" r:id="rId6"/>
    <p:sldLayoutId id="2147483720" r:id="rId7"/>
    <p:sldLayoutId id="2147483721" r:id="rId8"/>
    <p:sldLayoutId id="2147483719" r:id="rId9"/>
    <p:sldLayoutId id="2147483650" r:id="rId10"/>
    <p:sldLayoutId id="2147483751" r:id="rId11"/>
    <p:sldLayoutId id="2147483752" r:id="rId12"/>
    <p:sldLayoutId id="2147483753" r:id="rId13"/>
    <p:sldLayoutId id="2147483754" r:id="rId14"/>
    <p:sldLayoutId id="2147483755" r:id="rId15"/>
    <p:sldLayoutId id="2147483652" r:id="rId16"/>
    <p:sldLayoutId id="2147483656" r:id="rId17"/>
    <p:sldLayoutId id="2147483709" r:id="rId18"/>
    <p:sldLayoutId id="2147483723" r:id="rId19"/>
    <p:sldLayoutId id="2147483725" r:id="rId20"/>
    <p:sldLayoutId id="2147483724" r:id="rId21"/>
    <p:sldLayoutId id="2147483722" r:id="rId22"/>
    <p:sldLayoutId id="2147483727" r:id="rId23"/>
    <p:sldLayoutId id="2147483728" r:id="rId24"/>
    <p:sldLayoutId id="2147483750" r:id="rId25"/>
    <p:sldLayoutId id="2147483654" r:id="rId26"/>
    <p:sldLayoutId id="2147483762" r:id="rId27"/>
    <p:sldLayoutId id="2147483655" r:id="rId28"/>
    <p:sldLayoutId id="2147483671" r:id="rId29"/>
    <p:sldLayoutId id="2147483729" r:id="rId30"/>
    <p:sldLayoutId id="2147483672" r:id="rId31"/>
    <p:sldLayoutId id="2147483730" r:id="rId32"/>
    <p:sldLayoutId id="2147483673" r:id="rId33"/>
    <p:sldLayoutId id="2147483731" r:id="rId34"/>
    <p:sldLayoutId id="2147483674" r:id="rId35"/>
    <p:sldLayoutId id="2147483732" r:id="rId36"/>
    <p:sldLayoutId id="2147483675" r:id="rId37"/>
    <p:sldLayoutId id="2147483733" r:id="rId38"/>
    <p:sldLayoutId id="2147483759" r:id="rId39"/>
    <p:sldLayoutId id="2147483760" r:id="rId40"/>
    <p:sldLayoutId id="2147483780" r:id="rId41"/>
  </p:sldLayoutIdLst>
  <p:hf hdr="0" ftr="0" dt="0"/>
  <p:txStyles>
    <p:titleStyle>
      <a:lvl1pPr algn="l" defTabSz="914400" rtl="0" eaLnBrk="1" latinLnBrk="0" hangingPunct="1">
        <a:lnSpc>
          <a:spcPct val="90000"/>
        </a:lnSpc>
        <a:spcBef>
          <a:spcPct val="0"/>
        </a:spcBef>
        <a:buNone/>
        <a:defRPr sz="4200" b="1" kern="1200">
          <a:solidFill>
            <a:schemeClr val="tx1"/>
          </a:solidFill>
          <a:latin typeface="Arial Black" panose="020B0A04020102020204" pitchFamily="34" charset="0"/>
          <a:ea typeface="+mj-ea"/>
          <a:cs typeface="+mj-cs"/>
        </a:defRPr>
      </a:lvl1pPr>
    </p:titleStyle>
    <p:bodyStyle>
      <a:lvl1pPr marL="228600" indent="-228600" algn="l" defTabSz="914400" rtl="0" eaLnBrk="1" latinLnBrk="0" hangingPunct="1">
        <a:lnSpc>
          <a:spcPct val="100000"/>
        </a:lnSpc>
        <a:spcBef>
          <a:spcPts val="0"/>
        </a:spcBef>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457199" y="408562"/>
            <a:ext cx="9972000" cy="787615"/>
          </a:xfrm>
          <a:prstGeom prst="rect">
            <a:avLst/>
          </a:prstGeom>
        </p:spPr>
        <p:txBody>
          <a:bodyPr vert="horz" lIns="0" tIns="0" rIns="0" bIns="0" rtlCol="0" anchor="t" anchorCtr="0">
            <a:noAutofit/>
          </a:bodyPr>
          <a:lstStyle/>
          <a:p>
            <a:r>
              <a:rPr lang="fi-FI" dirty="0"/>
              <a:t>Muokkaa </a:t>
            </a:r>
            <a:r>
              <a:rPr lang="fi-FI" dirty="0" err="1"/>
              <a:t>perustyyl</a:t>
            </a:r>
            <a:r>
              <a:rPr lang="fi-FI" dirty="0"/>
              <a:t>. </a:t>
            </a:r>
            <a:r>
              <a:rPr lang="fi-FI" dirty="0" err="1"/>
              <a:t>napsautt</a:t>
            </a:r>
            <a:r>
              <a:rPr lang="fi-FI" dirty="0"/>
              <a:t>.</a:t>
            </a:r>
          </a:p>
        </p:txBody>
      </p:sp>
      <p:sp>
        <p:nvSpPr>
          <p:cNvPr id="3" name="Tekstin paikkamerkki 2"/>
          <p:cNvSpPr>
            <a:spLocks noGrp="1"/>
          </p:cNvSpPr>
          <p:nvPr>
            <p:ph type="body" idx="1"/>
          </p:nvPr>
        </p:nvSpPr>
        <p:spPr>
          <a:xfrm>
            <a:off x="457199" y="1196502"/>
            <a:ext cx="9972000" cy="4980461"/>
          </a:xfrm>
          <a:prstGeom prst="rect">
            <a:avLst/>
          </a:prstGeom>
        </p:spPr>
        <p:txBody>
          <a:bodyPr vert="horz" lIns="0" tIns="0" rIns="0" bIns="0" rtlCol="0">
            <a:no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2"/>
          </p:nvPr>
        </p:nvSpPr>
        <p:spPr>
          <a:xfrm>
            <a:off x="1663430" y="6268800"/>
            <a:ext cx="1305128" cy="258459"/>
          </a:xfrm>
          <a:prstGeom prst="rect">
            <a:avLst/>
          </a:prstGeom>
        </p:spPr>
        <p:txBody>
          <a:bodyPr vert="horz" lIns="0" tIns="0" rIns="0" bIns="0" rtlCol="0" anchor="ctr">
            <a:noAutofit/>
          </a:bodyPr>
          <a:lstStyle>
            <a:lvl1pPr algn="ctr">
              <a:defRPr sz="1300">
                <a:solidFill>
                  <a:srgbClr val="0000BF"/>
                </a:solidFill>
              </a:defRPr>
            </a:lvl1pPr>
          </a:lstStyle>
          <a:p>
            <a:endParaRPr lang="fi-FI" dirty="0"/>
          </a:p>
        </p:txBody>
      </p:sp>
      <p:sp>
        <p:nvSpPr>
          <p:cNvPr id="5" name="Alatunnisteen paikkamerkki 4"/>
          <p:cNvSpPr>
            <a:spLocks noGrp="1"/>
          </p:cNvSpPr>
          <p:nvPr>
            <p:ph type="ftr" sz="quarter" idx="3"/>
          </p:nvPr>
        </p:nvSpPr>
        <p:spPr>
          <a:xfrm>
            <a:off x="3202022" y="6268800"/>
            <a:ext cx="4114800" cy="258459"/>
          </a:xfrm>
          <a:prstGeom prst="rect">
            <a:avLst/>
          </a:prstGeom>
        </p:spPr>
        <p:txBody>
          <a:bodyPr vert="horz" lIns="0" tIns="0" rIns="0" bIns="0" rtlCol="0" anchor="ctr">
            <a:noAutofit/>
          </a:bodyPr>
          <a:lstStyle>
            <a:lvl1pPr algn="l">
              <a:defRPr sz="1300">
                <a:solidFill>
                  <a:srgbClr val="0000BF"/>
                </a:solidFill>
              </a:defRPr>
            </a:lvl1pPr>
          </a:lstStyle>
          <a:p>
            <a:endParaRPr lang="fi-FI" dirty="0"/>
          </a:p>
        </p:txBody>
      </p:sp>
      <p:sp>
        <p:nvSpPr>
          <p:cNvPr id="6" name="Dian numeron paikkamerkki 5"/>
          <p:cNvSpPr>
            <a:spLocks noGrp="1"/>
          </p:cNvSpPr>
          <p:nvPr>
            <p:ph type="sldNum" sz="quarter" idx="4"/>
          </p:nvPr>
        </p:nvSpPr>
        <p:spPr>
          <a:xfrm>
            <a:off x="10437780" y="6268800"/>
            <a:ext cx="1237034" cy="258459"/>
          </a:xfrm>
          <a:prstGeom prst="rect">
            <a:avLst/>
          </a:prstGeom>
        </p:spPr>
        <p:txBody>
          <a:bodyPr vert="horz" lIns="0" tIns="0" rIns="0" bIns="0" rtlCol="0" anchor="ctr">
            <a:noAutofit/>
          </a:bodyPr>
          <a:lstStyle>
            <a:lvl1pPr algn="r">
              <a:defRPr sz="1300" b="1">
                <a:solidFill>
                  <a:srgbClr val="0000BF"/>
                </a:solidFill>
              </a:defRPr>
            </a:lvl1pPr>
          </a:lstStyle>
          <a:p>
            <a:fld id="{66B0B938-106A-4E9D-9931-8D19B263D192}" type="slidenum">
              <a:rPr lang="fi-FI" smtClean="0"/>
              <a:pPr/>
              <a:t>‹#›</a:t>
            </a:fld>
            <a:endParaRPr lang="fi-FI" dirty="0"/>
          </a:p>
        </p:txBody>
      </p:sp>
      <p:pic>
        <p:nvPicPr>
          <p:cNvPr id="19" name="Kuva 18"/>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320413" y="6134100"/>
            <a:ext cx="1058330" cy="593997"/>
          </a:xfrm>
          <a:prstGeom prst="rect">
            <a:avLst/>
          </a:prstGeom>
        </p:spPr>
      </p:pic>
    </p:spTree>
    <p:extLst>
      <p:ext uri="{BB962C8B-B14F-4D97-AF65-F5344CB8AC3E}">
        <p14:creationId xmlns:p14="http://schemas.microsoft.com/office/powerpoint/2010/main" val="266314678"/>
      </p:ext>
    </p:extLst>
  </p:cSld>
  <p:clrMap bg1="lt1" tx1="dk1" bg2="lt2" tx2="dk2" accent1="accent1" accent2="accent2" accent3="accent3" accent4="accent4" accent5="accent5" accent6="accent6" hlink="hlink" folHlink="folHlink"/>
  <p:sldLayoutIdLst>
    <p:sldLayoutId id="2147483665" r:id="rId1"/>
    <p:sldLayoutId id="2147483713" r:id="rId2"/>
    <p:sldLayoutId id="2147483666" r:id="rId3"/>
    <p:sldLayoutId id="2147483756" r:id="rId4"/>
    <p:sldLayoutId id="2147483667" r:id="rId5"/>
    <p:sldLayoutId id="2147483668" r:id="rId6"/>
    <p:sldLayoutId id="2147483710" r:id="rId7"/>
    <p:sldLayoutId id="2147483763" r:id="rId8"/>
    <p:sldLayoutId id="2147483764" r:id="rId9"/>
    <p:sldLayoutId id="2147483765" r:id="rId10"/>
    <p:sldLayoutId id="2147483766" r:id="rId11"/>
    <p:sldLayoutId id="2147483767" r:id="rId12"/>
    <p:sldLayoutId id="2147483669" r:id="rId13"/>
    <p:sldLayoutId id="2147483670" r:id="rId14"/>
    <p:sldLayoutId id="2147483676" r:id="rId15"/>
    <p:sldLayoutId id="2147483734" r:id="rId16"/>
    <p:sldLayoutId id="2147483677" r:id="rId17"/>
    <p:sldLayoutId id="2147483735" r:id="rId18"/>
    <p:sldLayoutId id="2147483678" r:id="rId19"/>
    <p:sldLayoutId id="2147483736" r:id="rId20"/>
    <p:sldLayoutId id="2147483679" r:id="rId21"/>
    <p:sldLayoutId id="2147483737" r:id="rId22"/>
    <p:sldLayoutId id="2147483680" r:id="rId23"/>
    <p:sldLayoutId id="2147483738" r:id="rId24"/>
  </p:sldLayoutIdLst>
  <p:hf hdr="0" ftr="0" dt="0"/>
  <p:txStyles>
    <p:titleStyle>
      <a:lvl1pPr algn="l" defTabSz="914400" rtl="0" eaLnBrk="1" latinLnBrk="0" hangingPunct="1">
        <a:lnSpc>
          <a:spcPct val="90000"/>
        </a:lnSpc>
        <a:spcBef>
          <a:spcPct val="0"/>
        </a:spcBef>
        <a:buNone/>
        <a:defRPr sz="4200" b="1" kern="1200">
          <a:solidFill>
            <a:srgbClr val="0000BF"/>
          </a:solidFill>
          <a:latin typeface="Arial Black" panose="020B0A04020102020204" pitchFamily="34" charset="0"/>
          <a:ea typeface="+mj-ea"/>
          <a:cs typeface="+mj-cs"/>
        </a:defRPr>
      </a:lvl1pPr>
    </p:titleStyle>
    <p:bodyStyle>
      <a:lvl1pPr marL="228600" indent="-228600" algn="l" defTabSz="914400" rtl="0" eaLnBrk="1" latinLnBrk="0" hangingPunct="1">
        <a:lnSpc>
          <a:spcPct val="100000"/>
        </a:lnSpc>
        <a:spcBef>
          <a:spcPts val="0"/>
        </a:spcBef>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457199" y="408562"/>
            <a:ext cx="9972000" cy="787615"/>
          </a:xfrm>
          <a:prstGeom prst="rect">
            <a:avLst/>
          </a:prstGeom>
        </p:spPr>
        <p:txBody>
          <a:bodyPr vert="horz" lIns="0" tIns="0" rIns="0" bIns="0" rtlCol="0" anchor="t" anchorCtr="0">
            <a:noAutofit/>
          </a:bodyPr>
          <a:lstStyle/>
          <a:p>
            <a:r>
              <a:rPr lang="fi-FI" dirty="0"/>
              <a:t>Muokkaa </a:t>
            </a:r>
            <a:r>
              <a:rPr lang="fi-FI" dirty="0" err="1"/>
              <a:t>perustyyl</a:t>
            </a:r>
            <a:r>
              <a:rPr lang="fi-FI" dirty="0"/>
              <a:t>. </a:t>
            </a:r>
            <a:r>
              <a:rPr lang="fi-FI" dirty="0" err="1"/>
              <a:t>napsautt</a:t>
            </a:r>
            <a:r>
              <a:rPr lang="fi-FI" dirty="0"/>
              <a:t>.</a:t>
            </a:r>
          </a:p>
        </p:txBody>
      </p:sp>
      <p:sp>
        <p:nvSpPr>
          <p:cNvPr id="3" name="Tekstin paikkamerkki 2"/>
          <p:cNvSpPr>
            <a:spLocks noGrp="1"/>
          </p:cNvSpPr>
          <p:nvPr>
            <p:ph type="body" idx="1"/>
          </p:nvPr>
        </p:nvSpPr>
        <p:spPr>
          <a:xfrm>
            <a:off x="457199" y="1196502"/>
            <a:ext cx="9972000" cy="4980461"/>
          </a:xfrm>
          <a:prstGeom prst="rect">
            <a:avLst/>
          </a:prstGeom>
        </p:spPr>
        <p:txBody>
          <a:bodyPr vert="horz" lIns="0" tIns="0" rIns="0" bIns="0" rtlCol="0">
            <a:no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2"/>
          </p:nvPr>
        </p:nvSpPr>
        <p:spPr>
          <a:xfrm>
            <a:off x="1663430" y="6268800"/>
            <a:ext cx="1305128" cy="258459"/>
          </a:xfrm>
          <a:prstGeom prst="rect">
            <a:avLst/>
          </a:prstGeom>
        </p:spPr>
        <p:txBody>
          <a:bodyPr vert="horz" lIns="0" tIns="0" rIns="0" bIns="0" rtlCol="0" anchor="ctr">
            <a:noAutofit/>
          </a:bodyPr>
          <a:lstStyle>
            <a:lvl1pPr algn="ctr">
              <a:defRPr sz="1300">
                <a:solidFill>
                  <a:srgbClr val="FD4F00"/>
                </a:solidFill>
              </a:defRPr>
            </a:lvl1pPr>
          </a:lstStyle>
          <a:p>
            <a:endParaRPr lang="fi-FI" dirty="0"/>
          </a:p>
        </p:txBody>
      </p:sp>
      <p:sp>
        <p:nvSpPr>
          <p:cNvPr id="5" name="Alatunnisteen paikkamerkki 4"/>
          <p:cNvSpPr>
            <a:spLocks noGrp="1"/>
          </p:cNvSpPr>
          <p:nvPr>
            <p:ph type="ftr" sz="quarter" idx="3"/>
          </p:nvPr>
        </p:nvSpPr>
        <p:spPr>
          <a:xfrm>
            <a:off x="3202022" y="6268800"/>
            <a:ext cx="4114800" cy="258459"/>
          </a:xfrm>
          <a:prstGeom prst="rect">
            <a:avLst/>
          </a:prstGeom>
        </p:spPr>
        <p:txBody>
          <a:bodyPr vert="horz" lIns="0" tIns="0" rIns="0" bIns="0" rtlCol="0" anchor="ctr">
            <a:noAutofit/>
          </a:bodyPr>
          <a:lstStyle>
            <a:lvl1pPr algn="l">
              <a:defRPr sz="1300">
                <a:solidFill>
                  <a:srgbClr val="FD4F00"/>
                </a:solidFill>
              </a:defRPr>
            </a:lvl1pPr>
          </a:lstStyle>
          <a:p>
            <a:endParaRPr lang="fi-FI" dirty="0"/>
          </a:p>
        </p:txBody>
      </p:sp>
      <p:sp>
        <p:nvSpPr>
          <p:cNvPr id="6" name="Dian numeron paikkamerkki 5"/>
          <p:cNvSpPr>
            <a:spLocks noGrp="1"/>
          </p:cNvSpPr>
          <p:nvPr>
            <p:ph type="sldNum" sz="quarter" idx="4"/>
          </p:nvPr>
        </p:nvSpPr>
        <p:spPr>
          <a:xfrm>
            <a:off x="10437780" y="6268800"/>
            <a:ext cx="1237034" cy="258459"/>
          </a:xfrm>
          <a:prstGeom prst="rect">
            <a:avLst/>
          </a:prstGeom>
        </p:spPr>
        <p:txBody>
          <a:bodyPr vert="horz" lIns="0" tIns="0" rIns="0" bIns="0" rtlCol="0" anchor="ctr">
            <a:noAutofit/>
          </a:bodyPr>
          <a:lstStyle>
            <a:lvl1pPr algn="r">
              <a:defRPr sz="1300" b="1">
                <a:solidFill>
                  <a:srgbClr val="FD4F00"/>
                </a:solidFill>
              </a:defRPr>
            </a:lvl1pPr>
          </a:lstStyle>
          <a:p>
            <a:fld id="{66B0B938-106A-4E9D-9931-8D19B263D192}" type="slidenum">
              <a:rPr lang="fi-FI" smtClean="0"/>
              <a:pPr/>
              <a:t>‹#›</a:t>
            </a:fld>
            <a:endParaRPr lang="fi-FI" dirty="0"/>
          </a:p>
        </p:txBody>
      </p:sp>
      <p:pic>
        <p:nvPicPr>
          <p:cNvPr id="19" name="Kuva 18"/>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320413" y="6134100"/>
            <a:ext cx="1058330" cy="593997"/>
          </a:xfrm>
          <a:prstGeom prst="rect">
            <a:avLst/>
          </a:prstGeom>
        </p:spPr>
      </p:pic>
    </p:spTree>
    <p:extLst>
      <p:ext uri="{BB962C8B-B14F-4D97-AF65-F5344CB8AC3E}">
        <p14:creationId xmlns:p14="http://schemas.microsoft.com/office/powerpoint/2010/main" val="657719471"/>
      </p:ext>
    </p:extLst>
  </p:cSld>
  <p:clrMap bg1="lt1" tx1="dk1" bg2="lt2" tx2="dk2" accent1="accent1" accent2="accent2" accent3="accent3" accent4="accent4" accent5="accent5" accent6="accent6" hlink="hlink" folHlink="folHlink"/>
  <p:sldLayoutIdLst>
    <p:sldLayoutId id="2147483697" r:id="rId1"/>
    <p:sldLayoutId id="2147483717" r:id="rId2"/>
    <p:sldLayoutId id="2147483699" r:id="rId3"/>
    <p:sldLayoutId id="2147483757" r:id="rId4"/>
    <p:sldLayoutId id="2147483700" r:id="rId5"/>
    <p:sldLayoutId id="2147483701" r:id="rId6"/>
    <p:sldLayoutId id="2147483711" r:id="rId7"/>
    <p:sldLayoutId id="2147483768" r:id="rId8"/>
    <p:sldLayoutId id="2147483769" r:id="rId9"/>
    <p:sldLayoutId id="2147483770" r:id="rId10"/>
    <p:sldLayoutId id="2147483771" r:id="rId11"/>
    <p:sldLayoutId id="2147483772" r:id="rId12"/>
    <p:sldLayoutId id="2147483702" r:id="rId13"/>
    <p:sldLayoutId id="2147483703" r:id="rId14"/>
    <p:sldLayoutId id="2147483704" r:id="rId15"/>
    <p:sldLayoutId id="2147483739" r:id="rId16"/>
    <p:sldLayoutId id="2147483705" r:id="rId17"/>
    <p:sldLayoutId id="2147483740" r:id="rId18"/>
    <p:sldLayoutId id="2147483706" r:id="rId19"/>
    <p:sldLayoutId id="2147483741" r:id="rId20"/>
    <p:sldLayoutId id="2147483707" r:id="rId21"/>
    <p:sldLayoutId id="2147483742" r:id="rId22"/>
    <p:sldLayoutId id="2147483708" r:id="rId23"/>
    <p:sldLayoutId id="2147483743" r:id="rId24"/>
  </p:sldLayoutIdLst>
  <p:hf hdr="0" ftr="0" dt="0"/>
  <p:txStyles>
    <p:titleStyle>
      <a:lvl1pPr algn="l" defTabSz="914400" rtl="0" eaLnBrk="1" latinLnBrk="0" hangingPunct="1">
        <a:lnSpc>
          <a:spcPct val="90000"/>
        </a:lnSpc>
        <a:spcBef>
          <a:spcPct val="0"/>
        </a:spcBef>
        <a:buNone/>
        <a:defRPr sz="4200" b="1" kern="1200">
          <a:solidFill>
            <a:srgbClr val="FD4F00"/>
          </a:solidFill>
          <a:latin typeface="Arial Black" panose="020B0A04020102020204" pitchFamily="34" charset="0"/>
          <a:ea typeface="+mj-ea"/>
          <a:cs typeface="+mj-cs"/>
        </a:defRPr>
      </a:lvl1pPr>
    </p:titleStyle>
    <p:bodyStyle>
      <a:lvl1pPr marL="228600" indent="-228600" algn="l" defTabSz="914400" rtl="0" eaLnBrk="1" latinLnBrk="0" hangingPunct="1">
        <a:lnSpc>
          <a:spcPct val="100000"/>
        </a:lnSpc>
        <a:spcBef>
          <a:spcPts val="0"/>
        </a:spcBef>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457199" y="408562"/>
            <a:ext cx="9972000" cy="787615"/>
          </a:xfrm>
          <a:prstGeom prst="rect">
            <a:avLst/>
          </a:prstGeom>
        </p:spPr>
        <p:txBody>
          <a:bodyPr vert="horz" lIns="0" tIns="0" rIns="0" bIns="0" rtlCol="0" anchor="t" anchorCtr="0">
            <a:noAutofit/>
          </a:bodyPr>
          <a:lstStyle/>
          <a:p>
            <a:r>
              <a:rPr lang="fi-FI" dirty="0"/>
              <a:t>Muokkaa </a:t>
            </a:r>
            <a:r>
              <a:rPr lang="fi-FI" dirty="0" err="1"/>
              <a:t>perustyyl</a:t>
            </a:r>
            <a:r>
              <a:rPr lang="fi-FI" dirty="0"/>
              <a:t>. </a:t>
            </a:r>
            <a:r>
              <a:rPr lang="fi-FI" dirty="0" err="1"/>
              <a:t>napsautt</a:t>
            </a:r>
            <a:r>
              <a:rPr lang="fi-FI" dirty="0"/>
              <a:t>.</a:t>
            </a:r>
          </a:p>
        </p:txBody>
      </p:sp>
      <p:sp>
        <p:nvSpPr>
          <p:cNvPr id="3" name="Tekstin paikkamerkki 2"/>
          <p:cNvSpPr>
            <a:spLocks noGrp="1"/>
          </p:cNvSpPr>
          <p:nvPr>
            <p:ph type="body" idx="1"/>
          </p:nvPr>
        </p:nvSpPr>
        <p:spPr>
          <a:xfrm>
            <a:off x="457199" y="1196502"/>
            <a:ext cx="9972000" cy="4980461"/>
          </a:xfrm>
          <a:prstGeom prst="rect">
            <a:avLst/>
          </a:prstGeom>
        </p:spPr>
        <p:txBody>
          <a:bodyPr vert="horz" lIns="0" tIns="0" rIns="0" bIns="0" rtlCol="0">
            <a:no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2"/>
          </p:nvPr>
        </p:nvSpPr>
        <p:spPr>
          <a:xfrm>
            <a:off x="1663430" y="6268800"/>
            <a:ext cx="1305128" cy="258459"/>
          </a:xfrm>
          <a:prstGeom prst="rect">
            <a:avLst/>
          </a:prstGeom>
        </p:spPr>
        <p:txBody>
          <a:bodyPr vert="horz" lIns="0" tIns="0" rIns="0" bIns="0" rtlCol="0" anchor="ctr">
            <a:noAutofit/>
          </a:bodyPr>
          <a:lstStyle>
            <a:lvl1pPr algn="ctr">
              <a:defRPr sz="1300">
                <a:solidFill>
                  <a:srgbClr val="009246"/>
                </a:solidFill>
              </a:defRPr>
            </a:lvl1pPr>
          </a:lstStyle>
          <a:p>
            <a:endParaRPr lang="fi-FI" dirty="0"/>
          </a:p>
        </p:txBody>
      </p:sp>
      <p:sp>
        <p:nvSpPr>
          <p:cNvPr id="5" name="Alatunnisteen paikkamerkki 4"/>
          <p:cNvSpPr>
            <a:spLocks noGrp="1"/>
          </p:cNvSpPr>
          <p:nvPr>
            <p:ph type="ftr" sz="quarter" idx="3"/>
          </p:nvPr>
        </p:nvSpPr>
        <p:spPr>
          <a:xfrm>
            <a:off x="3202022" y="6268800"/>
            <a:ext cx="4114800" cy="258459"/>
          </a:xfrm>
          <a:prstGeom prst="rect">
            <a:avLst/>
          </a:prstGeom>
        </p:spPr>
        <p:txBody>
          <a:bodyPr vert="horz" lIns="0" tIns="0" rIns="0" bIns="0" rtlCol="0" anchor="ctr">
            <a:noAutofit/>
          </a:bodyPr>
          <a:lstStyle>
            <a:lvl1pPr algn="l">
              <a:defRPr sz="1300">
                <a:solidFill>
                  <a:srgbClr val="009246"/>
                </a:solidFill>
              </a:defRPr>
            </a:lvl1pPr>
          </a:lstStyle>
          <a:p>
            <a:endParaRPr lang="fi-FI" dirty="0"/>
          </a:p>
        </p:txBody>
      </p:sp>
      <p:sp>
        <p:nvSpPr>
          <p:cNvPr id="6" name="Dian numeron paikkamerkki 5"/>
          <p:cNvSpPr>
            <a:spLocks noGrp="1"/>
          </p:cNvSpPr>
          <p:nvPr>
            <p:ph type="sldNum" sz="quarter" idx="4"/>
          </p:nvPr>
        </p:nvSpPr>
        <p:spPr>
          <a:xfrm>
            <a:off x="10437780" y="6268800"/>
            <a:ext cx="1237034" cy="258459"/>
          </a:xfrm>
          <a:prstGeom prst="rect">
            <a:avLst/>
          </a:prstGeom>
        </p:spPr>
        <p:txBody>
          <a:bodyPr vert="horz" lIns="0" tIns="0" rIns="0" bIns="0" rtlCol="0" anchor="ctr">
            <a:noAutofit/>
          </a:bodyPr>
          <a:lstStyle>
            <a:lvl1pPr algn="r">
              <a:defRPr sz="1300" b="1">
                <a:solidFill>
                  <a:srgbClr val="009246"/>
                </a:solidFill>
              </a:defRPr>
            </a:lvl1pPr>
          </a:lstStyle>
          <a:p>
            <a:fld id="{66B0B938-106A-4E9D-9931-8D19B263D192}" type="slidenum">
              <a:rPr lang="fi-FI" smtClean="0"/>
              <a:pPr/>
              <a:t>‹#›</a:t>
            </a:fld>
            <a:endParaRPr lang="fi-FI" dirty="0"/>
          </a:p>
        </p:txBody>
      </p:sp>
      <p:pic>
        <p:nvPicPr>
          <p:cNvPr id="19" name="Kuva 18"/>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320413" y="6134100"/>
            <a:ext cx="1058330" cy="593998"/>
          </a:xfrm>
          <a:prstGeom prst="rect">
            <a:avLst/>
          </a:prstGeom>
        </p:spPr>
      </p:pic>
    </p:spTree>
    <p:extLst>
      <p:ext uri="{BB962C8B-B14F-4D97-AF65-F5344CB8AC3E}">
        <p14:creationId xmlns:p14="http://schemas.microsoft.com/office/powerpoint/2010/main" val="576136879"/>
      </p:ext>
    </p:extLst>
  </p:cSld>
  <p:clrMap bg1="lt1" tx1="dk1" bg2="lt2" tx2="dk2" accent1="accent1" accent2="accent2" accent3="accent3" accent4="accent4" accent5="accent5" accent6="accent6" hlink="hlink" folHlink="folHlink"/>
  <p:sldLayoutIdLst>
    <p:sldLayoutId id="2147483684" r:id="rId1"/>
    <p:sldLayoutId id="2147483718" r:id="rId2"/>
    <p:sldLayoutId id="2147483686" r:id="rId3"/>
    <p:sldLayoutId id="2147483758" r:id="rId4"/>
    <p:sldLayoutId id="2147483687" r:id="rId5"/>
    <p:sldLayoutId id="2147483688" r:id="rId6"/>
    <p:sldLayoutId id="2147483712" r:id="rId7"/>
    <p:sldLayoutId id="2147483773" r:id="rId8"/>
    <p:sldLayoutId id="2147483774" r:id="rId9"/>
    <p:sldLayoutId id="2147483775" r:id="rId10"/>
    <p:sldLayoutId id="2147483776" r:id="rId11"/>
    <p:sldLayoutId id="2147483777" r:id="rId12"/>
    <p:sldLayoutId id="2147483689" r:id="rId13"/>
    <p:sldLayoutId id="2147483690" r:id="rId14"/>
    <p:sldLayoutId id="2147483691" r:id="rId15"/>
    <p:sldLayoutId id="2147483744" r:id="rId16"/>
    <p:sldLayoutId id="2147483692" r:id="rId17"/>
    <p:sldLayoutId id="2147483745" r:id="rId18"/>
    <p:sldLayoutId id="2147483693" r:id="rId19"/>
    <p:sldLayoutId id="2147483746" r:id="rId20"/>
    <p:sldLayoutId id="2147483694" r:id="rId21"/>
    <p:sldLayoutId id="2147483747" r:id="rId22"/>
    <p:sldLayoutId id="2147483695" r:id="rId23"/>
    <p:sldLayoutId id="2147483748" r:id="rId24"/>
  </p:sldLayoutIdLst>
  <p:hf hdr="0" ftr="0" dt="0"/>
  <p:txStyles>
    <p:titleStyle>
      <a:lvl1pPr algn="l" defTabSz="914400" rtl="0" eaLnBrk="1" latinLnBrk="0" hangingPunct="1">
        <a:lnSpc>
          <a:spcPct val="90000"/>
        </a:lnSpc>
        <a:spcBef>
          <a:spcPct val="0"/>
        </a:spcBef>
        <a:buNone/>
        <a:defRPr sz="4200" b="1" kern="1200">
          <a:solidFill>
            <a:srgbClr val="009246"/>
          </a:solidFill>
          <a:latin typeface="Arial Black" panose="020B0A04020102020204" pitchFamily="34" charset="0"/>
          <a:ea typeface="+mj-ea"/>
          <a:cs typeface="+mj-cs"/>
        </a:defRPr>
      </a:lvl1pPr>
    </p:titleStyle>
    <p:bodyStyle>
      <a:lvl1pPr marL="228600" indent="-228600" algn="l" defTabSz="914400" rtl="0" eaLnBrk="1" latinLnBrk="0" hangingPunct="1">
        <a:lnSpc>
          <a:spcPct val="100000"/>
        </a:lnSpc>
        <a:spcBef>
          <a:spcPts val="0"/>
        </a:spcBef>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i-FI"/>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8D8A81C3-28B8-DB4D-9913-4BA6C86C90D1}" type="datetimeFigureOut">
              <a:rPr lang="en-US" smtClean="0">
                <a:solidFill>
                  <a:prstClr val="white">
                    <a:tint val="75000"/>
                  </a:prstClr>
                </a:solidFill>
              </a:rPr>
              <a:pPr defTabSz="457200"/>
              <a:t>11/9/21</a:t>
            </a:fld>
            <a:endParaRPr lang="en-US">
              <a:solidFill>
                <a:prstClr val="white">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white">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744DA3FD-0E4E-3946-94C6-BA1B8E1CF847}" type="slidenum">
              <a:rPr lang="en-US" smtClean="0">
                <a:solidFill>
                  <a:prstClr val="white">
                    <a:tint val="75000"/>
                  </a:prstClr>
                </a:solidFill>
              </a:rPr>
              <a:pPr defTabSz="457200"/>
              <a:t>‹#›</a:t>
            </a:fld>
            <a:endParaRPr lang="en-US">
              <a:solidFill>
                <a:prstClr val="white">
                  <a:tint val="75000"/>
                </a:prstClr>
              </a:solidFill>
            </a:endParaRPr>
          </a:p>
        </p:txBody>
      </p:sp>
    </p:spTree>
    <p:extLst>
      <p:ext uri="{BB962C8B-B14F-4D97-AF65-F5344CB8AC3E}">
        <p14:creationId xmlns:p14="http://schemas.microsoft.com/office/powerpoint/2010/main" val="850559876"/>
      </p:ext>
    </p:extLst>
  </p:cSld>
  <p:clrMap bg1="dk1" tx1="lt1" bg2="dk2" tx2="lt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i-FI"/>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984D49-535D-9B47-B407-85C128E89BCC}" type="datetimeFigureOut">
              <a:rPr lang="en-US" smtClean="0"/>
              <a:t>11/9/21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8CB2B2-428E-9845-8AF0-381BCC7DD39E}" type="slidenum">
              <a:rPr lang="en-US" smtClean="0"/>
              <a:t>‹#›</a:t>
            </a:fld>
            <a:endParaRPr lang="en-US"/>
          </a:p>
        </p:txBody>
      </p:sp>
    </p:spTree>
    <p:extLst>
      <p:ext uri="{BB962C8B-B14F-4D97-AF65-F5344CB8AC3E}">
        <p14:creationId xmlns:p14="http://schemas.microsoft.com/office/powerpoint/2010/main" val="3708796501"/>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406951"/>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838200" y="2029522"/>
            <a:ext cx="10515600" cy="414744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52400" y="6356350"/>
            <a:ext cx="83515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DC72FA-CABD-BE4A-BC0D-C6ADD420C577}" type="datetimeFigureOut">
              <a:rPr lang="en-US" smtClean="0"/>
              <a:t>11/9/21</a:t>
            </a:fld>
            <a:endParaRPr lang="en-US" dirty="0"/>
          </a:p>
        </p:txBody>
      </p:sp>
      <p:sp>
        <p:nvSpPr>
          <p:cNvPr id="5" name="Footer Placeholder 4"/>
          <p:cNvSpPr>
            <a:spLocks noGrp="1"/>
          </p:cNvSpPr>
          <p:nvPr>
            <p:ph type="ftr" sz="quarter" idx="3"/>
          </p:nvPr>
        </p:nvSpPr>
        <p:spPr>
          <a:xfrm>
            <a:off x="1252728" y="6356350"/>
            <a:ext cx="9537192"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1045952" y="6356350"/>
            <a:ext cx="99364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AC7313-87B3-704C-906F-9B332E399648}" type="slidenum">
              <a:rPr lang="en-US" smtClean="0"/>
              <a:t>‹#›</a:t>
            </a:fld>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0058400" cy="544047"/>
          </a:xfrm>
          <a:prstGeom prst="rect">
            <a:avLst/>
          </a:prstGeom>
        </p:spPr>
      </p:pic>
      <p:pic>
        <p:nvPicPr>
          <p:cNvPr id="8" name="Picture 7"/>
          <p:cNvPicPr>
            <a:picLocks noChangeAspect="1"/>
          </p:cNvPicPr>
          <p:nvPr userDrawn="1"/>
        </p:nvPicPr>
        <p:blipFill rotWithShape="1">
          <a:blip r:embed="rId13">
            <a:extLst>
              <a:ext uri="{28A0092B-C50C-407E-A947-70E740481C1C}">
                <a14:useLocalDpi xmlns:a14="http://schemas.microsoft.com/office/drawing/2010/main" val="0"/>
              </a:ext>
            </a:extLst>
          </a:blip>
          <a:srcRect l="68931"/>
          <a:stretch/>
        </p:blipFill>
        <p:spPr>
          <a:xfrm>
            <a:off x="9066998" y="0"/>
            <a:ext cx="3125002" cy="544047"/>
          </a:xfrm>
          <a:prstGeom prst="rect">
            <a:avLst/>
          </a:prstGeom>
        </p:spPr>
      </p:pic>
    </p:spTree>
    <p:extLst>
      <p:ext uri="{BB962C8B-B14F-4D97-AF65-F5344CB8AC3E}">
        <p14:creationId xmlns:p14="http://schemas.microsoft.com/office/powerpoint/2010/main" val="3944261839"/>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l" defTabSz="914400" rtl="0" eaLnBrk="1" latinLnBrk="0" hangingPunct="1">
        <a:lnSpc>
          <a:spcPct val="90000"/>
        </a:lnSpc>
        <a:spcBef>
          <a:spcPct val="0"/>
        </a:spcBef>
        <a:buNone/>
        <a:defRPr sz="3400" kern="1200">
          <a:solidFill>
            <a:schemeClr val="tx1"/>
          </a:solidFill>
          <a:latin typeface="Franklin Gothic Heavy" charset="0"/>
          <a:ea typeface="Franklin Gothic Heavy" charset="0"/>
          <a:cs typeface="Franklin Gothic Heavy" charset="0"/>
        </a:defRPr>
      </a:lvl1pPr>
    </p:titleStyle>
    <p:bodyStyle>
      <a:lvl1pPr marL="0" indent="0" algn="l" defTabSz="914400" rtl="0" eaLnBrk="1" latinLnBrk="0" hangingPunct="1">
        <a:lnSpc>
          <a:spcPct val="100000"/>
        </a:lnSpc>
        <a:spcBef>
          <a:spcPts val="1000"/>
        </a:spcBef>
        <a:spcAft>
          <a:spcPts val="600"/>
        </a:spcAft>
        <a:buFont typeface="Arial"/>
        <a:buNone/>
        <a:defRPr sz="2000" kern="1200">
          <a:solidFill>
            <a:schemeClr val="tx1"/>
          </a:solidFill>
          <a:latin typeface="Calibri" charset="0"/>
          <a:ea typeface="Calibri" charset="0"/>
          <a:cs typeface="Calibri" charset="0"/>
        </a:defRPr>
      </a:lvl1pPr>
      <a:lvl2pPr marL="685800" indent="-228600" algn="l" defTabSz="914400" rtl="0" eaLnBrk="1" latinLnBrk="0" hangingPunct="1">
        <a:lnSpc>
          <a:spcPct val="100000"/>
        </a:lnSpc>
        <a:spcBef>
          <a:spcPts val="500"/>
        </a:spcBef>
        <a:spcAft>
          <a:spcPts val="600"/>
        </a:spcAft>
        <a:buFont typeface="Arial"/>
        <a:buChar char="•"/>
        <a:defRPr sz="2000" kern="1200">
          <a:solidFill>
            <a:schemeClr val="tx1"/>
          </a:solidFill>
          <a:latin typeface="Calibri" charset="0"/>
          <a:ea typeface="Calibri" charset="0"/>
          <a:cs typeface="Calibri" charset="0"/>
        </a:defRPr>
      </a:lvl2pPr>
      <a:lvl3pPr marL="1143000" indent="-228600" algn="l" defTabSz="914400" rtl="0" eaLnBrk="1" latinLnBrk="0" hangingPunct="1">
        <a:lnSpc>
          <a:spcPct val="100000"/>
        </a:lnSpc>
        <a:spcBef>
          <a:spcPts val="500"/>
        </a:spcBef>
        <a:spcAft>
          <a:spcPts val="600"/>
        </a:spcAft>
        <a:buFont typeface="Arial"/>
        <a:buChar char="•"/>
        <a:defRPr sz="1800" kern="1200">
          <a:solidFill>
            <a:schemeClr val="tx1"/>
          </a:solidFill>
          <a:latin typeface="Calibri" charset="0"/>
          <a:ea typeface="Calibri" charset="0"/>
          <a:cs typeface="Calibri" charset="0"/>
        </a:defRPr>
      </a:lvl3pPr>
      <a:lvl4pPr marL="1600200" indent="-228600" algn="l" defTabSz="914400" rtl="0" eaLnBrk="1" latinLnBrk="0" hangingPunct="1">
        <a:lnSpc>
          <a:spcPct val="100000"/>
        </a:lnSpc>
        <a:spcBef>
          <a:spcPts val="500"/>
        </a:spcBef>
        <a:spcAft>
          <a:spcPts val="600"/>
        </a:spcAft>
        <a:buFont typeface="Arial"/>
        <a:buChar char="•"/>
        <a:defRPr sz="1400" kern="1200">
          <a:solidFill>
            <a:schemeClr val="tx1"/>
          </a:solidFill>
          <a:latin typeface="Calibri" charset="0"/>
          <a:ea typeface="Calibri" charset="0"/>
          <a:cs typeface="Calibri" charset="0"/>
        </a:defRPr>
      </a:lvl4pPr>
      <a:lvl5pPr marL="2057400" indent="-228600" algn="l" defTabSz="914400" rtl="0" eaLnBrk="1" latinLnBrk="0" hangingPunct="1">
        <a:lnSpc>
          <a:spcPct val="100000"/>
        </a:lnSpc>
        <a:spcBef>
          <a:spcPts val="500"/>
        </a:spcBef>
        <a:spcAft>
          <a:spcPts val="600"/>
        </a:spcAft>
        <a:buFont typeface="Arial"/>
        <a:buChar char="•"/>
        <a:defRPr sz="1400" kern="1200">
          <a:solidFill>
            <a:schemeClr val="tx1"/>
          </a:solidFill>
          <a:latin typeface="Calibri" charset="0"/>
          <a:ea typeface="Calibri" charset="0"/>
          <a:cs typeface="Calibr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emf"/><Relationship Id="rId1" Type="http://schemas.openxmlformats.org/officeDocument/2006/relationships/slideLayout" Target="../slideLayouts/slideLayout115.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115.xml"/></Relationships>
</file>

<file path=ppt/slides/_rels/slide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1.emf"/><Relationship Id="rId1" Type="http://schemas.openxmlformats.org/officeDocument/2006/relationships/slideLayout" Target="../slideLayouts/slideLayout126.xml"/></Relationships>
</file>

<file path=ppt/slides/_rels/slide1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1.emf"/><Relationship Id="rId1" Type="http://schemas.openxmlformats.org/officeDocument/2006/relationships/slideLayout" Target="../slideLayouts/slideLayout12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1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1.emf"/><Relationship Id="rId1" Type="http://schemas.openxmlformats.org/officeDocument/2006/relationships/slideLayout" Target="../slideLayouts/slideLayout126.xml"/></Relationships>
</file>

<file path=ppt/slides/_rels/slide1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1.emf"/><Relationship Id="rId1" Type="http://schemas.openxmlformats.org/officeDocument/2006/relationships/slideLayout" Target="../slideLayouts/slideLayout126.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image" Target="../media/image14.tif"/><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7.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xml"/><Relationship Id="rId1" Type="http://schemas.openxmlformats.org/officeDocument/2006/relationships/slideLayout" Target="../slideLayouts/slideLayout11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6.xml"/><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7.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6.xml"/><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9.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0.xml"/></Relationships>
</file>

<file path=ppt/slides/_rels/slide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15.xml"/></Relationships>
</file>

<file path=ppt/slides/_rels/slide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15.xml"/></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115.xml"/></Relationships>
</file>

<file path=ppt/slides/_rels/slide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07EAF2-8887-4449-9875-A71AE648F9A0}"/>
              </a:ext>
            </a:extLst>
          </p:cNvPr>
          <p:cNvSpPr>
            <a:spLocks noGrp="1"/>
          </p:cNvSpPr>
          <p:nvPr>
            <p:ph type="ctrTitle"/>
          </p:nvPr>
        </p:nvSpPr>
        <p:spPr/>
        <p:txBody>
          <a:bodyPr>
            <a:normAutofit fontScale="90000"/>
          </a:bodyPr>
          <a:lstStyle/>
          <a:p>
            <a:r>
              <a:rPr lang="en-FI" b="1" dirty="0"/>
              <a:t>Design for Social Change – Week 2</a:t>
            </a:r>
            <a:br>
              <a:rPr lang="en-FI" b="1" dirty="0"/>
            </a:br>
            <a:r>
              <a:rPr lang="en-FI" b="1" dirty="0"/>
              <a:t>Theme</a:t>
            </a:r>
            <a:r>
              <a:rPr lang="en-FI" dirty="0"/>
              <a:t>: CoDesign and sociotechnical democracy</a:t>
            </a:r>
            <a:br>
              <a:rPr lang="en-FI" dirty="0"/>
            </a:br>
            <a:r>
              <a:rPr lang="en-FI" dirty="0"/>
              <a:t>a.k.a how to involve implicated people in envisioning and deciding on changes</a:t>
            </a:r>
            <a:br>
              <a:rPr lang="en-FI" dirty="0"/>
            </a:br>
            <a:endParaRPr lang="en-FI" dirty="0"/>
          </a:p>
        </p:txBody>
      </p:sp>
      <p:sp>
        <p:nvSpPr>
          <p:cNvPr id="5" name="Subtitle 4">
            <a:extLst>
              <a:ext uri="{FF2B5EF4-FFF2-40B4-BE49-F238E27FC236}">
                <a16:creationId xmlns:a16="http://schemas.microsoft.com/office/drawing/2014/main" id="{189F016D-4BCE-E449-88B6-684CADED0EB7}"/>
              </a:ext>
            </a:extLst>
          </p:cNvPr>
          <p:cNvSpPr>
            <a:spLocks noGrp="1"/>
          </p:cNvSpPr>
          <p:nvPr>
            <p:ph type="subTitle" idx="1"/>
          </p:nvPr>
        </p:nvSpPr>
        <p:spPr/>
        <p:txBody>
          <a:bodyPr/>
          <a:lstStyle/>
          <a:p>
            <a:endParaRPr lang="en-FI" dirty="0"/>
          </a:p>
        </p:txBody>
      </p:sp>
    </p:spTree>
    <p:extLst>
      <p:ext uri="{BB962C8B-B14F-4D97-AF65-F5344CB8AC3E}">
        <p14:creationId xmlns:p14="http://schemas.microsoft.com/office/powerpoint/2010/main" val="5356968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154947" y="262419"/>
            <a:ext cx="7055853" cy="44154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a:solidFill>
                  <a:srgbClr val="FFFFFF"/>
                </a:solidFill>
                <a:cs typeface="Source Sans Pro"/>
              </a:rPr>
              <a:t>LADDER OF CITIZEN PARTICIPATION (ARNSTEIN, 1967)</a:t>
            </a:r>
          </a:p>
        </p:txBody>
      </p:sp>
      <p:pic>
        <p:nvPicPr>
          <p:cNvPr id="8" name="Picture 7"/>
          <p:cNvPicPr>
            <a:picLocks noChangeAspect="1"/>
          </p:cNvPicPr>
          <p:nvPr/>
        </p:nvPicPr>
        <p:blipFill>
          <a:blip r:embed="rId2"/>
          <a:stretch>
            <a:fillRect/>
          </a:stretch>
        </p:blipFill>
        <p:spPr>
          <a:xfrm>
            <a:off x="1767305" y="116027"/>
            <a:ext cx="1387642" cy="574571"/>
          </a:xfrm>
          <a:prstGeom prst="rect">
            <a:avLst/>
          </a:prstGeom>
        </p:spPr>
      </p:pic>
      <p:pic>
        <p:nvPicPr>
          <p:cNvPr id="2" name="Picture 1" descr="Screenshot 2015-10-26 15.15.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9501" y="1269839"/>
            <a:ext cx="4227291" cy="5194461"/>
          </a:xfrm>
          <a:prstGeom prst="rect">
            <a:avLst/>
          </a:prstGeom>
        </p:spPr>
      </p:pic>
      <p:pic>
        <p:nvPicPr>
          <p:cNvPr id="7" name="Picture 6" descr="Screen Shot 2015-01-03 at 4.07.09 PM.png">
            <a:extLst>
              <a:ext uri="{FF2B5EF4-FFF2-40B4-BE49-F238E27FC236}">
                <a16:creationId xmlns:a16="http://schemas.microsoft.com/office/drawing/2014/main" id="{994075F3-68A0-B747-A90B-A7BBF9C4E2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42714" y="2876395"/>
            <a:ext cx="4548490" cy="2520638"/>
          </a:xfrm>
          <a:prstGeom prst="rect">
            <a:avLst/>
          </a:prstGeom>
        </p:spPr>
      </p:pic>
    </p:spTree>
    <p:extLst>
      <p:ext uri="{BB962C8B-B14F-4D97-AF65-F5344CB8AC3E}">
        <p14:creationId xmlns:p14="http://schemas.microsoft.com/office/powerpoint/2010/main" val="22050934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37DB7F-05CC-274C-9E7A-967D8D26C933}"/>
              </a:ext>
            </a:extLst>
          </p:cNvPr>
          <p:cNvSpPr>
            <a:spLocks noGrp="1"/>
          </p:cNvSpPr>
          <p:nvPr>
            <p:ph type="ctrTitle"/>
          </p:nvPr>
        </p:nvSpPr>
        <p:spPr/>
        <p:txBody>
          <a:bodyPr/>
          <a:lstStyle/>
          <a:p>
            <a:r>
              <a:rPr lang="en-FI" dirty="0"/>
              <a:t>WEEK 2, TOPIC 2: DESIGN DEMOCRACY: INFORMATION TRANSFER</a:t>
            </a:r>
          </a:p>
        </p:txBody>
      </p:sp>
      <p:sp>
        <p:nvSpPr>
          <p:cNvPr id="5" name="Subtitle 4">
            <a:extLst>
              <a:ext uri="{FF2B5EF4-FFF2-40B4-BE49-F238E27FC236}">
                <a16:creationId xmlns:a16="http://schemas.microsoft.com/office/drawing/2014/main" id="{A91A5C91-4A5A-3C48-91E8-BAC5EF89183E}"/>
              </a:ext>
            </a:extLst>
          </p:cNvPr>
          <p:cNvSpPr>
            <a:spLocks noGrp="1"/>
          </p:cNvSpPr>
          <p:nvPr>
            <p:ph type="subTitle" idx="1"/>
          </p:nvPr>
        </p:nvSpPr>
        <p:spPr/>
        <p:txBody>
          <a:bodyPr/>
          <a:lstStyle/>
          <a:p>
            <a:endParaRPr lang="en-FI" dirty="0"/>
          </a:p>
        </p:txBody>
      </p:sp>
    </p:spTree>
    <p:extLst>
      <p:ext uri="{BB962C8B-B14F-4D97-AF65-F5344CB8AC3E}">
        <p14:creationId xmlns:p14="http://schemas.microsoft.com/office/powerpoint/2010/main" val="25282632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25297"/>
            <a:ext cx="10972800" cy="5516676"/>
          </a:xfrm>
        </p:spPr>
        <p:txBody>
          <a:bodyPr>
            <a:normAutofit lnSpcReduction="10000"/>
          </a:bodyPr>
          <a:lstStyle/>
          <a:p>
            <a:pPr marL="0" indent="0">
              <a:buNone/>
            </a:pPr>
            <a:r>
              <a:rPr lang="en-US" sz="2000" dirty="0"/>
              <a:t>Four major orientations, each stressing an important reason, but not fully aligned</a:t>
            </a:r>
          </a:p>
          <a:p>
            <a:pPr marL="457200" indent="-457200">
              <a:buFont typeface="+mj-lt"/>
              <a:buAutoNum type="arabicPeriod"/>
            </a:pPr>
            <a:r>
              <a:rPr lang="en-US" sz="2000" dirty="0">
                <a:solidFill>
                  <a:srgbClr val="FF0000"/>
                </a:solidFill>
              </a:rPr>
              <a:t>COST OF INFORMATION</a:t>
            </a:r>
          </a:p>
          <a:p>
            <a:pPr marL="857250" lvl="1" indent="-457200"/>
            <a:r>
              <a:rPr lang="en-US" sz="1600" dirty="0">
                <a:solidFill>
                  <a:srgbClr val="FF0000"/>
                </a:solidFill>
              </a:rPr>
              <a:t>Only important if “sticky” information is needed </a:t>
            </a:r>
          </a:p>
          <a:p>
            <a:pPr marL="857250" lvl="1" indent="-457200"/>
            <a:r>
              <a:rPr lang="en-US" sz="1600" dirty="0">
                <a:solidFill>
                  <a:srgbClr val="FF0000"/>
                </a:solidFill>
              </a:rPr>
              <a:t>Criteria for whom to collaborate with is capacity and willingness to provide it</a:t>
            </a:r>
          </a:p>
          <a:p>
            <a:pPr marL="857250" lvl="1" indent="-457200"/>
            <a:r>
              <a:rPr lang="en-US" sz="1600" dirty="0">
                <a:solidFill>
                  <a:srgbClr val="FF0000"/>
                </a:solidFill>
              </a:rPr>
              <a:t>User innovation research, relationship marketing</a:t>
            </a:r>
          </a:p>
          <a:p>
            <a:pPr marL="457200" indent="-457200">
              <a:buFont typeface="+mj-lt"/>
              <a:buAutoNum type="arabicPeriod"/>
            </a:pPr>
            <a:r>
              <a:rPr lang="en-US" sz="2000" dirty="0">
                <a:solidFill>
                  <a:srgbClr val="FF0000"/>
                </a:solidFill>
              </a:rPr>
              <a:t>RESOURCE OPPORTUNITY</a:t>
            </a:r>
          </a:p>
          <a:p>
            <a:pPr marL="857250" lvl="1" indent="-457200"/>
            <a:r>
              <a:rPr lang="en-US" sz="1600" dirty="0">
                <a:solidFill>
                  <a:srgbClr val="FF0000"/>
                </a:solidFill>
              </a:rPr>
              <a:t>Benefits must exceed costs </a:t>
            </a:r>
          </a:p>
          <a:p>
            <a:pPr marL="857250" lvl="1" indent="-457200"/>
            <a:r>
              <a:rPr lang="en-US" sz="1600" dirty="0">
                <a:solidFill>
                  <a:srgbClr val="FF0000"/>
                </a:solidFill>
              </a:rPr>
              <a:t>Only important if users are willing and able to contribute time, money or power</a:t>
            </a:r>
          </a:p>
          <a:p>
            <a:pPr marL="857250" lvl="1" indent="-457200"/>
            <a:r>
              <a:rPr lang="en-US" sz="1600" dirty="0">
                <a:solidFill>
                  <a:srgbClr val="FF0000"/>
                </a:solidFill>
              </a:rPr>
              <a:t>User innovation research, crowdsourcing, Open source software (but not free/</a:t>
            </a:r>
            <a:r>
              <a:rPr lang="en-US" sz="1600" dirty="0" err="1">
                <a:solidFill>
                  <a:srgbClr val="FF0000"/>
                </a:solidFill>
              </a:rPr>
              <a:t>libre</a:t>
            </a:r>
            <a:r>
              <a:rPr lang="en-US" sz="1600" dirty="0">
                <a:solidFill>
                  <a:srgbClr val="FF0000"/>
                </a:solidFill>
              </a:rPr>
              <a:t> software)</a:t>
            </a:r>
          </a:p>
          <a:p>
            <a:pPr marL="457200" indent="-457200">
              <a:buFont typeface="+mj-lt"/>
              <a:buAutoNum type="arabicPeriod"/>
            </a:pPr>
            <a:r>
              <a:rPr lang="en-US" sz="2000" dirty="0"/>
              <a:t>RESPONSIBLE DESIGN:</a:t>
            </a:r>
          </a:p>
          <a:p>
            <a:pPr marL="857250" lvl="1" indent="-457200"/>
            <a:r>
              <a:rPr lang="en-US" sz="1600" dirty="0"/>
              <a:t>Only important if the design professional cannot ascertain this alone</a:t>
            </a:r>
          </a:p>
          <a:p>
            <a:pPr marL="857250" lvl="1" indent="-457200"/>
            <a:r>
              <a:rPr lang="en-US" sz="1600" dirty="0"/>
              <a:t>The citizen/user/customer is not important during design but only as implied by it</a:t>
            </a:r>
          </a:p>
          <a:p>
            <a:pPr marL="857250" lvl="1" indent="-457200"/>
            <a:r>
              <a:rPr lang="en-US" sz="1600" dirty="0"/>
              <a:t>HCD, UX, UIFD, service design </a:t>
            </a:r>
          </a:p>
          <a:p>
            <a:pPr marL="457200" indent="-457200">
              <a:buFont typeface="+mj-lt"/>
              <a:buAutoNum type="arabicPeriod"/>
            </a:pPr>
            <a:r>
              <a:rPr lang="en-US" sz="2000" dirty="0"/>
              <a:t>DEMOCRATIC PARTICIPATION:</a:t>
            </a:r>
          </a:p>
          <a:p>
            <a:pPr marL="857250" lvl="1" indent="-457200"/>
            <a:r>
              <a:rPr lang="en-US" sz="1600" dirty="0"/>
              <a:t>Only important if it is citizens/users/customers right to affect technology (</a:t>
            </a:r>
            <a:r>
              <a:rPr lang="en-US" sz="1600" dirty="0" err="1"/>
              <a:t>vs</a:t>
            </a:r>
            <a:r>
              <a:rPr lang="en-US" sz="1600" dirty="0"/>
              <a:t> art, commissions to one self, professional autonomy, professional </a:t>
            </a:r>
            <a:r>
              <a:rPr lang="en-US" sz="1600" dirty="0" err="1"/>
              <a:t>judgement</a:t>
            </a:r>
            <a:r>
              <a:rPr lang="en-US" sz="1600" dirty="0"/>
              <a:t>) </a:t>
            </a:r>
          </a:p>
          <a:p>
            <a:pPr marL="857250" lvl="1" indent="-457200"/>
            <a:r>
              <a:rPr lang="en-US" sz="1600" dirty="0"/>
              <a:t>Criteria for whom to collaborate with must be equal and </a:t>
            </a:r>
            <a:r>
              <a:rPr lang="en-US" sz="1600" dirty="0" err="1"/>
              <a:t>representatative</a:t>
            </a:r>
            <a:r>
              <a:rPr lang="en-US" sz="1600" dirty="0"/>
              <a:t> in an acceptable way</a:t>
            </a:r>
          </a:p>
          <a:p>
            <a:pPr marL="857250" lvl="1" indent="-457200"/>
            <a:r>
              <a:rPr lang="en-US" sz="1600" dirty="0"/>
              <a:t>Participatory design, participatory planning,  free &amp; </a:t>
            </a:r>
            <a:r>
              <a:rPr lang="en-US" sz="1600" dirty="0" err="1"/>
              <a:t>libre</a:t>
            </a:r>
            <a:r>
              <a:rPr lang="en-US" sz="1600" dirty="0"/>
              <a:t> software, community design </a:t>
            </a:r>
          </a:p>
          <a:p>
            <a:pPr marL="457200" indent="-457200">
              <a:buFont typeface="+mj-lt"/>
              <a:buAutoNum type="arabicPeriod"/>
            </a:pPr>
            <a:endParaRPr lang="en-US" sz="2000" dirty="0"/>
          </a:p>
          <a:p>
            <a:pPr marL="457200" indent="-457200">
              <a:buFont typeface="+mj-lt"/>
              <a:buAutoNum type="arabicPeriod"/>
            </a:pPr>
            <a:endParaRPr lang="en-US" sz="2000" dirty="0"/>
          </a:p>
          <a:p>
            <a:endParaRPr lang="en-US" sz="2000" dirty="0"/>
          </a:p>
        </p:txBody>
      </p:sp>
      <p:sp>
        <p:nvSpPr>
          <p:cNvPr id="5" name="Title 1"/>
          <p:cNvSpPr txBox="1">
            <a:spLocks/>
          </p:cNvSpPr>
          <p:nvPr/>
        </p:nvSpPr>
        <p:spPr>
          <a:xfrm>
            <a:off x="3321538" y="475488"/>
            <a:ext cx="8419358" cy="27162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FFFFFF"/>
                </a:solidFill>
                <a:cs typeface="Source Sans Pro"/>
              </a:rPr>
              <a:t>WHY DESIGN FOR, WITH AND BY USERS  - DIFFERENCES</a:t>
            </a:r>
          </a:p>
        </p:txBody>
      </p:sp>
      <p:pic>
        <p:nvPicPr>
          <p:cNvPr id="6" name="Picture 5"/>
          <p:cNvPicPr>
            <a:picLocks noChangeAspect="1"/>
          </p:cNvPicPr>
          <p:nvPr/>
        </p:nvPicPr>
        <p:blipFill>
          <a:blip r:embed="rId3"/>
          <a:stretch>
            <a:fillRect/>
          </a:stretch>
        </p:blipFill>
        <p:spPr>
          <a:xfrm>
            <a:off x="688313" y="116027"/>
            <a:ext cx="1387642" cy="574571"/>
          </a:xfrm>
          <a:prstGeom prst="rect">
            <a:avLst/>
          </a:prstGeom>
        </p:spPr>
      </p:pic>
    </p:spTree>
    <p:extLst>
      <p:ext uri="{BB962C8B-B14F-4D97-AF65-F5344CB8AC3E}">
        <p14:creationId xmlns:p14="http://schemas.microsoft.com/office/powerpoint/2010/main" val="8542068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0" y="-10245"/>
            <a:ext cx="9157368" cy="905929"/>
          </a:xfrm>
          <a:prstGeom prst="rect">
            <a:avLst/>
          </a:prstGeom>
        </p:spPr>
      </p:pic>
      <p:sp>
        <p:nvSpPr>
          <p:cNvPr id="5" name="Title 1"/>
          <p:cNvSpPr>
            <a:spLocks noGrp="1"/>
          </p:cNvSpPr>
          <p:nvPr>
            <p:ph type="title"/>
          </p:nvPr>
        </p:nvSpPr>
        <p:spPr>
          <a:xfrm>
            <a:off x="3154948" y="262419"/>
            <a:ext cx="7402235" cy="441547"/>
          </a:xfrm>
        </p:spPr>
        <p:txBody>
          <a:bodyPr>
            <a:noAutofit/>
          </a:bodyPr>
          <a:lstStyle/>
          <a:p>
            <a:r>
              <a:rPr lang="en-US" sz="2000" dirty="0">
                <a:solidFill>
                  <a:srgbClr val="FFFFFF"/>
                </a:solidFill>
              </a:rPr>
              <a:t>PRODUCERS AND USERS KNOW, DO AND INVENT DIFFERENT THINGS</a:t>
            </a:r>
            <a:endParaRPr lang="en-US" sz="2000" dirty="0">
              <a:solidFill>
                <a:srgbClr val="FFFFFF"/>
              </a:solidFill>
              <a:cs typeface="Source Sans Pro"/>
            </a:endParaRPr>
          </a:p>
        </p:txBody>
      </p:sp>
      <p:pic>
        <p:nvPicPr>
          <p:cNvPr id="6" name="Picture 5"/>
          <p:cNvPicPr>
            <a:picLocks noChangeAspect="1"/>
          </p:cNvPicPr>
          <p:nvPr/>
        </p:nvPicPr>
        <p:blipFill>
          <a:blip r:embed="rId3"/>
          <a:stretch>
            <a:fillRect/>
          </a:stretch>
        </p:blipFill>
        <p:spPr>
          <a:xfrm>
            <a:off x="1767305" y="116027"/>
            <a:ext cx="1387642" cy="574571"/>
          </a:xfrm>
          <a:prstGeom prst="rect">
            <a:avLst/>
          </a:prstGeom>
        </p:spPr>
      </p:pic>
      <p:grpSp>
        <p:nvGrpSpPr>
          <p:cNvPr id="21" name="Group 20"/>
          <p:cNvGrpSpPr/>
          <p:nvPr/>
        </p:nvGrpSpPr>
        <p:grpSpPr>
          <a:xfrm>
            <a:off x="1981200" y="2259851"/>
            <a:ext cx="7815156" cy="3842615"/>
            <a:chOff x="457200" y="2259850"/>
            <a:chExt cx="7815156" cy="3842615"/>
          </a:xfrm>
        </p:grpSpPr>
        <p:sp>
          <p:nvSpPr>
            <p:cNvPr id="22" name="Oval 83"/>
            <p:cNvSpPr>
              <a:spLocks noChangeArrowheads="1"/>
            </p:cNvSpPr>
            <p:nvPr/>
          </p:nvSpPr>
          <p:spPr bwMode="auto">
            <a:xfrm>
              <a:off x="2863510" y="2905272"/>
              <a:ext cx="834743" cy="866204"/>
            </a:xfrm>
            <a:prstGeom prst="ellipse">
              <a:avLst/>
            </a:prstGeom>
            <a:solidFill>
              <a:schemeClr val="tx1">
                <a:lumMod val="50000"/>
                <a:lumOff val="50000"/>
              </a:schemeClr>
            </a:solidFill>
            <a:ln w="12700" cmpd="sng">
              <a:solidFill>
                <a:schemeClr val="tx1"/>
              </a:solidFill>
              <a:prstDash val="solid"/>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457200"/>
              <a:r>
                <a:rPr lang="fi-FI">
                  <a:solidFill>
                    <a:prstClr val="black"/>
                  </a:solidFill>
                  <a:latin typeface="Arial" charset="0"/>
                </a:rPr>
                <a:t>P</a:t>
              </a:r>
              <a:endParaRPr lang="en-GB">
                <a:solidFill>
                  <a:prstClr val="black"/>
                </a:solidFill>
                <a:latin typeface="Arial" charset="0"/>
              </a:endParaRPr>
            </a:p>
          </p:txBody>
        </p:sp>
        <p:sp>
          <p:nvSpPr>
            <p:cNvPr id="23" name="Oval 67"/>
            <p:cNvSpPr>
              <a:spLocks noChangeArrowheads="1"/>
            </p:cNvSpPr>
            <p:nvPr/>
          </p:nvSpPr>
          <p:spPr bwMode="auto">
            <a:xfrm>
              <a:off x="4925794" y="2895439"/>
              <a:ext cx="834743" cy="866204"/>
            </a:xfrm>
            <a:prstGeom prst="ellipse">
              <a:avLst/>
            </a:prstGeom>
            <a:solidFill>
              <a:schemeClr val="tx1">
                <a:lumMod val="50000"/>
                <a:lumOff val="50000"/>
              </a:schemeClr>
            </a:solidFill>
            <a:ln w="9525">
              <a:solidFill>
                <a:schemeClr val="tx1"/>
              </a:solidFill>
              <a:prstDash val="solid"/>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457200"/>
              <a:r>
                <a:rPr lang="fi-FI" dirty="0">
                  <a:solidFill>
                    <a:prstClr val="black"/>
                  </a:solidFill>
                  <a:latin typeface="Arial" charset="0"/>
                </a:rPr>
                <a:t>U</a:t>
              </a:r>
              <a:endParaRPr lang="en-GB" dirty="0">
                <a:solidFill>
                  <a:prstClr val="black"/>
                </a:solidFill>
                <a:latin typeface="Arial" charset="0"/>
              </a:endParaRPr>
            </a:p>
          </p:txBody>
        </p:sp>
        <p:cxnSp>
          <p:nvCxnSpPr>
            <p:cNvPr id="24" name="Straight Connector 23"/>
            <p:cNvCxnSpPr/>
            <p:nvPr/>
          </p:nvCxnSpPr>
          <p:spPr>
            <a:xfrm flipH="1">
              <a:off x="4321165" y="2259850"/>
              <a:ext cx="28050" cy="2554022"/>
            </a:xfrm>
            <a:prstGeom prst="line">
              <a:avLst/>
            </a:prstGeom>
            <a:ln w="38100" cmpd="sng">
              <a:solidFill>
                <a:srgbClr val="000000"/>
              </a:solidFill>
              <a:prstDash val="dash"/>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457200" y="4071140"/>
              <a:ext cx="3341578" cy="2031325"/>
            </a:xfrm>
            <a:prstGeom prst="rect">
              <a:avLst/>
            </a:prstGeom>
            <a:noFill/>
          </p:spPr>
          <p:txBody>
            <a:bodyPr wrap="square" rtlCol="0">
              <a:spAutoFit/>
            </a:bodyPr>
            <a:lstStyle/>
            <a:p>
              <a:pPr defTabSz="457200"/>
              <a:r>
                <a:rPr lang="en-US" dirty="0">
                  <a:solidFill>
                    <a:prstClr val="black"/>
                  </a:solidFill>
                  <a:latin typeface="Calibri"/>
                </a:rPr>
                <a:t>Producers: </a:t>
              </a:r>
            </a:p>
            <a:p>
              <a:pPr marL="285750" indent="-285750" defTabSz="457200">
                <a:buFontTx/>
                <a:buChar char="-"/>
              </a:pPr>
              <a:r>
                <a:rPr lang="en-US" dirty="0">
                  <a:solidFill>
                    <a:prstClr val="black"/>
                  </a:solidFill>
                  <a:latin typeface="Calibri"/>
                </a:rPr>
                <a:t>Design, produce and sell goods</a:t>
              </a:r>
            </a:p>
            <a:p>
              <a:pPr marL="285750" indent="-285750" defTabSz="457200">
                <a:buFontTx/>
                <a:buChar char="-"/>
              </a:pPr>
              <a:r>
                <a:rPr lang="en-US" dirty="0">
                  <a:solidFill>
                    <a:prstClr val="black"/>
                  </a:solidFill>
                  <a:latin typeface="Calibri"/>
                </a:rPr>
                <a:t>Production domain knowledge</a:t>
              </a:r>
            </a:p>
            <a:p>
              <a:pPr marL="285750" indent="-285750" defTabSz="457200">
                <a:buFontTx/>
                <a:buChar char="-"/>
              </a:pPr>
              <a:r>
                <a:rPr lang="en-US" dirty="0">
                  <a:solidFill>
                    <a:prstClr val="black"/>
                  </a:solidFill>
                  <a:latin typeface="Calibri"/>
                </a:rPr>
                <a:t>What is profitable to produce</a:t>
              </a:r>
            </a:p>
            <a:p>
              <a:pPr marL="285750" indent="-285750" defTabSz="457200">
                <a:buFontTx/>
                <a:buChar char="-"/>
              </a:pPr>
              <a:r>
                <a:rPr lang="en-US" dirty="0">
                  <a:solidFill>
                    <a:prstClr val="black"/>
                  </a:solidFill>
                  <a:latin typeface="Calibri"/>
                </a:rPr>
                <a:t>Innovation in “dimensions of merit”</a:t>
              </a:r>
            </a:p>
          </p:txBody>
        </p:sp>
        <p:sp>
          <p:nvSpPr>
            <p:cNvPr id="26" name="TextBox 25"/>
            <p:cNvSpPr txBox="1"/>
            <p:nvPr/>
          </p:nvSpPr>
          <p:spPr>
            <a:xfrm>
              <a:off x="4930778" y="4071140"/>
              <a:ext cx="3341578" cy="1754327"/>
            </a:xfrm>
            <a:prstGeom prst="rect">
              <a:avLst/>
            </a:prstGeom>
            <a:noFill/>
          </p:spPr>
          <p:txBody>
            <a:bodyPr wrap="square" rtlCol="0">
              <a:spAutoFit/>
            </a:bodyPr>
            <a:lstStyle/>
            <a:p>
              <a:pPr defTabSz="457200"/>
              <a:r>
                <a:rPr lang="en-US" dirty="0">
                  <a:solidFill>
                    <a:prstClr val="black"/>
                  </a:solidFill>
                  <a:latin typeface="Calibri"/>
                </a:rPr>
                <a:t>Users: </a:t>
              </a:r>
            </a:p>
            <a:p>
              <a:pPr marL="285750" indent="-285750" defTabSz="457200">
                <a:buFontTx/>
                <a:buChar char="-"/>
              </a:pPr>
              <a:r>
                <a:rPr lang="en-US" dirty="0">
                  <a:solidFill>
                    <a:prstClr val="black"/>
                  </a:solidFill>
                  <a:latin typeface="Calibri"/>
                </a:rPr>
                <a:t>Use goods</a:t>
              </a:r>
            </a:p>
            <a:p>
              <a:pPr marL="285750" indent="-285750" defTabSz="457200">
                <a:buFontTx/>
                <a:buChar char="-"/>
              </a:pPr>
              <a:r>
                <a:rPr lang="en-US" dirty="0">
                  <a:solidFill>
                    <a:prstClr val="black"/>
                  </a:solidFill>
                  <a:latin typeface="Calibri"/>
                </a:rPr>
                <a:t>User domain knowledge</a:t>
              </a:r>
            </a:p>
            <a:p>
              <a:pPr marL="285750" indent="-285750" defTabSz="457200">
                <a:buFontTx/>
                <a:buChar char="-"/>
              </a:pPr>
              <a:r>
                <a:rPr lang="en-US" dirty="0">
                  <a:solidFill>
                    <a:prstClr val="black"/>
                  </a:solidFill>
                  <a:latin typeface="Calibri"/>
                </a:rPr>
                <a:t>What is valuable</a:t>
              </a:r>
            </a:p>
            <a:p>
              <a:pPr marL="285750" indent="-285750" defTabSz="457200">
                <a:buFontTx/>
                <a:buChar char="-"/>
              </a:pPr>
              <a:r>
                <a:rPr lang="en-US" dirty="0">
                  <a:solidFill>
                    <a:prstClr val="black"/>
                  </a:solidFill>
                  <a:latin typeface="Calibri"/>
                </a:rPr>
                <a:t>Innovation in novel functions “what new should be done”</a:t>
              </a:r>
            </a:p>
          </p:txBody>
        </p:sp>
      </p:grpSp>
    </p:spTree>
    <p:extLst>
      <p:ext uri="{BB962C8B-B14F-4D97-AF65-F5344CB8AC3E}">
        <p14:creationId xmlns:p14="http://schemas.microsoft.com/office/powerpoint/2010/main" val="13388578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0" y="-10245"/>
            <a:ext cx="9157368" cy="905929"/>
          </a:xfrm>
          <a:prstGeom prst="rect">
            <a:avLst/>
          </a:prstGeom>
        </p:spPr>
      </p:pic>
      <p:sp>
        <p:nvSpPr>
          <p:cNvPr id="5" name="Title 1"/>
          <p:cNvSpPr>
            <a:spLocks noGrp="1"/>
          </p:cNvSpPr>
          <p:nvPr>
            <p:ph type="title"/>
          </p:nvPr>
        </p:nvSpPr>
        <p:spPr>
          <a:xfrm>
            <a:off x="1981200" y="262419"/>
            <a:ext cx="8229600" cy="441547"/>
          </a:xfrm>
        </p:spPr>
        <p:txBody>
          <a:bodyPr>
            <a:noAutofit/>
          </a:bodyPr>
          <a:lstStyle/>
          <a:p>
            <a:r>
              <a:rPr lang="en-US" sz="2000" dirty="0">
                <a:solidFill>
                  <a:srgbClr val="FFFFFF"/>
                </a:solidFill>
                <a:cs typeface="Source Sans Pro"/>
              </a:rPr>
              <a:t>UNPACKING “STICKY INFORMATION TRANSFER” </a:t>
            </a:r>
          </a:p>
        </p:txBody>
      </p:sp>
      <p:pic>
        <p:nvPicPr>
          <p:cNvPr id="6" name="Picture 5"/>
          <p:cNvPicPr>
            <a:picLocks noChangeAspect="1"/>
          </p:cNvPicPr>
          <p:nvPr/>
        </p:nvPicPr>
        <p:blipFill>
          <a:blip r:embed="rId3"/>
          <a:stretch>
            <a:fillRect/>
          </a:stretch>
        </p:blipFill>
        <p:spPr>
          <a:xfrm>
            <a:off x="1767305" y="116027"/>
            <a:ext cx="1387642" cy="574571"/>
          </a:xfrm>
          <a:prstGeom prst="rect">
            <a:avLst/>
          </a:prstGeom>
        </p:spPr>
      </p:pic>
      <p:sp>
        <p:nvSpPr>
          <p:cNvPr id="7" name="Content Placeholder 6"/>
          <p:cNvSpPr>
            <a:spLocks noGrp="1"/>
          </p:cNvSpPr>
          <p:nvPr>
            <p:ph sz="half" idx="1"/>
          </p:nvPr>
        </p:nvSpPr>
        <p:spPr>
          <a:xfrm>
            <a:off x="1657465" y="978994"/>
            <a:ext cx="3713994" cy="2850544"/>
          </a:xfrm>
        </p:spPr>
        <p:txBody>
          <a:bodyPr>
            <a:noAutofit/>
          </a:bodyPr>
          <a:lstStyle/>
          <a:p>
            <a:pPr marL="0" indent="0" algn="just">
              <a:buNone/>
            </a:pPr>
            <a:r>
              <a:rPr lang="en-GB" sz="2000" dirty="0"/>
              <a:t>Design – use interaction is difficult because producer (P) and user (U) domain information is “sticky” - costly to explicate and transfer successfully</a:t>
            </a:r>
          </a:p>
          <a:p>
            <a:pPr marL="0" indent="0" algn="just">
              <a:buNone/>
            </a:pPr>
            <a:r>
              <a:rPr lang="en-GB" sz="2000" dirty="0"/>
              <a:t> </a:t>
            </a:r>
          </a:p>
          <a:p>
            <a:pPr marL="400050" lvl="1" indent="0" algn="just">
              <a:buNone/>
            </a:pPr>
            <a:endParaRPr lang="en-GB" sz="2000" dirty="0"/>
          </a:p>
          <a:p>
            <a:pPr marL="285750" algn="just"/>
            <a:endParaRPr lang="en-GB" sz="2000" dirty="0"/>
          </a:p>
          <a:p>
            <a:pPr algn="just"/>
            <a:endParaRPr lang="en-US" sz="2000" dirty="0"/>
          </a:p>
        </p:txBody>
      </p:sp>
      <p:grpSp>
        <p:nvGrpSpPr>
          <p:cNvPr id="8" name="Group 7"/>
          <p:cNvGrpSpPr/>
          <p:nvPr/>
        </p:nvGrpSpPr>
        <p:grpSpPr>
          <a:xfrm>
            <a:off x="5792672" y="1164262"/>
            <a:ext cx="2573667" cy="2296709"/>
            <a:chOff x="4694376" y="2473309"/>
            <a:chExt cx="2380110" cy="2022096"/>
          </a:xfrm>
        </p:grpSpPr>
        <p:cxnSp>
          <p:nvCxnSpPr>
            <p:cNvPr id="9" name="Straight Arrow Connector 8"/>
            <p:cNvCxnSpPr/>
            <p:nvPr/>
          </p:nvCxnSpPr>
          <p:spPr>
            <a:xfrm>
              <a:off x="5614224" y="3242711"/>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0" name="Oval 83"/>
            <p:cNvSpPr>
              <a:spLocks noChangeArrowheads="1"/>
            </p:cNvSpPr>
            <p:nvPr/>
          </p:nvSpPr>
          <p:spPr bwMode="auto">
            <a:xfrm>
              <a:off x="4694376" y="2984309"/>
              <a:ext cx="685800" cy="685800"/>
            </a:xfrm>
            <a:prstGeom prst="ellipse">
              <a:avLst/>
            </a:prstGeom>
            <a:solidFill>
              <a:schemeClr val="tx1">
                <a:lumMod val="50000"/>
                <a:lumOff val="50000"/>
              </a:schemeClr>
            </a:solidFill>
            <a:ln w="12700" cmpd="sng">
              <a:solidFill>
                <a:schemeClr val="tx1"/>
              </a:solidFill>
              <a:prstDash val="solid"/>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457200"/>
              <a:r>
                <a:rPr lang="fi-FI">
                  <a:solidFill>
                    <a:prstClr val="black"/>
                  </a:solidFill>
                  <a:latin typeface="Arial" charset="0"/>
                </a:rPr>
                <a:t>P</a:t>
              </a:r>
              <a:endParaRPr lang="en-GB">
                <a:solidFill>
                  <a:prstClr val="black"/>
                </a:solidFill>
                <a:latin typeface="Arial" charset="0"/>
              </a:endParaRPr>
            </a:p>
          </p:txBody>
        </p:sp>
        <p:sp>
          <p:nvSpPr>
            <p:cNvPr id="11" name="Oval 67"/>
            <p:cNvSpPr>
              <a:spLocks noChangeArrowheads="1"/>
            </p:cNvSpPr>
            <p:nvPr/>
          </p:nvSpPr>
          <p:spPr bwMode="auto">
            <a:xfrm>
              <a:off x="6388686" y="2976524"/>
              <a:ext cx="685800" cy="685800"/>
            </a:xfrm>
            <a:prstGeom prst="ellipse">
              <a:avLst/>
            </a:prstGeom>
            <a:solidFill>
              <a:schemeClr val="tx1">
                <a:lumMod val="50000"/>
                <a:lumOff val="50000"/>
              </a:schemeClr>
            </a:solidFill>
            <a:ln w="9525">
              <a:solidFill>
                <a:schemeClr val="tx1"/>
              </a:solidFill>
              <a:prstDash val="solid"/>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457200"/>
              <a:r>
                <a:rPr lang="fi-FI" dirty="0">
                  <a:solidFill>
                    <a:prstClr val="black"/>
                  </a:solidFill>
                  <a:latin typeface="Arial" charset="0"/>
                </a:rPr>
                <a:t>U</a:t>
              </a:r>
              <a:endParaRPr lang="en-GB" dirty="0">
                <a:solidFill>
                  <a:prstClr val="black"/>
                </a:solidFill>
                <a:latin typeface="Arial" charset="0"/>
              </a:endParaRPr>
            </a:p>
          </p:txBody>
        </p:sp>
        <p:cxnSp>
          <p:nvCxnSpPr>
            <p:cNvPr id="12" name="Straight Connector 11"/>
            <p:cNvCxnSpPr/>
            <p:nvPr/>
          </p:nvCxnSpPr>
          <p:spPr>
            <a:xfrm flipH="1">
              <a:off x="5891941" y="2473309"/>
              <a:ext cx="23045" cy="2022096"/>
            </a:xfrm>
            <a:prstGeom prst="line">
              <a:avLst/>
            </a:prstGeom>
            <a:ln w="38100" cmpd="sng">
              <a:solidFill>
                <a:srgbClr val="000000"/>
              </a:solidFill>
              <a:prstDash val="dash"/>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6098785" y="3361687"/>
              <a:ext cx="269363" cy="9598"/>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5407380" y="3497375"/>
              <a:ext cx="981306" cy="0"/>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5371943" y="3603261"/>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5407380" y="3371285"/>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5390671" y="3120605"/>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6098785" y="3120605"/>
              <a:ext cx="338218" cy="9106"/>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grpSp>
      <p:sp>
        <p:nvSpPr>
          <p:cNvPr id="19" name="TextBox 18"/>
          <p:cNvSpPr txBox="1"/>
          <p:nvPr/>
        </p:nvSpPr>
        <p:spPr>
          <a:xfrm>
            <a:off x="8517653" y="1014147"/>
            <a:ext cx="1987474" cy="5555366"/>
          </a:xfrm>
          <a:prstGeom prst="rect">
            <a:avLst/>
          </a:prstGeom>
          <a:noFill/>
        </p:spPr>
        <p:txBody>
          <a:bodyPr wrap="square" rtlCol="0">
            <a:spAutoFit/>
          </a:bodyPr>
          <a:lstStyle/>
          <a:p>
            <a:pPr algn="just" defTabSz="457200"/>
            <a:r>
              <a:rPr lang="en-GB" dirty="0">
                <a:solidFill>
                  <a:prstClr val="black"/>
                </a:solidFill>
                <a:latin typeface="Calibri"/>
              </a:rPr>
              <a:t>Most information does not reach the other party in the form desired.</a:t>
            </a:r>
          </a:p>
          <a:p>
            <a:pPr algn="just" defTabSz="457200"/>
            <a:endParaRPr lang="en-GB" sz="1700" dirty="0">
              <a:solidFill>
                <a:prstClr val="black"/>
              </a:solidFill>
              <a:latin typeface="Calibri"/>
            </a:endParaRPr>
          </a:p>
          <a:p>
            <a:pPr algn="just" defTabSz="457200"/>
            <a:r>
              <a:rPr lang="en-GB" sz="1400" dirty="0">
                <a:solidFill>
                  <a:prstClr val="black"/>
                </a:solidFill>
                <a:latin typeface="Calibri"/>
              </a:rPr>
              <a:t>Von </a:t>
            </a:r>
            <a:r>
              <a:rPr lang="en-GB" sz="1400" dirty="0" err="1">
                <a:solidFill>
                  <a:prstClr val="black"/>
                </a:solidFill>
                <a:latin typeface="Calibri"/>
              </a:rPr>
              <a:t>Hippel</a:t>
            </a:r>
            <a:r>
              <a:rPr lang="en-GB" sz="1400" dirty="0">
                <a:solidFill>
                  <a:prstClr val="black"/>
                </a:solidFill>
                <a:latin typeface="Calibri"/>
              </a:rPr>
              <a:t>, Eric. 1994. “‘Sticky Information’ and the Locus of Problem Solving: Implications for Innovation.” Management Science 40 (4): 429–39.</a:t>
            </a:r>
          </a:p>
          <a:p>
            <a:pPr algn="just" defTabSz="457200"/>
            <a:endParaRPr lang="en-GB" sz="1400" dirty="0">
              <a:solidFill>
                <a:prstClr val="black"/>
              </a:solidFill>
              <a:latin typeface="Calibri"/>
            </a:endParaRPr>
          </a:p>
          <a:p>
            <a:pPr algn="just" defTabSz="457200"/>
            <a:endParaRPr lang="en-GB" sz="1400" dirty="0">
              <a:solidFill>
                <a:prstClr val="black"/>
              </a:solidFill>
              <a:latin typeface="Calibri"/>
            </a:endParaRPr>
          </a:p>
          <a:p>
            <a:pPr algn="just" defTabSz="457200"/>
            <a:r>
              <a:rPr lang="en-US" sz="1400" dirty="0" err="1">
                <a:solidFill>
                  <a:prstClr val="black"/>
                </a:solidFill>
                <a:latin typeface="Calibri"/>
              </a:rPr>
              <a:t>Heiskanen</a:t>
            </a:r>
            <a:r>
              <a:rPr lang="en-US" sz="1400" dirty="0">
                <a:solidFill>
                  <a:prstClr val="black"/>
                </a:solidFill>
                <a:latin typeface="Calibri"/>
              </a:rPr>
              <a:t>, E., Hyysalo, S., </a:t>
            </a:r>
            <a:r>
              <a:rPr lang="en-US" sz="1400" dirty="0" err="1">
                <a:solidFill>
                  <a:prstClr val="black"/>
                </a:solidFill>
                <a:latin typeface="Calibri"/>
              </a:rPr>
              <a:t>Kotro</a:t>
            </a:r>
            <a:r>
              <a:rPr lang="en-US" sz="1400" dirty="0">
                <a:solidFill>
                  <a:prstClr val="black"/>
                </a:solidFill>
                <a:latin typeface="Calibri"/>
              </a:rPr>
              <a:t>, T., &amp; Repo, P. (2010). Constructing innovative users and user-inclusive innovation communities. Technology Analysis &amp; Strategic Management 22 (4) 495 — 511.</a:t>
            </a:r>
          </a:p>
          <a:p>
            <a:pPr algn="just" defTabSz="457200"/>
            <a:endParaRPr lang="en-US" sz="1400" dirty="0">
              <a:solidFill>
                <a:prstClr val="black"/>
              </a:solidFill>
              <a:latin typeface="Calibri"/>
            </a:endParaRPr>
          </a:p>
        </p:txBody>
      </p:sp>
      <p:sp>
        <p:nvSpPr>
          <p:cNvPr id="20" name="TextBox 19"/>
          <p:cNvSpPr txBox="1"/>
          <p:nvPr/>
        </p:nvSpPr>
        <p:spPr>
          <a:xfrm>
            <a:off x="1632547" y="2754554"/>
            <a:ext cx="5455079" cy="4708981"/>
          </a:xfrm>
          <a:prstGeom prst="rect">
            <a:avLst/>
          </a:prstGeom>
          <a:noFill/>
        </p:spPr>
        <p:txBody>
          <a:bodyPr wrap="square" rtlCol="0">
            <a:spAutoFit/>
          </a:bodyPr>
          <a:lstStyle/>
          <a:p>
            <a:pPr algn="just" defTabSz="457200"/>
            <a:r>
              <a:rPr lang="en-US" sz="2000" dirty="0">
                <a:solidFill>
                  <a:prstClr val="black"/>
                </a:solidFill>
                <a:latin typeface="Calibri"/>
              </a:rPr>
              <a:t>Why such “information” is “sticky”?</a:t>
            </a:r>
          </a:p>
          <a:p>
            <a:pPr marL="342900" indent="-342900" algn="just" defTabSz="457200">
              <a:buFont typeface="Arial"/>
              <a:buChar char="•"/>
            </a:pPr>
            <a:r>
              <a:rPr lang="en-US" sz="2000" dirty="0">
                <a:solidFill>
                  <a:prstClr val="black"/>
                </a:solidFill>
                <a:latin typeface="Calibri"/>
              </a:rPr>
              <a:t>Knowing embedded in practice: learned as part of membership and accumulation of skill</a:t>
            </a:r>
          </a:p>
          <a:p>
            <a:pPr marL="342900" indent="-342900" algn="just" defTabSz="457200">
              <a:buFont typeface="Arial"/>
              <a:buChar char="•"/>
            </a:pPr>
            <a:r>
              <a:rPr lang="en-US" sz="2000" dirty="0">
                <a:solidFill>
                  <a:prstClr val="black"/>
                </a:solidFill>
                <a:latin typeface="Calibri"/>
              </a:rPr>
              <a:t>Knowledge situated in context: defies full explication, not all details relevant for design</a:t>
            </a:r>
          </a:p>
          <a:p>
            <a:pPr marL="342900" indent="-342900" algn="just" defTabSz="457200">
              <a:buFont typeface="Arial"/>
              <a:buChar char="•"/>
            </a:pPr>
            <a:r>
              <a:rPr lang="en-US" sz="2000" dirty="0">
                <a:solidFill>
                  <a:prstClr val="black"/>
                </a:solidFill>
                <a:latin typeface="Calibri"/>
              </a:rPr>
              <a:t>Rooted in interests and priorities in the practice and held by practitioners</a:t>
            </a:r>
          </a:p>
          <a:p>
            <a:pPr marL="342900" indent="-342900" algn="just" defTabSz="457200">
              <a:buFont typeface="Arial"/>
              <a:buChar char="•"/>
            </a:pPr>
            <a:r>
              <a:rPr lang="en-US" sz="2000" dirty="0">
                <a:solidFill>
                  <a:prstClr val="black"/>
                </a:solidFill>
                <a:latin typeface="Calibri"/>
              </a:rPr>
              <a:t>Translated, by default, across  functional orientation difference: to use technology </a:t>
            </a:r>
            <a:r>
              <a:rPr lang="en-US" sz="2000" dirty="0" err="1">
                <a:solidFill>
                  <a:prstClr val="black"/>
                </a:solidFill>
                <a:latin typeface="Calibri"/>
              </a:rPr>
              <a:t>vs</a:t>
            </a:r>
            <a:r>
              <a:rPr lang="en-US" sz="2000" dirty="0">
                <a:solidFill>
                  <a:prstClr val="black"/>
                </a:solidFill>
                <a:latin typeface="Calibri"/>
              </a:rPr>
              <a:t> to produce it</a:t>
            </a:r>
          </a:p>
          <a:p>
            <a:pPr marL="342900" indent="-342900" algn="just" defTabSz="457200">
              <a:buFont typeface="Arial"/>
              <a:buChar char="•"/>
            </a:pPr>
            <a:r>
              <a:rPr lang="en-US" sz="2000" dirty="0">
                <a:solidFill>
                  <a:prstClr val="black"/>
                </a:solidFill>
                <a:latin typeface="Calibri"/>
              </a:rPr>
              <a:t>Translated, by default, across exchange value </a:t>
            </a:r>
            <a:r>
              <a:rPr lang="en-US" sz="2000" dirty="0" err="1">
                <a:solidFill>
                  <a:prstClr val="black"/>
                </a:solidFill>
                <a:latin typeface="Calibri"/>
              </a:rPr>
              <a:t>vs</a:t>
            </a:r>
            <a:r>
              <a:rPr lang="en-US" sz="2000" dirty="0">
                <a:solidFill>
                  <a:prstClr val="black"/>
                </a:solidFill>
                <a:latin typeface="Calibri"/>
              </a:rPr>
              <a:t> use value conflict of interest between producer (P) and user (U)</a:t>
            </a:r>
          </a:p>
          <a:p>
            <a:pPr algn="just" defTabSz="457200"/>
            <a:endParaRPr lang="en-US" sz="2000" dirty="0">
              <a:solidFill>
                <a:prstClr val="black"/>
              </a:solidFill>
              <a:latin typeface="Calibri"/>
            </a:endParaRPr>
          </a:p>
          <a:p>
            <a:pPr algn="just" defTabSz="457200"/>
            <a:endParaRPr lang="en-US" sz="2000" dirty="0">
              <a:solidFill>
                <a:prstClr val="black"/>
              </a:solidFill>
              <a:latin typeface="Calibri"/>
            </a:endParaRPr>
          </a:p>
        </p:txBody>
      </p:sp>
    </p:spTree>
    <p:extLst>
      <p:ext uri="{BB962C8B-B14F-4D97-AF65-F5344CB8AC3E}">
        <p14:creationId xmlns:p14="http://schemas.microsoft.com/office/powerpoint/2010/main" val="269108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28123" y="5671066"/>
            <a:ext cx="7518116" cy="923330"/>
          </a:xfrm>
          <a:prstGeom prst="rect">
            <a:avLst/>
          </a:prstGeom>
          <a:noFill/>
        </p:spPr>
        <p:txBody>
          <a:bodyPr wrap="square" rtlCol="0">
            <a:spAutoFit/>
          </a:bodyPr>
          <a:lstStyle/>
          <a:p>
            <a:pPr defTabSz="457200"/>
            <a:r>
              <a:rPr lang="en-US" dirty="0" err="1">
                <a:solidFill>
                  <a:prstClr val="black"/>
                </a:solidFill>
                <a:latin typeface="Calibri"/>
              </a:rPr>
              <a:t>Heiskanen</a:t>
            </a:r>
            <a:r>
              <a:rPr lang="en-US" dirty="0">
                <a:solidFill>
                  <a:prstClr val="black"/>
                </a:solidFill>
                <a:latin typeface="Calibri"/>
              </a:rPr>
              <a:t>, E., Hyysalo, S., </a:t>
            </a:r>
            <a:r>
              <a:rPr lang="en-US" dirty="0" err="1">
                <a:solidFill>
                  <a:prstClr val="black"/>
                </a:solidFill>
                <a:latin typeface="Calibri"/>
              </a:rPr>
              <a:t>Kotro</a:t>
            </a:r>
            <a:r>
              <a:rPr lang="en-US" dirty="0">
                <a:solidFill>
                  <a:prstClr val="black"/>
                </a:solidFill>
                <a:latin typeface="Calibri"/>
              </a:rPr>
              <a:t>, T., &amp; Repo, P. (2010). Constructing innovative users and user-inclusive innovation communities. Technology Analysis &amp; Strategic Management 22 (4) 495 — 511.</a:t>
            </a:r>
          </a:p>
        </p:txBody>
      </p:sp>
      <p:grpSp>
        <p:nvGrpSpPr>
          <p:cNvPr id="51" name="Group 50"/>
          <p:cNvGrpSpPr/>
          <p:nvPr/>
        </p:nvGrpSpPr>
        <p:grpSpPr>
          <a:xfrm>
            <a:off x="4557606" y="406432"/>
            <a:ext cx="2897027" cy="2554022"/>
            <a:chOff x="4694376" y="2473309"/>
            <a:chExt cx="2380110" cy="2022096"/>
          </a:xfrm>
        </p:grpSpPr>
        <p:cxnSp>
          <p:nvCxnSpPr>
            <p:cNvPr id="52" name="Straight Arrow Connector 51"/>
            <p:cNvCxnSpPr/>
            <p:nvPr/>
          </p:nvCxnSpPr>
          <p:spPr>
            <a:xfrm>
              <a:off x="5614224" y="3242711"/>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53" name="Oval 83"/>
            <p:cNvSpPr>
              <a:spLocks noChangeArrowheads="1"/>
            </p:cNvSpPr>
            <p:nvPr/>
          </p:nvSpPr>
          <p:spPr bwMode="auto">
            <a:xfrm>
              <a:off x="4694376" y="2984309"/>
              <a:ext cx="685800" cy="685800"/>
            </a:xfrm>
            <a:prstGeom prst="ellipse">
              <a:avLst/>
            </a:prstGeom>
            <a:solidFill>
              <a:schemeClr val="tx1">
                <a:lumMod val="50000"/>
                <a:lumOff val="50000"/>
              </a:schemeClr>
            </a:solidFill>
            <a:ln w="12700" cmpd="sng">
              <a:solidFill>
                <a:schemeClr val="tx1"/>
              </a:solidFill>
              <a:prstDash val="solid"/>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457200"/>
              <a:r>
                <a:rPr lang="fi-FI">
                  <a:solidFill>
                    <a:prstClr val="black"/>
                  </a:solidFill>
                  <a:latin typeface="Arial" charset="0"/>
                </a:rPr>
                <a:t>P</a:t>
              </a:r>
              <a:endParaRPr lang="en-GB">
                <a:solidFill>
                  <a:prstClr val="black"/>
                </a:solidFill>
                <a:latin typeface="Arial" charset="0"/>
              </a:endParaRPr>
            </a:p>
          </p:txBody>
        </p:sp>
        <p:sp>
          <p:nvSpPr>
            <p:cNvPr id="54" name="Oval 67"/>
            <p:cNvSpPr>
              <a:spLocks noChangeArrowheads="1"/>
            </p:cNvSpPr>
            <p:nvPr/>
          </p:nvSpPr>
          <p:spPr bwMode="auto">
            <a:xfrm>
              <a:off x="6388686" y="2976524"/>
              <a:ext cx="685800" cy="685800"/>
            </a:xfrm>
            <a:prstGeom prst="ellipse">
              <a:avLst/>
            </a:prstGeom>
            <a:solidFill>
              <a:schemeClr val="tx1">
                <a:lumMod val="50000"/>
                <a:lumOff val="50000"/>
              </a:schemeClr>
            </a:solidFill>
            <a:ln w="9525">
              <a:solidFill>
                <a:schemeClr val="tx1"/>
              </a:solidFill>
              <a:prstDash val="solid"/>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457200"/>
              <a:r>
                <a:rPr lang="fi-FI" dirty="0">
                  <a:solidFill>
                    <a:prstClr val="black"/>
                  </a:solidFill>
                  <a:latin typeface="Arial" charset="0"/>
                </a:rPr>
                <a:t>U</a:t>
              </a:r>
              <a:endParaRPr lang="en-GB" dirty="0">
                <a:solidFill>
                  <a:prstClr val="black"/>
                </a:solidFill>
                <a:latin typeface="Arial" charset="0"/>
              </a:endParaRPr>
            </a:p>
          </p:txBody>
        </p:sp>
        <p:cxnSp>
          <p:nvCxnSpPr>
            <p:cNvPr id="55" name="Straight Connector 54"/>
            <p:cNvCxnSpPr/>
            <p:nvPr/>
          </p:nvCxnSpPr>
          <p:spPr>
            <a:xfrm flipH="1">
              <a:off x="5891941" y="2473309"/>
              <a:ext cx="23045" cy="2022096"/>
            </a:xfrm>
            <a:prstGeom prst="line">
              <a:avLst/>
            </a:prstGeom>
            <a:ln w="38100" cmpd="sng">
              <a:solidFill>
                <a:srgbClr val="000000"/>
              </a:solidFill>
              <a:prstDash val="dash"/>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V="1">
              <a:off x="6098785" y="3361687"/>
              <a:ext cx="269363" cy="9598"/>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a:off x="5407380" y="3497375"/>
              <a:ext cx="981306" cy="0"/>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a:off x="5371943" y="3603261"/>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5407380" y="3371285"/>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a:off x="5390671" y="3120605"/>
              <a:ext cx="48456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a:off x="6098785" y="3120605"/>
              <a:ext cx="338218" cy="9106"/>
            </a:xfrm>
            <a:prstGeom prst="straightConnector1">
              <a:avLst/>
            </a:prstGeom>
            <a:ln>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grpSp>
      <p:grpSp>
        <p:nvGrpSpPr>
          <p:cNvPr id="62" name="Group 61"/>
          <p:cNvGrpSpPr/>
          <p:nvPr/>
        </p:nvGrpSpPr>
        <p:grpSpPr>
          <a:xfrm>
            <a:off x="6594891" y="2805823"/>
            <a:ext cx="3740009" cy="2521390"/>
            <a:chOff x="5143500" y="1913887"/>
            <a:chExt cx="3950373" cy="2705100"/>
          </a:xfrm>
        </p:grpSpPr>
        <p:sp>
          <p:nvSpPr>
            <p:cNvPr id="63" name="Oval 82"/>
            <p:cNvSpPr>
              <a:spLocks noChangeArrowheads="1"/>
            </p:cNvSpPr>
            <p:nvPr/>
          </p:nvSpPr>
          <p:spPr bwMode="auto">
            <a:xfrm>
              <a:off x="5143500" y="1913887"/>
              <a:ext cx="2743200" cy="2705100"/>
            </a:xfrm>
            <a:prstGeom prst="ellipse">
              <a:avLst/>
            </a:prstGeom>
            <a:solidFill>
              <a:schemeClr val="bg1">
                <a:lumMod val="85000"/>
              </a:schemeClr>
            </a:solidFill>
            <a:ln w="2857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457200"/>
              <a:endParaRPr lang="en-US">
                <a:solidFill>
                  <a:prstClr val="black"/>
                </a:solidFill>
                <a:latin typeface="Arial" charset="0"/>
              </a:endParaRPr>
            </a:p>
          </p:txBody>
        </p:sp>
        <p:grpSp>
          <p:nvGrpSpPr>
            <p:cNvPr id="64" name="Group 63"/>
            <p:cNvGrpSpPr/>
            <p:nvPr/>
          </p:nvGrpSpPr>
          <p:grpSpPr>
            <a:xfrm>
              <a:off x="5759029" y="2021519"/>
              <a:ext cx="3334844" cy="2433032"/>
              <a:chOff x="5759029" y="2021519"/>
              <a:chExt cx="3334844" cy="2433032"/>
            </a:xfrm>
          </p:grpSpPr>
          <p:sp>
            <p:nvSpPr>
              <p:cNvPr id="65" name="Oval 83"/>
              <p:cNvSpPr>
                <a:spLocks noChangeArrowheads="1"/>
              </p:cNvSpPr>
              <p:nvPr/>
            </p:nvSpPr>
            <p:spPr bwMode="auto">
              <a:xfrm>
                <a:off x="5759029" y="2899811"/>
                <a:ext cx="685800" cy="685800"/>
              </a:xfrm>
              <a:prstGeom prst="ellipse">
                <a:avLst/>
              </a:prstGeom>
              <a:solidFill>
                <a:schemeClr val="tx1">
                  <a:lumMod val="50000"/>
                  <a:lumOff val="50000"/>
                </a:schemeClr>
              </a:solidFill>
              <a:ln w="12700" cmpd="sng">
                <a:solidFill>
                  <a:schemeClr val="tx1"/>
                </a:solidFill>
                <a:prstDash val="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457200"/>
                <a:r>
                  <a:rPr lang="fi-FI">
                    <a:solidFill>
                      <a:prstClr val="black"/>
                    </a:solidFill>
                    <a:latin typeface="Arial" charset="0"/>
                  </a:rPr>
                  <a:t>P</a:t>
                </a:r>
                <a:endParaRPr lang="en-GB">
                  <a:solidFill>
                    <a:prstClr val="black"/>
                  </a:solidFill>
                  <a:latin typeface="Arial" charset="0"/>
                </a:endParaRPr>
              </a:p>
            </p:txBody>
          </p:sp>
          <p:sp>
            <p:nvSpPr>
              <p:cNvPr id="66" name="Oval 86"/>
              <p:cNvSpPr>
                <a:spLocks noChangeArrowheads="1"/>
              </p:cNvSpPr>
              <p:nvPr/>
            </p:nvSpPr>
            <p:spPr bwMode="auto">
              <a:xfrm>
                <a:off x="8265681" y="3768751"/>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457200"/>
                <a:r>
                  <a:rPr lang="fi-FI">
                    <a:solidFill>
                      <a:prstClr val="black"/>
                    </a:solidFill>
                    <a:latin typeface="Arial" charset="0"/>
                  </a:rPr>
                  <a:t>U</a:t>
                </a:r>
                <a:endParaRPr lang="en-GB">
                  <a:solidFill>
                    <a:prstClr val="black"/>
                  </a:solidFill>
                  <a:latin typeface="Arial" charset="0"/>
                </a:endParaRPr>
              </a:p>
            </p:txBody>
          </p:sp>
          <p:sp>
            <p:nvSpPr>
              <p:cNvPr id="67" name="Oval 88"/>
              <p:cNvSpPr>
                <a:spLocks noChangeArrowheads="1"/>
              </p:cNvSpPr>
              <p:nvPr/>
            </p:nvSpPr>
            <p:spPr bwMode="auto">
              <a:xfrm>
                <a:off x="8265681" y="2021519"/>
                <a:ext cx="685800" cy="685800"/>
              </a:xfrm>
              <a:prstGeom prst="ellipse">
                <a:avLst/>
              </a:prstGeom>
              <a:solidFill>
                <a:srgbClr val="7F7F7F"/>
              </a:solidFill>
              <a:ln w="9525">
                <a:solidFill>
                  <a:schemeClr val="tx1"/>
                </a:solidFill>
                <a:round/>
                <a:headEnd/>
                <a:tailEnd/>
              </a:ln>
              <a:effectLst/>
            </p:spPr>
            <p:txBody>
              <a:bodyPr wrap="none" anchor="ctr"/>
              <a:lstStyle/>
              <a:p>
                <a:pPr algn="ctr" defTabSz="457200"/>
                <a:r>
                  <a:rPr lang="fi-FI" sz="1600">
                    <a:solidFill>
                      <a:prstClr val="black"/>
                    </a:solidFill>
                    <a:latin typeface="Arial" charset="0"/>
                  </a:rPr>
                  <a:t>U</a:t>
                </a:r>
                <a:endParaRPr lang="en-GB" sz="1600">
                  <a:solidFill>
                    <a:prstClr val="black"/>
                  </a:solidFill>
                  <a:latin typeface="Arial" charset="0"/>
                </a:endParaRPr>
              </a:p>
            </p:txBody>
          </p:sp>
          <p:sp>
            <p:nvSpPr>
              <p:cNvPr id="68" name="Oval 67"/>
              <p:cNvSpPr>
                <a:spLocks noChangeArrowheads="1"/>
              </p:cNvSpPr>
              <p:nvPr/>
            </p:nvSpPr>
            <p:spPr bwMode="auto">
              <a:xfrm>
                <a:off x="6843960" y="2021519"/>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457200"/>
                <a:r>
                  <a:rPr lang="fi-FI" dirty="0">
                    <a:solidFill>
                      <a:prstClr val="black"/>
                    </a:solidFill>
                    <a:latin typeface="Arial" charset="0"/>
                  </a:rPr>
                  <a:t>U</a:t>
                </a:r>
                <a:endParaRPr lang="en-GB" dirty="0">
                  <a:solidFill>
                    <a:prstClr val="black"/>
                  </a:solidFill>
                  <a:latin typeface="Arial" charset="0"/>
                </a:endParaRPr>
              </a:p>
            </p:txBody>
          </p:sp>
          <p:sp>
            <p:nvSpPr>
              <p:cNvPr id="69" name="Oval 70"/>
              <p:cNvSpPr>
                <a:spLocks noChangeArrowheads="1"/>
              </p:cNvSpPr>
              <p:nvPr/>
            </p:nvSpPr>
            <p:spPr bwMode="auto">
              <a:xfrm>
                <a:off x="6782695" y="3768143"/>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457200"/>
                <a:r>
                  <a:rPr lang="fi-FI" dirty="0">
                    <a:solidFill>
                      <a:prstClr val="black"/>
                    </a:solidFill>
                    <a:latin typeface="Arial" charset="0"/>
                  </a:rPr>
                  <a:t>U</a:t>
                </a:r>
                <a:endParaRPr lang="en-GB" dirty="0">
                  <a:solidFill>
                    <a:prstClr val="black"/>
                  </a:solidFill>
                  <a:latin typeface="Arial" charset="0"/>
                </a:endParaRPr>
              </a:p>
            </p:txBody>
          </p:sp>
          <p:sp>
            <p:nvSpPr>
              <p:cNvPr id="70" name="Oval 71"/>
              <p:cNvSpPr>
                <a:spLocks noChangeArrowheads="1"/>
              </p:cNvSpPr>
              <p:nvPr/>
            </p:nvSpPr>
            <p:spPr bwMode="auto">
              <a:xfrm>
                <a:off x="7279193" y="2863095"/>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457200"/>
                <a:r>
                  <a:rPr lang="fi-FI" sz="1600">
                    <a:solidFill>
                      <a:prstClr val="black"/>
                    </a:solidFill>
                    <a:latin typeface="Arial" charset="0"/>
                  </a:rPr>
                  <a:t>U</a:t>
                </a:r>
                <a:endParaRPr lang="en-GB" sz="1600">
                  <a:solidFill>
                    <a:prstClr val="black"/>
                  </a:solidFill>
                  <a:latin typeface="Arial" charset="0"/>
                </a:endParaRPr>
              </a:p>
            </p:txBody>
          </p:sp>
          <p:sp>
            <p:nvSpPr>
              <p:cNvPr id="71" name="Freeform 90"/>
              <p:cNvSpPr>
                <a:spLocks/>
              </p:cNvSpPr>
              <p:nvPr/>
            </p:nvSpPr>
            <p:spPr bwMode="auto">
              <a:xfrm>
                <a:off x="6617266" y="2728707"/>
                <a:ext cx="593725" cy="976313"/>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a:endParaRPr lang="en-US">
                  <a:solidFill>
                    <a:prstClr val="black"/>
                  </a:solidFill>
                  <a:latin typeface="Calibri"/>
                </a:endParaRPr>
              </a:p>
            </p:txBody>
          </p:sp>
          <p:cxnSp>
            <p:nvCxnSpPr>
              <p:cNvPr id="72" name="Straight Arrow Connector 71"/>
              <p:cNvCxnSpPr>
                <a:stCxn id="67" idx="2"/>
                <a:endCxn id="68" idx="6"/>
              </p:cNvCxnSpPr>
              <p:nvPr/>
            </p:nvCxnSpPr>
            <p:spPr>
              <a:xfrm flipH="1">
                <a:off x="7529760" y="2364419"/>
                <a:ext cx="735921"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a:stCxn id="66" idx="2"/>
                <a:endCxn id="69" idx="6"/>
              </p:cNvCxnSpPr>
              <p:nvPr/>
            </p:nvCxnSpPr>
            <p:spPr>
              <a:xfrm flipH="1" flipV="1">
                <a:off x="7468495" y="4111044"/>
                <a:ext cx="797187" cy="607"/>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a:stCxn id="75" idx="2"/>
                <a:endCxn id="70" idx="6"/>
              </p:cNvCxnSpPr>
              <p:nvPr/>
            </p:nvCxnSpPr>
            <p:spPr>
              <a:xfrm flipH="1">
                <a:off x="7964993" y="3205835"/>
                <a:ext cx="443080" cy="16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75" name="Oval 85"/>
              <p:cNvSpPr>
                <a:spLocks noChangeArrowheads="1"/>
              </p:cNvSpPr>
              <p:nvPr/>
            </p:nvSpPr>
            <p:spPr bwMode="auto">
              <a:xfrm>
                <a:off x="8408073" y="2862934"/>
                <a:ext cx="685800" cy="685800"/>
              </a:xfrm>
              <a:prstGeom prst="ellipse">
                <a:avLst/>
              </a:prstGeom>
              <a:solidFill>
                <a:schemeClr val="tx1">
                  <a:lumMod val="50000"/>
                  <a:lumOff val="50000"/>
                </a:schemeClr>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457200"/>
                <a:r>
                  <a:rPr lang="fi-FI">
                    <a:solidFill>
                      <a:prstClr val="black"/>
                    </a:solidFill>
                    <a:latin typeface="Arial" charset="0"/>
                  </a:rPr>
                  <a:t>U</a:t>
                </a:r>
                <a:endParaRPr lang="en-GB">
                  <a:solidFill>
                    <a:prstClr val="black"/>
                  </a:solidFill>
                  <a:latin typeface="Arial" charset="0"/>
                </a:endParaRPr>
              </a:p>
            </p:txBody>
          </p:sp>
        </p:grpSp>
      </p:grpSp>
      <p:grpSp>
        <p:nvGrpSpPr>
          <p:cNvPr id="76" name="Group 75"/>
          <p:cNvGrpSpPr/>
          <p:nvPr/>
        </p:nvGrpSpPr>
        <p:grpSpPr>
          <a:xfrm>
            <a:off x="1749707" y="2805823"/>
            <a:ext cx="3675754" cy="2521390"/>
            <a:chOff x="4844757" y="1913887"/>
            <a:chExt cx="3894102" cy="2705100"/>
          </a:xfrm>
        </p:grpSpPr>
        <p:sp>
          <p:nvSpPr>
            <p:cNvPr id="77" name="Oval 82"/>
            <p:cNvSpPr>
              <a:spLocks noChangeArrowheads="1"/>
            </p:cNvSpPr>
            <p:nvPr/>
          </p:nvSpPr>
          <p:spPr bwMode="auto">
            <a:xfrm>
              <a:off x="5995659" y="1913887"/>
              <a:ext cx="2743200" cy="2705100"/>
            </a:xfrm>
            <a:prstGeom prst="ellipse">
              <a:avLst/>
            </a:prstGeom>
            <a:solidFill>
              <a:schemeClr val="bg1">
                <a:lumMod val="85000"/>
              </a:schemeClr>
            </a:solidFill>
            <a:ln w="2857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457200"/>
              <a:endParaRPr lang="en-US">
                <a:solidFill>
                  <a:prstClr val="black"/>
                </a:solidFill>
                <a:latin typeface="Arial" charset="0"/>
              </a:endParaRPr>
            </a:p>
          </p:txBody>
        </p:sp>
        <p:sp>
          <p:nvSpPr>
            <p:cNvPr id="78" name="Oval 83"/>
            <p:cNvSpPr>
              <a:spLocks noChangeArrowheads="1"/>
            </p:cNvSpPr>
            <p:nvPr/>
          </p:nvSpPr>
          <p:spPr bwMode="auto">
            <a:xfrm>
              <a:off x="5943035" y="2899810"/>
              <a:ext cx="685800" cy="685800"/>
            </a:xfrm>
            <a:prstGeom prst="ellipse">
              <a:avLst/>
            </a:prstGeom>
            <a:solidFill>
              <a:schemeClr val="tx1">
                <a:lumMod val="50000"/>
                <a:lumOff val="50000"/>
              </a:schemeClr>
            </a:solidFill>
            <a:ln w="12700" cmpd="sng">
              <a:solidFill>
                <a:schemeClr val="tx1"/>
              </a:solidFill>
              <a:prstDash val="sys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457200"/>
              <a:r>
                <a:rPr lang="fi-FI">
                  <a:solidFill>
                    <a:prstClr val="black"/>
                  </a:solidFill>
                  <a:latin typeface="Arial" charset="0"/>
                </a:rPr>
                <a:t>P</a:t>
              </a:r>
              <a:endParaRPr lang="en-GB">
                <a:solidFill>
                  <a:prstClr val="black"/>
                </a:solidFill>
                <a:latin typeface="Arial" charset="0"/>
              </a:endParaRPr>
            </a:p>
          </p:txBody>
        </p:sp>
        <p:sp>
          <p:nvSpPr>
            <p:cNvPr id="79" name="Oval 67"/>
            <p:cNvSpPr>
              <a:spLocks noChangeArrowheads="1"/>
            </p:cNvSpPr>
            <p:nvPr/>
          </p:nvSpPr>
          <p:spPr bwMode="auto">
            <a:xfrm>
              <a:off x="7356015" y="2121791"/>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457200"/>
              <a:r>
                <a:rPr lang="fi-FI" dirty="0">
                  <a:solidFill>
                    <a:prstClr val="black"/>
                  </a:solidFill>
                  <a:latin typeface="Arial" charset="0"/>
                </a:rPr>
                <a:t>U</a:t>
              </a:r>
              <a:endParaRPr lang="en-GB" dirty="0">
                <a:solidFill>
                  <a:prstClr val="black"/>
                </a:solidFill>
                <a:latin typeface="Arial" charset="0"/>
              </a:endParaRPr>
            </a:p>
          </p:txBody>
        </p:sp>
        <p:sp>
          <p:nvSpPr>
            <p:cNvPr id="80" name="Oval 70"/>
            <p:cNvSpPr>
              <a:spLocks noChangeArrowheads="1"/>
            </p:cNvSpPr>
            <p:nvPr/>
          </p:nvSpPr>
          <p:spPr bwMode="auto">
            <a:xfrm>
              <a:off x="7249147" y="3734719"/>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457200"/>
              <a:r>
                <a:rPr lang="fi-FI" dirty="0">
                  <a:solidFill>
                    <a:prstClr val="black"/>
                  </a:solidFill>
                  <a:latin typeface="Arial" charset="0"/>
                </a:rPr>
                <a:t>U</a:t>
              </a:r>
              <a:endParaRPr lang="en-GB" dirty="0">
                <a:solidFill>
                  <a:prstClr val="black"/>
                </a:solidFill>
                <a:latin typeface="Arial" charset="0"/>
              </a:endParaRPr>
            </a:p>
          </p:txBody>
        </p:sp>
        <p:sp>
          <p:nvSpPr>
            <p:cNvPr id="81" name="Oval 71"/>
            <p:cNvSpPr>
              <a:spLocks noChangeArrowheads="1"/>
            </p:cNvSpPr>
            <p:nvPr/>
          </p:nvSpPr>
          <p:spPr bwMode="auto">
            <a:xfrm>
              <a:off x="7805870" y="2863095"/>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457200"/>
              <a:r>
                <a:rPr lang="fi-FI" sz="1600">
                  <a:solidFill>
                    <a:prstClr val="black"/>
                  </a:solidFill>
                  <a:latin typeface="Arial" charset="0"/>
                </a:rPr>
                <a:t>U</a:t>
              </a:r>
              <a:endParaRPr lang="en-GB" sz="1600">
                <a:solidFill>
                  <a:prstClr val="black"/>
                </a:solidFill>
                <a:latin typeface="Arial" charset="0"/>
              </a:endParaRPr>
            </a:p>
          </p:txBody>
        </p:sp>
        <p:sp>
          <p:nvSpPr>
            <p:cNvPr id="82" name="Freeform 90"/>
            <p:cNvSpPr>
              <a:spLocks/>
            </p:cNvSpPr>
            <p:nvPr/>
          </p:nvSpPr>
          <p:spPr bwMode="auto">
            <a:xfrm>
              <a:off x="7122360" y="2943100"/>
              <a:ext cx="593725" cy="711784"/>
            </a:xfrm>
            <a:custGeom>
              <a:avLst/>
              <a:gdLst>
                <a:gd name="T0" fmla="*/ 0 w 374"/>
                <a:gd name="T1" fmla="*/ 69 h 615"/>
                <a:gd name="T2" fmla="*/ 118 w 374"/>
                <a:gd name="T3" fmla="*/ 0 h 615"/>
                <a:gd name="T4" fmla="*/ 206 w 374"/>
                <a:gd name="T5" fmla="*/ 69 h 615"/>
                <a:gd name="T6" fmla="*/ 118 w 374"/>
                <a:gd name="T7" fmla="*/ 186 h 615"/>
                <a:gd name="T8" fmla="*/ 108 w 374"/>
                <a:gd name="T9" fmla="*/ 244 h 615"/>
                <a:gd name="T10" fmla="*/ 147 w 374"/>
                <a:gd name="T11" fmla="*/ 254 h 615"/>
                <a:gd name="T12" fmla="*/ 206 w 374"/>
                <a:gd name="T13" fmla="*/ 274 h 615"/>
                <a:gd name="T14" fmla="*/ 235 w 374"/>
                <a:gd name="T15" fmla="*/ 284 h 615"/>
                <a:gd name="T16" fmla="*/ 264 w 374"/>
                <a:gd name="T17" fmla="*/ 293 h 615"/>
                <a:gd name="T18" fmla="*/ 284 w 374"/>
                <a:gd name="T19" fmla="*/ 323 h 615"/>
                <a:gd name="T20" fmla="*/ 166 w 374"/>
                <a:gd name="T21" fmla="*/ 410 h 615"/>
                <a:gd name="T22" fmla="*/ 88 w 374"/>
                <a:gd name="T23" fmla="*/ 430 h 615"/>
                <a:gd name="T24" fmla="*/ 49 w 374"/>
                <a:gd name="T25" fmla="*/ 440 h 615"/>
                <a:gd name="T26" fmla="*/ 352 w 374"/>
                <a:gd name="T27" fmla="*/ 469 h 615"/>
                <a:gd name="T28" fmla="*/ 371 w 374"/>
                <a:gd name="T29" fmla="*/ 498 h 615"/>
                <a:gd name="T30" fmla="*/ 332 w 374"/>
                <a:gd name="T31" fmla="*/ 586 h 615"/>
                <a:gd name="T32" fmla="*/ 186 w 374"/>
                <a:gd name="T33" fmla="*/ 615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4" h="615">
                  <a:moveTo>
                    <a:pt x="0" y="69"/>
                  </a:moveTo>
                  <a:cubicBezTo>
                    <a:pt x="34" y="18"/>
                    <a:pt x="57" y="10"/>
                    <a:pt x="118" y="0"/>
                  </a:cubicBezTo>
                  <a:cubicBezTo>
                    <a:pt x="166" y="12"/>
                    <a:pt x="179" y="29"/>
                    <a:pt x="206" y="69"/>
                  </a:cubicBezTo>
                  <a:cubicBezTo>
                    <a:pt x="192" y="125"/>
                    <a:pt x="165" y="153"/>
                    <a:pt x="118" y="186"/>
                  </a:cubicBezTo>
                  <a:cubicBezTo>
                    <a:pt x="107" y="202"/>
                    <a:pt x="81" y="223"/>
                    <a:pt x="108" y="244"/>
                  </a:cubicBezTo>
                  <a:cubicBezTo>
                    <a:pt x="119" y="252"/>
                    <a:pt x="134" y="250"/>
                    <a:pt x="147" y="254"/>
                  </a:cubicBezTo>
                  <a:cubicBezTo>
                    <a:pt x="167" y="260"/>
                    <a:pt x="186" y="267"/>
                    <a:pt x="206" y="274"/>
                  </a:cubicBezTo>
                  <a:cubicBezTo>
                    <a:pt x="216" y="277"/>
                    <a:pt x="225" y="281"/>
                    <a:pt x="235" y="284"/>
                  </a:cubicBezTo>
                  <a:cubicBezTo>
                    <a:pt x="245" y="287"/>
                    <a:pt x="264" y="293"/>
                    <a:pt x="264" y="293"/>
                  </a:cubicBezTo>
                  <a:cubicBezTo>
                    <a:pt x="271" y="303"/>
                    <a:pt x="282" y="311"/>
                    <a:pt x="284" y="323"/>
                  </a:cubicBezTo>
                  <a:cubicBezTo>
                    <a:pt x="293" y="376"/>
                    <a:pt x="203" y="400"/>
                    <a:pt x="166" y="410"/>
                  </a:cubicBezTo>
                  <a:cubicBezTo>
                    <a:pt x="140" y="417"/>
                    <a:pt x="114" y="423"/>
                    <a:pt x="88" y="430"/>
                  </a:cubicBezTo>
                  <a:cubicBezTo>
                    <a:pt x="75" y="433"/>
                    <a:pt x="49" y="440"/>
                    <a:pt x="49" y="440"/>
                  </a:cubicBezTo>
                  <a:cubicBezTo>
                    <a:pt x="148" y="463"/>
                    <a:pt x="352" y="469"/>
                    <a:pt x="352" y="469"/>
                  </a:cubicBezTo>
                  <a:cubicBezTo>
                    <a:pt x="358" y="479"/>
                    <a:pt x="369" y="487"/>
                    <a:pt x="371" y="498"/>
                  </a:cubicBezTo>
                  <a:cubicBezTo>
                    <a:pt x="374" y="517"/>
                    <a:pt x="347" y="576"/>
                    <a:pt x="332" y="586"/>
                  </a:cubicBezTo>
                  <a:cubicBezTo>
                    <a:pt x="303" y="605"/>
                    <a:pt x="220" y="615"/>
                    <a:pt x="186" y="615"/>
                  </a:cubicBezTo>
                </a:path>
              </a:pathLst>
            </a:custGeom>
            <a:noFill/>
            <a:ln w="9525" cap="flat">
              <a:solidFill>
                <a:schemeClr val="tx1"/>
              </a:solidFill>
              <a:prstDash val="dash"/>
              <a:round/>
              <a:headEnd type="triangl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a:endParaRPr lang="en-US">
                <a:solidFill>
                  <a:prstClr val="black"/>
                </a:solidFill>
                <a:latin typeface="Calibri"/>
              </a:endParaRPr>
            </a:p>
          </p:txBody>
        </p:sp>
        <p:cxnSp>
          <p:nvCxnSpPr>
            <p:cNvPr id="83" name="Straight Arrow Connector 82"/>
            <p:cNvCxnSpPr>
              <a:stCxn id="84" idx="6"/>
              <a:endCxn id="78" idx="2"/>
            </p:cNvCxnSpPr>
            <p:nvPr/>
          </p:nvCxnSpPr>
          <p:spPr>
            <a:xfrm flipV="1">
              <a:off x="5530557" y="3242711"/>
              <a:ext cx="412478" cy="93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84" name="Oval 83"/>
            <p:cNvSpPr>
              <a:spLocks noChangeArrowheads="1"/>
            </p:cNvSpPr>
            <p:nvPr/>
          </p:nvSpPr>
          <p:spPr bwMode="auto">
            <a:xfrm>
              <a:off x="4844757" y="2900749"/>
              <a:ext cx="685800" cy="685800"/>
            </a:xfrm>
            <a:prstGeom prst="ellipse">
              <a:avLst/>
            </a:prstGeom>
            <a:solidFill>
              <a:schemeClr val="tx1">
                <a:lumMod val="50000"/>
                <a:lumOff val="50000"/>
              </a:schemeClr>
            </a:solidFill>
            <a:ln w="12700" cmpd="sng">
              <a:solidFill>
                <a:schemeClr val="tx1"/>
              </a:solidFill>
              <a:prstDash val="solid"/>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457200"/>
              <a:r>
                <a:rPr lang="fi-FI">
                  <a:solidFill>
                    <a:prstClr val="black"/>
                  </a:solidFill>
                  <a:latin typeface="Arial" charset="0"/>
                </a:rPr>
                <a:t>P</a:t>
              </a:r>
              <a:endParaRPr lang="en-GB">
                <a:solidFill>
                  <a:prstClr val="black"/>
                </a:solidFill>
                <a:latin typeface="Arial" charset="0"/>
              </a:endParaRPr>
            </a:p>
          </p:txBody>
        </p:sp>
        <p:sp>
          <p:nvSpPr>
            <p:cNvPr id="85" name="Oval 67"/>
            <p:cNvSpPr>
              <a:spLocks noChangeArrowheads="1"/>
            </p:cNvSpPr>
            <p:nvPr/>
          </p:nvSpPr>
          <p:spPr bwMode="auto">
            <a:xfrm>
              <a:off x="6414115" y="2223928"/>
              <a:ext cx="685800" cy="685800"/>
            </a:xfrm>
            <a:prstGeom prst="ellipse">
              <a:avLst/>
            </a:prstGeom>
            <a:solidFill>
              <a:schemeClr val="tx1">
                <a:lumMod val="50000"/>
                <a:lumOff val="50000"/>
              </a:schemeClr>
            </a:solidFill>
            <a:ln w="9525">
              <a:solidFill>
                <a:schemeClr val="tx1"/>
              </a:solidFill>
              <a:prstDash val="dash"/>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457200"/>
              <a:r>
                <a:rPr lang="fi-FI" dirty="0">
                  <a:solidFill>
                    <a:prstClr val="black"/>
                  </a:solidFill>
                  <a:latin typeface="Arial" charset="0"/>
                </a:rPr>
                <a:t>U</a:t>
              </a:r>
              <a:endParaRPr lang="en-GB" dirty="0">
                <a:solidFill>
                  <a:prstClr val="black"/>
                </a:solidFill>
                <a:latin typeface="Arial" charset="0"/>
              </a:endParaRPr>
            </a:p>
          </p:txBody>
        </p:sp>
      </p:grpSp>
    </p:spTree>
    <p:extLst>
      <p:ext uri="{BB962C8B-B14F-4D97-AF65-F5344CB8AC3E}">
        <p14:creationId xmlns:p14="http://schemas.microsoft.com/office/powerpoint/2010/main" val="117347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152770"/>
            <a:ext cx="8229600" cy="4973394"/>
          </a:xfrm>
        </p:spPr>
        <p:txBody>
          <a:bodyPr>
            <a:normAutofit fontScale="92500"/>
          </a:bodyPr>
          <a:lstStyle/>
          <a:p>
            <a:r>
              <a:rPr lang="en-US" sz="2400" dirty="0"/>
              <a:t>Information transfer: cannot be presumed as automatic</a:t>
            </a:r>
          </a:p>
          <a:p>
            <a:pPr lvl="1"/>
            <a:r>
              <a:rPr lang="en-US" sz="2000" dirty="0"/>
              <a:t>Requires means, skills coordination</a:t>
            </a:r>
          </a:p>
          <a:p>
            <a:r>
              <a:rPr lang="en-US" sz="2400" dirty="0"/>
              <a:t>Exchange context: platform, community, enquiry</a:t>
            </a:r>
          </a:p>
          <a:p>
            <a:pPr lvl="1"/>
            <a:r>
              <a:rPr lang="en-US" sz="2000" dirty="0"/>
              <a:t>Immersion, legitimacy, learning, cumulation</a:t>
            </a:r>
          </a:p>
          <a:p>
            <a:r>
              <a:rPr lang="en-US" sz="2400" dirty="0"/>
              <a:t>Benefits: why different parties join</a:t>
            </a:r>
          </a:p>
          <a:p>
            <a:pPr lvl="1"/>
            <a:r>
              <a:rPr lang="en-US" sz="2000" dirty="0"/>
              <a:t>Benefits and interests can be same or different for P and U</a:t>
            </a:r>
          </a:p>
          <a:p>
            <a:pPr lvl="1"/>
            <a:r>
              <a:rPr lang="en-US" sz="2000" dirty="0"/>
              <a:t>Economic, risk management, accountability of design, democratic opportunities</a:t>
            </a:r>
          </a:p>
          <a:p>
            <a:r>
              <a:rPr lang="en-US" sz="2400" dirty="0"/>
              <a:t>Ability and willingness: not all users design it all for themselves</a:t>
            </a:r>
          </a:p>
          <a:p>
            <a:pPr lvl="1"/>
            <a:r>
              <a:rPr lang="en-US" sz="2000" dirty="0"/>
              <a:t>Support, means, sharing </a:t>
            </a:r>
          </a:p>
          <a:p>
            <a:r>
              <a:rPr lang="en-US" sz="2400" dirty="0"/>
              <a:t>Control: ideas, information, IPR, execution of design, outcomes</a:t>
            </a:r>
          </a:p>
          <a:p>
            <a:r>
              <a:rPr lang="en-US" sz="2400" dirty="0"/>
              <a:t>Receptivity: the participants and further Communities of practice</a:t>
            </a:r>
          </a:p>
          <a:p>
            <a:pPr lvl="1"/>
            <a:r>
              <a:rPr lang="en-US" sz="2000" dirty="0"/>
              <a:t>  Information adoption, use, translation and costs</a:t>
            </a:r>
          </a:p>
          <a:p>
            <a:pPr marL="0" indent="0">
              <a:buNone/>
            </a:pPr>
            <a:endParaRPr lang="en-US" sz="2400" dirty="0"/>
          </a:p>
          <a:p>
            <a:pPr lvl="1"/>
            <a:endParaRPr lang="en-US" dirty="0"/>
          </a:p>
        </p:txBody>
      </p:sp>
      <p:pic>
        <p:nvPicPr>
          <p:cNvPr id="4" name="Picture 3"/>
          <p:cNvPicPr>
            <a:picLocks noChangeAspect="1"/>
          </p:cNvPicPr>
          <p:nvPr/>
        </p:nvPicPr>
        <p:blipFill>
          <a:blip r:embed="rId2"/>
          <a:stretch>
            <a:fillRect/>
          </a:stretch>
        </p:blipFill>
        <p:spPr>
          <a:xfrm>
            <a:off x="1524000" y="-10245"/>
            <a:ext cx="9157368" cy="905929"/>
          </a:xfrm>
          <a:prstGeom prst="rect">
            <a:avLst/>
          </a:prstGeom>
        </p:spPr>
      </p:pic>
      <p:sp>
        <p:nvSpPr>
          <p:cNvPr id="5" name="Title 1"/>
          <p:cNvSpPr txBox="1">
            <a:spLocks/>
          </p:cNvSpPr>
          <p:nvPr/>
        </p:nvSpPr>
        <p:spPr>
          <a:xfrm>
            <a:off x="1865924" y="262419"/>
            <a:ext cx="8344877" cy="44154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a:solidFill>
                  <a:srgbClr val="FFFFFF"/>
                </a:solidFill>
                <a:latin typeface="Calibri"/>
                <a:cs typeface="Source Sans Pro"/>
              </a:rPr>
              <a:t>BASIC ELEMENTS</a:t>
            </a:r>
          </a:p>
        </p:txBody>
      </p:sp>
      <p:pic>
        <p:nvPicPr>
          <p:cNvPr id="6" name="Picture 5"/>
          <p:cNvPicPr>
            <a:picLocks noChangeAspect="1"/>
          </p:cNvPicPr>
          <p:nvPr/>
        </p:nvPicPr>
        <p:blipFill>
          <a:blip r:embed="rId3"/>
          <a:stretch>
            <a:fillRect/>
          </a:stretch>
        </p:blipFill>
        <p:spPr>
          <a:xfrm>
            <a:off x="1767305" y="116027"/>
            <a:ext cx="1387642" cy="574571"/>
          </a:xfrm>
          <a:prstGeom prst="rect">
            <a:avLst/>
          </a:prstGeom>
        </p:spPr>
      </p:pic>
    </p:spTree>
    <p:extLst>
      <p:ext uri="{BB962C8B-B14F-4D97-AF65-F5344CB8AC3E}">
        <p14:creationId xmlns:p14="http://schemas.microsoft.com/office/powerpoint/2010/main" val="24705459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152770"/>
            <a:ext cx="8229600" cy="4973394"/>
          </a:xfrm>
        </p:spPr>
        <p:txBody>
          <a:bodyPr>
            <a:noAutofit/>
          </a:bodyPr>
          <a:lstStyle/>
          <a:p>
            <a:pPr>
              <a:lnSpc>
                <a:spcPct val="90000"/>
              </a:lnSpc>
            </a:pPr>
            <a:r>
              <a:rPr lang="fi-FI" sz="2000" dirty="0"/>
              <a:t>User </a:t>
            </a:r>
            <a:r>
              <a:rPr lang="fi-FI" sz="2000" dirty="0" err="1"/>
              <a:t>oriented</a:t>
            </a:r>
            <a:r>
              <a:rPr lang="fi-FI" sz="2000" dirty="0"/>
              <a:t> design </a:t>
            </a:r>
            <a:r>
              <a:rPr lang="fi-FI" sz="2000" dirty="0" err="1"/>
              <a:t>transforms</a:t>
            </a:r>
            <a:r>
              <a:rPr lang="fi-FI" sz="2000" dirty="0"/>
              <a:t>, </a:t>
            </a:r>
            <a:r>
              <a:rPr lang="fi-FI" sz="2000" dirty="0" err="1"/>
              <a:t>not</a:t>
            </a:r>
            <a:r>
              <a:rPr lang="fi-FI" sz="2000" dirty="0"/>
              <a:t> </a:t>
            </a:r>
            <a:r>
              <a:rPr lang="fi-FI" sz="2000" dirty="0" err="1"/>
              <a:t>replaces</a:t>
            </a:r>
            <a:r>
              <a:rPr lang="fi-FI" sz="2000" dirty="0"/>
              <a:t>, designer </a:t>
            </a:r>
            <a:r>
              <a:rPr lang="fi-FI" sz="2000" dirty="0" err="1"/>
              <a:t>responsibility</a:t>
            </a:r>
            <a:r>
              <a:rPr lang="fi-FI" sz="2000" dirty="0"/>
              <a:t> and </a:t>
            </a:r>
            <a:r>
              <a:rPr lang="fi-FI" sz="2000" dirty="0" err="1"/>
              <a:t>competence</a:t>
            </a:r>
            <a:endParaRPr lang="fi-FI" sz="2000" dirty="0"/>
          </a:p>
          <a:p>
            <a:pPr lvl="1">
              <a:lnSpc>
                <a:spcPct val="90000"/>
              </a:lnSpc>
            </a:pPr>
            <a:r>
              <a:rPr lang="fi-FI" sz="1800" dirty="0" err="1"/>
              <a:t>Customers</a:t>
            </a:r>
            <a:r>
              <a:rPr lang="fi-FI" sz="1800" dirty="0"/>
              <a:t> and </a:t>
            </a:r>
            <a:r>
              <a:rPr lang="fi-FI" sz="1800" dirty="0" err="1"/>
              <a:t>users</a:t>
            </a:r>
            <a:r>
              <a:rPr lang="fi-FI" sz="1800" dirty="0"/>
              <a:t> </a:t>
            </a:r>
            <a:r>
              <a:rPr lang="fi-FI" sz="1800" dirty="0" err="1"/>
              <a:t>are</a:t>
            </a:r>
            <a:r>
              <a:rPr lang="fi-FI" sz="1800" dirty="0"/>
              <a:t> </a:t>
            </a:r>
            <a:r>
              <a:rPr lang="fi-FI" sz="1800" dirty="0" err="1"/>
              <a:t>not</a:t>
            </a:r>
            <a:r>
              <a:rPr lang="fi-FI" sz="1800" dirty="0"/>
              <a:t> the </a:t>
            </a:r>
            <a:r>
              <a:rPr lang="fi-FI" sz="1800" dirty="0" err="1"/>
              <a:t>only</a:t>
            </a:r>
            <a:r>
              <a:rPr lang="fi-FI" sz="1800" dirty="0"/>
              <a:t> </a:t>
            </a:r>
            <a:r>
              <a:rPr lang="fi-FI" sz="1800" dirty="0" err="1"/>
              <a:t>relevant</a:t>
            </a:r>
            <a:r>
              <a:rPr lang="fi-FI" sz="1800" dirty="0"/>
              <a:t> </a:t>
            </a:r>
            <a:r>
              <a:rPr lang="fi-FI" sz="1800" dirty="0" err="1"/>
              <a:t>source</a:t>
            </a:r>
            <a:r>
              <a:rPr lang="fi-FI" sz="1800" dirty="0"/>
              <a:t> of </a:t>
            </a:r>
            <a:r>
              <a:rPr lang="fi-FI" sz="1800" dirty="0" err="1"/>
              <a:t>information</a:t>
            </a:r>
            <a:r>
              <a:rPr lang="fi-FI" sz="1800" dirty="0"/>
              <a:t> </a:t>
            </a:r>
          </a:p>
          <a:p>
            <a:pPr lvl="1">
              <a:lnSpc>
                <a:spcPct val="90000"/>
              </a:lnSpc>
            </a:pPr>
            <a:r>
              <a:rPr lang="fi-FI" sz="1800" dirty="0" err="1"/>
              <a:t>Requires</a:t>
            </a:r>
            <a:r>
              <a:rPr lang="fi-FI" sz="1800" dirty="0"/>
              <a:t> design of </a:t>
            </a:r>
            <a:r>
              <a:rPr lang="fi-FI" sz="1800" dirty="0" err="1"/>
              <a:t>arrangements</a:t>
            </a:r>
            <a:r>
              <a:rPr lang="fi-FI" sz="1800" dirty="0"/>
              <a:t> to </a:t>
            </a:r>
            <a:r>
              <a:rPr lang="fi-FI" sz="1800" dirty="0" err="1"/>
              <a:t>attract</a:t>
            </a:r>
            <a:r>
              <a:rPr lang="fi-FI" sz="1800" dirty="0"/>
              <a:t>, </a:t>
            </a:r>
            <a:r>
              <a:rPr lang="fi-FI" sz="1800" dirty="0" err="1"/>
              <a:t>work</a:t>
            </a:r>
            <a:r>
              <a:rPr lang="fi-FI" sz="1800" dirty="0"/>
              <a:t> with, </a:t>
            </a:r>
            <a:r>
              <a:rPr lang="fi-FI" sz="1800" dirty="0" err="1"/>
              <a:t>refine</a:t>
            </a:r>
            <a:r>
              <a:rPr lang="fi-FI" sz="1800" dirty="0"/>
              <a:t> and </a:t>
            </a:r>
            <a:r>
              <a:rPr lang="fi-FI" sz="1800" dirty="0" err="1"/>
              <a:t>incorporate</a:t>
            </a:r>
            <a:r>
              <a:rPr lang="fi-FI" sz="1800" dirty="0"/>
              <a:t> </a:t>
            </a:r>
            <a:r>
              <a:rPr lang="fi-FI" sz="1800" dirty="0" err="1"/>
              <a:t>user</a:t>
            </a:r>
            <a:r>
              <a:rPr lang="fi-FI" sz="1800" dirty="0"/>
              <a:t> </a:t>
            </a:r>
            <a:r>
              <a:rPr lang="fi-FI" sz="1800" dirty="0" err="1"/>
              <a:t>insight</a:t>
            </a:r>
            <a:r>
              <a:rPr lang="fi-FI" sz="1800" dirty="0"/>
              <a:t> </a:t>
            </a:r>
          </a:p>
          <a:p>
            <a:pPr>
              <a:lnSpc>
                <a:spcPct val="90000"/>
              </a:lnSpc>
            </a:pPr>
            <a:r>
              <a:rPr lang="fi-FI" sz="2000" dirty="0"/>
              <a:t>Resources </a:t>
            </a:r>
            <a:r>
              <a:rPr lang="fi-FI" sz="2000" dirty="0" err="1"/>
              <a:t>gained</a:t>
            </a:r>
            <a:r>
              <a:rPr lang="fi-FI" sz="2000" dirty="0"/>
              <a:t> </a:t>
            </a:r>
            <a:r>
              <a:rPr lang="fi-FI" sz="2000" dirty="0" err="1"/>
              <a:t>from</a:t>
            </a:r>
            <a:r>
              <a:rPr lang="fi-FI" sz="2000" dirty="0"/>
              <a:t> </a:t>
            </a:r>
            <a:r>
              <a:rPr lang="fi-FI" sz="2000" dirty="0" err="1"/>
              <a:t>customers</a:t>
            </a:r>
            <a:r>
              <a:rPr lang="fi-FI" sz="2000" dirty="0"/>
              <a:t> and </a:t>
            </a:r>
            <a:r>
              <a:rPr lang="fi-FI" sz="2000" dirty="0" err="1"/>
              <a:t>users</a:t>
            </a:r>
            <a:r>
              <a:rPr lang="fi-FI" sz="2000" dirty="0"/>
              <a:t> </a:t>
            </a:r>
            <a:r>
              <a:rPr lang="fi-FI" sz="2000" dirty="0" err="1"/>
              <a:t>require</a:t>
            </a:r>
            <a:r>
              <a:rPr lang="fi-FI" sz="2000" dirty="0"/>
              <a:t> </a:t>
            </a:r>
            <a:r>
              <a:rPr lang="fi-FI" sz="2000" dirty="0" err="1"/>
              <a:t>spending</a:t>
            </a:r>
            <a:r>
              <a:rPr lang="fi-FI" sz="2000" dirty="0"/>
              <a:t> </a:t>
            </a:r>
            <a:r>
              <a:rPr lang="fi-FI" sz="2000" dirty="0" err="1"/>
              <a:t>resources</a:t>
            </a:r>
            <a:r>
              <a:rPr lang="fi-FI" sz="2000" dirty="0"/>
              <a:t>: </a:t>
            </a:r>
            <a:r>
              <a:rPr lang="fi-FI" sz="2000" dirty="0" err="1"/>
              <a:t>cost</a:t>
            </a:r>
            <a:r>
              <a:rPr lang="fi-FI" sz="2000" dirty="0"/>
              <a:t> – </a:t>
            </a:r>
            <a:r>
              <a:rPr lang="fi-FI" sz="2000" dirty="0" err="1"/>
              <a:t>benefit</a:t>
            </a:r>
            <a:r>
              <a:rPr lang="fi-FI" sz="2000" dirty="0"/>
              <a:t> </a:t>
            </a:r>
            <a:r>
              <a:rPr lang="fi-FI" sz="2000" dirty="0" err="1"/>
              <a:t>game</a:t>
            </a:r>
            <a:endParaRPr lang="fi-FI" sz="2000" dirty="0"/>
          </a:p>
          <a:p>
            <a:pPr>
              <a:lnSpc>
                <a:spcPct val="90000"/>
              </a:lnSpc>
            </a:pPr>
            <a:r>
              <a:rPr lang="fi-FI" sz="2000" dirty="0" err="1"/>
              <a:t>Creating</a:t>
            </a:r>
            <a:r>
              <a:rPr lang="fi-FI" sz="2000" dirty="0"/>
              <a:t> </a:t>
            </a:r>
            <a:r>
              <a:rPr lang="fi-FI" sz="2000" dirty="0" err="1"/>
              <a:t>ownership</a:t>
            </a:r>
            <a:r>
              <a:rPr lang="fi-FI" sz="2000" dirty="0"/>
              <a:t> </a:t>
            </a:r>
            <a:r>
              <a:rPr lang="fi-FI" sz="2000" dirty="0" err="1"/>
              <a:t>means</a:t>
            </a:r>
            <a:r>
              <a:rPr lang="fi-FI" sz="2000" dirty="0"/>
              <a:t> </a:t>
            </a:r>
            <a:r>
              <a:rPr lang="fi-FI" sz="2000" dirty="0" err="1"/>
              <a:t>also</a:t>
            </a:r>
            <a:r>
              <a:rPr lang="fi-FI" sz="2000" dirty="0"/>
              <a:t> </a:t>
            </a:r>
            <a:r>
              <a:rPr lang="fi-FI" sz="2000" dirty="0" err="1"/>
              <a:t>handling</a:t>
            </a:r>
            <a:r>
              <a:rPr lang="fi-FI" sz="2000" dirty="0"/>
              <a:t> </a:t>
            </a:r>
            <a:r>
              <a:rPr lang="fi-FI" sz="2000" dirty="0" err="1"/>
              <a:t>different</a:t>
            </a:r>
            <a:r>
              <a:rPr lang="fi-FI" sz="2000" dirty="0"/>
              <a:t> </a:t>
            </a:r>
            <a:r>
              <a:rPr lang="fi-FI" sz="2000" dirty="0" err="1"/>
              <a:t>interests</a:t>
            </a:r>
            <a:r>
              <a:rPr lang="fi-FI" sz="2000" dirty="0"/>
              <a:t> – </a:t>
            </a:r>
            <a:r>
              <a:rPr lang="fi-FI" sz="2000" dirty="0" err="1"/>
              <a:t>it</a:t>
            </a:r>
            <a:r>
              <a:rPr lang="fi-FI" sz="2000" dirty="0"/>
              <a:t> </a:t>
            </a:r>
            <a:r>
              <a:rPr lang="fi-FI" sz="2000" dirty="0" err="1"/>
              <a:t>lessens</a:t>
            </a:r>
            <a:r>
              <a:rPr lang="fi-FI" sz="2000" dirty="0"/>
              <a:t> </a:t>
            </a:r>
            <a:r>
              <a:rPr lang="fi-FI" sz="2000" dirty="0" err="1"/>
              <a:t>control</a:t>
            </a:r>
            <a:r>
              <a:rPr lang="fi-FI" sz="2000" dirty="0"/>
              <a:t> </a:t>
            </a:r>
            <a:r>
              <a:rPr lang="fi-FI" sz="2000" dirty="0" err="1"/>
              <a:t>over</a:t>
            </a:r>
            <a:r>
              <a:rPr lang="fi-FI" sz="2000" dirty="0"/>
              <a:t> </a:t>
            </a:r>
            <a:r>
              <a:rPr lang="fi-FI" sz="2000" dirty="0" err="1"/>
              <a:t>outcomes</a:t>
            </a:r>
            <a:r>
              <a:rPr lang="fi-FI" sz="2000" dirty="0"/>
              <a:t>, </a:t>
            </a:r>
            <a:r>
              <a:rPr lang="fi-FI" sz="2000" dirty="0" err="1"/>
              <a:t>information</a:t>
            </a:r>
            <a:r>
              <a:rPr lang="fi-FI" sz="2000" dirty="0"/>
              <a:t> and </a:t>
            </a:r>
            <a:r>
              <a:rPr lang="fi-FI" sz="2000" dirty="0" err="1"/>
              <a:t>actions</a:t>
            </a:r>
            <a:endParaRPr lang="fi-FI" sz="2000" dirty="0"/>
          </a:p>
          <a:p>
            <a:pPr>
              <a:lnSpc>
                <a:spcPct val="90000"/>
              </a:lnSpc>
            </a:pPr>
            <a:r>
              <a:rPr lang="fi-FI" sz="2000" dirty="0"/>
              <a:t>The </a:t>
            </a:r>
            <a:r>
              <a:rPr lang="fi-FI" sz="2000" dirty="0" err="1"/>
              <a:t>deeper</a:t>
            </a:r>
            <a:r>
              <a:rPr lang="fi-FI" sz="2000" dirty="0"/>
              <a:t> the </a:t>
            </a:r>
            <a:r>
              <a:rPr lang="fi-FI" sz="2000" dirty="0" err="1"/>
              <a:t>customer</a:t>
            </a:r>
            <a:r>
              <a:rPr lang="fi-FI" sz="2000" dirty="0"/>
              <a:t> </a:t>
            </a:r>
            <a:r>
              <a:rPr lang="fi-FI" sz="2000" dirty="0" err="1"/>
              <a:t>relation</a:t>
            </a:r>
            <a:r>
              <a:rPr lang="fi-FI" sz="2000" dirty="0"/>
              <a:t> the </a:t>
            </a:r>
            <a:r>
              <a:rPr lang="fi-FI" sz="2000" dirty="0" err="1"/>
              <a:t>more</a:t>
            </a:r>
            <a:r>
              <a:rPr lang="fi-FI" sz="2000" dirty="0"/>
              <a:t> </a:t>
            </a:r>
            <a:r>
              <a:rPr lang="fi-FI" sz="2000" dirty="0" err="1"/>
              <a:t>commitment</a:t>
            </a:r>
            <a:r>
              <a:rPr lang="fi-FI" sz="2000" dirty="0"/>
              <a:t> is </a:t>
            </a:r>
            <a:r>
              <a:rPr lang="fi-FI" sz="2000" dirty="0" err="1"/>
              <a:t>needed</a:t>
            </a:r>
            <a:endParaRPr lang="fi-FI" sz="2000" dirty="0"/>
          </a:p>
          <a:p>
            <a:pPr>
              <a:lnSpc>
                <a:spcPct val="90000"/>
              </a:lnSpc>
            </a:pPr>
            <a:r>
              <a:rPr lang="fi-FI" sz="2000" dirty="0"/>
              <a:t>User </a:t>
            </a:r>
            <a:r>
              <a:rPr lang="fi-FI" sz="2000" dirty="0" err="1"/>
              <a:t>involvement</a:t>
            </a:r>
            <a:r>
              <a:rPr lang="fi-FI" sz="2000" dirty="0"/>
              <a:t> is </a:t>
            </a:r>
            <a:r>
              <a:rPr lang="fi-FI" sz="2000" dirty="0" err="1"/>
              <a:t>always</a:t>
            </a:r>
            <a:r>
              <a:rPr lang="fi-FI" sz="2000" dirty="0"/>
              <a:t> </a:t>
            </a:r>
            <a:r>
              <a:rPr lang="fi-FI" sz="2000" dirty="0" err="1"/>
              <a:t>inclusive</a:t>
            </a:r>
            <a:r>
              <a:rPr lang="fi-FI" sz="2000" dirty="0"/>
              <a:t> AND </a:t>
            </a:r>
            <a:r>
              <a:rPr lang="fi-FI" sz="2000" dirty="0" err="1"/>
              <a:t>exclusive</a:t>
            </a:r>
            <a:endParaRPr lang="fi-FI" sz="2000" dirty="0"/>
          </a:p>
          <a:p>
            <a:pPr lvl="1">
              <a:lnSpc>
                <a:spcPct val="90000"/>
              </a:lnSpc>
            </a:pPr>
            <a:r>
              <a:rPr lang="fi-FI" sz="1800" dirty="0"/>
              <a:t>One </a:t>
            </a:r>
            <a:r>
              <a:rPr lang="fi-FI" sz="1800" dirty="0" err="1"/>
              <a:t>cannot</a:t>
            </a:r>
            <a:r>
              <a:rPr lang="fi-FI" sz="1800" dirty="0"/>
              <a:t> </a:t>
            </a:r>
            <a:r>
              <a:rPr lang="fi-FI" sz="1800" dirty="0" err="1"/>
              <a:t>invest</a:t>
            </a:r>
            <a:r>
              <a:rPr lang="fi-FI" sz="1800" dirty="0"/>
              <a:t> in </a:t>
            </a:r>
            <a:r>
              <a:rPr lang="fi-FI" sz="1800" dirty="0" err="1"/>
              <a:t>all</a:t>
            </a:r>
            <a:r>
              <a:rPr lang="fi-FI" sz="1800" dirty="0"/>
              <a:t> </a:t>
            </a:r>
            <a:r>
              <a:rPr lang="fi-FI" sz="1800" dirty="0" err="1"/>
              <a:t>customers</a:t>
            </a:r>
            <a:r>
              <a:rPr lang="fi-FI" sz="1800" dirty="0"/>
              <a:t> </a:t>
            </a:r>
            <a:r>
              <a:rPr lang="fi-FI" sz="1800" dirty="0" err="1"/>
              <a:t>or</a:t>
            </a:r>
            <a:r>
              <a:rPr lang="fi-FI" sz="1800" dirty="0"/>
              <a:t> </a:t>
            </a:r>
            <a:r>
              <a:rPr lang="fi-FI" sz="1800" dirty="0" err="1"/>
              <a:t>users</a:t>
            </a:r>
            <a:r>
              <a:rPr lang="fi-FI" sz="1800" dirty="0"/>
              <a:t> </a:t>
            </a:r>
            <a:r>
              <a:rPr lang="fi-FI" sz="1800" dirty="0" err="1"/>
              <a:t>equally</a:t>
            </a:r>
            <a:r>
              <a:rPr lang="fi-FI" sz="1800" dirty="0"/>
              <a:t>, </a:t>
            </a:r>
            <a:r>
              <a:rPr lang="fi-FI" sz="1800" dirty="0" err="1"/>
              <a:t>segmentation</a:t>
            </a:r>
            <a:r>
              <a:rPr lang="fi-FI" sz="1800" dirty="0"/>
              <a:t> </a:t>
            </a:r>
            <a:r>
              <a:rPr lang="fi-FI" sz="1800" dirty="0" err="1"/>
              <a:t>needed</a:t>
            </a:r>
            <a:r>
              <a:rPr lang="fi-FI" sz="1800" dirty="0"/>
              <a:t> to </a:t>
            </a:r>
            <a:r>
              <a:rPr lang="fi-FI" sz="1800" dirty="0" err="1"/>
              <a:t>invest</a:t>
            </a:r>
            <a:r>
              <a:rPr lang="fi-FI" sz="1800" dirty="0"/>
              <a:t> to </a:t>
            </a:r>
            <a:r>
              <a:rPr lang="fi-FI" sz="1800" dirty="0" err="1"/>
              <a:t>those</a:t>
            </a:r>
            <a:r>
              <a:rPr lang="fi-FI" sz="1800" dirty="0"/>
              <a:t> </a:t>
            </a:r>
            <a:r>
              <a:rPr lang="fi-FI" sz="1800" dirty="0" err="1"/>
              <a:t>that</a:t>
            </a:r>
            <a:r>
              <a:rPr lang="fi-FI" sz="1800" dirty="0"/>
              <a:t> </a:t>
            </a:r>
            <a:r>
              <a:rPr lang="fi-FI" sz="1800" dirty="0" err="1"/>
              <a:t>are</a:t>
            </a:r>
            <a:r>
              <a:rPr lang="fi-FI" sz="1800" dirty="0"/>
              <a:t> </a:t>
            </a:r>
            <a:r>
              <a:rPr lang="fi-FI" sz="1800" dirty="0" err="1"/>
              <a:t>more</a:t>
            </a:r>
            <a:r>
              <a:rPr lang="fi-FI" sz="1800" dirty="0"/>
              <a:t> </a:t>
            </a:r>
            <a:r>
              <a:rPr lang="fi-FI" sz="1800" dirty="0" err="1"/>
              <a:t>important</a:t>
            </a:r>
            <a:endParaRPr lang="fi-FI" sz="1800" dirty="0"/>
          </a:p>
          <a:p>
            <a:pPr>
              <a:lnSpc>
                <a:spcPct val="90000"/>
              </a:lnSpc>
            </a:pPr>
            <a:r>
              <a:rPr lang="fi-FI" sz="2000" dirty="0" err="1"/>
              <a:t>Also</a:t>
            </a:r>
            <a:r>
              <a:rPr lang="fi-FI" sz="2000" dirty="0"/>
              <a:t> </a:t>
            </a:r>
            <a:r>
              <a:rPr lang="fi-FI" sz="2000" dirty="0" err="1"/>
              <a:t>affect</a:t>
            </a:r>
            <a:r>
              <a:rPr lang="fi-FI" sz="2000" dirty="0"/>
              <a:t> </a:t>
            </a:r>
            <a:r>
              <a:rPr lang="fi-FI" sz="2000" dirty="0" err="1"/>
              <a:t>the</a:t>
            </a:r>
            <a:r>
              <a:rPr lang="fi-FI" sz="2000" dirty="0"/>
              <a:t> </a:t>
            </a:r>
            <a:r>
              <a:rPr lang="fi-FI" sz="2000" dirty="0" err="1"/>
              <a:t>project</a:t>
            </a:r>
            <a:r>
              <a:rPr lang="fi-FI" sz="2000" dirty="0"/>
              <a:t> </a:t>
            </a:r>
            <a:r>
              <a:rPr lang="fi-FI" sz="2000" dirty="0" err="1"/>
              <a:t>dynamics</a:t>
            </a:r>
            <a:r>
              <a:rPr lang="fi-FI" sz="2000" dirty="0"/>
              <a:t>: </a:t>
            </a:r>
            <a:r>
              <a:rPr lang="fi-FI" sz="2000" dirty="0" err="1"/>
              <a:t>potential</a:t>
            </a:r>
            <a:r>
              <a:rPr lang="fi-FI" sz="2000" dirty="0"/>
              <a:t> </a:t>
            </a:r>
            <a:r>
              <a:rPr lang="fi-FI" sz="2000" dirty="0" err="1"/>
              <a:t>lock</a:t>
            </a:r>
            <a:r>
              <a:rPr lang="fi-FI" sz="2000" dirty="0"/>
              <a:t>-in with ”</a:t>
            </a:r>
            <a:r>
              <a:rPr lang="fi-FI" sz="2000" dirty="0" err="1"/>
              <a:t>bygone</a:t>
            </a:r>
            <a:r>
              <a:rPr lang="fi-FI" sz="2000" dirty="0"/>
              <a:t>” </a:t>
            </a:r>
            <a:r>
              <a:rPr lang="fi-FI" sz="2000" dirty="0" err="1"/>
              <a:t>customers</a:t>
            </a:r>
            <a:endParaRPr lang="fi-FI" sz="2000" dirty="0"/>
          </a:p>
          <a:p>
            <a:pPr marL="457200" lvl="1" indent="0">
              <a:lnSpc>
                <a:spcPct val="90000"/>
              </a:lnSpc>
              <a:buNone/>
            </a:pPr>
            <a:endParaRPr lang="en-US" sz="2000" dirty="0"/>
          </a:p>
        </p:txBody>
      </p:sp>
      <p:pic>
        <p:nvPicPr>
          <p:cNvPr id="4" name="Picture 3"/>
          <p:cNvPicPr>
            <a:picLocks noChangeAspect="1"/>
          </p:cNvPicPr>
          <p:nvPr/>
        </p:nvPicPr>
        <p:blipFill>
          <a:blip r:embed="rId2"/>
          <a:stretch>
            <a:fillRect/>
          </a:stretch>
        </p:blipFill>
        <p:spPr>
          <a:xfrm>
            <a:off x="1524000" y="-10245"/>
            <a:ext cx="9157368" cy="905929"/>
          </a:xfrm>
          <a:prstGeom prst="rect">
            <a:avLst/>
          </a:prstGeom>
        </p:spPr>
      </p:pic>
      <p:sp>
        <p:nvSpPr>
          <p:cNvPr id="5" name="Title 1"/>
          <p:cNvSpPr txBox="1">
            <a:spLocks/>
          </p:cNvSpPr>
          <p:nvPr/>
        </p:nvSpPr>
        <p:spPr>
          <a:xfrm>
            <a:off x="1865924" y="262419"/>
            <a:ext cx="8344877" cy="44154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a:solidFill>
                  <a:srgbClr val="FFFFFF"/>
                </a:solidFill>
                <a:latin typeface="Calibri"/>
                <a:cs typeface="Source Sans Pro"/>
              </a:rPr>
              <a:t>BASIC CONSTRAINTS</a:t>
            </a:r>
          </a:p>
        </p:txBody>
      </p:sp>
      <p:pic>
        <p:nvPicPr>
          <p:cNvPr id="6" name="Picture 5"/>
          <p:cNvPicPr>
            <a:picLocks noChangeAspect="1"/>
          </p:cNvPicPr>
          <p:nvPr/>
        </p:nvPicPr>
        <p:blipFill>
          <a:blip r:embed="rId3"/>
          <a:stretch>
            <a:fillRect/>
          </a:stretch>
        </p:blipFill>
        <p:spPr>
          <a:xfrm>
            <a:off x="1767305" y="116027"/>
            <a:ext cx="1387642" cy="574571"/>
          </a:xfrm>
          <a:prstGeom prst="rect">
            <a:avLst/>
          </a:prstGeom>
        </p:spPr>
      </p:pic>
    </p:spTree>
    <p:extLst>
      <p:ext uri="{BB962C8B-B14F-4D97-AF65-F5344CB8AC3E}">
        <p14:creationId xmlns:p14="http://schemas.microsoft.com/office/powerpoint/2010/main" val="21167719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338487" y="65678"/>
            <a:ext cx="6914329" cy="2858727"/>
            <a:chOff x="2289132" y="4179206"/>
            <a:chExt cx="6914329" cy="2858727"/>
          </a:xfrm>
        </p:grpSpPr>
        <p:pic>
          <p:nvPicPr>
            <p:cNvPr id="4" name="Picture 3"/>
            <p:cNvPicPr>
              <a:picLocks noChangeAspect="1"/>
            </p:cNvPicPr>
            <p:nvPr/>
          </p:nvPicPr>
          <p:blipFill>
            <a:blip r:embed="rId2"/>
            <a:stretch>
              <a:fillRect/>
            </a:stretch>
          </p:blipFill>
          <p:spPr>
            <a:xfrm>
              <a:off x="2289132" y="4521741"/>
              <a:ext cx="6914329" cy="2516192"/>
            </a:xfrm>
            <a:prstGeom prst="rect">
              <a:avLst/>
            </a:prstGeom>
          </p:spPr>
        </p:pic>
        <p:sp>
          <p:nvSpPr>
            <p:cNvPr id="5" name="TextBox 4"/>
            <p:cNvSpPr txBox="1"/>
            <p:nvPr/>
          </p:nvSpPr>
          <p:spPr>
            <a:xfrm>
              <a:off x="4762065" y="4179206"/>
              <a:ext cx="1487101" cy="738664"/>
            </a:xfrm>
            <a:prstGeom prst="rect">
              <a:avLst/>
            </a:prstGeom>
            <a:noFill/>
          </p:spPr>
          <p:txBody>
            <a:bodyPr wrap="square" rtlCol="0">
              <a:spAutoFit/>
            </a:bodyPr>
            <a:lstStyle/>
            <a:p>
              <a:r>
                <a:rPr lang="en-US" sz="1400" b="1" dirty="0"/>
                <a:t>Crucial users</a:t>
              </a:r>
              <a:r>
                <a:rPr lang="en-US" sz="1400" dirty="0"/>
                <a:t>; </a:t>
              </a:r>
            </a:p>
            <a:p>
              <a:r>
                <a:rPr lang="en-US" sz="1400" dirty="0"/>
                <a:t>first early majority</a:t>
              </a:r>
            </a:p>
          </p:txBody>
        </p:sp>
      </p:grpSp>
      <p:sp>
        <p:nvSpPr>
          <p:cNvPr id="2" name="Title 1"/>
          <p:cNvSpPr>
            <a:spLocks noGrp="1"/>
          </p:cNvSpPr>
          <p:nvPr>
            <p:ph type="title"/>
          </p:nvPr>
        </p:nvSpPr>
        <p:spPr>
          <a:xfrm>
            <a:off x="1697147" y="13854"/>
            <a:ext cx="3452706" cy="1807704"/>
          </a:xfrm>
        </p:spPr>
        <p:txBody>
          <a:bodyPr>
            <a:noAutofit/>
          </a:bodyPr>
          <a:lstStyle/>
          <a:p>
            <a:r>
              <a:rPr lang="en-US" sz="2400" b="1" dirty="0"/>
              <a:t>Different users – Different likely yield</a:t>
            </a:r>
          </a:p>
        </p:txBody>
      </p:sp>
      <p:sp>
        <p:nvSpPr>
          <p:cNvPr id="3" name="Content Placeholder 2"/>
          <p:cNvSpPr>
            <a:spLocks noGrp="1"/>
          </p:cNvSpPr>
          <p:nvPr>
            <p:ph idx="1"/>
          </p:nvPr>
        </p:nvSpPr>
        <p:spPr>
          <a:xfrm>
            <a:off x="1647020" y="2619633"/>
            <a:ext cx="8229600" cy="4525963"/>
          </a:xfrm>
        </p:spPr>
        <p:txBody>
          <a:bodyPr>
            <a:normAutofit/>
          </a:bodyPr>
          <a:lstStyle/>
          <a:p>
            <a:r>
              <a:rPr lang="en-US" sz="2000" dirty="0"/>
              <a:t>Lead-users</a:t>
            </a:r>
          </a:p>
          <a:p>
            <a:pPr marL="457200" lvl="1" indent="0">
              <a:buNone/>
            </a:pPr>
            <a:r>
              <a:rPr lang="en-US" sz="1800" dirty="0"/>
              <a:t>+ Solutions and trends, people who live in the future of others</a:t>
            </a:r>
          </a:p>
          <a:p>
            <a:pPr lvl="1"/>
            <a:r>
              <a:rPr lang="en-US" sz="1800" dirty="0"/>
              <a:t>Over motivated. Will use whatever if it solves their problem</a:t>
            </a:r>
          </a:p>
          <a:p>
            <a:r>
              <a:rPr lang="en-US" sz="2000" dirty="0"/>
              <a:t>Domain experts</a:t>
            </a:r>
          </a:p>
          <a:p>
            <a:pPr marL="457200" lvl="1" indent="0">
              <a:buNone/>
            </a:pPr>
            <a:r>
              <a:rPr lang="en-US" sz="1800" dirty="0"/>
              <a:t>+ Visionaries</a:t>
            </a:r>
          </a:p>
          <a:p>
            <a:pPr marL="457200" lvl="1" indent="0">
              <a:buNone/>
            </a:pPr>
            <a:r>
              <a:rPr lang="en-US" sz="1800" dirty="0"/>
              <a:t>- Mix ought and is, gatekeepers, busy, less gain than lead users</a:t>
            </a:r>
          </a:p>
          <a:p>
            <a:r>
              <a:rPr lang="en-US" sz="2000" dirty="0"/>
              <a:t>Crucial users – reasoned “early majority”</a:t>
            </a:r>
          </a:p>
          <a:p>
            <a:pPr marL="457200" lvl="1" indent="0">
              <a:buNone/>
            </a:pPr>
            <a:r>
              <a:rPr lang="en-US" sz="1800" dirty="0"/>
              <a:t>+ Will use only when benefits </a:t>
            </a:r>
            <a:r>
              <a:rPr lang="en-US" sz="1800" dirty="0" err="1"/>
              <a:t>outweight</a:t>
            </a:r>
            <a:r>
              <a:rPr lang="en-US" sz="1800" dirty="0"/>
              <a:t> costs </a:t>
            </a:r>
          </a:p>
          <a:p>
            <a:pPr marL="457200" lvl="1" indent="0">
              <a:buNone/>
            </a:pPr>
            <a:r>
              <a:rPr lang="en-US" sz="1800" dirty="0"/>
              <a:t>+ Able to tell what needs to be in the product for the majority to adopt</a:t>
            </a:r>
          </a:p>
          <a:p>
            <a:pPr marL="457200" lvl="1" indent="0">
              <a:buNone/>
            </a:pPr>
            <a:r>
              <a:rPr lang="en-US" sz="1800" dirty="0"/>
              <a:t>- Difficult to identify in early stages</a:t>
            </a:r>
            <a:endParaRPr lang="en-US" sz="2000" dirty="0"/>
          </a:p>
          <a:p>
            <a:r>
              <a:rPr lang="en-US" sz="2000" dirty="0"/>
              <a:t>Regular Joes, laggards</a:t>
            </a:r>
          </a:p>
          <a:p>
            <a:pPr lvl="1"/>
            <a:r>
              <a:rPr lang="en-US" sz="1800" dirty="0"/>
              <a:t>“The products I have are ok” ;  Disinterest and lack of vision</a:t>
            </a:r>
          </a:p>
        </p:txBody>
      </p:sp>
    </p:spTree>
    <p:extLst>
      <p:ext uri="{BB962C8B-B14F-4D97-AF65-F5344CB8AC3E}">
        <p14:creationId xmlns:p14="http://schemas.microsoft.com/office/powerpoint/2010/main" val="11819215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37DB7F-05CC-274C-9E7A-967D8D26C933}"/>
              </a:ext>
            </a:extLst>
          </p:cNvPr>
          <p:cNvSpPr>
            <a:spLocks noGrp="1"/>
          </p:cNvSpPr>
          <p:nvPr>
            <p:ph type="ctrTitle"/>
          </p:nvPr>
        </p:nvSpPr>
        <p:spPr/>
        <p:txBody>
          <a:bodyPr>
            <a:normAutofit fontScale="90000"/>
          </a:bodyPr>
          <a:lstStyle/>
          <a:p>
            <a:r>
              <a:rPr lang="en-FI" dirty="0"/>
              <a:t>WEEK 2, TOPIC 3: CODESIGN AS PRACTICAL ARRANGEMENT</a:t>
            </a:r>
            <a:br>
              <a:rPr lang="en-FI" dirty="0"/>
            </a:br>
            <a:endParaRPr lang="en-FI" dirty="0"/>
          </a:p>
        </p:txBody>
      </p:sp>
      <p:sp>
        <p:nvSpPr>
          <p:cNvPr id="5" name="Subtitle 4">
            <a:extLst>
              <a:ext uri="{FF2B5EF4-FFF2-40B4-BE49-F238E27FC236}">
                <a16:creationId xmlns:a16="http://schemas.microsoft.com/office/drawing/2014/main" id="{A91A5C91-4A5A-3C48-91E8-BAC5EF89183E}"/>
              </a:ext>
            </a:extLst>
          </p:cNvPr>
          <p:cNvSpPr>
            <a:spLocks noGrp="1"/>
          </p:cNvSpPr>
          <p:nvPr>
            <p:ph type="subTitle" idx="1"/>
          </p:nvPr>
        </p:nvSpPr>
        <p:spPr/>
        <p:txBody>
          <a:bodyPr/>
          <a:lstStyle/>
          <a:p>
            <a:endParaRPr lang="en-FI" dirty="0"/>
          </a:p>
        </p:txBody>
      </p:sp>
    </p:spTree>
    <p:extLst>
      <p:ext uri="{BB962C8B-B14F-4D97-AF65-F5344CB8AC3E}">
        <p14:creationId xmlns:p14="http://schemas.microsoft.com/office/powerpoint/2010/main" val="2150235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6699CB-51C2-1A4C-9D65-493B028CE3C3}"/>
              </a:ext>
            </a:extLst>
          </p:cNvPr>
          <p:cNvSpPr>
            <a:spLocks noGrp="1"/>
          </p:cNvSpPr>
          <p:nvPr>
            <p:ph type="ctrTitle"/>
          </p:nvPr>
        </p:nvSpPr>
        <p:spPr/>
        <p:txBody>
          <a:bodyPr>
            <a:normAutofit fontScale="90000"/>
          </a:bodyPr>
          <a:lstStyle/>
          <a:p>
            <a:r>
              <a:rPr lang="en-FI" b="1" dirty="0"/>
              <a:t>Botero, A., Hyysalo, S., Kohtala, C., &amp; Whalen, J. (2020). Getting participatory design done: From methods and choices to translation work across constituent domains.</a:t>
            </a:r>
            <a:r>
              <a:rPr lang="en-FI" dirty="0"/>
              <a:t> International Journal of Design, 14(2), 17-34.</a:t>
            </a:r>
            <a:br>
              <a:rPr lang="en-FI" dirty="0"/>
            </a:br>
            <a:r>
              <a:rPr lang="en-FI" dirty="0"/>
              <a:t> </a:t>
            </a:r>
            <a:br>
              <a:rPr lang="en-FI" dirty="0"/>
            </a:br>
            <a:endParaRPr lang="en-FI" dirty="0"/>
          </a:p>
        </p:txBody>
      </p:sp>
      <p:sp>
        <p:nvSpPr>
          <p:cNvPr id="5" name="Subtitle 4">
            <a:extLst>
              <a:ext uri="{FF2B5EF4-FFF2-40B4-BE49-F238E27FC236}">
                <a16:creationId xmlns:a16="http://schemas.microsoft.com/office/drawing/2014/main" id="{FCA1E340-9F14-0847-9814-45207379C7C2}"/>
              </a:ext>
            </a:extLst>
          </p:cNvPr>
          <p:cNvSpPr>
            <a:spLocks noGrp="1"/>
          </p:cNvSpPr>
          <p:nvPr>
            <p:ph type="subTitle" idx="1"/>
          </p:nvPr>
        </p:nvSpPr>
        <p:spPr/>
        <p:txBody>
          <a:bodyPr/>
          <a:lstStyle/>
          <a:p>
            <a:r>
              <a:rPr lang="en-US" dirty="0"/>
              <a:t>The questions you wrote down: lets start discussing them, 60 mins</a:t>
            </a:r>
          </a:p>
          <a:p>
            <a:endParaRPr lang="en-FI" dirty="0"/>
          </a:p>
        </p:txBody>
      </p:sp>
    </p:spTree>
    <p:extLst>
      <p:ext uri="{BB962C8B-B14F-4D97-AF65-F5344CB8AC3E}">
        <p14:creationId xmlns:p14="http://schemas.microsoft.com/office/powerpoint/2010/main" val="14545041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Kuva 7" descr="08-aerial.jpg"/>
          <p:cNvPicPr>
            <a:picLocks noChangeAspect="1"/>
          </p:cNvPicPr>
          <p:nvPr/>
        </p:nvPicPr>
        <p:blipFill>
          <a:blip r:embed="rId2">
            <a:extLst>
              <a:ext uri="{28A0092B-C50C-407E-A947-70E740481C1C}">
                <a14:useLocalDpi xmlns:a14="http://schemas.microsoft.com/office/drawing/2010/main" val="0"/>
              </a:ext>
            </a:extLst>
          </a:blip>
          <a:srcRect l="7475" t="4474" r="9837" b="10512"/>
          <a:stretch>
            <a:fillRect/>
          </a:stretch>
        </p:blipFill>
        <p:spPr bwMode="auto">
          <a:xfrm>
            <a:off x="3048000" y="0"/>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Otsikko 1"/>
          <p:cNvSpPr txBox="1">
            <a:spLocks/>
          </p:cNvSpPr>
          <p:nvPr/>
        </p:nvSpPr>
        <p:spPr>
          <a:xfrm>
            <a:off x="0" y="0"/>
            <a:ext cx="3048000" cy="6884988"/>
          </a:xfrm>
          <a:prstGeom prst="rect">
            <a:avLst/>
          </a:prstGeom>
          <a:solidFill>
            <a:schemeClr val="bg1">
              <a:alpha val="63000"/>
            </a:schemeClr>
          </a:solidFill>
        </p:spPr>
        <p:txBody>
          <a:bodyPr anchor="ctr"/>
          <a:lstStyle/>
          <a:p>
            <a:r>
              <a:rPr lang="en-US" sz="2400" b="1"/>
              <a:t>Work of </a:t>
            </a:r>
            <a:r>
              <a:rPr lang="en-US" sz="2400" b="1" dirty="0"/>
              <a:t>democratized design: setting-up a hosted citizen-designer community </a:t>
            </a:r>
          </a:p>
          <a:p>
            <a:endParaRPr lang="en-US" sz="1600" dirty="0"/>
          </a:p>
          <a:p>
            <a:r>
              <a:rPr lang="en-US" sz="1600" dirty="0"/>
              <a:t>Sampsa Hyysalo, Aalto University, Department of Design</a:t>
            </a:r>
          </a:p>
          <a:p>
            <a:r>
              <a:rPr lang="en-US" sz="1600" dirty="0"/>
              <a:t> </a:t>
            </a:r>
          </a:p>
          <a:p>
            <a:r>
              <a:rPr lang="en-US" sz="1600" dirty="0" err="1"/>
              <a:t>Louna</a:t>
            </a:r>
            <a:r>
              <a:rPr lang="en-US" sz="1600" dirty="0"/>
              <a:t> </a:t>
            </a:r>
            <a:r>
              <a:rPr lang="en-US" sz="1600" dirty="0" err="1"/>
              <a:t>Hakkarainen</a:t>
            </a:r>
            <a:r>
              <a:rPr lang="en-US" sz="1600" dirty="0"/>
              <a:t>, Aalto University, Department of Design</a:t>
            </a:r>
          </a:p>
          <a:p>
            <a:endParaRPr lang="en-US" sz="1600" dirty="0"/>
          </a:p>
          <a:p>
            <a:r>
              <a:rPr lang="en-US" sz="1600" dirty="0" err="1"/>
              <a:t>Virve</a:t>
            </a:r>
            <a:r>
              <a:rPr lang="en-US" sz="1600" dirty="0"/>
              <a:t> </a:t>
            </a:r>
            <a:r>
              <a:rPr lang="en-US" sz="1600" dirty="0" err="1"/>
              <a:t>Miettinen</a:t>
            </a:r>
            <a:r>
              <a:rPr lang="en-US" sz="1600" dirty="0"/>
              <a:t>, Helsinki City Library Services &amp; University of Lapland, Department of Design</a:t>
            </a:r>
          </a:p>
        </p:txBody>
      </p:sp>
    </p:spTree>
    <p:extLst>
      <p:ext uri="{BB962C8B-B14F-4D97-AF65-F5344CB8AC3E}">
        <p14:creationId xmlns:p14="http://schemas.microsoft.com/office/powerpoint/2010/main" val="27843295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p:cNvSpPr>
            <a:spLocks noGrp="1"/>
          </p:cNvSpPr>
          <p:nvPr>
            <p:ph type="title"/>
          </p:nvPr>
        </p:nvSpPr>
        <p:spPr>
          <a:xfrm>
            <a:off x="71919" y="5597915"/>
            <a:ext cx="12120081" cy="800114"/>
          </a:xfrm>
        </p:spPr>
        <p:txBody>
          <a:bodyPr/>
          <a:lstStyle/>
          <a:p>
            <a:r>
              <a:rPr lang="en-US" sz="2800" dirty="0">
                <a:latin typeface="Arial Black" panose="020B0A04020102020204" pitchFamily="34" charset="0"/>
              </a:rPr>
              <a:t>Central Library’s Friends – user designer community</a:t>
            </a:r>
            <a:endParaRPr lang="fi-FI" sz="2800" dirty="0"/>
          </a:p>
        </p:txBody>
      </p:sp>
      <p:sp>
        <p:nvSpPr>
          <p:cNvPr id="4" name="Dian numeron paikkamerkki 3"/>
          <p:cNvSpPr>
            <a:spLocks noGrp="1"/>
          </p:cNvSpPr>
          <p:nvPr>
            <p:ph type="sldNum" sz="quarter" idx="12"/>
          </p:nvPr>
        </p:nvSpPr>
        <p:spPr/>
        <p:txBody>
          <a:bodyPr/>
          <a:lstStyle/>
          <a:p>
            <a:fld id="{66B0B938-106A-4E9D-9931-8D19B263D192}" type="slidenum">
              <a:rPr lang="fi-FI" smtClean="0"/>
              <a:t>21</a:t>
            </a:fld>
            <a:endParaRPr lang="fi-FI"/>
          </a:p>
        </p:txBody>
      </p:sp>
      <p:pic>
        <p:nvPicPr>
          <p:cNvPr id="5" name="Kuvan paikkamerkki 5"/>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16602" b="16602"/>
          <a:stretch/>
        </p:blipFill>
        <p:spPr/>
      </p:pic>
    </p:spTree>
    <p:extLst>
      <p:ext uri="{BB962C8B-B14F-4D97-AF65-F5344CB8AC3E}">
        <p14:creationId xmlns:p14="http://schemas.microsoft.com/office/powerpoint/2010/main" val="32732508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p:cNvSpPr>
            <a:spLocks noGrp="1"/>
          </p:cNvSpPr>
          <p:nvPr>
            <p:ph type="sldNum" sz="quarter" idx="12"/>
          </p:nvPr>
        </p:nvSpPr>
        <p:spPr/>
        <p:txBody>
          <a:bodyPr/>
          <a:lstStyle/>
          <a:p>
            <a:fld id="{66B0B938-106A-4E9D-9931-8D19B263D192}" type="slidenum">
              <a:rPr lang="fi-FI" smtClean="0"/>
              <a:t>22</a:t>
            </a:fld>
            <a:endParaRPr lang="fi-FI"/>
          </a:p>
        </p:txBody>
      </p:sp>
      <p:pic>
        <p:nvPicPr>
          <p:cNvPr id="4" name="Picture 4"/>
          <p:cNvPicPr/>
          <p:nvPr/>
        </p:nvPicPr>
        <p:blipFill>
          <a:blip r:embed="rId2" cstate="print">
            <a:extLst>
              <a:ext uri="{28A0092B-C50C-407E-A947-70E740481C1C}">
                <a14:useLocalDpi xmlns:a14="http://schemas.microsoft.com/office/drawing/2010/main" val="0"/>
              </a:ext>
            </a:extLst>
          </a:blip>
          <a:stretch>
            <a:fillRect/>
          </a:stretch>
        </p:blipFill>
        <p:spPr>
          <a:xfrm>
            <a:off x="336332" y="1444976"/>
            <a:ext cx="11624440" cy="5208072"/>
          </a:xfrm>
          <a:prstGeom prst="rect">
            <a:avLst/>
          </a:prstGeom>
        </p:spPr>
      </p:pic>
      <p:sp>
        <p:nvSpPr>
          <p:cNvPr id="5" name="Tekstiruutu 4"/>
          <p:cNvSpPr txBox="1"/>
          <p:nvPr/>
        </p:nvSpPr>
        <p:spPr>
          <a:xfrm>
            <a:off x="1376736" y="518879"/>
            <a:ext cx="10584036" cy="523220"/>
          </a:xfrm>
          <a:prstGeom prst="rect">
            <a:avLst/>
          </a:prstGeom>
          <a:noFill/>
        </p:spPr>
        <p:txBody>
          <a:bodyPr wrap="square" rtlCol="0">
            <a:spAutoFit/>
          </a:bodyPr>
          <a:lstStyle/>
          <a:p>
            <a:r>
              <a:rPr lang="fi-FI" sz="2800" dirty="0">
                <a:latin typeface="Arial Black" panose="020B0A04020102020204" pitchFamily="34" charset="0"/>
              </a:rPr>
              <a:t>STEPS &amp; PROCESS…</a:t>
            </a:r>
          </a:p>
        </p:txBody>
      </p:sp>
    </p:spTree>
    <p:extLst>
      <p:ext uri="{BB962C8B-B14F-4D97-AF65-F5344CB8AC3E}">
        <p14:creationId xmlns:p14="http://schemas.microsoft.com/office/powerpoint/2010/main" val="26512226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p:cNvSpPr>
            <a:spLocks noGrp="1"/>
          </p:cNvSpPr>
          <p:nvPr>
            <p:ph type="title"/>
          </p:nvPr>
        </p:nvSpPr>
        <p:spPr>
          <a:xfrm>
            <a:off x="284479" y="5856375"/>
            <a:ext cx="11235447" cy="670884"/>
          </a:xfrm>
        </p:spPr>
        <p:txBody>
          <a:bodyPr/>
          <a:lstStyle/>
          <a:p>
            <a:r>
              <a:rPr lang="fi-FI" sz="3200" dirty="0">
                <a:latin typeface="Arial Black" panose="020B0A04020102020204" pitchFamily="34" charset="0"/>
              </a:rPr>
              <a:t>GOALS</a:t>
            </a:r>
          </a:p>
        </p:txBody>
      </p:sp>
      <p:sp>
        <p:nvSpPr>
          <p:cNvPr id="4" name="Dian numeron paikkamerkki 3"/>
          <p:cNvSpPr>
            <a:spLocks noGrp="1"/>
          </p:cNvSpPr>
          <p:nvPr>
            <p:ph type="sldNum" sz="quarter" idx="12"/>
          </p:nvPr>
        </p:nvSpPr>
        <p:spPr/>
        <p:txBody>
          <a:bodyPr/>
          <a:lstStyle/>
          <a:p>
            <a:fld id="{66B0B938-106A-4E9D-9931-8D19B263D192}" type="slidenum">
              <a:rPr lang="fi-FI" smtClean="0"/>
              <a:t>23</a:t>
            </a:fld>
            <a:endParaRPr lang="fi-FI"/>
          </a:p>
        </p:txBody>
      </p:sp>
      <p:pic>
        <p:nvPicPr>
          <p:cNvPr id="9" name="Kuvan paikkamerkki 8"/>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25500" r="25500"/>
          <a:stretch>
            <a:fillRect/>
          </a:stretch>
        </p:blipFill>
        <p:spPr>
          <a:xfrm>
            <a:off x="4259263" y="219075"/>
            <a:ext cx="3683000" cy="5637213"/>
          </a:xfrm>
        </p:spPr>
      </p:pic>
      <p:sp>
        <p:nvSpPr>
          <p:cNvPr id="7" name="Tekstiruutu 6"/>
          <p:cNvSpPr txBox="1"/>
          <p:nvPr/>
        </p:nvSpPr>
        <p:spPr>
          <a:xfrm>
            <a:off x="8059956" y="188768"/>
            <a:ext cx="4058921" cy="5293757"/>
          </a:xfrm>
          <a:prstGeom prst="rect">
            <a:avLst/>
          </a:prstGeom>
          <a:noFill/>
        </p:spPr>
        <p:txBody>
          <a:bodyPr wrap="square" rtlCol="0">
            <a:spAutoFit/>
          </a:bodyPr>
          <a:lstStyle/>
          <a:p>
            <a:r>
              <a:rPr lang="fi-FI" dirty="0">
                <a:latin typeface="Arial Black" panose="020B0A04020102020204" pitchFamily="34" charset="0"/>
              </a:rPr>
              <a:t>For </a:t>
            </a:r>
            <a:r>
              <a:rPr lang="fi-FI" dirty="0" err="1">
                <a:latin typeface="Arial Black" panose="020B0A04020102020204" pitchFamily="34" charset="0"/>
              </a:rPr>
              <a:t>participants</a:t>
            </a:r>
            <a:r>
              <a:rPr lang="fi-FI" dirty="0">
                <a:latin typeface="Arial Black" panose="020B0A04020102020204" pitchFamily="34" charset="0"/>
              </a:rPr>
              <a:t> and </a:t>
            </a:r>
            <a:r>
              <a:rPr lang="fi-FI" dirty="0" err="1">
                <a:latin typeface="Arial Black" panose="020B0A04020102020204" pitchFamily="34" charset="0"/>
              </a:rPr>
              <a:t>citizens</a:t>
            </a:r>
            <a:endParaRPr lang="fi-FI" dirty="0">
              <a:latin typeface="Arial Black" panose="020B0A04020102020204" pitchFamily="34" charset="0"/>
            </a:endParaRPr>
          </a:p>
          <a:p>
            <a:endParaRPr lang="fi-FI" sz="2000" dirty="0">
              <a:latin typeface="Arial Black" panose="020B0A04020102020204" pitchFamily="34" charset="0"/>
            </a:endParaRPr>
          </a:p>
          <a:p>
            <a:pPr marL="285750" indent="-285750">
              <a:buFont typeface="Arial" panose="020B0604020202020204" pitchFamily="34" charset="0"/>
              <a:buChar char="•"/>
            </a:pPr>
            <a:r>
              <a:rPr lang="fi-FI" sz="2000" dirty="0" err="1"/>
              <a:t>Influence</a:t>
            </a:r>
            <a:r>
              <a:rPr lang="fi-FI" sz="2000" dirty="0"/>
              <a:t> </a:t>
            </a:r>
            <a:r>
              <a:rPr lang="fi-FI" sz="2000" dirty="0" err="1"/>
              <a:t>the</a:t>
            </a:r>
            <a:r>
              <a:rPr lang="fi-FI" sz="2000" dirty="0"/>
              <a:t> </a:t>
            </a:r>
            <a:r>
              <a:rPr lang="fi-FI" sz="2000" dirty="0" err="1"/>
              <a:t>planning</a:t>
            </a:r>
            <a:r>
              <a:rPr lang="fi-FI" sz="2000" dirty="0"/>
              <a:t> </a:t>
            </a:r>
            <a:r>
              <a:rPr lang="fi-FI" sz="2000" dirty="0" err="1"/>
              <a:t>process</a:t>
            </a:r>
            <a:r>
              <a:rPr lang="fi-FI" sz="2000" dirty="0"/>
              <a:t>, </a:t>
            </a:r>
            <a:r>
              <a:rPr lang="fi-FI" sz="2000" dirty="0" err="1"/>
              <a:t>make</a:t>
            </a:r>
            <a:r>
              <a:rPr lang="fi-FI" sz="2000" dirty="0"/>
              <a:t> an </a:t>
            </a:r>
            <a:r>
              <a:rPr lang="fi-FI" sz="2000" dirty="0" err="1"/>
              <a:t>impact</a:t>
            </a:r>
            <a:endParaRPr lang="fi-FI" sz="2000" dirty="0"/>
          </a:p>
          <a:p>
            <a:pPr marL="285750" indent="-285750">
              <a:buFont typeface="Arial" panose="020B0604020202020204" pitchFamily="34" charset="0"/>
              <a:buChar char="•"/>
            </a:pPr>
            <a:r>
              <a:rPr lang="fi-FI" sz="2000" dirty="0" err="1"/>
              <a:t>It’s</a:t>
            </a:r>
            <a:r>
              <a:rPr lang="fi-FI" sz="2000" dirty="0"/>
              <a:t> </a:t>
            </a:r>
            <a:r>
              <a:rPr lang="fi-FI" sz="2000" dirty="0" err="1"/>
              <a:t>not</a:t>
            </a:r>
            <a:r>
              <a:rPr lang="fi-FI" sz="2000" dirty="0"/>
              <a:t> just </a:t>
            </a:r>
            <a:r>
              <a:rPr lang="fi-FI" sz="2000" dirty="0" err="1"/>
              <a:t>about</a:t>
            </a:r>
            <a:r>
              <a:rPr lang="fi-FI" sz="2000" dirty="0"/>
              <a:t> </a:t>
            </a:r>
            <a:r>
              <a:rPr lang="fi-FI" sz="2000" dirty="0" err="1"/>
              <a:t>knowing</a:t>
            </a:r>
            <a:r>
              <a:rPr lang="fi-FI" sz="2000" dirty="0"/>
              <a:t> </a:t>
            </a:r>
            <a:r>
              <a:rPr lang="fi-FI" sz="2000" dirty="0" err="1"/>
              <a:t>the</a:t>
            </a:r>
            <a:r>
              <a:rPr lang="fi-FI" sz="2000" dirty="0"/>
              <a:t> </a:t>
            </a:r>
            <a:r>
              <a:rPr lang="fi-FI" sz="2000" dirty="0" err="1"/>
              <a:t>customers</a:t>
            </a:r>
            <a:r>
              <a:rPr lang="fi-FI" sz="2000" dirty="0"/>
              <a:t> </a:t>
            </a:r>
            <a:r>
              <a:rPr lang="fi-FI" sz="2000" dirty="0" err="1"/>
              <a:t>but</a:t>
            </a:r>
            <a:r>
              <a:rPr lang="fi-FI" sz="2000" dirty="0"/>
              <a:t> </a:t>
            </a:r>
            <a:r>
              <a:rPr lang="fi-FI" sz="2000" dirty="0" err="1"/>
              <a:t>building</a:t>
            </a:r>
            <a:r>
              <a:rPr lang="fi-FI" sz="2000" dirty="0"/>
              <a:t> </a:t>
            </a:r>
            <a:r>
              <a:rPr lang="fi-FI" sz="2000" dirty="0" err="1"/>
              <a:t>trust</a:t>
            </a:r>
            <a:r>
              <a:rPr lang="fi-FI" sz="2000" dirty="0"/>
              <a:t> and a </a:t>
            </a:r>
            <a:r>
              <a:rPr lang="fi-FI" sz="2000" dirty="0" err="1"/>
              <a:t>community</a:t>
            </a:r>
            <a:endParaRPr lang="fi-FI" sz="2000" dirty="0"/>
          </a:p>
          <a:p>
            <a:pPr marL="285750" indent="-285750">
              <a:buFont typeface="Arial" panose="020B0604020202020204" pitchFamily="34" charset="0"/>
              <a:buChar char="•"/>
            </a:pPr>
            <a:r>
              <a:rPr lang="fi-FI" sz="2000" dirty="0" err="1"/>
              <a:t>Meet</a:t>
            </a:r>
            <a:r>
              <a:rPr lang="fi-FI" sz="2000" dirty="0"/>
              <a:t> </a:t>
            </a:r>
            <a:r>
              <a:rPr lang="fi-FI" sz="2000" dirty="0" err="1"/>
              <a:t>new</a:t>
            </a:r>
            <a:r>
              <a:rPr lang="fi-FI" sz="2000" dirty="0"/>
              <a:t> </a:t>
            </a:r>
            <a:r>
              <a:rPr lang="fi-FI" sz="2000" dirty="0" err="1"/>
              <a:t>people</a:t>
            </a:r>
            <a:r>
              <a:rPr lang="fi-FI" sz="2000" dirty="0"/>
              <a:t>, </a:t>
            </a:r>
            <a:r>
              <a:rPr lang="fi-FI" sz="2000" dirty="0" err="1"/>
              <a:t>learn</a:t>
            </a:r>
            <a:r>
              <a:rPr lang="fi-FI" sz="2000" dirty="0"/>
              <a:t> </a:t>
            </a:r>
            <a:r>
              <a:rPr lang="fi-FI" sz="2000" dirty="0" err="1"/>
              <a:t>new</a:t>
            </a:r>
            <a:r>
              <a:rPr lang="fi-FI" sz="2000" dirty="0"/>
              <a:t> </a:t>
            </a:r>
            <a:r>
              <a:rPr lang="fi-FI" sz="2000" dirty="0" err="1"/>
              <a:t>skills</a:t>
            </a:r>
            <a:r>
              <a:rPr lang="fi-FI" sz="2000" dirty="0"/>
              <a:t>, </a:t>
            </a:r>
            <a:r>
              <a:rPr lang="fi-FI" sz="2000" dirty="0" err="1"/>
              <a:t>discover</a:t>
            </a:r>
            <a:r>
              <a:rPr lang="fi-FI" sz="2000" dirty="0"/>
              <a:t> </a:t>
            </a:r>
            <a:r>
              <a:rPr lang="fi-FI" sz="2000" dirty="0" err="1"/>
              <a:t>new</a:t>
            </a:r>
            <a:r>
              <a:rPr lang="fi-FI" sz="2000" dirty="0"/>
              <a:t> </a:t>
            </a:r>
            <a:r>
              <a:rPr lang="fi-FI" sz="2000" dirty="0" err="1"/>
              <a:t>things</a:t>
            </a:r>
            <a:endParaRPr lang="fi-FI" sz="2000" dirty="0"/>
          </a:p>
          <a:p>
            <a:pPr marL="285750" indent="-285750">
              <a:buFont typeface="Arial" panose="020B0604020202020204" pitchFamily="34" charset="0"/>
              <a:buChar char="•"/>
            </a:pPr>
            <a:r>
              <a:rPr lang="fi-FI" sz="2000" dirty="0" err="1"/>
              <a:t>What</a:t>
            </a:r>
            <a:r>
              <a:rPr lang="fi-FI" sz="2000" dirty="0"/>
              <a:t> is </a:t>
            </a:r>
            <a:r>
              <a:rPr lang="fi-FI" sz="2000" dirty="0" err="1"/>
              <a:t>relevant</a:t>
            </a:r>
            <a:r>
              <a:rPr lang="fi-FI" sz="2000" dirty="0"/>
              <a:t> for </a:t>
            </a:r>
            <a:r>
              <a:rPr lang="fi-FI" sz="2000" dirty="0" err="1"/>
              <a:t>you</a:t>
            </a:r>
            <a:r>
              <a:rPr lang="fi-FI" sz="2000" dirty="0"/>
              <a:t>, and </a:t>
            </a:r>
            <a:r>
              <a:rPr lang="fi-FI" sz="2000" dirty="0" err="1"/>
              <a:t>what</a:t>
            </a:r>
            <a:r>
              <a:rPr lang="fi-FI" sz="2000" dirty="0"/>
              <a:t> is </a:t>
            </a:r>
            <a:r>
              <a:rPr lang="fi-FI" sz="2000" dirty="0" err="1"/>
              <a:t>relevant</a:t>
            </a:r>
            <a:r>
              <a:rPr lang="fi-FI" sz="2000" dirty="0"/>
              <a:t> to </a:t>
            </a:r>
            <a:r>
              <a:rPr lang="fi-FI" sz="2000" dirty="0" err="1"/>
              <a:t>the</a:t>
            </a:r>
            <a:r>
              <a:rPr lang="fi-FI" sz="2000" dirty="0"/>
              <a:t> person </a:t>
            </a:r>
            <a:r>
              <a:rPr lang="fi-FI" sz="2000" dirty="0" err="1"/>
              <a:t>sitting</a:t>
            </a:r>
            <a:r>
              <a:rPr lang="fi-FI" sz="2000" dirty="0"/>
              <a:t> </a:t>
            </a:r>
            <a:r>
              <a:rPr lang="fi-FI" sz="2000" dirty="0" err="1"/>
              <a:t>next</a:t>
            </a:r>
            <a:r>
              <a:rPr lang="fi-FI" sz="2000" dirty="0"/>
              <a:t> to </a:t>
            </a:r>
            <a:r>
              <a:rPr lang="fi-FI" sz="2000" dirty="0" err="1"/>
              <a:t>you</a:t>
            </a:r>
            <a:r>
              <a:rPr lang="fi-FI" sz="2000" dirty="0"/>
              <a:t> – </a:t>
            </a:r>
            <a:r>
              <a:rPr lang="fi-FI" sz="2000" dirty="0" err="1"/>
              <a:t>learning</a:t>
            </a:r>
            <a:r>
              <a:rPr lang="fi-FI" sz="2000" dirty="0"/>
              <a:t> </a:t>
            </a:r>
            <a:r>
              <a:rPr lang="fi-FI" sz="2000" dirty="0" err="1"/>
              <a:t>empathy</a:t>
            </a:r>
            <a:r>
              <a:rPr lang="fi-FI" sz="2000" dirty="0"/>
              <a:t> &amp; </a:t>
            </a:r>
            <a:r>
              <a:rPr lang="fi-FI" sz="2000" dirty="0" err="1"/>
              <a:t>democracy</a:t>
            </a:r>
            <a:r>
              <a:rPr lang="fi-FI" sz="2000" dirty="0"/>
              <a:t> in </a:t>
            </a:r>
            <a:r>
              <a:rPr lang="fi-FI" sz="2000" dirty="0" err="1"/>
              <a:t>practice</a:t>
            </a:r>
            <a:endParaRPr lang="fi-FI" sz="2000" dirty="0"/>
          </a:p>
          <a:p>
            <a:pPr marL="285750" indent="-285750">
              <a:buFont typeface="Arial" panose="020B0604020202020204" pitchFamily="34" charset="0"/>
              <a:buChar char="•"/>
            </a:pPr>
            <a:r>
              <a:rPr lang="fi-FI" sz="2000" dirty="0"/>
              <a:t>Make </a:t>
            </a:r>
            <a:r>
              <a:rPr lang="fi-FI" sz="2000" dirty="0" err="1"/>
              <a:t>library</a:t>
            </a:r>
            <a:r>
              <a:rPr lang="fi-FI" sz="2000" dirty="0"/>
              <a:t> </a:t>
            </a:r>
            <a:r>
              <a:rPr lang="fi-FI" sz="2000" dirty="0" err="1"/>
              <a:t>matter</a:t>
            </a:r>
            <a:r>
              <a:rPr lang="fi-FI" sz="2000" dirty="0"/>
              <a:t> to </a:t>
            </a:r>
            <a:r>
              <a:rPr lang="fi-FI" sz="2000" dirty="0" err="1"/>
              <a:t>you</a:t>
            </a:r>
            <a:r>
              <a:rPr lang="fi-FI" sz="2000" dirty="0"/>
              <a:t> and to </a:t>
            </a:r>
            <a:r>
              <a:rPr lang="fi-FI" sz="2000" dirty="0" err="1"/>
              <a:t>your</a:t>
            </a:r>
            <a:r>
              <a:rPr lang="fi-FI" sz="2000" dirty="0"/>
              <a:t> </a:t>
            </a:r>
            <a:r>
              <a:rPr lang="fi-FI" sz="2000" dirty="0" err="1"/>
              <a:t>community</a:t>
            </a:r>
            <a:endParaRPr lang="fi-FI" sz="2000" dirty="0"/>
          </a:p>
          <a:p>
            <a:pPr marL="285750" indent="-285750">
              <a:buFont typeface="Arial" panose="020B0604020202020204" pitchFamily="34" charset="0"/>
              <a:buChar char="•"/>
            </a:pPr>
            <a:r>
              <a:rPr lang="fi-FI" sz="2000" dirty="0" err="1">
                <a:latin typeface="+mj-lt"/>
              </a:rPr>
              <a:t>Have</a:t>
            </a:r>
            <a:r>
              <a:rPr lang="fi-FI" sz="2000" dirty="0">
                <a:latin typeface="+mj-lt"/>
              </a:rPr>
              <a:t> </a:t>
            </a:r>
            <a:r>
              <a:rPr lang="fi-FI" sz="2000" dirty="0" err="1">
                <a:latin typeface="+mj-lt"/>
              </a:rPr>
              <a:t>fun</a:t>
            </a:r>
            <a:r>
              <a:rPr lang="fi-FI" sz="2000" dirty="0">
                <a:latin typeface="+mj-lt"/>
              </a:rPr>
              <a:t>, </a:t>
            </a:r>
            <a:r>
              <a:rPr lang="fi-FI" sz="2000" dirty="0" err="1">
                <a:latin typeface="+mj-lt"/>
              </a:rPr>
              <a:t>be</a:t>
            </a:r>
            <a:r>
              <a:rPr lang="fi-FI" sz="2000" dirty="0">
                <a:latin typeface="+mj-lt"/>
              </a:rPr>
              <a:t> </a:t>
            </a:r>
            <a:r>
              <a:rPr lang="fi-FI" sz="2000" dirty="0" err="1">
                <a:latin typeface="+mj-lt"/>
              </a:rPr>
              <a:t>useful</a:t>
            </a:r>
            <a:r>
              <a:rPr lang="fi-FI" sz="2000" dirty="0">
                <a:latin typeface="+mj-lt"/>
              </a:rPr>
              <a:t>, help </a:t>
            </a:r>
            <a:r>
              <a:rPr lang="fi-FI" sz="2000" dirty="0" err="1">
                <a:latin typeface="+mj-lt"/>
              </a:rPr>
              <a:t>others</a:t>
            </a:r>
            <a:endParaRPr lang="fi-FI" dirty="0">
              <a:latin typeface="Arial Black" panose="020B0A04020102020204" pitchFamily="34" charset="0"/>
            </a:endParaRPr>
          </a:p>
        </p:txBody>
      </p:sp>
      <p:sp>
        <p:nvSpPr>
          <p:cNvPr id="8" name="Tekstiruutu 7"/>
          <p:cNvSpPr txBox="1"/>
          <p:nvPr/>
        </p:nvSpPr>
        <p:spPr>
          <a:xfrm>
            <a:off x="141076" y="219075"/>
            <a:ext cx="4118187" cy="5816977"/>
          </a:xfrm>
          <a:prstGeom prst="rect">
            <a:avLst/>
          </a:prstGeom>
          <a:noFill/>
        </p:spPr>
        <p:txBody>
          <a:bodyPr wrap="square" rtlCol="0">
            <a:spAutoFit/>
          </a:bodyPr>
          <a:lstStyle/>
          <a:p>
            <a:r>
              <a:rPr lang="fi-FI" dirty="0">
                <a:latin typeface="Arial Black" panose="020B0A04020102020204" pitchFamily="34" charset="0"/>
              </a:rPr>
              <a:t>For us as a </a:t>
            </a:r>
            <a:r>
              <a:rPr lang="fi-FI" dirty="0" err="1">
                <a:latin typeface="Arial Black" panose="020B0A04020102020204" pitchFamily="34" charset="0"/>
              </a:rPr>
              <a:t>library</a:t>
            </a:r>
            <a:r>
              <a:rPr lang="fi-FI" dirty="0">
                <a:latin typeface="Arial Black" panose="020B0A04020102020204" pitchFamily="34" charset="0"/>
              </a:rPr>
              <a:t> and as a  </a:t>
            </a:r>
            <a:r>
              <a:rPr lang="fi-FI" dirty="0" err="1">
                <a:latin typeface="Arial Black" panose="020B0A04020102020204" pitchFamily="34" charset="0"/>
              </a:rPr>
              <a:t>public</a:t>
            </a:r>
            <a:r>
              <a:rPr lang="fi-FI" dirty="0">
                <a:latin typeface="Arial Black" panose="020B0A04020102020204" pitchFamily="34" charset="0"/>
              </a:rPr>
              <a:t> </a:t>
            </a:r>
            <a:r>
              <a:rPr lang="fi-FI" dirty="0" err="1">
                <a:latin typeface="Arial Black" panose="020B0A04020102020204" pitchFamily="34" charset="0"/>
              </a:rPr>
              <a:t>service</a:t>
            </a:r>
            <a:endParaRPr lang="fi-FI" dirty="0">
              <a:latin typeface="Arial Black" panose="020B0A04020102020204" pitchFamily="34" charset="0"/>
            </a:endParaRPr>
          </a:p>
          <a:p>
            <a:endParaRPr lang="fi-FI" dirty="0">
              <a:latin typeface="Arial Black" panose="020B0A04020102020204" pitchFamily="34" charset="0"/>
            </a:endParaRPr>
          </a:p>
          <a:p>
            <a:pPr marL="285750" indent="-285750">
              <a:buFont typeface="Arial" panose="020B0604020202020204" pitchFamily="34" charset="0"/>
              <a:buChar char="•"/>
            </a:pPr>
            <a:r>
              <a:rPr lang="fi-FI" sz="2000" dirty="0" err="1">
                <a:latin typeface="+mj-lt"/>
              </a:rPr>
              <a:t>Getting</a:t>
            </a:r>
            <a:r>
              <a:rPr lang="fi-FI" sz="2000" dirty="0">
                <a:latin typeface="+mj-lt"/>
              </a:rPr>
              <a:t> to </a:t>
            </a:r>
            <a:r>
              <a:rPr lang="fi-FI" sz="2000" dirty="0" err="1">
                <a:latin typeface="+mj-lt"/>
              </a:rPr>
              <a:t>know</a:t>
            </a:r>
            <a:r>
              <a:rPr lang="fi-FI" sz="2000" dirty="0">
                <a:latin typeface="+mj-lt"/>
              </a:rPr>
              <a:t> </a:t>
            </a:r>
            <a:r>
              <a:rPr lang="fi-FI" sz="2000" dirty="0" err="1">
                <a:latin typeface="+mj-lt"/>
              </a:rPr>
              <a:t>our</a:t>
            </a:r>
            <a:r>
              <a:rPr lang="fi-FI" sz="2000" dirty="0">
                <a:latin typeface="+mj-lt"/>
              </a:rPr>
              <a:t> </a:t>
            </a:r>
            <a:r>
              <a:rPr lang="fi-FI" sz="2000" dirty="0" err="1">
                <a:latin typeface="+mj-lt"/>
              </a:rPr>
              <a:t>customers</a:t>
            </a:r>
            <a:r>
              <a:rPr lang="fi-FI" sz="2000" dirty="0">
                <a:latin typeface="+mj-lt"/>
              </a:rPr>
              <a:t> </a:t>
            </a:r>
            <a:r>
              <a:rPr lang="fi-FI" sz="2000" dirty="0" err="1">
                <a:latin typeface="+mj-lt"/>
              </a:rPr>
              <a:t>more</a:t>
            </a:r>
            <a:r>
              <a:rPr lang="fi-FI" sz="2000" dirty="0">
                <a:latin typeface="+mj-lt"/>
              </a:rPr>
              <a:t> </a:t>
            </a:r>
            <a:r>
              <a:rPr lang="fi-FI" sz="2000" dirty="0" err="1">
                <a:latin typeface="+mj-lt"/>
              </a:rPr>
              <a:t>personally</a:t>
            </a:r>
            <a:r>
              <a:rPr lang="fi-FI" sz="2000" dirty="0">
                <a:latin typeface="+mj-lt"/>
              </a:rPr>
              <a:t>, </a:t>
            </a:r>
            <a:r>
              <a:rPr lang="fi-FI" sz="2000" dirty="0" err="1">
                <a:latin typeface="+mj-lt"/>
              </a:rPr>
              <a:t>finding</a:t>
            </a:r>
            <a:r>
              <a:rPr lang="fi-FI" sz="2000" dirty="0">
                <a:latin typeface="+mj-lt"/>
              </a:rPr>
              <a:t> </a:t>
            </a:r>
            <a:r>
              <a:rPr lang="fi-FI" sz="2000" dirty="0" err="1">
                <a:latin typeface="+mj-lt"/>
              </a:rPr>
              <a:t>new</a:t>
            </a:r>
            <a:r>
              <a:rPr lang="fi-FI" sz="2000" dirty="0">
                <a:latin typeface="+mj-lt"/>
              </a:rPr>
              <a:t> </a:t>
            </a:r>
            <a:r>
              <a:rPr lang="fi-FI" sz="2000" dirty="0" err="1">
                <a:latin typeface="+mj-lt"/>
              </a:rPr>
              <a:t>target</a:t>
            </a:r>
            <a:r>
              <a:rPr lang="fi-FI" sz="2000" dirty="0">
                <a:latin typeface="+mj-lt"/>
              </a:rPr>
              <a:t> </a:t>
            </a:r>
            <a:r>
              <a:rPr lang="fi-FI" sz="2000" dirty="0" err="1">
                <a:latin typeface="+mj-lt"/>
              </a:rPr>
              <a:t>groups</a:t>
            </a:r>
            <a:r>
              <a:rPr lang="fi-FI" sz="2000" dirty="0">
                <a:latin typeface="+mj-lt"/>
              </a:rPr>
              <a:t>, </a:t>
            </a:r>
            <a:r>
              <a:rPr lang="fi-FI" sz="2000" dirty="0" err="1">
                <a:latin typeface="+mj-lt"/>
              </a:rPr>
              <a:t>understanding</a:t>
            </a:r>
            <a:r>
              <a:rPr lang="fi-FI" sz="2000" dirty="0">
                <a:latin typeface="+mj-lt"/>
              </a:rPr>
              <a:t> </a:t>
            </a:r>
            <a:r>
              <a:rPr lang="fi-FI" sz="2000" dirty="0" err="1">
                <a:latin typeface="+mj-lt"/>
              </a:rPr>
              <a:t>citizens</a:t>
            </a:r>
            <a:r>
              <a:rPr lang="fi-FI" sz="2000" dirty="0">
                <a:latin typeface="+mj-lt"/>
              </a:rPr>
              <a:t>’ </a:t>
            </a:r>
            <a:r>
              <a:rPr lang="fi-FI" sz="2000" dirty="0" err="1">
                <a:latin typeface="+mj-lt"/>
              </a:rPr>
              <a:t>needs</a:t>
            </a:r>
            <a:endParaRPr lang="fi-FI" sz="2000" dirty="0">
              <a:latin typeface="+mj-lt"/>
            </a:endParaRPr>
          </a:p>
          <a:p>
            <a:pPr marL="285750" indent="-285750">
              <a:buFont typeface="Arial" panose="020B0604020202020204" pitchFamily="34" charset="0"/>
              <a:buChar char="•"/>
            </a:pPr>
            <a:r>
              <a:rPr lang="fi-FI" sz="2000" dirty="0" err="1"/>
              <a:t>Testing</a:t>
            </a:r>
            <a:r>
              <a:rPr lang="fi-FI" sz="2000" dirty="0"/>
              <a:t> and </a:t>
            </a:r>
            <a:r>
              <a:rPr lang="fi-FI" sz="2000" dirty="0" err="1"/>
              <a:t>prototyping</a:t>
            </a:r>
            <a:r>
              <a:rPr lang="fi-FI" sz="2000" dirty="0"/>
              <a:t> </a:t>
            </a:r>
            <a:r>
              <a:rPr lang="fi-FI" sz="2000" dirty="0" err="1"/>
              <a:t>ideas</a:t>
            </a:r>
            <a:endParaRPr lang="fi-FI" sz="2000" dirty="0"/>
          </a:p>
          <a:p>
            <a:pPr marL="285750" indent="-285750">
              <a:buFont typeface="Arial" panose="020B0604020202020204" pitchFamily="34" charset="0"/>
              <a:buChar char="•"/>
            </a:pPr>
            <a:r>
              <a:rPr lang="fi-FI" sz="2000" dirty="0" err="1"/>
              <a:t>Creating</a:t>
            </a:r>
            <a:r>
              <a:rPr lang="fi-FI" sz="2000" dirty="0"/>
              <a:t> </a:t>
            </a:r>
            <a:r>
              <a:rPr lang="fi-FI" sz="2000" dirty="0" err="1"/>
              <a:t>service</a:t>
            </a:r>
            <a:r>
              <a:rPr lang="fi-FI" sz="2000" dirty="0"/>
              <a:t> </a:t>
            </a:r>
            <a:r>
              <a:rPr lang="fi-FI" sz="2000" dirty="0" err="1"/>
              <a:t>concepts</a:t>
            </a:r>
            <a:r>
              <a:rPr lang="fi-FI" sz="2000" dirty="0"/>
              <a:t> and </a:t>
            </a:r>
            <a:r>
              <a:rPr lang="fi-FI" sz="2000" dirty="0" err="1"/>
              <a:t>solutions</a:t>
            </a:r>
            <a:r>
              <a:rPr lang="fi-FI" sz="2000" dirty="0"/>
              <a:t> </a:t>
            </a:r>
            <a:r>
              <a:rPr lang="fi-FI" sz="2000" dirty="0" err="1"/>
              <a:t>that</a:t>
            </a:r>
            <a:r>
              <a:rPr lang="fi-FI" sz="2000" dirty="0"/>
              <a:t> </a:t>
            </a:r>
            <a:r>
              <a:rPr lang="fi-FI" sz="2000" dirty="0" err="1"/>
              <a:t>can</a:t>
            </a:r>
            <a:r>
              <a:rPr lang="fi-FI" sz="2000" dirty="0"/>
              <a:t> </a:t>
            </a:r>
            <a:r>
              <a:rPr lang="fi-FI" sz="2000" dirty="0" err="1"/>
              <a:t>compelement</a:t>
            </a:r>
            <a:r>
              <a:rPr lang="fi-FI" sz="2000" dirty="0"/>
              <a:t> </a:t>
            </a:r>
            <a:r>
              <a:rPr lang="fi-FI" sz="2000" dirty="0" err="1"/>
              <a:t>or</a:t>
            </a:r>
            <a:r>
              <a:rPr lang="fi-FI" sz="2000" dirty="0"/>
              <a:t> </a:t>
            </a:r>
            <a:r>
              <a:rPr lang="fi-FI" sz="2000" dirty="0" err="1"/>
              <a:t>question</a:t>
            </a:r>
            <a:r>
              <a:rPr lang="fi-FI" sz="2000" dirty="0"/>
              <a:t> </a:t>
            </a:r>
            <a:r>
              <a:rPr lang="fi-FI" sz="2000" dirty="0" err="1"/>
              <a:t>those</a:t>
            </a:r>
            <a:r>
              <a:rPr lang="fi-FI" sz="2000" dirty="0"/>
              <a:t> </a:t>
            </a:r>
            <a:r>
              <a:rPr lang="fi-FI" sz="2000" dirty="0" err="1"/>
              <a:t>constructed</a:t>
            </a:r>
            <a:r>
              <a:rPr lang="fi-FI" sz="2000" dirty="0"/>
              <a:t> </a:t>
            </a:r>
            <a:r>
              <a:rPr lang="fi-FI" sz="2000" dirty="0" err="1"/>
              <a:t>by</a:t>
            </a:r>
            <a:r>
              <a:rPr lang="fi-FI" sz="2000" dirty="0"/>
              <a:t> </a:t>
            </a:r>
            <a:r>
              <a:rPr lang="fi-FI" sz="2000" dirty="0" err="1"/>
              <a:t>library</a:t>
            </a:r>
            <a:r>
              <a:rPr lang="fi-FI" sz="2000" dirty="0"/>
              <a:t> </a:t>
            </a:r>
            <a:r>
              <a:rPr lang="fi-FI" sz="2000" dirty="0" err="1"/>
              <a:t>staff</a:t>
            </a:r>
            <a:r>
              <a:rPr lang="fi-FI" sz="2000" dirty="0"/>
              <a:t>, </a:t>
            </a:r>
            <a:r>
              <a:rPr lang="fi-FI" sz="2000" dirty="0" err="1"/>
              <a:t>architects</a:t>
            </a:r>
            <a:r>
              <a:rPr lang="fi-FI" sz="2000" dirty="0"/>
              <a:t> &amp; </a:t>
            </a:r>
            <a:r>
              <a:rPr lang="fi-FI" sz="2000" dirty="0" err="1"/>
              <a:t>planners</a:t>
            </a:r>
            <a:endParaRPr lang="fi-FI" sz="2000" dirty="0">
              <a:latin typeface="+mj-lt"/>
            </a:endParaRPr>
          </a:p>
          <a:p>
            <a:pPr marL="285750" indent="-285750">
              <a:buFont typeface="Arial" panose="020B0604020202020204" pitchFamily="34" charset="0"/>
              <a:buChar char="•"/>
            </a:pPr>
            <a:r>
              <a:rPr lang="fi-FI" sz="2000" dirty="0" err="1">
                <a:latin typeface="+mj-lt"/>
              </a:rPr>
              <a:t>Creating</a:t>
            </a:r>
            <a:r>
              <a:rPr lang="fi-FI" sz="2000" dirty="0">
                <a:latin typeface="+mj-lt"/>
              </a:rPr>
              <a:t> a culture of </a:t>
            </a:r>
            <a:r>
              <a:rPr lang="fi-FI" sz="2000" dirty="0" err="1">
                <a:latin typeface="+mj-lt"/>
              </a:rPr>
              <a:t>experimention</a:t>
            </a:r>
            <a:r>
              <a:rPr lang="fi-FI" sz="2000" dirty="0">
                <a:latin typeface="+mj-lt"/>
              </a:rPr>
              <a:t> </a:t>
            </a:r>
            <a:r>
              <a:rPr lang="fi-FI" sz="2000" dirty="0" err="1">
                <a:latin typeface="+mj-lt"/>
              </a:rPr>
              <a:t>instead</a:t>
            </a:r>
            <a:r>
              <a:rPr lang="fi-FI" sz="2000" dirty="0">
                <a:latin typeface="+mj-lt"/>
              </a:rPr>
              <a:t> of </a:t>
            </a:r>
            <a:r>
              <a:rPr lang="fi-FI" sz="2000" dirty="0" err="1">
                <a:latin typeface="+mj-lt"/>
              </a:rPr>
              <a:t>rigid</a:t>
            </a:r>
            <a:r>
              <a:rPr lang="fi-FI" sz="2000" dirty="0">
                <a:latin typeface="+mj-lt"/>
              </a:rPr>
              <a:t> </a:t>
            </a:r>
            <a:r>
              <a:rPr lang="fi-FI" sz="2000" dirty="0" err="1">
                <a:latin typeface="+mj-lt"/>
              </a:rPr>
              <a:t>planning</a:t>
            </a:r>
            <a:r>
              <a:rPr lang="fi-FI" sz="2000" dirty="0">
                <a:latin typeface="+mj-lt"/>
              </a:rPr>
              <a:t> </a:t>
            </a:r>
            <a:r>
              <a:rPr lang="fi-FI" sz="2000" dirty="0" err="1">
                <a:latin typeface="+mj-lt"/>
              </a:rPr>
              <a:t>processes</a:t>
            </a:r>
            <a:endParaRPr lang="fi-FI" sz="2000" dirty="0">
              <a:latin typeface="+mj-lt"/>
            </a:endParaRPr>
          </a:p>
          <a:p>
            <a:pPr marL="285750" indent="-285750">
              <a:buFont typeface="Arial" panose="020B0604020202020204" pitchFamily="34" charset="0"/>
              <a:buChar char="•"/>
            </a:pPr>
            <a:r>
              <a:rPr lang="fi-FI" sz="2000" dirty="0">
                <a:latin typeface="+mj-lt"/>
              </a:rPr>
              <a:t>Building ”design </a:t>
            </a:r>
            <a:r>
              <a:rPr lang="fi-FI" sz="2000" dirty="0" err="1">
                <a:latin typeface="+mj-lt"/>
              </a:rPr>
              <a:t>readiness</a:t>
            </a:r>
            <a:r>
              <a:rPr lang="fi-FI" sz="2000" dirty="0">
                <a:latin typeface="+mj-lt"/>
              </a:rPr>
              <a:t>” in </a:t>
            </a:r>
            <a:r>
              <a:rPr lang="fi-FI" sz="2000" dirty="0" err="1">
                <a:latin typeface="+mj-lt"/>
              </a:rPr>
              <a:t>the</a:t>
            </a:r>
            <a:r>
              <a:rPr lang="fi-FI" sz="2000" dirty="0">
                <a:latin typeface="+mj-lt"/>
              </a:rPr>
              <a:t> </a:t>
            </a:r>
            <a:r>
              <a:rPr lang="fi-FI" sz="2000" dirty="0" err="1">
                <a:latin typeface="+mj-lt"/>
              </a:rPr>
              <a:t>public</a:t>
            </a:r>
            <a:r>
              <a:rPr lang="fi-FI" sz="2000" dirty="0">
                <a:latin typeface="+mj-lt"/>
              </a:rPr>
              <a:t> </a:t>
            </a:r>
            <a:r>
              <a:rPr lang="fi-FI" sz="2000" dirty="0" err="1">
                <a:latin typeface="+mj-lt"/>
              </a:rPr>
              <a:t>sector</a:t>
            </a:r>
            <a:endParaRPr lang="fi-FI" sz="2000" dirty="0">
              <a:latin typeface="+mj-lt"/>
            </a:endParaRPr>
          </a:p>
          <a:p>
            <a:pPr marL="285750" indent="-285750">
              <a:buFont typeface="Arial" panose="020B0604020202020204" pitchFamily="34" charset="0"/>
              <a:buChar char="•"/>
            </a:pPr>
            <a:endParaRPr lang="fi-FI" dirty="0">
              <a:latin typeface="+mj-lt"/>
            </a:endParaRPr>
          </a:p>
        </p:txBody>
      </p:sp>
    </p:spTree>
    <p:extLst>
      <p:ext uri="{BB962C8B-B14F-4D97-AF65-F5344CB8AC3E}">
        <p14:creationId xmlns:p14="http://schemas.microsoft.com/office/powerpoint/2010/main" val="25495563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p:cNvSpPr>
            <a:spLocks noGrp="1"/>
          </p:cNvSpPr>
          <p:nvPr>
            <p:ph type="sldNum" sz="quarter" idx="12"/>
          </p:nvPr>
        </p:nvSpPr>
        <p:spPr/>
        <p:txBody>
          <a:bodyPr/>
          <a:lstStyle/>
          <a:p>
            <a:fld id="{66B0B938-106A-4E9D-9931-8D19B263D192}" type="slidenum">
              <a:rPr lang="fi-FI" smtClean="0"/>
              <a:t>24</a:t>
            </a:fld>
            <a:endParaRPr lang="fi-FI"/>
          </a:p>
        </p:txBody>
      </p:sp>
      <p:pic>
        <p:nvPicPr>
          <p:cNvPr id="3" name="Kuva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226" y="401911"/>
            <a:ext cx="7873536" cy="4897823"/>
          </a:xfrm>
          <a:prstGeom prst="rect">
            <a:avLst/>
          </a:prstGeom>
        </p:spPr>
      </p:pic>
      <p:pic>
        <p:nvPicPr>
          <p:cNvPr id="4" name="Kuva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6571" y="2069704"/>
            <a:ext cx="4825429" cy="3230030"/>
          </a:xfrm>
          <a:prstGeom prst="rect">
            <a:avLst/>
          </a:prstGeom>
        </p:spPr>
      </p:pic>
      <p:pic>
        <p:nvPicPr>
          <p:cNvPr id="5" name="Kuva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7959" y="0"/>
            <a:ext cx="2969231" cy="2969231"/>
          </a:xfrm>
          <a:prstGeom prst="rect">
            <a:avLst/>
          </a:prstGeom>
        </p:spPr>
      </p:pic>
      <p:sp>
        <p:nvSpPr>
          <p:cNvPr id="6" name="Tekstiruutu 5"/>
          <p:cNvSpPr txBox="1"/>
          <p:nvPr/>
        </p:nvSpPr>
        <p:spPr>
          <a:xfrm>
            <a:off x="430924" y="5382366"/>
            <a:ext cx="11580274" cy="1323439"/>
          </a:xfrm>
          <a:prstGeom prst="rect">
            <a:avLst/>
          </a:prstGeom>
          <a:noFill/>
        </p:spPr>
        <p:txBody>
          <a:bodyPr wrap="square" rtlCol="0">
            <a:spAutoFit/>
          </a:bodyPr>
          <a:lstStyle/>
          <a:p>
            <a:pPr algn="ctr"/>
            <a:r>
              <a:rPr lang="fi-FI" sz="2000" dirty="0" err="1">
                <a:latin typeface="Arial Black" panose="020B0A04020102020204" pitchFamily="34" charset="0"/>
              </a:rPr>
              <a:t>The</a:t>
            </a:r>
            <a:r>
              <a:rPr lang="fi-FI" sz="2000" dirty="0">
                <a:latin typeface="Arial Black" panose="020B0A04020102020204" pitchFamily="34" charset="0"/>
              </a:rPr>
              <a:t> </a:t>
            </a:r>
            <a:r>
              <a:rPr lang="fi-FI" sz="2000" dirty="0" err="1">
                <a:latin typeface="Arial Black" panose="020B0A04020102020204" pitchFamily="34" charset="0"/>
              </a:rPr>
              <a:t>advertisement</a:t>
            </a:r>
            <a:r>
              <a:rPr lang="fi-FI" sz="2000" dirty="0">
                <a:latin typeface="Arial Black" panose="020B0A04020102020204" pitchFamily="34" charset="0"/>
              </a:rPr>
              <a:t> </a:t>
            </a:r>
            <a:r>
              <a:rPr lang="fi-FI" sz="2000" dirty="0" err="1">
                <a:latin typeface="Arial Black" panose="020B0A04020102020204" pitchFamily="34" charset="0"/>
              </a:rPr>
              <a:t>campaign</a:t>
            </a:r>
            <a:r>
              <a:rPr lang="fi-FI" sz="2000" dirty="0">
                <a:latin typeface="Arial Black" panose="020B0A04020102020204" pitchFamily="34" charset="0"/>
              </a:rPr>
              <a:t> for FCL </a:t>
            </a:r>
            <a:r>
              <a:rPr lang="fi-FI" sz="2000" dirty="0" err="1">
                <a:latin typeface="Arial Black" panose="020B0A04020102020204" pitchFamily="34" charset="0"/>
              </a:rPr>
              <a:t>was</a:t>
            </a:r>
            <a:r>
              <a:rPr lang="fi-FI" sz="2000" dirty="0">
                <a:latin typeface="Arial Black" panose="020B0A04020102020204" pitchFamily="34" charset="0"/>
              </a:rPr>
              <a:t> </a:t>
            </a:r>
            <a:r>
              <a:rPr lang="fi-FI" sz="2000" dirty="0" err="1">
                <a:latin typeface="Arial Black" panose="020B0A04020102020204" pitchFamily="34" charset="0"/>
              </a:rPr>
              <a:t>launched</a:t>
            </a:r>
            <a:r>
              <a:rPr lang="fi-FI" sz="2000" dirty="0">
                <a:latin typeface="Arial Black" panose="020B0A04020102020204" pitchFamily="34" charset="0"/>
              </a:rPr>
              <a:t> </a:t>
            </a:r>
            <a:r>
              <a:rPr lang="fi-FI" sz="2000" dirty="0" err="1">
                <a:latin typeface="Arial Black" panose="020B0A04020102020204" pitchFamily="34" charset="0"/>
              </a:rPr>
              <a:t>one</a:t>
            </a:r>
            <a:r>
              <a:rPr lang="fi-FI" sz="2000" dirty="0">
                <a:latin typeface="Arial Black" panose="020B0A04020102020204" pitchFamily="34" charset="0"/>
              </a:rPr>
              <a:t> and a </a:t>
            </a:r>
            <a:r>
              <a:rPr lang="fi-FI" sz="2000" dirty="0" err="1">
                <a:latin typeface="Arial Black" panose="020B0A04020102020204" pitchFamily="34" charset="0"/>
              </a:rPr>
              <a:t>half</a:t>
            </a:r>
            <a:r>
              <a:rPr lang="fi-FI" sz="2000" dirty="0">
                <a:latin typeface="Arial Black" panose="020B0A04020102020204" pitchFamily="34" charset="0"/>
              </a:rPr>
              <a:t> </a:t>
            </a:r>
            <a:r>
              <a:rPr lang="fi-FI" sz="2000" dirty="0" err="1">
                <a:latin typeface="Arial Black" panose="020B0A04020102020204" pitchFamily="34" charset="0"/>
              </a:rPr>
              <a:t>months</a:t>
            </a:r>
            <a:r>
              <a:rPr lang="fi-FI" sz="2000" dirty="0">
                <a:latin typeface="Arial Black" panose="020B0A04020102020204" pitchFamily="34" charset="0"/>
              </a:rPr>
              <a:t> </a:t>
            </a:r>
            <a:r>
              <a:rPr lang="fi-FI" sz="2000" dirty="0" err="1">
                <a:latin typeface="Arial Black" panose="020B0A04020102020204" pitchFamily="34" charset="0"/>
              </a:rPr>
              <a:t>before</a:t>
            </a:r>
            <a:r>
              <a:rPr lang="fi-FI" sz="2000" dirty="0">
                <a:latin typeface="Arial Black" panose="020B0A04020102020204" pitchFamily="34" charset="0"/>
              </a:rPr>
              <a:t> </a:t>
            </a:r>
            <a:r>
              <a:rPr lang="fi-FI" sz="2000" dirty="0" err="1">
                <a:latin typeface="Arial Black" panose="020B0A04020102020204" pitchFamily="34" charset="0"/>
              </a:rPr>
              <a:t>the</a:t>
            </a:r>
            <a:r>
              <a:rPr lang="fi-FI" sz="2000" dirty="0">
                <a:latin typeface="Arial Black" panose="020B0A04020102020204" pitchFamily="34" charset="0"/>
              </a:rPr>
              <a:t> </a:t>
            </a:r>
            <a:r>
              <a:rPr lang="fi-FI" sz="2000" dirty="0" err="1">
                <a:latin typeface="Arial Black" panose="020B0A04020102020204" pitchFamily="34" charset="0"/>
              </a:rPr>
              <a:t>first</a:t>
            </a:r>
            <a:r>
              <a:rPr lang="fi-FI" sz="2000" dirty="0">
                <a:latin typeface="Arial Black" panose="020B0A04020102020204" pitchFamily="34" charset="0"/>
              </a:rPr>
              <a:t> workshop. </a:t>
            </a:r>
            <a:r>
              <a:rPr lang="fi-FI" sz="2000" dirty="0" err="1">
                <a:latin typeface="Arial Black" panose="020B0A04020102020204" pitchFamily="34" charset="0"/>
              </a:rPr>
              <a:t>The</a:t>
            </a:r>
            <a:r>
              <a:rPr lang="fi-FI" sz="2000" dirty="0">
                <a:latin typeface="Arial Black" panose="020B0A04020102020204" pitchFamily="34" charset="0"/>
              </a:rPr>
              <a:t> </a:t>
            </a:r>
            <a:r>
              <a:rPr lang="fi-FI" sz="2000" dirty="0" err="1">
                <a:latin typeface="Arial Black" panose="020B0A04020102020204" pitchFamily="34" charset="0"/>
              </a:rPr>
              <a:t>campaign</a:t>
            </a:r>
            <a:r>
              <a:rPr lang="fi-FI" sz="2000" dirty="0">
                <a:latin typeface="Arial Black" panose="020B0A04020102020204" pitchFamily="34" charset="0"/>
              </a:rPr>
              <a:t> </a:t>
            </a:r>
            <a:r>
              <a:rPr lang="fi-FI" sz="2000" dirty="0" err="1">
                <a:latin typeface="Arial Black" panose="020B0A04020102020204" pitchFamily="34" charset="0"/>
              </a:rPr>
              <a:t>was</a:t>
            </a:r>
            <a:r>
              <a:rPr lang="fi-FI" sz="2000" dirty="0">
                <a:latin typeface="Arial Black" panose="020B0A04020102020204" pitchFamily="34" charset="0"/>
              </a:rPr>
              <a:t> </a:t>
            </a:r>
            <a:r>
              <a:rPr lang="fi-FI" sz="2000" dirty="0" err="1">
                <a:latin typeface="Arial Black" panose="020B0A04020102020204" pitchFamily="34" charset="0"/>
              </a:rPr>
              <a:t>formulated</a:t>
            </a:r>
            <a:r>
              <a:rPr lang="fi-FI" sz="2000" dirty="0">
                <a:latin typeface="Arial Black" panose="020B0A04020102020204" pitchFamily="34" charset="0"/>
              </a:rPr>
              <a:t> as a “</a:t>
            </a:r>
            <a:r>
              <a:rPr lang="fi-FI" sz="2000" dirty="0" err="1">
                <a:latin typeface="Arial Black" panose="020B0A04020102020204" pitchFamily="34" charset="0"/>
              </a:rPr>
              <a:t>job</a:t>
            </a:r>
            <a:r>
              <a:rPr lang="fi-FI" sz="2000" dirty="0">
                <a:latin typeface="Arial Black" panose="020B0A04020102020204" pitchFamily="34" charset="0"/>
              </a:rPr>
              <a:t> </a:t>
            </a:r>
            <a:r>
              <a:rPr lang="fi-FI" sz="2000" dirty="0" err="1">
                <a:latin typeface="Arial Black" panose="020B0A04020102020204" pitchFamily="34" charset="0"/>
              </a:rPr>
              <a:t>application</a:t>
            </a:r>
            <a:r>
              <a:rPr lang="fi-FI" sz="2000" dirty="0">
                <a:latin typeface="Arial Black" panose="020B0A04020102020204" pitchFamily="34" charset="0"/>
              </a:rPr>
              <a:t>” </a:t>
            </a:r>
          </a:p>
          <a:p>
            <a:pPr algn="ctr"/>
            <a:r>
              <a:rPr lang="fi-FI" sz="2000" dirty="0" err="1">
                <a:latin typeface="Arial Black" panose="020B0A04020102020204" pitchFamily="34" charset="0"/>
              </a:rPr>
              <a:t>with</a:t>
            </a:r>
            <a:r>
              <a:rPr lang="fi-FI" sz="2000" dirty="0">
                <a:latin typeface="Arial Black" panose="020B0A04020102020204" pitchFamily="34" charset="0"/>
              </a:rPr>
              <a:t> a slogan: </a:t>
            </a:r>
          </a:p>
          <a:p>
            <a:pPr algn="ctr"/>
            <a:r>
              <a:rPr lang="fi-FI" sz="2000" i="1" dirty="0">
                <a:latin typeface="Arial Black" panose="020B0A04020102020204" pitchFamily="34" charset="0"/>
              </a:rPr>
              <a:t>“</a:t>
            </a:r>
            <a:r>
              <a:rPr lang="fi-FI" sz="2000" i="1" dirty="0" err="1">
                <a:latin typeface="Arial Black" panose="020B0A04020102020204" pitchFamily="34" charset="0"/>
              </a:rPr>
              <a:t>The</a:t>
            </a:r>
            <a:r>
              <a:rPr lang="fi-FI" sz="2000" i="1" dirty="0">
                <a:latin typeface="Arial Black" panose="020B0A04020102020204" pitchFamily="34" charset="0"/>
              </a:rPr>
              <a:t> </a:t>
            </a:r>
            <a:r>
              <a:rPr lang="fi-FI" sz="2000" i="1" dirty="0" err="1">
                <a:latin typeface="Arial Black" panose="020B0A04020102020204" pitchFamily="34" charset="0"/>
              </a:rPr>
              <a:t>central</a:t>
            </a:r>
            <a:r>
              <a:rPr lang="fi-FI" sz="2000" i="1" dirty="0">
                <a:latin typeface="Arial Black" panose="020B0A04020102020204" pitchFamily="34" charset="0"/>
              </a:rPr>
              <a:t> </a:t>
            </a:r>
            <a:r>
              <a:rPr lang="fi-FI" sz="2000" i="1" dirty="0" err="1">
                <a:latin typeface="Arial Black" panose="020B0A04020102020204" pitchFamily="34" charset="0"/>
              </a:rPr>
              <a:t>library</a:t>
            </a:r>
            <a:r>
              <a:rPr lang="fi-FI" sz="2000" i="1" dirty="0">
                <a:latin typeface="Arial Black" panose="020B0A04020102020204" pitchFamily="34" charset="0"/>
              </a:rPr>
              <a:t> </a:t>
            </a:r>
            <a:r>
              <a:rPr lang="fi-FI" sz="2000" i="1" dirty="0" err="1">
                <a:latin typeface="Arial Black" panose="020B0A04020102020204" pitchFamily="34" charset="0"/>
              </a:rPr>
              <a:t>will</a:t>
            </a:r>
            <a:r>
              <a:rPr lang="fi-FI" sz="2000" i="1" dirty="0">
                <a:latin typeface="Arial Black" panose="020B0A04020102020204" pitchFamily="34" charset="0"/>
              </a:rPr>
              <a:t> </a:t>
            </a:r>
            <a:r>
              <a:rPr lang="fi-FI" sz="2000" i="1" dirty="0" err="1">
                <a:latin typeface="Arial Black" panose="020B0A04020102020204" pitchFamily="34" charset="0"/>
              </a:rPr>
              <a:t>not</a:t>
            </a:r>
            <a:r>
              <a:rPr lang="fi-FI" sz="2000" i="1" dirty="0">
                <a:latin typeface="Arial Black" panose="020B0A04020102020204" pitchFamily="34" charset="0"/>
              </a:rPr>
              <a:t> </a:t>
            </a:r>
            <a:r>
              <a:rPr lang="fi-FI" sz="2000" i="1" dirty="0" err="1">
                <a:latin typeface="Arial Black" panose="020B0A04020102020204" pitchFamily="34" charset="0"/>
              </a:rPr>
              <a:t>be</a:t>
            </a:r>
            <a:r>
              <a:rPr lang="fi-FI" sz="2000" i="1" dirty="0">
                <a:latin typeface="Arial Black" panose="020B0A04020102020204" pitchFamily="34" charset="0"/>
              </a:rPr>
              <a:t> </a:t>
            </a:r>
            <a:r>
              <a:rPr lang="fi-FI" sz="2000" i="1" dirty="0" err="1">
                <a:latin typeface="Arial Black" panose="020B0A04020102020204" pitchFamily="34" charset="0"/>
              </a:rPr>
              <a:t>completed</a:t>
            </a:r>
            <a:r>
              <a:rPr lang="fi-FI" sz="2000" i="1" dirty="0">
                <a:latin typeface="Arial Black" panose="020B0A04020102020204" pitchFamily="34" charset="0"/>
              </a:rPr>
              <a:t> </a:t>
            </a:r>
            <a:r>
              <a:rPr lang="fi-FI" sz="2000" i="1" dirty="0" err="1">
                <a:latin typeface="Arial Black" panose="020B0A04020102020204" pitchFamily="34" charset="0"/>
              </a:rPr>
              <a:t>without</a:t>
            </a:r>
            <a:r>
              <a:rPr lang="fi-FI" sz="2000" i="1" dirty="0">
                <a:latin typeface="Arial Black" panose="020B0A04020102020204" pitchFamily="34" charset="0"/>
              </a:rPr>
              <a:t> </a:t>
            </a:r>
            <a:r>
              <a:rPr lang="fi-FI" sz="2000" i="1" dirty="0" err="1">
                <a:latin typeface="Arial Black" panose="020B0A04020102020204" pitchFamily="34" charset="0"/>
              </a:rPr>
              <a:t>you</a:t>
            </a:r>
            <a:r>
              <a:rPr lang="fi-FI" sz="2000" i="1" dirty="0">
                <a:latin typeface="Arial Black" panose="020B0A04020102020204" pitchFamily="34" charset="0"/>
              </a:rPr>
              <a:t>. Join us!” </a:t>
            </a:r>
          </a:p>
        </p:txBody>
      </p:sp>
      <p:sp>
        <p:nvSpPr>
          <p:cNvPr id="8" name="Ellipsi 7"/>
          <p:cNvSpPr/>
          <p:nvPr/>
        </p:nvSpPr>
        <p:spPr>
          <a:xfrm>
            <a:off x="3974388" y="401911"/>
            <a:ext cx="3287730" cy="2989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Tekstiruutu 6"/>
          <p:cNvSpPr txBox="1"/>
          <p:nvPr/>
        </p:nvSpPr>
        <p:spPr>
          <a:xfrm>
            <a:off x="4455561" y="722956"/>
            <a:ext cx="2434975" cy="2585323"/>
          </a:xfrm>
          <a:prstGeom prst="rect">
            <a:avLst/>
          </a:prstGeom>
          <a:noFill/>
        </p:spPr>
        <p:txBody>
          <a:bodyPr wrap="square" rtlCol="0">
            <a:spAutoFit/>
          </a:bodyPr>
          <a:lstStyle/>
          <a:p>
            <a:pPr algn="ctr"/>
            <a:r>
              <a:rPr lang="fi-FI" dirty="0">
                <a:latin typeface="Arial Black" panose="020B0A04020102020204" pitchFamily="34" charset="0"/>
              </a:rPr>
              <a:t>13 000 </a:t>
            </a:r>
            <a:r>
              <a:rPr lang="fi-FI" dirty="0" err="1">
                <a:latin typeface="Arial Black" panose="020B0A04020102020204" pitchFamily="34" charset="0"/>
              </a:rPr>
              <a:t>visits</a:t>
            </a:r>
            <a:r>
              <a:rPr lang="fi-FI" dirty="0">
                <a:latin typeface="Arial Black" panose="020B0A04020102020204" pitchFamily="34" charset="0"/>
              </a:rPr>
              <a:t> to </a:t>
            </a:r>
            <a:r>
              <a:rPr lang="fi-FI" dirty="0" err="1">
                <a:latin typeface="Arial Black" panose="020B0A04020102020204" pitchFamily="34" charset="0"/>
              </a:rPr>
              <a:t>the</a:t>
            </a:r>
            <a:r>
              <a:rPr lang="fi-FI" dirty="0">
                <a:latin typeface="Arial Black" panose="020B0A04020102020204" pitchFamily="34" charset="0"/>
              </a:rPr>
              <a:t> </a:t>
            </a:r>
            <a:r>
              <a:rPr lang="fi-FI" dirty="0" err="1">
                <a:latin typeface="Arial Black" panose="020B0A04020102020204" pitchFamily="34" charset="0"/>
              </a:rPr>
              <a:t>website</a:t>
            </a:r>
            <a:r>
              <a:rPr lang="fi-FI" dirty="0">
                <a:latin typeface="Arial Black" panose="020B0A04020102020204" pitchFamily="34" charset="0"/>
              </a:rPr>
              <a:t> </a:t>
            </a:r>
            <a:r>
              <a:rPr lang="fi-FI" dirty="0" err="1">
                <a:latin typeface="Arial Black" panose="020B0A04020102020204" pitchFamily="34" charset="0"/>
              </a:rPr>
              <a:t>by</a:t>
            </a:r>
            <a:r>
              <a:rPr lang="fi-FI" dirty="0">
                <a:latin typeface="Arial Black" panose="020B0A04020102020204" pitchFamily="34" charset="0"/>
              </a:rPr>
              <a:t> 6 700 </a:t>
            </a:r>
            <a:r>
              <a:rPr lang="fi-FI" dirty="0" err="1">
                <a:latin typeface="Arial Black" panose="020B0A04020102020204" pitchFamily="34" charset="0"/>
              </a:rPr>
              <a:t>different</a:t>
            </a:r>
            <a:r>
              <a:rPr lang="fi-FI" dirty="0">
                <a:latin typeface="Arial Black" panose="020B0A04020102020204" pitchFamily="34" charset="0"/>
              </a:rPr>
              <a:t> </a:t>
            </a:r>
            <a:r>
              <a:rPr lang="fi-FI" dirty="0" err="1">
                <a:latin typeface="Arial Black" panose="020B0A04020102020204" pitchFamily="34" charset="0"/>
              </a:rPr>
              <a:t>people</a:t>
            </a:r>
            <a:r>
              <a:rPr lang="fi-FI" dirty="0">
                <a:latin typeface="Arial Black" panose="020B0A04020102020204" pitchFamily="34" charset="0"/>
              </a:rPr>
              <a:t>, </a:t>
            </a:r>
            <a:r>
              <a:rPr lang="fi-FI" dirty="0" err="1">
                <a:latin typeface="Arial Black" panose="020B0A04020102020204" pitchFamily="34" charset="0"/>
              </a:rPr>
              <a:t>resulting</a:t>
            </a:r>
            <a:r>
              <a:rPr lang="fi-FI" dirty="0">
                <a:latin typeface="Arial Black" panose="020B0A04020102020204" pitchFamily="34" charset="0"/>
              </a:rPr>
              <a:t> in 95 </a:t>
            </a:r>
            <a:r>
              <a:rPr lang="fi-FI" dirty="0" err="1">
                <a:latin typeface="Arial Black" panose="020B0A04020102020204" pitchFamily="34" charset="0"/>
              </a:rPr>
              <a:t>applications</a:t>
            </a:r>
            <a:r>
              <a:rPr lang="fi-FI" dirty="0">
                <a:latin typeface="Arial Black" panose="020B0A04020102020204" pitchFamily="34" charset="0"/>
              </a:rPr>
              <a:t> to </a:t>
            </a:r>
            <a:r>
              <a:rPr lang="fi-FI" dirty="0" err="1">
                <a:latin typeface="Arial Black" panose="020B0A04020102020204" pitchFamily="34" charset="0"/>
              </a:rPr>
              <a:t>the</a:t>
            </a:r>
            <a:r>
              <a:rPr lang="fi-FI" dirty="0">
                <a:latin typeface="Arial Black" panose="020B0A04020102020204" pitchFamily="34" charset="0"/>
              </a:rPr>
              <a:t> FCL </a:t>
            </a:r>
            <a:r>
              <a:rPr lang="fi-FI" dirty="0" err="1">
                <a:latin typeface="Arial Black" panose="020B0A04020102020204" pitchFamily="34" charset="0"/>
              </a:rPr>
              <a:t>community</a:t>
            </a:r>
            <a:r>
              <a:rPr lang="fi-FI" dirty="0">
                <a:latin typeface="Arial Black" panose="020B0A04020102020204" pitchFamily="34" charset="0"/>
              </a:rPr>
              <a:t>, 28 </a:t>
            </a:r>
            <a:r>
              <a:rPr lang="fi-FI" dirty="0" err="1">
                <a:latin typeface="Arial Black" panose="020B0A04020102020204" pitchFamily="34" charset="0"/>
              </a:rPr>
              <a:t>participants</a:t>
            </a:r>
            <a:r>
              <a:rPr lang="fi-FI" dirty="0">
                <a:latin typeface="Arial Black" panose="020B0A04020102020204" pitchFamily="34" charset="0"/>
              </a:rPr>
              <a:t> </a:t>
            </a:r>
            <a:r>
              <a:rPr lang="fi-FI" dirty="0" err="1">
                <a:latin typeface="Arial Black" panose="020B0A04020102020204" pitchFamily="34" charset="0"/>
              </a:rPr>
              <a:t>were</a:t>
            </a:r>
            <a:r>
              <a:rPr lang="fi-FI" dirty="0">
                <a:latin typeface="Arial Black" panose="020B0A04020102020204" pitchFamily="34" charset="0"/>
              </a:rPr>
              <a:t> </a:t>
            </a:r>
            <a:r>
              <a:rPr lang="fi-FI" dirty="0" err="1">
                <a:latin typeface="Arial Black" panose="020B0A04020102020204" pitchFamily="34" charset="0"/>
              </a:rPr>
              <a:t>chosen</a:t>
            </a:r>
            <a:endParaRPr lang="fi-FI" dirty="0">
              <a:latin typeface="Arial Black" panose="020B0A04020102020204" pitchFamily="34" charset="0"/>
            </a:endParaRPr>
          </a:p>
        </p:txBody>
      </p:sp>
    </p:spTree>
    <p:extLst>
      <p:ext uri="{BB962C8B-B14F-4D97-AF65-F5344CB8AC3E}">
        <p14:creationId xmlns:p14="http://schemas.microsoft.com/office/powerpoint/2010/main" val="21162361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486383" y="327891"/>
            <a:ext cx="11308350" cy="5136204"/>
          </a:xfrm>
        </p:spPr>
        <p:txBody>
          <a:bodyPr/>
          <a:lstStyle/>
          <a:p>
            <a:r>
              <a:rPr lang="fi-FI" sz="3200" dirty="0"/>
              <a:t>AGENDA &amp; THEMES</a:t>
            </a:r>
            <a:br>
              <a:rPr lang="fi-FI" sz="3200" dirty="0"/>
            </a:br>
            <a:br>
              <a:rPr lang="fi-FI" sz="3200" dirty="0"/>
            </a:br>
            <a:r>
              <a:rPr lang="fi-FI" sz="2400" dirty="0" err="1"/>
              <a:t>Defining</a:t>
            </a:r>
            <a:r>
              <a:rPr lang="fi-FI" sz="2400" dirty="0"/>
              <a:t> </a:t>
            </a:r>
            <a:r>
              <a:rPr lang="fi-FI" sz="2400" dirty="0" err="1"/>
              <a:t>requirements</a:t>
            </a:r>
            <a:r>
              <a:rPr lang="fi-FI" sz="2400" dirty="0"/>
              <a:t> </a:t>
            </a:r>
            <a:r>
              <a:rPr lang="fi-FI" sz="2400" dirty="0" err="1"/>
              <a:t>around</a:t>
            </a:r>
            <a:r>
              <a:rPr lang="fi-FI" sz="2400" dirty="0"/>
              <a:t> </a:t>
            </a:r>
            <a:r>
              <a:rPr lang="fi-FI" sz="2400" dirty="0" err="1"/>
              <a:t>four</a:t>
            </a:r>
            <a:r>
              <a:rPr lang="fi-FI" sz="2400" dirty="0"/>
              <a:t> </a:t>
            </a:r>
            <a:r>
              <a:rPr lang="fi-FI" sz="2400" dirty="0" err="1"/>
              <a:t>themes</a:t>
            </a:r>
            <a:r>
              <a:rPr lang="fi-FI" sz="2400" dirty="0"/>
              <a:t> </a:t>
            </a:r>
            <a:br>
              <a:rPr lang="fi-FI" sz="2400" dirty="0"/>
            </a:br>
            <a:br>
              <a:rPr lang="fi-FI" sz="2400" dirty="0"/>
            </a:br>
            <a:r>
              <a:rPr lang="fi-FI" sz="2400" u="sng" dirty="0">
                <a:latin typeface="Arial Black" panose="020B0A04020102020204" pitchFamily="34" charset="0"/>
              </a:rPr>
              <a:t>(1) </a:t>
            </a:r>
            <a:r>
              <a:rPr lang="en-US" sz="2400" b="0" u="sng" dirty="0">
                <a:latin typeface="Arial Black" panose="020B0A04020102020204" pitchFamily="34" charset="0"/>
              </a:rPr>
              <a:t>Service offering in the 2</a:t>
            </a:r>
            <a:r>
              <a:rPr lang="en-US" sz="2400" b="0" u="sng" baseline="30000" dirty="0">
                <a:latin typeface="Arial Black" panose="020B0A04020102020204" pitchFamily="34" charset="0"/>
              </a:rPr>
              <a:t>nd</a:t>
            </a:r>
            <a:r>
              <a:rPr lang="en-US" sz="2400" b="0" u="sng" dirty="0">
                <a:latin typeface="Arial Black" panose="020B0A04020102020204" pitchFamily="34" charset="0"/>
              </a:rPr>
              <a:t> floor – </a:t>
            </a:r>
            <a:r>
              <a:rPr lang="en-GB" sz="2400" b="0" u="sng" dirty="0">
                <a:latin typeface="Arial Black" panose="020B0A04020102020204" pitchFamily="34" charset="0"/>
              </a:rPr>
              <a:t>a place for citizen skills, learning, exploration and know-how: </a:t>
            </a:r>
            <a:r>
              <a:rPr lang="en-GB" sz="2400" b="0" i="1" dirty="0">
                <a:latin typeface="Arial Black" panose="020B0A04020102020204" pitchFamily="34" charset="0"/>
              </a:rPr>
              <a:t>peer to peer, gaming, studios, workshops &amp; makerspaces</a:t>
            </a:r>
            <a:br>
              <a:rPr lang="en-GB" sz="2400" b="0" dirty="0"/>
            </a:br>
            <a:br>
              <a:rPr lang="en-GB" sz="2400" b="0" dirty="0"/>
            </a:br>
            <a:r>
              <a:rPr lang="en-GB" sz="2400" b="0" u="sng" dirty="0">
                <a:latin typeface="Arial Black" panose="020B0A04020102020204" pitchFamily="34" charset="0"/>
              </a:rPr>
              <a:t>(2) A library for communities: </a:t>
            </a:r>
            <a:r>
              <a:rPr lang="en-GB" sz="2400" b="0" i="1" dirty="0">
                <a:latin typeface="Arial Black" panose="020B0A04020102020204" pitchFamily="34" charset="0"/>
              </a:rPr>
              <a:t>volunteering, services and contents for families &amp; children, rules for communal-space use, how to create peer to peer spirit</a:t>
            </a:r>
            <a:br>
              <a:rPr lang="fi-FI" sz="2400" b="0" i="1" dirty="0">
                <a:latin typeface="Arial Black" panose="020B0A04020102020204" pitchFamily="34" charset="0"/>
              </a:rPr>
            </a:br>
            <a:br>
              <a:rPr lang="fi-FI" sz="2400" b="0" dirty="0"/>
            </a:br>
            <a:r>
              <a:rPr lang="fi-FI" sz="2400" b="0" dirty="0">
                <a:latin typeface="Arial Black" panose="020B0A04020102020204" pitchFamily="34" charset="0"/>
              </a:rPr>
              <a:t>(3) </a:t>
            </a:r>
            <a:r>
              <a:rPr lang="en-US" sz="2400" b="0" dirty="0">
                <a:latin typeface="Arial Black" panose="020B0A04020102020204" pitchFamily="34" charset="0"/>
              </a:rPr>
              <a:t>How library can meet </a:t>
            </a:r>
            <a:r>
              <a:rPr lang="en-US" sz="2400" b="0" u="sng" dirty="0">
                <a:latin typeface="Arial Black" panose="020B0A04020102020204" pitchFamily="34" charset="0"/>
              </a:rPr>
              <a:t>the needs of immigrants and tourists better?</a:t>
            </a:r>
            <a:br>
              <a:rPr lang="en-US" sz="2400" b="0" dirty="0"/>
            </a:br>
            <a:br>
              <a:rPr lang="en-US" sz="2400" b="0" dirty="0"/>
            </a:br>
            <a:r>
              <a:rPr lang="en-US" sz="2400" b="0" u="sng" dirty="0">
                <a:latin typeface="Arial Black" panose="020B0A04020102020204" pitchFamily="34" charset="0"/>
              </a:rPr>
              <a:t>(4) </a:t>
            </a:r>
            <a:r>
              <a:rPr lang="en-GB" sz="2400" u="sng" dirty="0">
                <a:latin typeface="Arial Black" panose="020B0A04020102020204" pitchFamily="34" charset="0"/>
              </a:rPr>
              <a:t>How to market contents better? How to make visible and share people’s experiences and recommendations? </a:t>
            </a:r>
            <a:r>
              <a:rPr lang="en-GB" sz="2400" b="0" i="1" dirty="0">
                <a:latin typeface="Arial Black" panose="020B0A04020102020204" pitchFamily="34" charset="0"/>
              </a:rPr>
              <a:t>Books, games, movies, music, e-content in space </a:t>
            </a:r>
            <a:br>
              <a:rPr lang="fi-FI" sz="2400" dirty="0"/>
            </a:br>
            <a:br>
              <a:rPr lang="fi-FI" sz="2400" dirty="0"/>
            </a:br>
            <a:br>
              <a:rPr lang="fi-FI" sz="3200" dirty="0"/>
            </a:br>
            <a:br>
              <a:rPr lang="fi-FI" sz="3200" dirty="0"/>
            </a:br>
            <a:endParaRPr lang="fi-FI" sz="3200" dirty="0"/>
          </a:p>
        </p:txBody>
      </p:sp>
      <p:sp>
        <p:nvSpPr>
          <p:cNvPr id="3" name="Dian numeron paikkamerkki 2"/>
          <p:cNvSpPr>
            <a:spLocks noGrp="1"/>
          </p:cNvSpPr>
          <p:nvPr>
            <p:ph type="sldNum" sz="quarter" idx="12"/>
          </p:nvPr>
        </p:nvSpPr>
        <p:spPr/>
        <p:txBody>
          <a:bodyPr/>
          <a:lstStyle/>
          <a:p>
            <a:fld id="{66B0B938-106A-4E9D-9931-8D19B263D192}" type="slidenum">
              <a:rPr lang="fi-FI" smtClean="0"/>
              <a:pPr/>
              <a:t>25</a:t>
            </a:fld>
            <a:endParaRPr lang="fi-FI"/>
          </a:p>
        </p:txBody>
      </p:sp>
    </p:spTree>
    <p:extLst>
      <p:ext uri="{BB962C8B-B14F-4D97-AF65-F5344CB8AC3E}">
        <p14:creationId xmlns:p14="http://schemas.microsoft.com/office/powerpoint/2010/main" val="39482598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438421" y="313360"/>
            <a:ext cx="10739336" cy="2071991"/>
          </a:xfrm>
        </p:spPr>
        <p:txBody>
          <a:bodyPr/>
          <a:lstStyle/>
          <a:p>
            <a:r>
              <a:rPr lang="fi-FI" sz="6000" dirty="0"/>
              <a:t>RESULTS</a:t>
            </a:r>
          </a:p>
        </p:txBody>
      </p:sp>
      <p:sp>
        <p:nvSpPr>
          <p:cNvPr id="3" name="Tekstin paikkamerkki 2"/>
          <p:cNvSpPr>
            <a:spLocks noGrp="1"/>
          </p:cNvSpPr>
          <p:nvPr>
            <p:ph type="body" sz="quarter" idx="13"/>
          </p:nvPr>
        </p:nvSpPr>
        <p:spPr>
          <a:xfrm>
            <a:off x="309112" y="1349355"/>
            <a:ext cx="11624270" cy="3530868"/>
          </a:xfrm>
        </p:spPr>
        <p:txBody>
          <a:bodyPr/>
          <a:lstStyle/>
          <a:p>
            <a:pPr marL="342900" indent="-342900">
              <a:buFont typeface="Arial" panose="020B0604020202020204" pitchFamily="34" charset="0"/>
              <a:buChar char="•"/>
            </a:pPr>
            <a:r>
              <a:rPr lang="en-US" sz="2400" dirty="0"/>
              <a:t>7 articulated concepts for </a:t>
            </a:r>
            <a:r>
              <a:rPr lang="en-US" sz="2400" dirty="0" err="1"/>
              <a:t>CeLib</a:t>
            </a:r>
            <a:r>
              <a:rPr lang="en-US" sz="2400" dirty="0"/>
              <a:t> development</a:t>
            </a:r>
          </a:p>
          <a:p>
            <a:pPr marL="342900" indent="-342900">
              <a:buFont typeface="Arial" panose="020B0604020202020204" pitchFamily="34" charset="0"/>
              <a:buChar char="•"/>
            </a:pPr>
            <a:r>
              <a:rPr lang="en-US" sz="2400" dirty="0"/>
              <a:t>Answers, views and solutions to tens planner and architect problems</a:t>
            </a:r>
          </a:p>
          <a:p>
            <a:pPr marL="342900" indent="-342900">
              <a:buFont typeface="Arial" panose="020B0604020202020204" pitchFamily="34" charset="0"/>
              <a:buChar char="•"/>
            </a:pPr>
            <a:r>
              <a:rPr lang="en-US" sz="2400" dirty="0"/>
              <a:t>New solutions for making meaning as a library: sketches and ideas for transitioning the library to a space for citizens and community connections </a:t>
            </a:r>
          </a:p>
          <a:p>
            <a:pPr marL="342900" indent="-342900">
              <a:buFont typeface="Arial" panose="020B0604020202020204" pitchFamily="34" charset="0"/>
              <a:buChar char="•"/>
            </a:pPr>
            <a:r>
              <a:rPr lang="en-US" sz="2400" dirty="0"/>
              <a:t>New perspectives and critical insights to ongoing planning directions</a:t>
            </a:r>
          </a:p>
          <a:p>
            <a:pPr marL="342900" indent="-342900">
              <a:buFont typeface="Arial" panose="020B0604020202020204" pitchFamily="34" charset="0"/>
              <a:buChar char="•"/>
            </a:pPr>
            <a:r>
              <a:rPr lang="en-US" sz="2400" dirty="0"/>
              <a:t>Deeper understanding of our customers and their needs</a:t>
            </a:r>
          </a:p>
          <a:p>
            <a:pPr marL="342900" indent="-342900">
              <a:buFont typeface="Arial" panose="020B0604020202020204" pitchFamily="34" charset="0"/>
              <a:buChar char="•"/>
            </a:pPr>
            <a:r>
              <a:rPr lang="en-US" sz="2400" dirty="0"/>
              <a:t>Empowered citizens to build a better city</a:t>
            </a:r>
          </a:p>
          <a:p>
            <a:pPr marL="342900" indent="-342900">
              <a:buFont typeface="Arial" panose="020B0604020202020204" pitchFamily="34" charset="0"/>
              <a:buChar char="•"/>
            </a:pPr>
            <a:r>
              <a:rPr lang="en-US" sz="2400" dirty="0"/>
              <a:t>Empowered staff members open for experiments and co-creation</a:t>
            </a:r>
          </a:p>
          <a:p>
            <a:pPr marL="342900" indent="-342900">
              <a:buFont typeface="Arial" panose="020B0604020202020204" pitchFamily="34" charset="0"/>
              <a:buChar char="•"/>
            </a:pPr>
            <a:r>
              <a:rPr lang="en-US" sz="2400" dirty="0"/>
              <a:t>Concretized what the City strategy on increased citizen participation can mean</a:t>
            </a:r>
          </a:p>
          <a:p>
            <a:pPr marL="342900" indent="-342900">
              <a:buFont typeface="Arial" panose="020B0604020202020204" pitchFamily="34" charset="0"/>
              <a:buChar char="•"/>
            </a:pPr>
            <a:r>
              <a:rPr lang="en-US" sz="2400" dirty="0"/>
              <a:t>Positive feedback from participants (25) and participating staff members (12)</a:t>
            </a:r>
          </a:p>
        </p:txBody>
      </p:sp>
    </p:spTree>
    <p:extLst>
      <p:ext uri="{BB962C8B-B14F-4D97-AF65-F5344CB8AC3E}">
        <p14:creationId xmlns:p14="http://schemas.microsoft.com/office/powerpoint/2010/main" val="807335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569250" y="6268800"/>
            <a:ext cx="9972000" cy="787615"/>
          </a:xfrm>
        </p:spPr>
        <p:txBody>
          <a:bodyPr/>
          <a:lstStyle/>
          <a:p>
            <a:r>
              <a:rPr lang="fi-FI" sz="2800" dirty="0"/>
              <a:t>EXPERIENCES &amp; FEEDBACK FROM PARTICIPANTS</a:t>
            </a:r>
          </a:p>
        </p:txBody>
      </p:sp>
      <p:pic>
        <p:nvPicPr>
          <p:cNvPr id="8" name="Sisällön paikkamerkki 7"/>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7200" y="3078539"/>
            <a:ext cx="5364163" cy="3018478"/>
          </a:xfrm>
        </p:spPr>
      </p:pic>
      <p:pic>
        <p:nvPicPr>
          <p:cNvPr id="9" name="Sisällön paikkamerkki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10651" y="3083620"/>
            <a:ext cx="5364163" cy="3013397"/>
          </a:xfrm>
        </p:spPr>
      </p:pic>
      <p:sp>
        <p:nvSpPr>
          <p:cNvPr id="5" name="Dian numeron paikkamerkki 4"/>
          <p:cNvSpPr>
            <a:spLocks noGrp="1"/>
          </p:cNvSpPr>
          <p:nvPr>
            <p:ph type="sldNum" sz="quarter" idx="12"/>
          </p:nvPr>
        </p:nvSpPr>
        <p:spPr/>
        <p:txBody>
          <a:bodyPr/>
          <a:lstStyle/>
          <a:p>
            <a:fld id="{66B0B938-106A-4E9D-9931-8D19B263D192}" type="slidenum">
              <a:rPr lang="fi-FI" smtClean="0"/>
              <a:t>27</a:t>
            </a:fld>
            <a:endParaRPr lang="fi-FI" dirty="0"/>
          </a:p>
        </p:txBody>
      </p:sp>
      <p:sp>
        <p:nvSpPr>
          <p:cNvPr id="6" name="Tekstin paikkamerkki 5"/>
          <p:cNvSpPr>
            <a:spLocks noGrp="1"/>
          </p:cNvSpPr>
          <p:nvPr>
            <p:ph type="body" sz="quarter" idx="13"/>
          </p:nvPr>
        </p:nvSpPr>
        <p:spPr>
          <a:xfrm>
            <a:off x="457200" y="294611"/>
            <a:ext cx="5364163" cy="409203"/>
          </a:xfrm>
        </p:spPr>
        <p:txBody>
          <a:bodyPr/>
          <a:lstStyle/>
          <a:p>
            <a:r>
              <a:rPr lang="en-GB" sz="1800" dirty="0"/>
              <a:t>For the first time I really identified myself as a Helsinki resident. I felt [FCL] was something very important. I also felt that my opinions and ideas were truly cared about. Our group worked well towards shared goals in a positive way. Thanks also to the organizers—it was great to participate in such carefully planned sessions. </a:t>
            </a:r>
          </a:p>
          <a:p>
            <a:endParaRPr lang="fi-FI" dirty="0"/>
          </a:p>
        </p:txBody>
      </p:sp>
      <p:sp>
        <p:nvSpPr>
          <p:cNvPr id="7" name="Tekstin paikkamerkki 6"/>
          <p:cNvSpPr>
            <a:spLocks noGrp="1"/>
          </p:cNvSpPr>
          <p:nvPr>
            <p:ph type="body" sz="quarter" idx="14"/>
          </p:nvPr>
        </p:nvSpPr>
        <p:spPr>
          <a:xfrm>
            <a:off x="6310651" y="294611"/>
            <a:ext cx="5364163" cy="409203"/>
          </a:xfrm>
        </p:spPr>
        <p:txBody>
          <a:bodyPr/>
          <a:lstStyle/>
          <a:p>
            <a:r>
              <a:rPr lang="fi-FI" sz="2000" dirty="0" err="1"/>
              <a:t>The</a:t>
            </a:r>
            <a:r>
              <a:rPr lang="fi-FI" sz="2000" dirty="0"/>
              <a:t> </a:t>
            </a:r>
            <a:r>
              <a:rPr lang="fi-FI" sz="2000" dirty="0" err="1"/>
              <a:t>good</a:t>
            </a:r>
            <a:r>
              <a:rPr lang="fi-FI" sz="2000" dirty="0"/>
              <a:t> </a:t>
            </a:r>
            <a:r>
              <a:rPr lang="fi-FI" sz="2000" dirty="0" err="1"/>
              <a:t>spirit</a:t>
            </a:r>
            <a:r>
              <a:rPr lang="fi-FI" sz="2000" dirty="0"/>
              <a:t> [</a:t>
            </a:r>
            <a:r>
              <a:rPr lang="fi-FI" sz="2000" dirty="0" err="1"/>
              <a:t>was</a:t>
            </a:r>
            <a:r>
              <a:rPr lang="fi-FI" sz="2000" dirty="0"/>
              <a:t> </a:t>
            </a:r>
            <a:r>
              <a:rPr lang="fi-FI" sz="2000" dirty="0" err="1"/>
              <a:t>memorable</a:t>
            </a:r>
            <a:r>
              <a:rPr lang="fi-FI" sz="2000" dirty="0"/>
              <a:t>]. </a:t>
            </a:r>
            <a:r>
              <a:rPr lang="fi-FI" sz="2000" dirty="0" err="1"/>
              <a:t>The</a:t>
            </a:r>
            <a:r>
              <a:rPr lang="fi-FI" sz="2000" dirty="0"/>
              <a:t> </a:t>
            </a:r>
            <a:r>
              <a:rPr lang="fi-FI" sz="2000" dirty="0" err="1"/>
              <a:t>creative</a:t>
            </a:r>
            <a:r>
              <a:rPr lang="fi-FI" sz="2000" dirty="0"/>
              <a:t> </a:t>
            </a:r>
            <a:r>
              <a:rPr lang="fi-FI" sz="2000" dirty="0" err="1"/>
              <a:t>ideas</a:t>
            </a:r>
            <a:r>
              <a:rPr lang="fi-FI" sz="2000" dirty="0"/>
              <a:t> </a:t>
            </a:r>
            <a:r>
              <a:rPr lang="fi-FI" sz="2000" dirty="0" err="1"/>
              <a:t>that</a:t>
            </a:r>
            <a:r>
              <a:rPr lang="fi-FI" sz="2000" dirty="0"/>
              <a:t> </a:t>
            </a:r>
            <a:r>
              <a:rPr lang="fi-FI" sz="2000" dirty="0" err="1"/>
              <a:t>grew</a:t>
            </a:r>
            <a:r>
              <a:rPr lang="fi-FI" sz="2000" dirty="0"/>
              <a:t> and </a:t>
            </a:r>
            <a:r>
              <a:rPr lang="fi-FI" sz="2000" dirty="0" err="1"/>
              <a:t>that</a:t>
            </a:r>
            <a:r>
              <a:rPr lang="fi-FI" sz="2000" dirty="0"/>
              <a:t> </a:t>
            </a:r>
            <a:r>
              <a:rPr lang="fi-FI" sz="2000" dirty="0" err="1"/>
              <a:t>people</a:t>
            </a:r>
            <a:r>
              <a:rPr lang="fi-FI" sz="2000" dirty="0"/>
              <a:t> </a:t>
            </a:r>
            <a:r>
              <a:rPr lang="fi-FI" sz="2000" dirty="0" err="1"/>
              <a:t>refined</a:t>
            </a:r>
            <a:r>
              <a:rPr lang="fi-FI" sz="2000" dirty="0"/>
              <a:t> </a:t>
            </a:r>
            <a:r>
              <a:rPr lang="fi-FI" sz="2000" dirty="0" err="1"/>
              <a:t>together</a:t>
            </a:r>
            <a:r>
              <a:rPr lang="fi-FI" sz="2000" dirty="0"/>
              <a:t>. </a:t>
            </a:r>
            <a:r>
              <a:rPr lang="fi-FI" sz="2000" dirty="0" err="1"/>
              <a:t>Also</a:t>
            </a:r>
            <a:r>
              <a:rPr lang="fi-FI" sz="2000" dirty="0"/>
              <a:t>, </a:t>
            </a:r>
            <a:r>
              <a:rPr lang="fi-FI" sz="2000" dirty="0" err="1"/>
              <a:t>thanks</a:t>
            </a:r>
            <a:r>
              <a:rPr lang="fi-FI" sz="2000" dirty="0"/>
              <a:t> for </a:t>
            </a:r>
            <a:r>
              <a:rPr lang="fi-FI" sz="2000" dirty="0" err="1"/>
              <a:t>well-coordinated</a:t>
            </a:r>
            <a:r>
              <a:rPr lang="fi-FI" sz="2000" dirty="0"/>
              <a:t> and </a:t>
            </a:r>
            <a:r>
              <a:rPr lang="fi-FI" sz="2000" dirty="0" err="1"/>
              <a:t>well-planned</a:t>
            </a:r>
            <a:r>
              <a:rPr lang="fi-FI" sz="2000" dirty="0"/>
              <a:t> </a:t>
            </a:r>
            <a:r>
              <a:rPr lang="fi-FI" sz="2000" dirty="0" err="1"/>
              <a:t>sessions</a:t>
            </a:r>
            <a:r>
              <a:rPr lang="fi-FI" sz="2000" dirty="0"/>
              <a:t> ... </a:t>
            </a:r>
            <a:r>
              <a:rPr lang="fi-FI" sz="2000" dirty="0" err="1"/>
              <a:t>After</a:t>
            </a:r>
            <a:r>
              <a:rPr lang="fi-FI" sz="2000" dirty="0"/>
              <a:t> </a:t>
            </a:r>
            <a:r>
              <a:rPr lang="fi-FI" sz="2000" dirty="0" err="1"/>
              <a:t>the</a:t>
            </a:r>
            <a:r>
              <a:rPr lang="fi-FI" sz="2000" dirty="0"/>
              <a:t> </a:t>
            </a:r>
            <a:r>
              <a:rPr lang="fi-FI" sz="2000" dirty="0" err="1"/>
              <a:t>sessions</a:t>
            </a:r>
            <a:r>
              <a:rPr lang="fi-FI" sz="2000" dirty="0"/>
              <a:t> </a:t>
            </a:r>
            <a:r>
              <a:rPr lang="fi-FI" sz="2000" dirty="0" err="1"/>
              <a:t>the</a:t>
            </a:r>
            <a:r>
              <a:rPr lang="fi-FI" sz="2000" dirty="0"/>
              <a:t> </a:t>
            </a:r>
            <a:r>
              <a:rPr lang="fi-FI" sz="2000" dirty="0" err="1"/>
              <a:t>feeling</a:t>
            </a:r>
            <a:r>
              <a:rPr lang="fi-FI" sz="2000" dirty="0"/>
              <a:t> </a:t>
            </a:r>
            <a:r>
              <a:rPr lang="fi-FI" sz="2000" dirty="0" err="1"/>
              <a:t>was</a:t>
            </a:r>
            <a:r>
              <a:rPr lang="fi-FI" sz="2000" dirty="0"/>
              <a:t> as </a:t>
            </a:r>
            <a:r>
              <a:rPr lang="fi-FI" sz="2000" dirty="0" err="1"/>
              <a:t>if</a:t>
            </a:r>
            <a:r>
              <a:rPr lang="fi-FI" sz="2000" dirty="0"/>
              <a:t> </a:t>
            </a:r>
            <a:r>
              <a:rPr lang="fi-FI" sz="2000" dirty="0" err="1"/>
              <a:t>one</a:t>
            </a:r>
            <a:r>
              <a:rPr lang="fi-FI" sz="2000" dirty="0"/>
              <a:t> </a:t>
            </a:r>
            <a:r>
              <a:rPr lang="fi-FI" sz="2000" dirty="0" err="1"/>
              <a:t>had</a:t>
            </a:r>
            <a:r>
              <a:rPr lang="fi-FI" sz="2000" dirty="0"/>
              <a:t> just </a:t>
            </a:r>
            <a:r>
              <a:rPr lang="fi-FI" sz="2000" dirty="0" err="1"/>
              <a:t>run</a:t>
            </a:r>
            <a:r>
              <a:rPr lang="fi-FI" sz="2000" dirty="0"/>
              <a:t> a </a:t>
            </a:r>
            <a:r>
              <a:rPr lang="fi-FI" sz="2000" dirty="0" err="1"/>
              <a:t>marathon</a:t>
            </a:r>
            <a:r>
              <a:rPr lang="fi-FI" sz="2000" dirty="0"/>
              <a:t> (I </a:t>
            </a:r>
            <a:r>
              <a:rPr lang="fi-FI" sz="2000" dirty="0" err="1"/>
              <a:t>was</a:t>
            </a:r>
            <a:r>
              <a:rPr lang="fi-FI" sz="2000" dirty="0"/>
              <a:t> </a:t>
            </a:r>
            <a:r>
              <a:rPr lang="fi-FI" sz="2000" dirty="0" err="1"/>
              <a:t>always</a:t>
            </a:r>
            <a:r>
              <a:rPr lang="fi-FI" sz="2000" dirty="0"/>
              <a:t> </a:t>
            </a:r>
            <a:r>
              <a:rPr lang="fi-FI" sz="2000" dirty="0" err="1"/>
              <a:t>pretty</a:t>
            </a:r>
            <a:r>
              <a:rPr lang="fi-FI" sz="2000" dirty="0"/>
              <a:t> </a:t>
            </a:r>
            <a:r>
              <a:rPr lang="fi-FI" sz="2000" dirty="0" err="1"/>
              <a:t>exhausted</a:t>
            </a:r>
            <a:r>
              <a:rPr lang="fi-FI" sz="2000" dirty="0"/>
              <a:t> </a:t>
            </a:r>
            <a:r>
              <a:rPr lang="fi-FI" sz="2000" dirty="0" err="1"/>
              <a:t>from</a:t>
            </a:r>
            <a:r>
              <a:rPr lang="fi-FI" sz="2000" dirty="0"/>
              <a:t> </a:t>
            </a:r>
            <a:r>
              <a:rPr lang="fi-FI" sz="2000" dirty="0" err="1"/>
              <a:t>all</a:t>
            </a:r>
            <a:r>
              <a:rPr lang="fi-FI" sz="2000" dirty="0"/>
              <a:t> </a:t>
            </a:r>
            <a:r>
              <a:rPr lang="fi-FI" sz="2000" dirty="0" err="1"/>
              <a:t>the</a:t>
            </a:r>
            <a:r>
              <a:rPr lang="fi-FI" sz="2000" dirty="0"/>
              <a:t> </a:t>
            </a:r>
            <a:r>
              <a:rPr lang="fi-FI" sz="2000" dirty="0" err="1"/>
              <a:t>innovating</a:t>
            </a:r>
            <a:r>
              <a:rPr lang="fi-FI" sz="2000" dirty="0"/>
              <a:t>). </a:t>
            </a:r>
          </a:p>
        </p:txBody>
      </p:sp>
    </p:spTree>
    <p:extLst>
      <p:ext uri="{BB962C8B-B14F-4D97-AF65-F5344CB8AC3E}">
        <p14:creationId xmlns:p14="http://schemas.microsoft.com/office/powerpoint/2010/main" val="13281349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1569250" y="6268800"/>
            <a:ext cx="9972000" cy="787615"/>
          </a:xfrm>
        </p:spPr>
        <p:txBody>
          <a:bodyPr/>
          <a:lstStyle/>
          <a:p>
            <a:r>
              <a:rPr lang="fi-FI" sz="2800" dirty="0"/>
              <a:t>EXPERIENCES &amp; FEEDBACK FROM FACILITATORS</a:t>
            </a:r>
          </a:p>
        </p:txBody>
      </p:sp>
      <p:sp>
        <p:nvSpPr>
          <p:cNvPr id="5" name="Dian numeron paikkamerkki 4"/>
          <p:cNvSpPr>
            <a:spLocks noGrp="1"/>
          </p:cNvSpPr>
          <p:nvPr>
            <p:ph type="sldNum" sz="quarter" idx="12"/>
          </p:nvPr>
        </p:nvSpPr>
        <p:spPr/>
        <p:txBody>
          <a:bodyPr/>
          <a:lstStyle/>
          <a:p>
            <a:fld id="{66B0B938-106A-4E9D-9931-8D19B263D192}" type="slidenum">
              <a:rPr lang="fi-FI" smtClean="0"/>
              <a:t>28</a:t>
            </a:fld>
            <a:endParaRPr lang="fi-FI" dirty="0"/>
          </a:p>
        </p:txBody>
      </p:sp>
      <p:sp>
        <p:nvSpPr>
          <p:cNvPr id="6" name="Tekstin paikkamerkki 5"/>
          <p:cNvSpPr>
            <a:spLocks noGrp="1"/>
          </p:cNvSpPr>
          <p:nvPr>
            <p:ph type="body" sz="quarter" idx="13"/>
          </p:nvPr>
        </p:nvSpPr>
        <p:spPr>
          <a:xfrm>
            <a:off x="457200" y="294611"/>
            <a:ext cx="5364163" cy="409203"/>
          </a:xfrm>
        </p:spPr>
        <p:txBody>
          <a:bodyPr/>
          <a:lstStyle/>
          <a:p>
            <a:r>
              <a:rPr lang="en-GB" sz="1800" dirty="0"/>
              <a:t>“I work as a planner, and I don’t have so many possibilities to observe or interview customers, or simply have a chat with them. Workshops were a brilliant way to make a real-time contact and have a chance to directly hear from citizens how they experience our services.”</a:t>
            </a:r>
            <a:endParaRPr lang="fi-FI" dirty="0"/>
          </a:p>
        </p:txBody>
      </p:sp>
      <p:sp>
        <p:nvSpPr>
          <p:cNvPr id="7" name="Tekstin paikkamerkki 6"/>
          <p:cNvSpPr>
            <a:spLocks noGrp="1"/>
          </p:cNvSpPr>
          <p:nvPr>
            <p:ph type="body" sz="quarter" idx="14"/>
          </p:nvPr>
        </p:nvSpPr>
        <p:spPr>
          <a:xfrm>
            <a:off x="6310651" y="294611"/>
            <a:ext cx="5364163" cy="409203"/>
          </a:xfrm>
        </p:spPr>
        <p:txBody>
          <a:bodyPr/>
          <a:lstStyle/>
          <a:p>
            <a:r>
              <a:rPr lang="en-GB" sz="1800" dirty="0"/>
              <a:t>From my point of view participatory design is definitely the direction in which we should be heading in the public sector. Citizens today expect more transparent, accessible, and responsive services—and those expectations are rising... I gained a lot of joy from this to enrich my own work. </a:t>
            </a:r>
          </a:p>
        </p:txBody>
      </p:sp>
      <p:pic>
        <p:nvPicPr>
          <p:cNvPr id="3" name="Kuva 2"/>
          <p:cNvPicPr>
            <a:picLocks noChangeAspect="1"/>
          </p:cNvPicPr>
          <p:nvPr/>
        </p:nvPicPr>
        <p:blipFill rotWithShape="1">
          <a:blip r:embed="rId2">
            <a:extLst>
              <a:ext uri="{28A0092B-C50C-407E-A947-70E740481C1C}">
                <a14:useLocalDpi xmlns:a14="http://schemas.microsoft.com/office/drawing/2010/main" val="0"/>
              </a:ext>
            </a:extLst>
          </a:blip>
          <a:srcRect t="7500"/>
          <a:stretch/>
        </p:blipFill>
        <p:spPr>
          <a:xfrm>
            <a:off x="457200" y="2892394"/>
            <a:ext cx="4916184" cy="3069714"/>
          </a:xfrm>
          <a:prstGeom prst="rect">
            <a:avLst/>
          </a:prstGeom>
        </p:spPr>
      </p:pic>
      <p:pic>
        <p:nvPicPr>
          <p:cNvPr id="11" name="Kuva 10"/>
          <p:cNvPicPr>
            <a:picLocks noChangeAspect="1"/>
          </p:cNvPicPr>
          <p:nvPr/>
        </p:nvPicPr>
        <p:blipFill rotWithShape="1">
          <a:blip r:embed="rId3">
            <a:extLst>
              <a:ext uri="{28A0092B-C50C-407E-A947-70E740481C1C}">
                <a14:useLocalDpi xmlns:a14="http://schemas.microsoft.com/office/drawing/2010/main" val="0"/>
              </a:ext>
            </a:extLst>
          </a:blip>
          <a:srcRect b="12918"/>
          <a:stretch/>
        </p:blipFill>
        <p:spPr>
          <a:xfrm>
            <a:off x="6156360" y="2892394"/>
            <a:ext cx="5287613" cy="3069714"/>
          </a:xfrm>
          <a:prstGeom prst="rect">
            <a:avLst/>
          </a:prstGeom>
        </p:spPr>
      </p:pic>
    </p:spTree>
    <p:extLst>
      <p:ext uri="{BB962C8B-B14F-4D97-AF65-F5344CB8AC3E}">
        <p14:creationId xmlns:p14="http://schemas.microsoft.com/office/powerpoint/2010/main" val="12528192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p:cNvSpPr>
            <a:spLocks noGrp="1"/>
          </p:cNvSpPr>
          <p:nvPr>
            <p:ph type="sldNum" sz="quarter" idx="12"/>
          </p:nvPr>
        </p:nvSpPr>
        <p:spPr/>
        <p:txBody>
          <a:bodyPr/>
          <a:lstStyle/>
          <a:p>
            <a:fld id="{66B0B938-106A-4E9D-9931-8D19B263D192}" type="slidenum">
              <a:rPr lang="fi-FI" smtClean="0"/>
              <a:t>29</a:t>
            </a:fld>
            <a:endParaRPr lang="fi-FI"/>
          </a:p>
        </p:txBody>
      </p:sp>
      <p:pic>
        <p:nvPicPr>
          <p:cNvPr id="3" name="Kuva 2"/>
          <p:cNvPicPr>
            <a:picLocks noChangeAspect="1"/>
          </p:cNvPicPr>
          <p:nvPr/>
        </p:nvPicPr>
        <p:blipFill rotWithShape="1">
          <a:blip r:embed="rId2">
            <a:extLst>
              <a:ext uri="{28A0092B-C50C-407E-A947-70E740481C1C}">
                <a14:useLocalDpi xmlns:a14="http://schemas.microsoft.com/office/drawing/2010/main" val="0"/>
              </a:ext>
            </a:extLst>
          </a:blip>
          <a:srcRect t="21874" b="3642"/>
          <a:stretch/>
        </p:blipFill>
        <p:spPr>
          <a:xfrm>
            <a:off x="1741201" y="154111"/>
            <a:ext cx="8824511" cy="5108047"/>
          </a:xfrm>
          <a:prstGeom prst="rect">
            <a:avLst/>
          </a:prstGeom>
        </p:spPr>
      </p:pic>
      <p:sp>
        <p:nvSpPr>
          <p:cNvPr id="4" name="Tekstiruutu 3"/>
          <p:cNvSpPr txBox="1"/>
          <p:nvPr/>
        </p:nvSpPr>
        <p:spPr>
          <a:xfrm>
            <a:off x="2008330" y="5319787"/>
            <a:ext cx="4284323" cy="1200329"/>
          </a:xfrm>
          <a:prstGeom prst="rect">
            <a:avLst/>
          </a:prstGeom>
          <a:noFill/>
        </p:spPr>
        <p:txBody>
          <a:bodyPr wrap="square" rtlCol="0">
            <a:spAutoFit/>
          </a:bodyPr>
          <a:lstStyle/>
          <a:p>
            <a:pPr algn="ctr"/>
            <a:r>
              <a:rPr lang="fi-FI" dirty="0" err="1">
                <a:latin typeface="Arial Black" panose="020B0A04020102020204" pitchFamily="34" charset="0"/>
              </a:rPr>
              <a:t>Should</a:t>
            </a:r>
            <a:r>
              <a:rPr lang="fi-FI" dirty="0">
                <a:latin typeface="Arial Black" panose="020B0A04020102020204" pitchFamily="34" charset="0"/>
              </a:rPr>
              <a:t> </a:t>
            </a:r>
            <a:r>
              <a:rPr lang="fi-FI" dirty="0" err="1">
                <a:latin typeface="Arial Black" panose="020B0A04020102020204" pitchFamily="34" charset="0"/>
              </a:rPr>
              <a:t>we</a:t>
            </a:r>
            <a:r>
              <a:rPr lang="fi-FI" dirty="0">
                <a:latin typeface="Arial Black" panose="020B0A04020102020204" pitchFamily="34" charset="0"/>
              </a:rPr>
              <a:t> </a:t>
            </a:r>
            <a:r>
              <a:rPr lang="fi-FI" dirty="0" err="1">
                <a:latin typeface="Arial Black" panose="020B0A04020102020204" pitchFamily="34" charset="0"/>
              </a:rPr>
              <a:t>continue</a:t>
            </a:r>
            <a:r>
              <a:rPr lang="fi-FI" dirty="0">
                <a:latin typeface="Arial Black" panose="020B0A04020102020204" pitchFamily="34" charset="0"/>
              </a:rPr>
              <a:t> </a:t>
            </a:r>
            <a:r>
              <a:rPr lang="fi-FI" dirty="0" err="1">
                <a:latin typeface="Arial Black" panose="020B0A04020102020204" pitchFamily="34" charset="0"/>
              </a:rPr>
              <a:t>working</a:t>
            </a:r>
            <a:r>
              <a:rPr lang="fi-FI" dirty="0">
                <a:latin typeface="Arial Black" panose="020B0A04020102020204" pitchFamily="34" charset="0"/>
              </a:rPr>
              <a:t> </a:t>
            </a:r>
            <a:r>
              <a:rPr lang="fi-FI" dirty="0" err="1">
                <a:latin typeface="Arial Black" panose="020B0A04020102020204" pitchFamily="34" charset="0"/>
              </a:rPr>
              <a:t>with</a:t>
            </a:r>
            <a:r>
              <a:rPr lang="fi-FI" dirty="0">
                <a:latin typeface="Arial Black" panose="020B0A04020102020204" pitchFamily="34" charset="0"/>
              </a:rPr>
              <a:t> FCL?</a:t>
            </a:r>
          </a:p>
          <a:p>
            <a:pPr algn="ctr"/>
            <a:r>
              <a:rPr lang="fi-FI" dirty="0">
                <a:latin typeface="Arial Black" panose="020B0A04020102020204" pitchFamily="34" charset="0"/>
              </a:rPr>
              <a:t>YES 25/ 25</a:t>
            </a:r>
          </a:p>
          <a:p>
            <a:pPr algn="ctr"/>
            <a:r>
              <a:rPr lang="fi-FI" dirty="0">
                <a:latin typeface="Arial Black" panose="020B0A04020102020204" pitchFamily="34" charset="0"/>
              </a:rPr>
              <a:t>NO 0/25</a:t>
            </a:r>
          </a:p>
        </p:txBody>
      </p:sp>
      <p:sp>
        <p:nvSpPr>
          <p:cNvPr id="5" name="Tekstiruutu 4"/>
          <p:cNvSpPr txBox="1"/>
          <p:nvPr/>
        </p:nvSpPr>
        <p:spPr>
          <a:xfrm>
            <a:off x="6281389" y="5319787"/>
            <a:ext cx="4284323" cy="1200329"/>
          </a:xfrm>
          <a:prstGeom prst="rect">
            <a:avLst/>
          </a:prstGeom>
          <a:noFill/>
        </p:spPr>
        <p:txBody>
          <a:bodyPr wrap="square" rtlCol="0">
            <a:spAutoFit/>
          </a:bodyPr>
          <a:lstStyle/>
          <a:p>
            <a:pPr algn="ctr"/>
            <a:r>
              <a:rPr lang="fi-FI" dirty="0" err="1">
                <a:latin typeface="Arial Black" panose="020B0A04020102020204" pitchFamily="34" charset="0"/>
              </a:rPr>
              <a:t>Would</a:t>
            </a:r>
            <a:r>
              <a:rPr lang="fi-FI" dirty="0">
                <a:latin typeface="Arial Black" panose="020B0A04020102020204" pitchFamily="34" charset="0"/>
              </a:rPr>
              <a:t> </a:t>
            </a:r>
            <a:r>
              <a:rPr lang="fi-FI" dirty="0" err="1">
                <a:latin typeface="Arial Black" panose="020B0A04020102020204" pitchFamily="34" charset="0"/>
              </a:rPr>
              <a:t>you</a:t>
            </a:r>
            <a:r>
              <a:rPr lang="fi-FI" dirty="0">
                <a:latin typeface="Arial Black" panose="020B0A04020102020204" pitchFamily="34" charset="0"/>
              </a:rPr>
              <a:t> join us for </a:t>
            </a:r>
            <a:r>
              <a:rPr lang="fi-FI" dirty="0" err="1">
                <a:latin typeface="Arial Black" panose="020B0A04020102020204" pitchFamily="34" charset="0"/>
              </a:rPr>
              <a:t>the</a:t>
            </a:r>
            <a:r>
              <a:rPr lang="fi-FI" dirty="0">
                <a:latin typeface="Arial Black" panose="020B0A04020102020204" pitchFamily="34" charset="0"/>
              </a:rPr>
              <a:t> </a:t>
            </a:r>
            <a:r>
              <a:rPr lang="fi-FI" dirty="0" err="1">
                <a:latin typeface="Arial Black" panose="020B0A04020102020204" pitchFamily="34" charset="0"/>
              </a:rPr>
              <a:t>next</a:t>
            </a:r>
            <a:r>
              <a:rPr lang="fi-FI" dirty="0">
                <a:latin typeface="Arial Black" panose="020B0A04020102020204" pitchFamily="34" charset="0"/>
              </a:rPr>
              <a:t> </a:t>
            </a:r>
            <a:r>
              <a:rPr lang="fi-FI" dirty="0" err="1">
                <a:latin typeface="Arial Black" panose="020B0A04020102020204" pitchFamily="34" charset="0"/>
              </a:rPr>
              <a:t>round</a:t>
            </a:r>
            <a:r>
              <a:rPr lang="fi-FI" dirty="0">
                <a:latin typeface="Arial Black" panose="020B0A04020102020204" pitchFamily="34" charset="0"/>
              </a:rPr>
              <a:t>?</a:t>
            </a:r>
          </a:p>
          <a:p>
            <a:pPr algn="ctr"/>
            <a:r>
              <a:rPr lang="fi-FI" dirty="0">
                <a:latin typeface="Arial Black" panose="020B0A04020102020204" pitchFamily="34" charset="0"/>
              </a:rPr>
              <a:t>YES 22/ 25</a:t>
            </a:r>
          </a:p>
          <a:p>
            <a:pPr algn="ctr"/>
            <a:r>
              <a:rPr lang="fi-FI" dirty="0">
                <a:latin typeface="Arial Black" panose="020B0A04020102020204" pitchFamily="34" charset="0"/>
              </a:rPr>
              <a:t>NO 3/25</a:t>
            </a:r>
          </a:p>
        </p:txBody>
      </p:sp>
    </p:spTree>
    <p:extLst>
      <p:ext uri="{BB962C8B-B14F-4D97-AF65-F5344CB8AC3E}">
        <p14:creationId xmlns:p14="http://schemas.microsoft.com/office/powerpoint/2010/main" val="129484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37DB7F-05CC-274C-9E7A-967D8D26C933}"/>
              </a:ext>
            </a:extLst>
          </p:cNvPr>
          <p:cNvSpPr>
            <a:spLocks noGrp="1"/>
          </p:cNvSpPr>
          <p:nvPr>
            <p:ph type="ctrTitle"/>
          </p:nvPr>
        </p:nvSpPr>
        <p:spPr/>
        <p:txBody>
          <a:bodyPr/>
          <a:lstStyle/>
          <a:p>
            <a:r>
              <a:rPr lang="en-FI" dirty="0"/>
              <a:t>WEEK 2, TOPIC 1: DESIGN DEMOCRACY: VARIANTS AND DECISION CONTROL</a:t>
            </a:r>
          </a:p>
        </p:txBody>
      </p:sp>
      <p:sp>
        <p:nvSpPr>
          <p:cNvPr id="5" name="Subtitle 4">
            <a:extLst>
              <a:ext uri="{FF2B5EF4-FFF2-40B4-BE49-F238E27FC236}">
                <a16:creationId xmlns:a16="http://schemas.microsoft.com/office/drawing/2014/main" id="{A91A5C91-4A5A-3C48-91E8-BAC5EF89183E}"/>
              </a:ext>
            </a:extLst>
          </p:cNvPr>
          <p:cNvSpPr>
            <a:spLocks noGrp="1"/>
          </p:cNvSpPr>
          <p:nvPr>
            <p:ph type="subTitle" idx="1"/>
          </p:nvPr>
        </p:nvSpPr>
        <p:spPr/>
        <p:txBody>
          <a:bodyPr/>
          <a:lstStyle/>
          <a:p>
            <a:endParaRPr lang="en-FI" dirty="0"/>
          </a:p>
        </p:txBody>
      </p:sp>
    </p:spTree>
    <p:extLst>
      <p:ext uri="{BB962C8B-B14F-4D97-AF65-F5344CB8AC3E}">
        <p14:creationId xmlns:p14="http://schemas.microsoft.com/office/powerpoint/2010/main" val="17390778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514338" indent="-514338"/>
            <a:r>
              <a:rPr lang="en-US" dirty="0"/>
              <a:t>What does it take TO DO CODESIGN: work in setting up a designer-user community </a:t>
            </a:r>
            <a:r>
              <a:rPr lang="en-US" dirty="0" err="1"/>
              <a:t>CeLib</a:t>
            </a:r>
            <a:r>
              <a:rPr lang="en-US" dirty="0"/>
              <a:t> Friends</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793595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198" y="408562"/>
            <a:ext cx="11277601" cy="787615"/>
          </a:xfrm>
        </p:spPr>
        <p:txBody>
          <a:bodyPr>
            <a:noAutofit/>
          </a:bodyPr>
          <a:lstStyle/>
          <a:p>
            <a:r>
              <a:rPr lang="en-GB" sz="3200" dirty="0"/>
              <a:t>Framing work: Elaborating where the value of user-designer community lies</a:t>
            </a:r>
            <a:endParaRPr lang="en-US" sz="3200" dirty="0"/>
          </a:p>
        </p:txBody>
      </p:sp>
      <p:sp>
        <p:nvSpPr>
          <p:cNvPr id="5" name="Content Placeholder 4"/>
          <p:cNvSpPr>
            <a:spLocks noGrp="1"/>
          </p:cNvSpPr>
          <p:nvPr>
            <p:ph idx="1"/>
          </p:nvPr>
        </p:nvSpPr>
        <p:spPr>
          <a:xfrm>
            <a:off x="457198" y="1676400"/>
            <a:ext cx="11445241" cy="4500563"/>
          </a:xfrm>
        </p:spPr>
        <p:txBody>
          <a:bodyPr>
            <a:normAutofit/>
          </a:bodyPr>
          <a:lstStyle/>
          <a:p>
            <a:pPr marL="0" indent="0">
              <a:buNone/>
            </a:pPr>
            <a:r>
              <a:rPr lang="en-GB" dirty="0"/>
              <a:t>1. Design participation of citizens in public service development is a complementarities win–win</a:t>
            </a:r>
          </a:p>
          <a:p>
            <a:pPr marL="457200" lvl="1" indent="0">
              <a:buNone/>
            </a:pPr>
            <a:r>
              <a:rPr lang="en-GB" dirty="0"/>
              <a:t>For Host: Search costs, instruction costs, search speed, timing</a:t>
            </a:r>
          </a:p>
          <a:p>
            <a:pPr marL="457200" lvl="1" indent="0">
              <a:buNone/>
            </a:pPr>
            <a:r>
              <a:rPr lang="en-GB" dirty="0"/>
              <a:t>For Citizens: Voluntary work, competence building, learning, influencing</a:t>
            </a:r>
            <a:endParaRPr lang="en-US" dirty="0"/>
          </a:p>
          <a:p>
            <a:pPr marL="0" indent="0">
              <a:buNone/>
            </a:pPr>
            <a:r>
              <a:rPr lang="en-GB" dirty="0"/>
              <a:t>2. Empowering citizens to influence and actively engage in the planning of a major public undertaking, as well as in implementing the city strategy</a:t>
            </a:r>
            <a:endParaRPr lang="en-US" dirty="0"/>
          </a:p>
          <a:p>
            <a:pPr marL="0" indent="0">
              <a:buNone/>
            </a:pPr>
            <a:r>
              <a:rPr lang="en-GB" dirty="0"/>
              <a:t>3. Design participation as a means to raise awareness of </a:t>
            </a:r>
            <a:r>
              <a:rPr lang="en-GB" dirty="0" err="1"/>
              <a:t>CeLib</a:t>
            </a:r>
            <a:r>
              <a:rPr lang="en-GB" dirty="0"/>
              <a:t> in the public and among city board decision makers (=within the institutions of representative democracy)</a:t>
            </a:r>
          </a:p>
          <a:p>
            <a:pPr marL="0" indent="0">
              <a:buNone/>
            </a:pPr>
            <a:r>
              <a:rPr lang="en-GB" dirty="0"/>
              <a:t>4. Creating more dialogical and closer relations between citizens and planners in renewing library services in the long term</a:t>
            </a:r>
            <a:endParaRPr lang="en-US" dirty="0"/>
          </a:p>
          <a:p>
            <a:endParaRPr lang="en-US" dirty="0"/>
          </a:p>
        </p:txBody>
      </p:sp>
    </p:spTree>
    <p:extLst>
      <p:ext uri="{BB962C8B-B14F-4D97-AF65-F5344CB8AC3E}">
        <p14:creationId xmlns:p14="http://schemas.microsoft.com/office/powerpoint/2010/main" val="24843639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200" dirty="0"/>
              <a:t>Concretization work: </a:t>
            </a:r>
            <a:br>
              <a:rPr lang="en-GB" sz="3200" dirty="0"/>
            </a:br>
            <a:r>
              <a:rPr lang="en-GB" sz="3200" dirty="0"/>
              <a:t>Setting targets and making an action plan </a:t>
            </a:r>
            <a:endParaRPr lang="en-US" sz="3200" dirty="0"/>
          </a:p>
        </p:txBody>
      </p:sp>
      <p:sp>
        <p:nvSpPr>
          <p:cNvPr id="3" name="Content Placeholder 2"/>
          <p:cNvSpPr>
            <a:spLocks noGrp="1"/>
          </p:cNvSpPr>
          <p:nvPr>
            <p:ph sz="half" idx="1"/>
          </p:nvPr>
        </p:nvSpPr>
        <p:spPr>
          <a:xfrm>
            <a:off x="457199" y="1691642"/>
            <a:ext cx="4450081" cy="4410017"/>
          </a:xfrm>
        </p:spPr>
        <p:txBody>
          <a:bodyPr>
            <a:normAutofit fontScale="92500" lnSpcReduction="20000"/>
          </a:bodyPr>
          <a:lstStyle/>
          <a:p>
            <a:pPr marL="0" indent="0">
              <a:buNone/>
            </a:pPr>
            <a:r>
              <a:rPr lang="en-GB" b="1" dirty="0"/>
              <a:t>THEME AREAS</a:t>
            </a:r>
          </a:p>
          <a:p>
            <a:pPr marL="0" lvl="0" indent="0">
              <a:buNone/>
            </a:pPr>
            <a:r>
              <a:rPr lang="en-GB" b="1" dirty="0"/>
              <a:t>A place for exploration and know-how</a:t>
            </a:r>
            <a:r>
              <a:rPr lang="en-GB" dirty="0"/>
              <a:t>: peer learning, gaming, citizenship skills</a:t>
            </a:r>
          </a:p>
          <a:p>
            <a:pPr marL="0" lvl="0" indent="0">
              <a:buNone/>
            </a:pPr>
            <a:r>
              <a:rPr lang="en-GB" b="1" dirty="0"/>
              <a:t>A library for communities</a:t>
            </a:r>
            <a:r>
              <a:rPr lang="en-GB" dirty="0"/>
              <a:t>: volunteering, families, children, rules for communal-space use</a:t>
            </a:r>
          </a:p>
          <a:p>
            <a:pPr marL="0" indent="0">
              <a:buNone/>
            </a:pPr>
            <a:r>
              <a:rPr lang="en-GB" b="1" dirty="0"/>
              <a:t>Library for all citizens: </a:t>
            </a:r>
            <a:r>
              <a:rPr lang="en-GB" dirty="0"/>
              <a:t>Multiculturalism, immigrants, tourists</a:t>
            </a:r>
          </a:p>
          <a:p>
            <a:pPr marL="0" lvl="0" indent="0">
              <a:buNone/>
            </a:pPr>
            <a:r>
              <a:rPr lang="en-GB" b="1" dirty="0"/>
              <a:t>How to find content and</a:t>
            </a:r>
            <a:r>
              <a:rPr lang="en-GB" dirty="0"/>
              <a:t> </a:t>
            </a:r>
            <a:r>
              <a:rPr lang="en-GB" b="1" dirty="0"/>
              <a:t>share experiences and recommendations: </a:t>
            </a:r>
            <a:r>
              <a:rPr lang="en-GB" dirty="0"/>
              <a:t>Books, games, movies, music: E-content in space</a:t>
            </a:r>
            <a:r>
              <a:rPr lang="mr-IN" dirty="0"/>
              <a:t>…</a:t>
            </a:r>
            <a:r>
              <a:rPr lang="en-GB" b="1" dirty="0"/>
              <a:t> </a:t>
            </a:r>
          </a:p>
          <a:p>
            <a:pPr marL="0" indent="0">
              <a:buNone/>
            </a:pPr>
            <a:endParaRPr lang="en-US" dirty="0"/>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4907280" y="1477218"/>
            <a:ext cx="6507479" cy="4343400"/>
          </a:xfrm>
          <a:prstGeom prst="rect">
            <a:avLst/>
          </a:prstGeom>
        </p:spPr>
      </p:pic>
    </p:spTree>
    <p:extLst>
      <p:ext uri="{BB962C8B-B14F-4D97-AF65-F5344CB8AC3E}">
        <p14:creationId xmlns:p14="http://schemas.microsoft.com/office/powerpoint/2010/main" val="41664485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9"/>
            <a:ext cx="11079481" cy="1143000"/>
          </a:xfrm>
        </p:spPr>
        <p:txBody>
          <a:bodyPr>
            <a:noAutofit/>
          </a:bodyPr>
          <a:lstStyle/>
          <a:p>
            <a:r>
              <a:rPr lang="en-GB" sz="3200" dirty="0"/>
              <a:t>Relevance work: Establishing the design and information needs, forms and timing of the host</a:t>
            </a:r>
            <a:endParaRPr lang="en-US" sz="3200" dirty="0"/>
          </a:p>
        </p:txBody>
      </p:sp>
      <p:sp>
        <p:nvSpPr>
          <p:cNvPr id="3" name="Content Placeholder 2"/>
          <p:cNvSpPr>
            <a:spLocks noGrp="1"/>
          </p:cNvSpPr>
          <p:nvPr>
            <p:ph idx="1"/>
          </p:nvPr>
        </p:nvSpPr>
        <p:spPr>
          <a:xfrm>
            <a:off x="457199" y="1691640"/>
            <a:ext cx="9972000" cy="4485323"/>
          </a:xfrm>
        </p:spPr>
        <p:txBody>
          <a:bodyPr>
            <a:normAutofit/>
          </a:bodyPr>
          <a:lstStyle/>
          <a:p>
            <a:r>
              <a:rPr lang="en-US" dirty="0"/>
              <a:t>Optimum situation: Host managers and lead designers </a:t>
            </a:r>
          </a:p>
          <a:p>
            <a:pPr lvl="1"/>
            <a:r>
              <a:rPr lang="en-US" dirty="0"/>
              <a:t>Indicate how much need and room for new concepts there is</a:t>
            </a:r>
          </a:p>
          <a:p>
            <a:pPr lvl="1"/>
            <a:r>
              <a:rPr lang="en-US" dirty="0"/>
              <a:t>Give clear problem sets and indicate when and how they need answers</a:t>
            </a:r>
          </a:p>
          <a:p>
            <a:r>
              <a:rPr lang="en-US" dirty="0" err="1"/>
              <a:t>CeLib</a:t>
            </a:r>
            <a:r>
              <a:rPr lang="en-US" dirty="0"/>
              <a:t> planning behind schedule 2014, no specs</a:t>
            </a:r>
          </a:p>
          <a:p>
            <a:r>
              <a:rPr lang="en-US" dirty="0"/>
              <a:t>Project team identified the biggest challenges in theme areas </a:t>
            </a:r>
          </a:p>
          <a:p>
            <a:r>
              <a:rPr lang="en-US" dirty="0"/>
              <a:t>Requirements specification process to determine what is clear and what needs elaboration in these</a:t>
            </a:r>
          </a:p>
        </p:txBody>
      </p:sp>
    </p:spTree>
    <p:extLst>
      <p:ext uri="{BB962C8B-B14F-4D97-AF65-F5344CB8AC3E}">
        <p14:creationId xmlns:p14="http://schemas.microsoft.com/office/powerpoint/2010/main" val="24169933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8" y="408562"/>
            <a:ext cx="11262361" cy="787615"/>
          </a:xfrm>
        </p:spPr>
        <p:txBody>
          <a:bodyPr>
            <a:noAutofit/>
          </a:bodyPr>
          <a:lstStyle/>
          <a:p>
            <a:r>
              <a:rPr lang="en-US" sz="3200" dirty="0"/>
              <a:t>Selection work: who are sought as </a:t>
            </a:r>
            <a:r>
              <a:rPr lang="en-US" sz="3200" dirty="0" err="1"/>
              <a:t>participats</a:t>
            </a:r>
            <a:r>
              <a:rPr lang="en-US" sz="3200" dirty="0"/>
              <a:t>, how and to what exactly?</a:t>
            </a:r>
          </a:p>
        </p:txBody>
      </p:sp>
      <p:sp>
        <p:nvSpPr>
          <p:cNvPr id="3" name="Content Placeholder 2"/>
          <p:cNvSpPr>
            <a:spLocks noGrp="1"/>
          </p:cNvSpPr>
          <p:nvPr>
            <p:ph idx="1"/>
          </p:nvPr>
        </p:nvSpPr>
        <p:spPr>
          <a:xfrm>
            <a:off x="457199" y="1935480"/>
            <a:ext cx="9972000" cy="4241483"/>
          </a:xfrm>
        </p:spPr>
        <p:txBody>
          <a:bodyPr>
            <a:normAutofit/>
          </a:bodyPr>
          <a:lstStyle/>
          <a:p>
            <a:r>
              <a:rPr lang="en-GB" sz="2800" dirty="0"/>
              <a:t>“Job add” by themes in media to gauge motivation and skillsets and to ensure representativeness</a:t>
            </a:r>
          </a:p>
          <a:p>
            <a:r>
              <a:rPr lang="en-GB" sz="2800" dirty="0"/>
              <a:t>13000 visits by 6700 people, 95 applications, 28 selected</a:t>
            </a:r>
          </a:p>
          <a:p>
            <a:r>
              <a:rPr lang="en-GB" sz="2800" dirty="0"/>
              <a:t>Mix of representativeness and ability in selection</a:t>
            </a:r>
            <a:endParaRPr lang="en-US" sz="2800" dirty="0"/>
          </a:p>
        </p:txBody>
      </p:sp>
      <p:sp>
        <p:nvSpPr>
          <p:cNvPr id="4" name="Footer Placeholder 4"/>
          <p:cNvSpPr>
            <a:spLocks noGrp="1"/>
          </p:cNvSpPr>
          <p:nvPr>
            <p:ph type="ftr" sz="quarter" idx="11"/>
          </p:nvPr>
        </p:nvSpPr>
        <p:spPr>
          <a:xfrm>
            <a:off x="4273552" y="6870428"/>
            <a:ext cx="5473700" cy="221109"/>
          </a:xfrm>
        </p:spPr>
        <p:txBody>
          <a:bodyPr/>
          <a:lstStyle/>
          <a:p>
            <a:r>
              <a:rPr lang="en-US"/>
              <a:t>© Aalto University Executive Education</a:t>
            </a:r>
          </a:p>
        </p:txBody>
      </p:sp>
      <p:grpSp>
        <p:nvGrpSpPr>
          <p:cNvPr id="5" name="Group 4"/>
          <p:cNvGrpSpPr/>
          <p:nvPr/>
        </p:nvGrpSpPr>
        <p:grpSpPr>
          <a:xfrm>
            <a:off x="3474853" y="3688080"/>
            <a:ext cx="7421747" cy="3322785"/>
            <a:chOff x="2289132" y="4179206"/>
            <a:chExt cx="6914329" cy="2858727"/>
          </a:xfrm>
        </p:grpSpPr>
        <p:pic>
          <p:nvPicPr>
            <p:cNvPr id="6" name="Picture 5"/>
            <p:cNvPicPr>
              <a:picLocks noChangeAspect="1"/>
            </p:cNvPicPr>
            <p:nvPr/>
          </p:nvPicPr>
          <p:blipFill>
            <a:blip r:embed="rId2"/>
            <a:stretch>
              <a:fillRect/>
            </a:stretch>
          </p:blipFill>
          <p:spPr>
            <a:xfrm>
              <a:off x="2289132" y="4521741"/>
              <a:ext cx="6914329" cy="2516192"/>
            </a:xfrm>
            <a:prstGeom prst="rect">
              <a:avLst/>
            </a:prstGeom>
          </p:spPr>
        </p:pic>
        <p:sp>
          <p:nvSpPr>
            <p:cNvPr id="7" name="TextBox 6"/>
            <p:cNvSpPr txBox="1"/>
            <p:nvPr/>
          </p:nvSpPr>
          <p:spPr>
            <a:xfrm>
              <a:off x="4762065" y="4179206"/>
              <a:ext cx="1487101" cy="738664"/>
            </a:xfrm>
            <a:prstGeom prst="rect">
              <a:avLst/>
            </a:prstGeom>
            <a:noFill/>
          </p:spPr>
          <p:txBody>
            <a:bodyPr wrap="square" rtlCol="0">
              <a:spAutoFit/>
            </a:bodyPr>
            <a:lstStyle/>
            <a:p>
              <a:pPr defTabSz="457189"/>
              <a:r>
                <a:rPr lang="en-US" sz="1400" b="1" dirty="0">
                  <a:solidFill>
                    <a:prstClr val="black"/>
                  </a:solidFill>
                  <a:latin typeface="Calibri"/>
                </a:rPr>
                <a:t>Crucial users</a:t>
              </a:r>
              <a:r>
                <a:rPr lang="en-US" sz="1400" dirty="0">
                  <a:solidFill>
                    <a:prstClr val="black"/>
                  </a:solidFill>
                  <a:latin typeface="Calibri"/>
                </a:rPr>
                <a:t>; </a:t>
              </a:r>
            </a:p>
            <a:p>
              <a:pPr defTabSz="457189"/>
              <a:r>
                <a:rPr lang="en-US" sz="1400" dirty="0">
                  <a:solidFill>
                    <a:prstClr val="black"/>
                  </a:solidFill>
                  <a:latin typeface="Calibri"/>
                </a:rPr>
                <a:t>first early majority</a:t>
              </a:r>
            </a:p>
          </p:txBody>
        </p:sp>
      </p:grpSp>
      <p:sp>
        <p:nvSpPr>
          <p:cNvPr id="8" name="TextBox 7"/>
          <p:cNvSpPr txBox="1"/>
          <p:nvPr/>
        </p:nvSpPr>
        <p:spPr>
          <a:xfrm>
            <a:off x="2871133" y="4544721"/>
            <a:ext cx="1789481" cy="1077218"/>
          </a:xfrm>
          <a:prstGeom prst="rect">
            <a:avLst/>
          </a:prstGeom>
          <a:noFill/>
        </p:spPr>
        <p:txBody>
          <a:bodyPr wrap="square" rtlCol="0">
            <a:spAutoFit/>
          </a:bodyPr>
          <a:lstStyle/>
          <a:p>
            <a:pPr defTabSz="457189"/>
            <a:r>
              <a:rPr lang="en-US" sz="1600" dirty="0">
                <a:solidFill>
                  <a:prstClr val="black"/>
                </a:solidFill>
                <a:latin typeface="Calibri"/>
              </a:rPr>
              <a:t>I live in the future of others, I do whatever to solve my problem</a:t>
            </a:r>
          </a:p>
        </p:txBody>
      </p:sp>
      <p:sp>
        <p:nvSpPr>
          <p:cNvPr id="9" name="TextBox 8"/>
          <p:cNvSpPr txBox="1"/>
          <p:nvPr/>
        </p:nvSpPr>
        <p:spPr>
          <a:xfrm>
            <a:off x="8171223" y="4693584"/>
            <a:ext cx="2380588" cy="338554"/>
          </a:xfrm>
          <a:prstGeom prst="rect">
            <a:avLst/>
          </a:prstGeom>
          <a:noFill/>
        </p:spPr>
        <p:txBody>
          <a:bodyPr wrap="none" rtlCol="0">
            <a:spAutoFit/>
          </a:bodyPr>
          <a:lstStyle/>
          <a:p>
            <a:pPr defTabSz="457189"/>
            <a:r>
              <a:rPr lang="en-US" sz="1600" dirty="0">
                <a:solidFill>
                  <a:prstClr val="black"/>
                </a:solidFill>
                <a:latin typeface="Calibri"/>
              </a:rPr>
              <a:t>The products I have are ok</a:t>
            </a:r>
          </a:p>
        </p:txBody>
      </p:sp>
    </p:spTree>
    <p:extLst>
      <p:ext uri="{BB962C8B-B14F-4D97-AF65-F5344CB8AC3E}">
        <p14:creationId xmlns:p14="http://schemas.microsoft.com/office/powerpoint/2010/main" val="8123241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198" y="408562"/>
            <a:ext cx="11231881" cy="787615"/>
          </a:xfrm>
        </p:spPr>
        <p:txBody>
          <a:bodyPr>
            <a:noAutofit/>
          </a:bodyPr>
          <a:lstStyle/>
          <a:p>
            <a:r>
              <a:rPr lang="en-GB" sz="3200" dirty="0"/>
              <a:t>Constituency and competence building work: finding and training staff facilitators </a:t>
            </a:r>
            <a:endParaRPr lang="en-US" sz="3200" dirty="0"/>
          </a:p>
        </p:txBody>
      </p:sp>
      <p:sp>
        <p:nvSpPr>
          <p:cNvPr id="9" name="Content Placeholder 8"/>
          <p:cNvSpPr>
            <a:spLocks noGrp="1"/>
          </p:cNvSpPr>
          <p:nvPr>
            <p:ph idx="1"/>
          </p:nvPr>
        </p:nvSpPr>
        <p:spPr>
          <a:xfrm>
            <a:off x="457199" y="1965960"/>
            <a:ext cx="9972000" cy="4211003"/>
          </a:xfrm>
        </p:spPr>
        <p:txBody>
          <a:bodyPr/>
          <a:lstStyle/>
          <a:p>
            <a:r>
              <a:rPr lang="en-US" dirty="0"/>
              <a:t>Decision to run internally: 12 </a:t>
            </a:r>
            <a:r>
              <a:rPr lang="en-US" dirty="0" err="1"/>
              <a:t>faciliators</a:t>
            </a:r>
            <a:r>
              <a:rPr lang="en-US" dirty="0"/>
              <a:t> and note takers needed for evening job!</a:t>
            </a:r>
          </a:p>
          <a:p>
            <a:r>
              <a:rPr lang="en-US" dirty="0"/>
              <a:t>Staff time scarce resource: simplified pre-training (just talk through), simplified templates </a:t>
            </a:r>
          </a:p>
          <a:p>
            <a:r>
              <a:rPr lang="en-US" dirty="0"/>
              <a:t>Enthusiastic and </a:t>
            </a:r>
            <a:r>
              <a:rPr lang="en-US" dirty="0" err="1"/>
              <a:t>intersted</a:t>
            </a:r>
            <a:r>
              <a:rPr lang="en-US" dirty="0"/>
              <a:t> people who did a great job!</a:t>
            </a:r>
          </a:p>
          <a:p>
            <a:endParaRPr lang="en-US" dirty="0"/>
          </a:p>
        </p:txBody>
      </p:sp>
    </p:spTree>
    <p:extLst>
      <p:ext uri="{BB962C8B-B14F-4D97-AF65-F5344CB8AC3E}">
        <p14:creationId xmlns:p14="http://schemas.microsoft.com/office/powerpoint/2010/main" val="1288590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8" y="408562"/>
            <a:ext cx="11292841" cy="787615"/>
          </a:xfrm>
        </p:spPr>
        <p:txBody>
          <a:bodyPr>
            <a:noAutofit/>
          </a:bodyPr>
          <a:lstStyle/>
          <a:p>
            <a:r>
              <a:rPr lang="en-GB" sz="3600" dirty="0"/>
              <a:t>Intermediate design work: Workshop principles, methods, templates and timing </a:t>
            </a:r>
            <a:endParaRPr lang="en-US" sz="3600" dirty="0"/>
          </a:p>
        </p:txBody>
      </p:sp>
      <p:sp>
        <p:nvSpPr>
          <p:cNvPr id="3" name="Content Placeholder 2"/>
          <p:cNvSpPr>
            <a:spLocks noGrp="1"/>
          </p:cNvSpPr>
          <p:nvPr>
            <p:ph idx="1"/>
          </p:nvPr>
        </p:nvSpPr>
        <p:spPr>
          <a:xfrm>
            <a:off x="457198" y="1554480"/>
            <a:ext cx="10972801" cy="4622483"/>
          </a:xfrm>
        </p:spPr>
        <p:txBody>
          <a:bodyPr>
            <a:normAutofit/>
          </a:bodyPr>
          <a:lstStyle/>
          <a:p>
            <a:r>
              <a:rPr lang="en-GB" dirty="0"/>
              <a:t>Arrangements to help participants interact with each other;</a:t>
            </a:r>
          </a:p>
          <a:p>
            <a:r>
              <a:rPr lang="en-GB" dirty="0"/>
              <a:t>Consideration how to best foster the ownership and high quality of deliberation among the participants;</a:t>
            </a:r>
          </a:p>
          <a:p>
            <a:r>
              <a:rPr lang="en-GB" dirty="0"/>
              <a:t>Methods and templates to be used in each phase; </a:t>
            </a:r>
          </a:p>
          <a:p>
            <a:r>
              <a:rPr lang="en-GB" dirty="0"/>
              <a:t>Breaks and fatigue estimations;</a:t>
            </a:r>
          </a:p>
          <a:p>
            <a:r>
              <a:rPr lang="en-GB" dirty="0"/>
              <a:t>Considerations of atmosphere in different stages of each workshop and the series; </a:t>
            </a:r>
          </a:p>
          <a:p>
            <a:r>
              <a:rPr lang="en-GB" dirty="0"/>
              <a:t>Eventual scheduling and phasing of the each workshop down to 5 minute level;</a:t>
            </a:r>
          </a:p>
          <a:p>
            <a:r>
              <a:rPr lang="en-GB" dirty="0"/>
              <a:t>Likely contingency measures;  </a:t>
            </a:r>
          </a:p>
          <a:p>
            <a:r>
              <a:rPr lang="en-GB" dirty="0"/>
              <a:t>Guidance on how to facilitate and record the discussions and solutions. </a:t>
            </a:r>
          </a:p>
          <a:p>
            <a:r>
              <a:rPr lang="en-GB" b="1" dirty="0"/>
              <a:t>So that trade-offs would not prove untenable regarding any one aspect</a:t>
            </a:r>
            <a:endParaRPr lang="en-GB" dirty="0"/>
          </a:p>
        </p:txBody>
      </p:sp>
    </p:spTree>
    <p:extLst>
      <p:ext uri="{BB962C8B-B14F-4D97-AF65-F5344CB8AC3E}">
        <p14:creationId xmlns:p14="http://schemas.microsoft.com/office/powerpoint/2010/main" val="18067743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8" y="408562"/>
            <a:ext cx="11018521" cy="787615"/>
          </a:xfrm>
        </p:spPr>
        <p:txBody>
          <a:bodyPr>
            <a:noAutofit/>
          </a:bodyPr>
          <a:lstStyle/>
          <a:p>
            <a:r>
              <a:rPr lang="en-GB" sz="3200" dirty="0"/>
              <a:t>Collaborative design: Workshop facilitation, results </a:t>
            </a:r>
            <a:r>
              <a:rPr lang="en-GB" sz="3200" dirty="0" err="1"/>
              <a:t>archeology</a:t>
            </a:r>
            <a:r>
              <a:rPr lang="en-GB" sz="3200" dirty="0"/>
              <a:t> and concept refinement </a:t>
            </a:r>
            <a:endParaRPr lang="en-US" sz="3200" dirty="0"/>
          </a:p>
        </p:txBody>
      </p:sp>
      <p:sp>
        <p:nvSpPr>
          <p:cNvPr id="3" name="Content Placeholder 2"/>
          <p:cNvSpPr>
            <a:spLocks noGrp="1"/>
          </p:cNvSpPr>
          <p:nvPr>
            <p:ph idx="1"/>
          </p:nvPr>
        </p:nvSpPr>
        <p:spPr>
          <a:xfrm>
            <a:off x="457199" y="1965960"/>
            <a:ext cx="11018520" cy="4211003"/>
          </a:xfrm>
        </p:spPr>
        <p:txBody>
          <a:bodyPr>
            <a:normAutofit/>
          </a:bodyPr>
          <a:lstStyle/>
          <a:p>
            <a:r>
              <a:rPr lang="en-US" dirty="0"/>
              <a:t>First workshop dialogue with chief architect lasted longer than planned: planned speed up and all introductions and ideation worked well</a:t>
            </a:r>
          </a:p>
          <a:p>
            <a:r>
              <a:rPr lang="en-US" dirty="0"/>
              <a:t>Second workshop concept design from ideas: various adjustments, different working styles</a:t>
            </a:r>
            <a:r>
              <a:rPr lang="mr-IN" dirty="0"/>
              <a:t>…</a:t>
            </a:r>
            <a:endParaRPr lang="fi-FI" dirty="0"/>
          </a:p>
          <a:p>
            <a:r>
              <a:rPr lang="fi-FI" dirty="0"/>
              <a:t>’</a:t>
            </a:r>
            <a:r>
              <a:rPr lang="fi-FI" dirty="0" err="1"/>
              <a:t>Results</a:t>
            </a:r>
            <a:r>
              <a:rPr lang="fi-FI" dirty="0"/>
              <a:t> </a:t>
            </a:r>
            <a:r>
              <a:rPr lang="fi-FI" dirty="0" err="1"/>
              <a:t>archeology</a:t>
            </a:r>
            <a:r>
              <a:rPr lang="fi-FI" dirty="0"/>
              <a:t>’ </a:t>
            </a:r>
            <a:r>
              <a:rPr lang="fi-FI" dirty="0" err="1"/>
              <a:t>due</a:t>
            </a:r>
            <a:r>
              <a:rPr lang="fi-FI" dirty="0"/>
              <a:t> to </a:t>
            </a:r>
            <a:r>
              <a:rPr lang="fi-FI" dirty="0" err="1"/>
              <a:t>difficulties</a:t>
            </a:r>
            <a:r>
              <a:rPr lang="fi-FI" dirty="0"/>
              <a:t> to </a:t>
            </a:r>
            <a:r>
              <a:rPr lang="fi-FI" dirty="0" err="1"/>
              <a:t>capture</a:t>
            </a:r>
            <a:r>
              <a:rPr lang="fi-FI" dirty="0"/>
              <a:t> </a:t>
            </a:r>
            <a:r>
              <a:rPr lang="fi-FI" dirty="0" err="1"/>
              <a:t>all</a:t>
            </a:r>
            <a:r>
              <a:rPr lang="fi-FI" dirty="0"/>
              <a:t> </a:t>
            </a:r>
            <a:r>
              <a:rPr lang="fi-FI" dirty="0" err="1"/>
              <a:t>the</a:t>
            </a:r>
            <a:r>
              <a:rPr lang="fi-FI" dirty="0"/>
              <a:t> </a:t>
            </a:r>
            <a:r>
              <a:rPr lang="fi-FI" dirty="0" err="1"/>
              <a:t>conversations</a:t>
            </a:r>
            <a:r>
              <a:rPr lang="fi-FI" dirty="0"/>
              <a:t> and </a:t>
            </a:r>
            <a:r>
              <a:rPr lang="fi-FI" dirty="0" err="1"/>
              <a:t>ideas</a:t>
            </a:r>
            <a:r>
              <a:rPr lang="fi-FI" dirty="0"/>
              <a:t> into </a:t>
            </a:r>
            <a:r>
              <a:rPr lang="fi-FI" dirty="0" err="1"/>
              <a:t>templates</a:t>
            </a:r>
            <a:r>
              <a:rPr lang="fi-FI" dirty="0"/>
              <a:t> </a:t>
            </a:r>
          </a:p>
          <a:p>
            <a:r>
              <a:rPr lang="fi-FI" dirty="0"/>
              <a:t>Third workshop </a:t>
            </a:r>
            <a:r>
              <a:rPr lang="fi-FI" dirty="0" err="1"/>
              <a:t>refined</a:t>
            </a:r>
            <a:r>
              <a:rPr lang="fi-FI" dirty="0"/>
              <a:t> </a:t>
            </a:r>
            <a:r>
              <a:rPr lang="fi-FI" dirty="0" err="1"/>
              <a:t>concepts</a:t>
            </a:r>
            <a:r>
              <a:rPr lang="fi-FI" dirty="0"/>
              <a:t> </a:t>
            </a:r>
            <a:r>
              <a:rPr lang="fi-FI" dirty="0" err="1"/>
              <a:t>back</a:t>
            </a:r>
            <a:r>
              <a:rPr lang="fi-FI" dirty="0"/>
              <a:t> to </a:t>
            </a:r>
            <a:r>
              <a:rPr lang="fi-FI" dirty="0" err="1"/>
              <a:t>participants</a:t>
            </a:r>
            <a:r>
              <a:rPr lang="fi-FI" dirty="0"/>
              <a:t> and </a:t>
            </a:r>
            <a:r>
              <a:rPr lang="fi-FI" dirty="0" err="1"/>
              <a:t>improved</a:t>
            </a:r>
            <a:r>
              <a:rPr lang="fi-FI" dirty="0"/>
              <a:t> + </a:t>
            </a:r>
            <a:r>
              <a:rPr lang="fi-FI" dirty="0" err="1"/>
              <a:t>solutions</a:t>
            </a:r>
            <a:r>
              <a:rPr lang="fi-FI" dirty="0"/>
              <a:t> to </a:t>
            </a:r>
            <a:r>
              <a:rPr lang="fi-FI" dirty="0" err="1"/>
              <a:t>known</a:t>
            </a:r>
            <a:r>
              <a:rPr lang="fi-FI" dirty="0"/>
              <a:t> </a:t>
            </a:r>
            <a:r>
              <a:rPr lang="fi-FI" dirty="0" err="1"/>
              <a:t>problems</a:t>
            </a:r>
            <a:r>
              <a:rPr lang="fi-FI" dirty="0"/>
              <a:t> </a:t>
            </a:r>
            <a:r>
              <a:rPr lang="fi-FI" dirty="0" err="1"/>
              <a:t>by</a:t>
            </a:r>
            <a:r>
              <a:rPr lang="fi-FI" dirty="0"/>
              <a:t> </a:t>
            </a:r>
            <a:r>
              <a:rPr lang="fi-FI" dirty="0" err="1"/>
              <a:t>planners</a:t>
            </a:r>
            <a:r>
              <a:rPr lang="fi-FI" dirty="0"/>
              <a:t> and </a:t>
            </a:r>
            <a:r>
              <a:rPr lang="fi-FI" dirty="0" err="1"/>
              <a:t>architects</a:t>
            </a:r>
            <a:endParaRPr lang="en-US" dirty="0"/>
          </a:p>
        </p:txBody>
      </p:sp>
    </p:spTree>
    <p:extLst>
      <p:ext uri="{BB962C8B-B14F-4D97-AF65-F5344CB8AC3E}">
        <p14:creationId xmlns:p14="http://schemas.microsoft.com/office/powerpoint/2010/main" val="1363189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Take home messages on </a:t>
            </a:r>
            <a:r>
              <a:rPr lang="en-US" dirty="0" err="1"/>
              <a:t>fCL</a:t>
            </a:r>
            <a:r>
              <a:rPr lang="en-US" dirty="0"/>
              <a:t> process</a:t>
            </a:r>
            <a:br>
              <a:rPr lang="en-US" dirty="0"/>
            </a:b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032088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518160" y="563880"/>
            <a:ext cx="11049000" cy="5730240"/>
          </a:xfrm>
        </p:spPr>
        <p:txBody>
          <a:bodyPr>
            <a:normAutofit lnSpcReduction="10000"/>
          </a:bodyPr>
          <a:lstStyle/>
          <a:p>
            <a:pPr marL="514338" indent="-514338">
              <a:buFont typeface="+mj-lt"/>
              <a:buAutoNum type="arabicPeriod"/>
            </a:pPr>
            <a:r>
              <a:rPr lang="en-US" sz="2800" dirty="0"/>
              <a:t>Citizen panels, testing, just inspiration form citizens </a:t>
            </a:r>
            <a:r>
              <a:rPr lang="mr-IN" sz="2800" dirty="0"/>
              <a:t>…</a:t>
            </a:r>
            <a:r>
              <a:rPr lang="fi-FI" sz="2800" dirty="0"/>
              <a:t> </a:t>
            </a:r>
            <a:r>
              <a:rPr lang="fi-FI" sz="2800" dirty="0" err="1"/>
              <a:t>has</a:t>
            </a:r>
            <a:r>
              <a:rPr lang="fi-FI" sz="2800" dirty="0"/>
              <a:t> </a:t>
            </a:r>
            <a:r>
              <a:rPr lang="fi-FI" sz="2800" dirty="0" err="1"/>
              <a:t>its</a:t>
            </a:r>
            <a:r>
              <a:rPr lang="fi-FI" sz="2800" dirty="0"/>
              <a:t> </a:t>
            </a:r>
            <a:r>
              <a:rPr lang="fi-FI" sz="2800" dirty="0" err="1"/>
              <a:t>place</a:t>
            </a:r>
            <a:r>
              <a:rPr lang="fi-FI" sz="2800" dirty="0"/>
              <a:t> </a:t>
            </a:r>
            <a:r>
              <a:rPr lang="mr-IN" sz="2800" dirty="0"/>
              <a:t>…</a:t>
            </a:r>
            <a:r>
              <a:rPr lang="fi-FI" sz="2800" dirty="0"/>
              <a:t> in </a:t>
            </a:r>
            <a:r>
              <a:rPr lang="fi-FI" sz="2800" dirty="0" err="1"/>
              <a:t>the</a:t>
            </a:r>
            <a:r>
              <a:rPr lang="fi-FI" sz="2800" dirty="0"/>
              <a:t> 1980s </a:t>
            </a:r>
          </a:p>
          <a:p>
            <a:pPr marL="514338" indent="-514338">
              <a:buFont typeface="+mj-lt"/>
              <a:buAutoNum type="arabicPeriod"/>
            </a:pPr>
            <a:r>
              <a:rPr lang="fi-FI" sz="2800" dirty="0" err="1"/>
              <a:t>Democracy</a:t>
            </a:r>
            <a:r>
              <a:rPr lang="fi-FI" sz="2800" dirty="0"/>
              <a:t>, </a:t>
            </a:r>
            <a:r>
              <a:rPr lang="fi-FI" sz="2800" dirty="0" err="1"/>
              <a:t>resourcing</a:t>
            </a:r>
            <a:r>
              <a:rPr lang="fi-FI" sz="2800" dirty="0"/>
              <a:t>, </a:t>
            </a:r>
            <a:r>
              <a:rPr lang="fi-FI" sz="2800" dirty="0" err="1"/>
              <a:t>resourcing</a:t>
            </a:r>
            <a:r>
              <a:rPr lang="fi-FI" sz="2800" dirty="0"/>
              <a:t>, and </a:t>
            </a:r>
            <a:r>
              <a:rPr lang="fi-FI" sz="2800" dirty="0" err="1"/>
              <a:t>insights</a:t>
            </a:r>
            <a:r>
              <a:rPr lang="fi-FI" sz="2800" dirty="0"/>
              <a:t> </a:t>
            </a:r>
            <a:r>
              <a:rPr lang="fi-FI" sz="2800" dirty="0" err="1"/>
              <a:t>can</a:t>
            </a:r>
            <a:r>
              <a:rPr lang="fi-FI" sz="2800" dirty="0"/>
              <a:t> </a:t>
            </a:r>
            <a:r>
              <a:rPr lang="fi-FI" sz="2800" dirty="0" err="1"/>
              <a:t>be</a:t>
            </a:r>
            <a:r>
              <a:rPr lang="fi-FI" sz="2800" dirty="0"/>
              <a:t> </a:t>
            </a:r>
            <a:r>
              <a:rPr lang="fi-FI" sz="2800" dirty="0" err="1"/>
              <a:t>gained</a:t>
            </a:r>
            <a:r>
              <a:rPr lang="fi-FI" sz="2800" dirty="0"/>
              <a:t> </a:t>
            </a:r>
            <a:r>
              <a:rPr lang="fi-FI" sz="2800" dirty="0" err="1"/>
              <a:t>directly</a:t>
            </a:r>
            <a:r>
              <a:rPr lang="fi-FI" sz="2800" dirty="0"/>
              <a:t> </a:t>
            </a:r>
            <a:r>
              <a:rPr lang="fi-FI" sz="2800" dirty="0" err="1"/>
              <a:t>involving</a:t>
            </a:r>
            <a:r>
              <a:rPr lang="fi-FI" sz="2800" dirty="0"/>
              <a:t> </a:t>
            </a:r>
            <a:r>
              <a:rPr lang="fi-FI" sz="2800" dirty="0" err="1"/>
              <a:t>users</a:t>
            </a:r>
            <a:endParaRPr lang="fi-FI" sz="2800" dirty="0"/>
          </a:p>
          <a:p>
            <a:pPr marL="514338" indent="-514338">
              <a:buFont typeface="+mj-lt"/>
              <a:buAutoNum type="arabicPeriod"/>
            </a:pPr>
            <a:r>
              <a:rPr lang="fi-FI" sz="2800" dirty="0"/>
              <a:t>’Just </a:t>
            </a:r>
            <a:r>
              <a:rPr lang="fi-FI" sz="2800" dirty="0" err="1"/>
              <a:t>asking</a:t>
            </a:r>
            <a:r>
              <a:rPr lang="fi-FI" sz="2800" dirty="0"/>
              <a:t>’ </a:t>
            </a:r>
            <a:r>
              <a:rPr lang="fi-FI" sz="2800" dirty="0" err="1"/>
              <a:t>works</a:t>
            </a:r>
            <a:r>
              <a:rPr lang="fi-FI" sz="2800" dirty="0"/>
              <a:t> </a:t>
            </a:r>
            <a:r>
              <a:rPr lang="fi-FI" sz="2800" dirty="0" err="1"/>
              <a:t>only</a:t>
            </a:r>
            <a:r>
              <a:rPr lang="fi-FI" sz="2800" dirty="0"/>
              <a:t> </a:t>
            </a:r>
            <a:r>
              <a:rPr lang="fi-FI" sz="2800" dirty="0" err="1"/>
              <a:t>with</a:t>
            </a:r>
            <a:r>
              <a:rPr lang="fi-FI" sz="2800" dirty="0"/>
              <a:t> </a:t>
            </a:r>
            <a:r>
              <a:rPr lang="fi-FI" sz="2800" dirty="0" err="1"/>
              <a:t>lead-users</a:t>
            </a:r>
            <a:r>
              <a:rPr lang="fi-FI" sz="2800" dirty="0"/>
              <a:t>, </a:t>
            </a:r>
            <a:r>
              <a:rPr lang="fi-FI" sz="2800" dirty="0" err="1"/>
              <a:t>who</a:t>
            </a:r>
            <a:r>
              <a:rPr lang="fi-FI" sz="2800" dirty="0"/>
              <a:t> </a:t>
            </a:r>
            <a:r>
              <a:rPr lang="fi-FI" sz="2800" dirty="0" err="1"/>
              <a:t>are</a:t>
            </a:r>
            <a:r>
              <a:rPr lang="fi-FI" sz="2800" dirty="0"/>
              <a:t> </a:t>
            </a:r>
            <a:r>
              <a:rPr lang="fi-FI" sz="2800" dirty="0" err="1"/>
              <a:t>rare</a:t>
            </a:r>
            <a:endParaRPr lang="fi-FI" sz="2800" dirty="0"/>
          </a:p>
          <a:p>
            <a:pPr marL="514338" indent="-514338">
              <a:buFont typeface="+mj-lt"/>
              <a:buAutoNum type="arabicPeriod"/>
            </a:pPr>
            <a:r>
              <a:rPr lang="fi-FI" sz="2800" dirty="0" err="1"/>
              <a:t>Hosted</a:t>
            </a:r>
            <a:r>
              <a:rPr lang="fi-FI" sz="2800" dirty="0"/>
              <a:t> </a:t>
            </a:r>
            <a:r>
              <a:rPr lang="fi-FI" sz="2800" dirty="0" err="1"/>
              <a:t>communities</a:t>
            </a:r>
            <a:r>
              <a:rPr lang="fi-FI" sz="2800" dirty="0"/>
              <a:t> </a:t>
            </a:r>
            <a:r>
              <a:rPr lang="fi-FI" sz="2800" dirty="0" err="1"/>
              <a:t>can</a:t>
            </a:r>
            <a:r>
              <a:rPr lang="fi-FI" sz="2800" dirty="0"/>
              <a:t> </a:t>
            </a:r>
            <a:r>
              <a:rPr lang="fi-FI" sz="2800" dirty="0" err="1"/>
              <a:t>involve</a:t>
            </a:r>
            <a:r>
              <a:rPr lang="fi-FI" sz="2800" dirty="0"/>
              <a:t> </a:t>
            </a:r>
            <a:r>
              <a:rPr lang="fi-FI" sz="2800" dirty="0" err="1"/>
              <a:t>more</a:t>
            </a:r>
            <a:r>
              <a:rPr lang="fi-FI" sz="2800" dirty="0"/>
              <a:t> ’</a:t>
            </a:r>
            <a:r>
              <a:rPr lang="fi-FI" sz="2800" dirty="0" err="1"/>
              <a:t>ordinary</a:t>
            </a:r>
            <a:r>
              <a:rPr lang="fi-FI" sz="2800" dirty="0"/>
              <a:t>’ </a:t>
            </a:r>
            <a:r>
              <a:rPr lang="fi-FI" sz="2800" dirty="0" err="1"/>
              <a:t>citizens</a:t>
            </a:r>
            <a:r>
              <a:rPr lang="fi-FI" sz="2800" dirty="0"/>
              <a:t>: </a:t>
            </a:r>
            <a:r>
              <a:rPr lang="fi-FI" sz="2800" dirty="0" err="1"/>
              <a:t>interaction</a:t>
            </a:r>
            <a:r>
              <a:rPr lang="fi-FI" sz="2800" dirty="0"/>
              <a:t> and ’</a:t>
            </a:r>
            <a:r>
              <a:rPr lang="fi-FI" sz="2800" dirty="0" err="1"/>
              <a:t>intermediate</a:t>
            </a:r>
            <a:r>
              <a:rPr lang="fi-FI" sz="2800" dirty="0"/>
              <a:t> </a:t>
            </a:r>
            <a:r>
              <a:rPr lang="fi-FI" sz="2800" dirty="0" err="1"/>
              <a:t>designs</a:t>
            </a:r>
            <a:r>
              <a:rPr lang="fi-FI" sz="2800" dirty="0"/>
              <a:t>’ </a:t>
            </a:r>
            <a:r>
              <a:rPr lang="fi-FI" sz="2800" dirty="0" err="1"/>
              <a:t>helps</a:t>
            </a:r>
            <a:endParaRPr lang="fi-FI" sz="2800" dirty="0"/>
          </a:p>
          <a:p>
            <a:pPr marL="514338" indent="-514338">
              <a:buFont typeface="+mj-lt"/>
              <a:buAutoNum type="arabicPeriod"/>
            </a:pPr>
            <a:r>
              <a:rPr lang="fi-FI" sz="2800" dirty="0" err="1"/>
              <a:t>Work</a:t>
            </a:r>
            <a:r>
              <a:rPr lang="fi-FI" sz="2800" dirty="0"/>
              <a:t> in </a:t>
            </a:r>
            <a:r>
              <a:rPr lang="fi-FI" sz="2800" dirty="0" err="1"/>
              <a:t>setting</a:t>
            </a:r>
            <a:r>
              <a:rPr lang="fi-FI" sz="2800" dirty="0"/>
              <a:t> </a:t>
            </a:r>
            <a:r>
              <a:rPr lang="fi-FI" sz="2800" dirty="0" err="1"/>
              <a:t>up</a:t>
            </a:r>
            <a:r>
              <a:rPr lang="fi-FI" sz="2800" dirty="0"/>
              <a:t> </a:t>
            </a:r>
            <a:r>
              <a:rPr lang="fi-FI" sz="2800" dirty="0" err="1"/>
              <a:t>Hosted</a:t>
            </a:r>
            <a:r>
              <a:rPr lang="fi-FI" sz="2800" dirty="0"/>
              <a:t> </a:t>
            </a:r>
            <a:r>
              <a:rPr lang="fi-FI" sz="2800" dirty="0" err="1"/>
              <a:t>user</a:t>
            </a:r>
            <a:r>
              <a:rPr lang="fi-FI" sz="2800" dirty="0"/>
              <a:t>-designer </a:t>
            </a:r>
            <a:r>
              <a:rPr lang="fi-FI" sz="2800" dirty="0" err="1"/>
              <a:t>community</a:t>
            </a:r>
            <a:endParaRPr lang="fi-FI" sz="2800" dirty="0"/>
          </a:p>
          <a:p>
            <a:pPr lvl="1">
              <a:buFont typeface="Courier New" charset="0"/>
              <a:buChar char="o"/>
            </a:pPr>
            <a:r>
              <a:rPr lang="fi-FI" dirty="0" err="1"/>
              <a:t>Framing</a:t>
            </a:r>
            <a:r>
              <a:rPr lang="fi-FI" dirty="0"/>
              <a:t> and </a:t>
            </a:r>
            <a:r>
              <a:rPr lang="fi-FI" dirty="0" err="1"/>
              <a:t>scoping</a:t>
            </a:r>
            <a:r>
              <a:rPr lang="fi-FI" dirty="0"/>
              <a:t> </a:t>
            </a:r>
          </a:p>
          <a:p>
            <a:pPr lvl="1">
              <a:buFont typeface="Courier New" charset="0"/>
              <a:buChar char="o"/>
            </a:pPr>
            <a:r>
              <a:rPr lang="fi-FI" dirty="0" err="1"/>
              <a:t>Concretization</a:t>
            </a:r>
            <a:r>
              <a:rPr lang="fi-FI" dirty="0"/>
              <a:t> to </a:t>
            </a:r>
            <a:r>
              <a:rPr lang="fi-FI" dirty="0" err="1"/>
              <a:t>themes</a:t>
            </a:r>
            <a:r>
              <a:rPr lang="fi-FI" dirty="0"/>
              <a:t>, </a:t>
            </a:r>
            <a:r>
              <a:rPr lang="fi-FI" dirty="0" err="1"/>
              <a:t>tasks</a:t>
            </a:r>
            <a:r>
              <a:rPr lang="fi-FI" dirty="0"/>
              <a:t>, </a:t>
            </a:r>
            <a:r>
              <a:rPr lang="fi-FI" dirty="0" err="1"/>
              <a:t>scheduling</a:t>
            </a:r>
            <a:r>
              <a:rPr lang="fi-FI" dirty="0"/>
              <a:t>, action </a:t>
            </a:r>
            <a:r>
              <a:rPr lang="fi-FI" dirty="0" err="1"/>
              <a:t>plan</a:t>
            </a:r>
            <a:endParaRPr lang="fi-FI" dirty="0"/>
          </a:p>
          <a:p>
            <a:pPr lvl="1">
              <a:buFont typeface="Courier New" charset="0"/>
              <a:buChar char="o"/>
            </a:pPr>
            <a:r>
              <a:rPr lang="fi-FI" dirty="0" err="1"/>
              <a:t>Participant</a:t>
            </a:r>
            <a:r>
              <a:rPr lang="fi-FI" dirty="0"/>
              <a:t> </a:t>
            </a:r>
            <a:r>
              <a:rPr lang="fi-FI" dirty="0" err="1"/>
              <a:t>selection</a:t>
            </a:r>
            <a:r>
              <a:rPr lang="fi-FI" dirty="0"/>
              <a:t> </a:t>
            </a:r>
            <a:r>
              <a:rPr lang="fi-FI" dirty="0" err="1"/>
              <a:t>criteria</a:t>
            </a:r>
            <a:r>
              <a:rPr lang="fi-FI" dirty="0"/>
              <a:t> and </a:t>
            </a:r>
            <a:r>
              <a:rPr lang="fi-FI" dirty="0" err="1"/>
              <a:t>process</a:t>
            </a:r>
            <a:endParaRPr lang="fi-FI" dirty="0"/>
          </a:p>
          <a:p>
            <a:pPr lvl="1">
              <a:buFont typeface="Courier New" charset="0"/>
              <a:buChar char="o"/>
            </a:pPr>
            <a:r>
              <a:rPr lang="fi-FI" dirty="0" err="1"/>
              <a:t>Constituency</a:t>
            </a:r>
            <a:r>
              <a:rPr lang="fi-FI" dirty="0"/>
              <a:t> and </a:t>
            </a:r>
            <a:r>
              <a:rPr lang="fi-FI" dirty="0" err="1"/>
              <a:t>competency</a:t>
            </a:r>
            <a:r>
              <a:rPr lang="fi-FI" dirty="0"/>
              <a:t> </a:t>
            </a:r>
            <a:r>
              <a:rPr lang="fi-FI" dirty="0" err="1"/>
              <a:t>building</a:t>
            </a:r>
            <a:r>
              <a:rPr lang="fi-FI" dirty="0"/>
              <a:t> </a:t>
            </a:r>
            <a:r>
              <a:rPr lang="fi-FI" dirty="0" err="1"/>
              <a:t>internally</a:t>
            </a:r>
            <a:endParaRPr lang="fi-FI" dirty="0"/>
          </a:p>
          <a:p>
            <a:pPr lvl="1">
              <a:buFont typeface="Courier New" charset="0"/>
              <a:buChar char="o"/>
            </a:pPr>
            <a:r>
              <a:rPr lang="fi-FI" dirty="0" err="1"/>
              <a:t>Intermediate</a:t>
            </a:r>
            <a:r>
              <a:rPr lang="fi-FI" dirty="0"/>
              <a:t> </a:t>
            </a:r>
            <a:r>
              <a:rPr lang="fi-FI" dirty="0" err="1"/>
              <a:t>designs</a:t>
            </a:r>
            <a:endParaRPr lang="fi-FI" dirty="0"/>
          </a:p>
          <a:p>
            <a:pPr lvl="1">
              <a:buFont typeface="Courier New" charset="0"/>
              <a:buChar char="o"/>
            </a:pPr>
            <a:r>
              <a:rPr lang="fi-FI" dirty="0" err="1"/>
              <a:t>Collaborative</a:t>
            </a:r>
            <a:r>
              <a:rPr lang="fi-FI" dirty="0"/>
              <a:t> design: </a:t>
            </a:r>
            <a:r>
              <a:rPr lang="fi-FI" dirty="0" err="1"/>
              <a:t>facilitating</a:t>
            </a:r>
            <a:r>
              <a:rPr lang="fi-FI" dirty="0"/>
              <a:t>, </a:t>
            </a:r>
            <a:r>
              <a:rPr lang="fi-FI" dirty="0" err="1"/>
              <a:t>adjusting</a:t>
            </a:r>
            <a:r>
              <a:rPr lang="fi-FI" dirty="0"/>
              <a:t>, </a:t>
            </a:r>
            <a:r>
              <a:rPr lang="fi-FI" dirty="0" err="1"/>
              <a:t>polishing</a:t>
            </a:r>
            <a:r>
              <a:rPr lang="fi-FI" dirty="0"/>
              <a:t> </a:t>
            </a:r>
            <a:r>
              <a:rPr lang="fi-FI" dirty="0" err="1"/>
              <a:t>outcomes</a:t>
            </a:r>
            <a:endParaRPr lang="fi-FI" dirty="0"/>
          </a:p>
          <a:p>
            <a:pPr lvl="1">
              <a:buFont typeface="Courier New" charset="0"/>
              <a:buChar char="o"/>
            </a:pPr>
            <a:r>
              <a:rPr lang="fi-FI" dirty="0" err="1"/>
              <a:t>Evaluating</a:t>
            </a:r>
            <a:r>
              <a:rPr lang="fi-FI" dirty="0"/>
              <a:t> and </a:t>
            </a:r>
            <a:r>
              <a:rPr lang="fi-FI" dirty="0" err="1"/>
              <a:t>adjusting</a:t>
            </a:r>
            <a:r>
              <a:rPr lang="fi-FI" dirty="0"/>
              <a:t> </a:t>
            </a:r>
            <a:r>
              <a:rPr lang="fi-FI" dirty="0" err="1"/>
              <a:t>the</a:t>
            </a:r>
            <a:r>
              <a:rPr lang="fi-FI" dirty="0"/>
              <a:t> </a:t>
            </a:r>
            <a:r>
              <a:rPr lang="fi-FI" dirty="0" err="1"/>
              <a:t>continuance</a:t>
            </a:r>
            <a:r>
              <a:rPr lang="fi-FI" dirty="0"/>
              <a:t> </a:t>
            </a:r>
            <a:r>
              <a:rPr lang="fi-FI" dirty="0" err="1"/>
              <a:t>strategy</a:t>
            </a:r>
            <a:r>
              <a:rPr lang="fi-FI" dirty="0"/>
              <a:t> </a:t>
            </a:r>
          </a:p>
        </p:txBody>
      </p:sp>
    </p:spTree>
    <p:extLst>
      <p:ext uri="{BB962C8B-B14F-4D97-AF65-F5344CB8AC3E}">
        <p14:creationId xmlns:p14="http://schemas.microsoft.com/office/powerpoint/2010/main" val="30447513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25297"/>
            <a:ext cx="10972800" cy="5516676"/>
          </a:xfrm>
        </p:spPr>
        <p:txBody>
          <a:bodyPr>
            <a:normAutofit lnSpcReduction="10000"/>
          </a:bodyPr>
          <a:lstStyle/>
          <a:p>
            <a:pPr marL="0" indent="0">
              <a:buNone/>
            </a:pPr>
            <a:r>
              <a:rPr lang="en-US" sz="2000" dirty="0"/>
              <a:t>Four major orientations, each stressing an important reason, but not fully aligned</a:t>
            </a:r>
          </a:p>
          <a:p>
            <a:pPr marL="457200" indent="-457200">
              <a:buFont typeface="+mj-lt"/>
              <a:buAutoNum type="arabicPeriod"/>
            </a:pPr>
            <a:r>
              <a:rPr lang="en-US" sz="2000" dirty="0"/>
              <a:t>COST OF INFORMATION</a:t>
            </a:r>
          </a:p>
          <a:p>
            <a:pPr marL="857250" lvl="1" indent="-457200"/>
            <a:r>
              <a:rPr lang="en-US" sz="1600" dirty="0"/>
              <a:t>Only important if “sticky” information is needed </a:t>
            </a:r>
          </a:p>
          <a:p>
            <a:pPr marL="857250" lvl="1" indent="-457200"/>
            <a:r>
              <a:rPr lang="en-US" sz="1600" dirty="0"/>
              <a:t>Criteria for whom to collaborate with is capacity and willingness to provide it</a:t>
            </a:r>
          </a:p>
          <a:p>
            <a:pPr marL="857250" lvl="1" indent="-457200"/>
            <a:r>
              <a:rPr lang="en-US" sz="1600" dirty="0"/>
              <a:t>User innovation research, relationship marketing</a:t>
            </a:r>
          </a:p>
          <a:p>
            <a:pPr marL="457200" indent="-457200">
              <a:buFont typeface="+mj-lt"/>
              <a:buAutoNum type="arabicPeriod"/>
            </a:pPr>
            <a:r>
              <a:rPr lang="en-US" sz="2000" dirty="0"/>
              <a:t>RESOURCE OPPORTUNITY</a:t>
            </a:r>
          </a:p>
          <a:p>
            <a:pPr marL="857250" lvl="1" indent="-457200"/>
            <a:r>
              <a:rPr lang="en-US" sz="1600" dirty="0"/>
              <a:t>Benefits must exceed costs </a:t>
            </a:r>
          </a:p>
          <a:p>
            <a:pPr marL="857250" lvl="1" indent="-457200"/>
            <a:r>
              <a:rPr lang="en-US" sz="1600" dirty="0"/>
              <a:t>Only important if users are willing and able to contribute time, money or power</a:t>
            </a:r>
          </a:p>
          <a:p>
            <a:pPr marL="857250" lvl="1" indent="-457200"/>
            <a:r>
              <a:rPr lang="en-US" sz="1600" dirty="0"/>
              <a:t>User innovation research, crowdsourcing, Open source software (but not free/</a:t>
            </a:r>
            <a:r>
              <a:rPr lang="en-US" sz="1600" dirty="0" err="1"/>
              <a:t>libre</a:t>
            </a:r>
            <a:r>
              <a:rPr lang="en-US" sz="1600" dirty="0"/>
              <a:t> software)</a:t>
            </a:r>
          </a:p>
          <a:p>
            <a:pPr marL="457200" indent="-457200">
              <a:buFont typeface="+mj-lt"/>
              <a:buAutoNum type="arabicPeriod"/>
            </a:pPr>
            <a:r>
              <a:rPr lang="en-US" sz="2000" dirty="0"/>
              <a:t>RESPONSIBLE DESIGN:</a:t>
            </a:r>
          </a:p>
          <a:p>
            <a:pPr marL="857250" lvl="1" indent="-457200"/>
            <a:r>
              <a:rPr lang="en-US" sz="1600" dirty="0"/>
              <a:t>Only important if the design professional cannot ascertain this alone</a:t>
            </a:r>
          </a:p>
          <a:p>
            <a:pPr marL="857250" lvl="1" indent="-457200"/>
            <a:r>
              <a:rPr lang="en-US" sz="1600" dirty="0"/>
              <a:t>The citizen/user/customer is not important during design but only as implied by it</a:t>
            </a:r>
          </a:p>
          <a:p>
            <a:pPr marL="857250" lvl="1" indent="-457200"/>
            <a:r>
              <a:rPr lang="en-US" sz="1600" dirty="0"/>
              <a:t>HCD, UX, UIFD, service design </a:t>
            </a:r>
          </a:p>
          <a:p>
            <a:pPr marL="457200" indent="-457200">
              <a:buFont typeface="+mj-lt"/>
              <a:buAutoNum type="arabicPeriod"/>
            </a:pPr>
            <a:r>
              <a:rPr lang="en-US" sz="2000" b="1" dirty="0">
                <a:solidFill>
                  <a:srgbClr val="FF0000"/>
                </a:solidFill>
              </a:rPr>
              <a:t>DEMOCRATIC PARTICIPATION:</a:t>
            </a:r>
          </a:p>
          <a:p>
            <a:pPr marL="857250" lvl="1" indent="-457200"/>
            <a:r>
              <a:rPr lang="en-US" sz="1600" b="1" dirty="0">
                <a:solidFill>
                  <a:srgbClr val="FF0000"/>
                </a:solidFill>
              </a:rPr>
              <a:t>Only important if it is citizens/users/customers right to affect technology (</a:t>
            </a:r>
            <a:r>
              <a:rPr lang="en-US" sz="1600" b="1" dirty="0" err="1">
                <a:solidFill>
                  <a:srgbClr val="FF0000"/>
                </a:solidFill>
              </a:rPr>
              <a:t>vs</a:t>
            </a:r>
            <a:r>
              <a:rPr lang="en-US" sz="1600" b="1" dirty="0">
                <a:solidFill>
                  <a:srgbClr val="FF0000"/>
                </a:solidFill>
              </a:rPr>
              <a:t> art, commissions to one self, professional autonomy, professional </a:t>
            </a:r>
            <a:r>
              <a:rPr lang="en-US" sz="1600" b="1" dirty="0" err="1">
                <a:solidFill>
                  <a:srgbClr val="FF0000"/>
                </a:solidFill>
              </a:rPr>
              <a:t>judgement</a:t>
            </a:r>
            <a:r>
              <a:rPr lang="en-US" sz="1600" b="1" dirty="0">
                <a:solidFill>
                  <a:srgbClr val="FF0000"/>
                </a:solidFill>
              </a:rPr>
              <a:t>) </a:t>
            </a:r>
          </a:p>
          <a:p>
            <a:pPr marL="857250" lvl="1" indent="-457200"/>
            <a:r>
              <a:rPr lang="en-US" sz="1600" b="1" dirty="0">
                <a:solidFill>
                  <a:srgbClr val="FF0000"/>
                </a:solidFill>
              </a:rPr>
              <a:t>Criteria for whom to collaborate with must be equal and </a:t>
            </a:r>
            <a:r>
              <a:rPr lang="en-US" sz="1600" b="1" dirty="0" err="1">
                <a:solidFill>
                  <a:srgbClr val="FF0000"/>
                </a:solidFill>
              </a:rPr>
              <a:t>representatative</a:t>
            </a:r>
            <a:r>
              <a:rPr lang="en-US" sz="1600" b="1" dirty="0">
                <a:solidFill>
                  <a:srgbClr val="FF0000"/>
                </a:solidFill>
              </a:rPr>
              <a:t> in an acceptable way</a:t>
            </a:r>
          </a:p>
          <a:p>
            <a:pPr marL="857250" lvl="1" indent="-457200"/>
            <a:r>
              <a:rPr lang="en-US" sz="1600" b="1" dirty="0">
                <a:solidFill>
                  <a:srgbClr val="FF0000"/>
                </a:solidFill>
              </a:rPr>
              <a:t>Participatory design, participatory planning,  free &amp; </a:t>
            </a:r>
            <a:r>
              <a:rPr lang="en-US" sz="1600" b="1" dirty="0" err="1">
                <a:solidFill>
                  <a:srgbClr val="FF0000"/>
                </a:solidFill>
              </a:rPr>
              <a:t>libre</a:t>
            </a:r>
            <a:r>
              <a:rPr lang="en-US" sz="1600" b="1" dirty="0">
                <a:solidFill>
                  <a:srgbClr val="FF0000"/>
                </a:solidFill>
              </a:rPr>
              <a:t> software, community design </a:t>
            </a:r>
          </a:p>
          <a:p>
            <a:pPr marL="457200" indent="-457200">
              <a:buFont typeface="+mj-lt"/>
              <a:buAutoNum type="arabicPeriod"/>
            </a:pPr>
            <a:endParaRPr lang="en-US" sz="2000" b="1" dirty="0">
              <a:solidFill>
                <a:srgbClr val="FF0000"/>
              </a:solidFill>
            </a:endParaRPr>
          </a:p>
          <a:p>
            <a:pPr marL="457200" indent="-457200">
              <a:buFont typeface="+mj-lt"/>
              <a:buAutoNum type="arabicPeriod"/>
            </a:pPr>
            <a:endParaRPr lang="en-US" sz="2000" dirty="0"/>
          </a:p>
          <a:p>
            <a:endParaRPr lang="en-US" sz="2000" dirty="0"/>
          </a:p>
        </p:txBody>
      </p:sp>
      <p:sp>
        <p:nvSpPr>
          <p:cNvPr id="5" name="Title 1"/>
          <p:cNvSpPr txBox="1">
            <a:spLocks/>
          </p:cNvSpPr>
          <p:nvPr/>
        </p:nvSpPr>
        <p:spPr>
          <a:xfrm>
            <a:off x="3321538" y="475488"/>
            <a:ext cx="8419358" cy="27162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FFFFFF"/>
                </a:solidFill>
                <a:cs typeface="Source Sans Pro"/>
              </a:rPr>
              <a:t>WHY DESIGN FOR, WITH AND BY USERS  - DIFFERENCES</a:t>
            </a:r>
          </a:p>
        </p:txBody>
      </p:sp>
      <p:pic>
        <p:nvPicPr>
          <p:cNvPr id="6" name="Picture 5"/>
          <p:cNvPicPr>
            <a:picLocks noChangeAspect="1"/>
          </p:cNvPicPr>
          <p:nvPr/>
        </p:nvPicPr>
        <p:blipFill>
          <a:blip r:embed="rId3"/>
          <a:stretch>
            <a:fillRect/>
          </a:stretch>
        </p:blipFill>
        <p:spPr>
          <a:xfrm>
            <a:off x="688313" y="116027"/>
            <a:ext cx="1387642" cy="574571"/>
          </a:xfrm>
          <a:prstGeom prst="rect">
            <a:avLst/>
          </a:prstGeom>
        </p:spPr>
      </p:pic>
    </p:spTree>
    <p:extLst>
      <p:ext uri="{BB962C8B-B14F-4D97-AF65-F5344CB8AC3E}">
        <p14:creationId xmlns:p14="http://schemas.microsoft.com/office/powerpoint/2010/main" val="26199794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417800" y="798946"/>
            <a:ext cx="11044528" cy="2071991"/>
          </a:xfrm>
        </p:spPr>
        <p:txBody>
          <a:bodyPr/>
          <a:lstStyle/>
          <a:p>
            <a:r>
              <a:rPr lang="fi-FI" sz="3600" dirty="0"/>
              <a:t>THREE THINGS TO DEVELOP WERE RAISED BY FACILITATORS:</a:t>
            </a:r>
            <a:br>
              <a:rPr lang="fi-FI" sz="3600" dirty="0"/>
            </a:br>
            <a:br>
              <a:rPr lang="fi-FI" sz="3600" dirty="0"/>
            </a:br>
            <a:r>
              <a:rPr lang="fi-FI" sz="2800" dirty="0"/>
              <a:t>1. More </a:t>
            </a:r>
            <a:r>
              <a:rPr lang="fi-FI" sz="2800" dirty="0" err="1"/>
              <a:t>integral</a:t>
            </a:r>
            <a:r>
              <a:rPr lang="fi-FI" sz="2800" dirty="0"/>
              <a:t> </a:t>
            </a:r>
            <a:r>
              <a:rPr lang="fi-FI" sz="2800" dirty="0" err="1"/>
              <a:t>participation</a:t>
            </a:r>
            <a:r>
              <a:rPr lang="fi-FI" sz="2800" dirty="0"/>
              <a:t> </a:t>
            </a:r>
            <a:r>
              <a:rPr lang="fi-FI" sz="2800" dirty="0" err="1"/>
              <a:t>from</a:t>
            </a:r>
            <a:r>
              <a:rPr lang="fi-FI" sz="2800" dirty="0"/>
              <a:t> </a:t>
            </a:r>
            <a:r>
              <a:rPr lang="fi-FI" sz="2800" dirty="0" err="1"/>
              <a:t>the</a:t>
            </a:r>
            <a:r>
              <a:rPr lang="fi-FI" sz="2800" dirty="0"/>
              <a:t> management and top-</a:t>
            </a:r>
            <a:r>
              <a:rPr lang="fi-FI" sz="2800" dirty="0" err="1"/>
              <a:t>level</a:t>
            </a:r>
            <a:r>
              <a:rPr lang="fi-FI" sz="2800" dirty="0"/>
              <a:t> </a:t>
            </a:r>
            <a:r>
              <a:rPr lang="fi-FI" sz="2800" dirty="0" err="1"/>
              <a:t>planners</a:t>
            </a:r>
            <a:r>
              <a:rPr lang="fi-FI" sz="2800" dirty="0"/>
              <a:t> </a:t>
            </a:r>
            <a:r>
              <a:rPr lang="fi-FI" sz="2800" dirty="0" err="1"/>
              <a:t>from</a:t>
            </a:r>
            <a:r>
              <a:rPr lang="fi-FI" sz="2800" dirty="0"/>
              <a:t> </a:t>
            </a:r>
            <a:r>
              <a:rPr lang="fi-FI" sz="2800" dirty="0" err="1"/>
              <a:t>the</a:t>
            </a:r>
            <a:r>
              <a:rPr lang="fi-FI" sz="2800" dirty="0"/>
              <a:t> </a:t>
            </a:r>
            <a:r>
              <a:rPr lang="fi-FI" sz="2800" dirty="0" err="1"/>
              <a:t>onset</a:t>
            </a:r>
            <a:br>
              <a:rPr lang="fi-FI" sz="2800" dirty="0"/>
            </a:br>
            <a:br>
              <a:rPr lang="fi-FI" sz="2800" dirty="0"/>
            </a:br>
            <a:r>
              <a:rPr lang="fi-FI" sz="2800" dirty="0"/>
              <a:t>2. More </a:t>
            </a:r>
            <a:r>
              <a:rPr lang="fi-FI" sz="2800" dirty="0" err="1"/>
              <a:t>clear</a:t>
            </a:r>
            <a:r>
              <a:rPr lang="fi-FI" sz="2800" dirty="0"/>
              <a:t> </a:t>
            </a:r>
            <a:r>
              <a:rPr lang="fi-FI" sz="2800" dirty="0" err="1"/>
              <a:t>indication</a:t>
            </a:r>
            <a:r>
              <a:rPr lang="fi-FI" sz="2800" dirty="0"/>
              <a:t> of </a:t>
            </a:r>
            <a:r>
              <a:rPr lang="fi-FI" sz="2800" dirty="0" err="1"/>
              <a:t>how</a:t>
            </a:r>
            <a:r>
              <a:rPr lang="fi-FI" sz="2800" dirty="0"/>
              <a:t> </a:t>
            </a:r>
            <a:r>
              <a:rPr lang="fi-FI" sz="2800" dirty="0" err="1"/>
              <a:t>results</a:t>
            </a:r>
            <a:r>
              <a:rPr lang="fi-FI" sz="2800" dirty="0"/>
              <a:t> </a:t>
            </a:r>
            <a:r>
              <a:rPr lang="fi-FI" sz="2800" dirty="0" err="1"/>
              <a:t>would</a:t>
            </a:r>
            <a:r>
              <a:rPr lang="fi-FI" sz="2800" dirty="0"/>
              <a:t> </a:t>
            </a:r>
            <a:r>
              <a:rPr lang="fi-FI" sz="2800" dirty="0" err="1"/>
              <a:t>be</a:t>
            </a:r>
            <a:r>
              <a:rPr lang="fi-FI" sz="2800" dirty="0"/>
              <a:t> </a:t>
            </a:r>
            <a:r>
              <a:rPr lang="fi-FI" sz="2800" dirty="0" err="1"/>
              <a:t>implemented</a:t>
            </a:r>
            <a:r>
              <a:rPr lang="fi-FI" sz="2800" dirty="0"/>
              <a:t> in </a:t>
            </a:r>
            <a:r>
              <a:rPr lang="fi-FI" sz="2800" dirty="0" err="1"/>
              <a:t>CelLib</a:t>
            </a:r>
            <a:r>
              <a:rPr lang="fi-FI" sz="2800" dirty="0"/>
              <a:t> </a:t>
            </a:r>
            <a:r>
              <a:rPr lang="fi-FI" sz="2800" dirty="0" err="1"/>
              <a:t>planning</a:t>
            </a:r>
            <a:br>
              <a:rPr lang="fi-FI" sz="2800" dirty="0"/>
            </a:br>
            <a:br>
              <a:rPr lang="fi-FI" sz="2800" dirty="0"/>
            </a:br>
            <a:r>
              <a:rPr lang="fi-FI" sz="2800" dirty="0"/>
              <a:t>3. </a:t>
            </a:r>
            <a:r>
              <a:rPr lang="fi-FI" sz="2800" dirty="0" err="1"/>
              <a:t>Deeper</a:t>
            </a:r>
            <a:r>
              <a:rPr lang="fi-FI" sz="2800" dirty="0"/>
              <a:t> </a:t>
            </a:r>
            <a:r>
              <a:rPr lang="fi-FI" sz="2800" dirty="0" err="1"/>
              <a:t>training</a:t>
            </a:r>
            <a:r>
              <a:rPr lang="fi-FI" sz="2800" dirty="0"/>
              <a:t> in </a:t>
            </a:r>
            <a:r>
              <a:rPr lang="fi-FI" sz="2800" dirty="0" err="1"/>
              <a:t>the</a:t>
            </a:r>
            <a:r>
              <a:rPr lang="fi-FI" sz="2800" dirty="0"/>
              <a:t> </a:t>
            </a:r>
            <a:r>
              <a:rPr lang="fi-FI" sz="2800" dirty="0" err="1"/>
              <a:t>participative</a:t>
            </a:r>
            <a:r>
              <a:rPr lang="fi-FI" sz="2800" dirty="0"/>
              <a:t> </a:t>
            </a:r>
            <a:r>
              <a:rPr lang="fi-FI" sz="2800" dirty="0" err="1"/>
              <a:t>methods</a:t>
            </a:r>
            <a:br>
              <a:rPr lang="fi-FI" sz="3600" dirty="0"/>
            </a:br>
            <a:br>
              <a:rPr lang="fi-FI" sz="3600" dirty="0"/>
            </a:br>
            <a:endParaRPr lang="fi-FI" sz="3600" dirty="0"/>
          </a:p>
        </p:txBody>
      </p:sp>
    </p:spTree>
    <p:extLst>
      <p:ext uri="{BB962C8B-B14F-4D97-AF65-F5344CB8AC3E}">
        <p14:creationId xmlns:p14="http://schemas.microsoft.com/office/powerpoint/2010/main" val="17691747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415637" y="346362"/>
            <a:ext cx="11397723" cy="5811600"/>
          </a:xfrm>
        </p:spPr>
        <p:txBody>
          <a:bodyPr/>
          <a:lstStyle/>
          <a:p>
            <a:r>
              <a:rPr lang="en-US" sz="2800" dirty="0"/>
              <a:t>TAKE HOME MESSAGES BY THE LIBRARY PLANNERS</a:t>
            </a:r>
            <a:br>
              <a:rPr lang="en-US" sz="2400" dirty="0"/>
            </a:br>
            <a:br>
              <a:rPr lang="en-US" sz="2400" dirty="0"/>
            </a:br>
            <a:r>
              <a:rPr lang="en-US" sz="2000" dirty="0"/>
              <a:t>Get past the co-design buzz and put it into practice – in a way that works for you. </a:t>
            </a:r>
            <a:br>
              <a:rPr lang="en-US" sz="2000" dirty="0"/>
            </a:br>
            <a:br>
              <a:rPr lang="en-US" sz="2000" dirty="0"/>
            </a:br>
            <a:r>
              <a:rPr lang="en-US" sz="2000" dirty="0"/>
              <a:t>Build trust. Both parties (professionals + citizens) need to show their true selves and be able to step in another’s shoes.</a:t>
            </a:r>
            <a:br>
              <a:rPr lang="en-US" sz="2000" dirty="0"/>
            </a:br>
            <a:br>
              <a:rPr lang="en-US" sz="2000" dirty="0"/>
            </a:br>
            <a:r>
              <a:rPr lang="en-US" sz="2000" dirty="0"/>
              <a:t>Don’t hide behind your professional role. Facilitate the process but let the citizens decide the direction and create the contents. </a:t>
            </a:r>
            <a:br>
              <a:rPr lang="en-US" sz="2000" dirty="0"/>
            </a:br>
            <a:br>
              <a:rPr lang="en-US" sz="2000" dirty="0"/>
            </a:br>
            <a:r>
              <a:rPr lang="en-US" sz="2000" dirty="0"/>
              <a:t>It isn’t always easy – co-design takes work. But eventually it will change the way you work. </a:t>
            </a:r>
            <a:br>
              <a:rPr lang="en-US" sz="2000" dirty="0"/>
            </a:br>
            <a:br>
              <a:rPr lang="en-US" sz="2000" dirty="0"/>
            </a:br>
            <a:r>
              <a:rPr lang="en-US" sz="2000" dirty="0"/>
              <a:t>While the planning component can feel (and sometimes be) lengthier, the process is almost always more efficient overall. Co-design eliminates confusions &amp; misconceptions, and brings greater clarity to everyone involved.</a:t>
            </a:r>
            <a:br>
              <a:rPr lang="en-US" sz="2000" dirty="0"/>
            </a:br>
            <a:br>
              <a:rPr lang="en-US" sz="2000" dirty="0"/>
            </a:br>
            <a:r>
              <a:rPr lang="en-US" sz="2000" dirty="0"/>
              <a:t>Co-design leads to empathy and consideration for all users – both internally and externally.</a:t>
            </a:r>
            <a:br>
              <a:rPr lang="en-US" sz="2000" dirty="0"/>
            </a:br>
            <a:br>
              <a:rPr lang="en-US" sz="2000" dirty="0"/>
            </a:br>
            <a:r>
              <a:rPr lang="en-US" sz="2000" dirty="0"/>
              <a:t>Strategic codesign is a way of working that forces you to tackle the real issues, not “tick the participation box” / “hope they will show up &amp; magic happens” –orientation. </a:t>
            </a:r>
            <a:br>
              <a:rPr lang="en-US" sz="2150" dirty="0"/>
            </a:br>
            <a:br>
              <a:rPr lang="en-US" sz="2150" dirty="0"/>
            </a:br>
            <a:br>
              <a:rPr lang="en-US" sz="2150" dirty="0"/>
            </a:br>
            <a:endParaRPr lang="fi-FI" sz="2150" dirty="0"/>
          </a:p>
        </p:txBody>
      </p:sp>
      <p:sp>
        <p:nvSpPr>
          <p:cNvPr id="3" name="Dian numeron paikkamerkki 2"/>
          <p:cNvSpPr>
            <a:spLocks noGrp="1"/>
          </p:cNvSpPr>
          <p:nvPr>
            <p:ph type="sldNum" sz="quarter" idx="12"/>
          </p:nvPr>
        </p:nvSpPr>
        <p:spPr/>
        <p:txBody>
          <a:bodyPr/>
          <a:lstStyle/>
          <a:p>
            <a:fld id="{66B0B938-106A-4E9D-9931-8D19B263D192}" type="slidenum">
              <a:rPr lang="fi-FI" smtClean="0"/>
              <a:pPr/>
              <a:t>41</a:t>
            </a:fld>
            <a:endParaRPr lang="fi-FI"/>
          </a:p>
        </p:txBody>
      </p:sp>
    </p:spTree>
    <p:extLst>
      <p:ext uri="{BB962C8B-B14F-4D97-AF65-F5344CB8AC3E}">
        <p14:creationId xmlns:p14="http://schemas.microsoft.com/office/powerpoint/2010/main" val="33926018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37DB7F-05CC-274C-9E7A-967D8D26C933}"/>
              </a:ext>
            </a:extLst>
          </p:cNvPr>
          <p:cNvSpPr>
            <a:spLocks noGrp="1"/>
          </p:cNvSpPr>
          <p:nvPr>
            <p:ph type="ctrTitle"/>
          </p:nvPr>
        </p:nvSpPr>
        <p:spPr/>
        <p:txBody>
          <a:bodyPr>
            <a:normAutofit/>
          </a:bodyPr>
          <a:lstStyle/>
          <a:p>
            <a:r>
              <a:rPr lang="en-FI" dirty="0"/>
              <a:t>WEEK 2, TOPIC 3: INTERMEDIATE DESIGNING CONTD’</a:t>
            </a:r>
          </a:p>
        </p:txBody>
      </p:sp>
      <p:sp>
        <p:nvSpPr>
          <p:cNvPr id="5" name="Subtitle 4">
            <a:extLst>
              <a:ext uri="{FF2B5EF4-FFF2-40B4-BE49-F238E27FC236}">
                <a16:creationId xmlns:a16="http://schemas.microsoft.com/office/drawing/2014/main" id="{A91A5C91-4A5A-3C48-91E8-BAC5EF89183E}"/>
              </a:ext>
            </a:extLst>
          </p:cNvPr>
          <p:cNvSpPr>
            <a:spLocks noGrp="1"/>
          </p:cNvSpPr>
          <p:nvPr>
            <p:ph type="subTitle" idx="1"/>
          </p:nvPr>
        </p:nvSpPr>
        <p:spPr/>
        <p:txBody>
          <a:bodyPr/>
          <a:lstStyle/>
          <a:p>
            <a:r>
              <a:rPr lang="en-FI" dirty="0"/>
              <a:t>Intermed des</a:t>
            </a:r>
          </a:p>
        </p:txBody>
      </p:sp>
    </p:spTree>
    <p:extLst>
      <p:ext uri="{BB962C8B-B14F-4D97-AF65-F5344CB8AC3E}">
        <p14:creationId xmlns:p14="http://schemas.microsoft.com/office/powerpoint/2010/main" val="23454020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3251" y="6290899"/>
            <a:ext cx="4346713" cy="500841"/>
          </a:xfrm>
          <a:prstGeom prst="rect">
            <a:avLst/>
          </a:prstGeom>
        </p:spPr>
      </p:pic>
      <p:pic>
        <p:nvPicPr>
          <p:cNvPr id="6" name="Kuva 8">
            <a:extLst>
              <a:ext uri="{FF2B5EF4-FFF2-40B4-BE49-F238E27FC236}">
                <a16:creationId xmlns:a16="http://schemas.microsoft.com/office/drawing/2014/main" id="{5386DD44-689A-40D4-B025-217226E72597}"/>
              </a:ext>
            </a:extLst>
          </p:cNvPr>
          <p:cNvPicPr>
            <a:picLocks noChangeAspect="1"/>
          </p:cNvPicPr>
          <p:nvPr/>
        </p:nvPicPr>
        <p:blipFill>
          <a:blip r:embed="rId3">
            <a:duotone>
              <a:prstClr val="black"/>
              <a:schemeClr val="accent2">
                <a:lumMod val="75000"/>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6590990" y="6467062"/>
            <a:ext cx="947628" cy="178388"/>
          </a:xfrm>
          <a:prstGeom prst="rect">
            <a:avLst/>
          </a:prstGeom>
        </p:spPr>
      </p:pic>
      <p:sp>
        <p:nvSpPr>
          <p:cNvPr id="9" name="TextBox 8">
            <a:extLst>
              <a:ext uri="{FF2B5EF4-FFF2-40B4-BE49-F238E27FC236}">
                <a16:creationId xmlns:a16="http://schemas.microsoft.com/office/drawing/2014/main" id="{D34AF36F-4020-2B4C-95C1-F2327180E633}"/>
              </a:ext>
            </a:extLst>
          </p:cNvPr>
          <p:cNvSpPr txBox="1"/>
          <p:nvPr/>
        </p:nvSpPr>
        <p:spPr>
          <a:xfrm>
            <a:off x="333368" y="2085981"/>
            <a:ext cx="11858632" cy="183127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F9E2E"/>
                </a:solidFill>
                <a:effectLst/>
                <a:uLnTx/>
                <a:uFillTx/>
                <a:latin typeface="Franklin Gothic Heavy" panose="020B0603020102020204" pitchFamily="34" charset="0"/>
                <a:ea typeface="+mn-ea"/>
                <a:cs typeface="+mn-cs"/>
              </a:rPr>
              <a:t>Intermediate (co)designing </a:t>
            </a:r>
            <a:r>
              <a:rPr kumimoji="0" lang="en-GB" sz="3600" b="1" i="0" u="none" strike="noStrike" kern="1200" cap="none" spc="0" normalizeH="0" baseline="0" noProof="0" dirty="0">
                <a:ln>
                  <a:noFill/>
                </a:ln>
                <a:solidFill>
                  <a:prstClr val="black"/>
                </a:solidFill>
                <a:effectLst/>
                <a:uLnTx/>
                <a:uFillTx/>
                <a:latin typeface="Franklin Gothic Heavy" panose="020B0603020102020204" pitchFamily="34" charset="0"/>
                <a:ea typeface="+mn-ea"/>
                <a:cs typeface="+mn-cs"/>
              </a:rPr>
              <a:t>in transitions governance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Sampsa </a:t>
            </a:r>
            <a:r>
              <a:rPr kumimoji="0" lang="fi-FI" sz="1800" b="1" i="0" u="none" strike="noStrike" kern="1200" cap="none" spc="0" normalizeH="0" baseline="0" noProof="0" dirty="0" err="1">
                <a:ln>
                  <a:noFill/>
                </a:ln>
                <a:solidFill>
                  <a:prstClr val="black"/>
                </a:solidFill>
                <a:effectLst/>
                <a:uLnTx/>
                <a:uFillTx/>
                <a:latin typeface="Calibri" panose="020F0502020204030204"/>
                <a:ea typeface="+mn-ea"/>
                <a:cs typeface="+mn-cs"/>
              </a:rPr>
              <a:t>Hyysalo</a:t>
            </a:r>
            <a:r>
              <a:rPr kumimoji="0" lang="fi-FI"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i-FI" sz="1800" b="1" i="0" u="none" strike="noStrike" kern="1200" cap="none" spc="0" normalizeH="0" baseline="0" noProof="0">
                <a:ln>
                  <a:noFill/>
                </a:ln>
                <a:solidFill>
                  <a:prstClr val="black"/>
                </a:solidFill>
                <a:effectLst/>
                <a:uLnTx/>
                <a:uFillTx/>
                <a:latin typeface="Calibri" panose="020F0502020204030204"/>
                <a:ea typeface="+mn-ea"/>
                <a:cs typeface="+mn-cs"/>
              </a:rPr>
              <a:t>Tatu </a:t>
            </a:r>
            <a:r>
              <a:rPr kumimoji="0" lang="fi-FI" sz="1800" b="1" i="0" u="none" strike="noStrike" kern="1200" cap="none" spc="0" normalizeH="0" baseline="0" noProof="0" dirty="0">
                <a:ln>
                  <a:noFill/>
                </a:ln>
                <a:solidFill>
                  <a:prstClr val="black"/>
                </a:solidFill>
                <a:effectLst/>
                <a:uLnTx/>
                <a:uFillTx/>
                <a:latin typeface="Calibri" panose="020F0502020204030204"/>
                <a:ea typeface="+mn-ea"/>
                <a:cs typeface="+mn-cs"/>
              </a:rPr>
              <a:t>Marttila, Karoliina Auvinen, Sofi Perikangas</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 Aalto </a:t>
            </a:r>
            <a:r>
              <a:rPr kumimoji="0" lang="fi-FI" sz="1800" b="0" i="0" u="none" strike="noStrike" kern="1200" cap="none" spc="0" normalizeH="0" baseline="0" noProof="0" dirty="0" err="1">
                <a:ln>
                  <a:noFill/>
                </a:ln>
                <a:solidFill>
                  <a:prstClr val="black"/>
                </a:solidFill>
                <a:effectLst/>
                <a:uLnTx/>
                <a:uFillTx/>
                <a:latin typeface="Calibri" panose="020F0502020204030204"/>
                <a:ea typeface="+mn-ea"/>
                <a:cs typeface="+mn-cs"/>
              </a:rPr>
              <a:t>University</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(Raimo </a:t>
            </a:r>
            <a:r>
              <a:rPr kumimoji="0" lang="fi-FI" sz="1800" b="0" i="0" u="none" strike="noStrike" kern="1200" cap="none" spc="0" normalizeH="0" baseline="0" noProof="0" dirty="0" err="1">
                <a:ln>
                  <a:noFill/>
                </a:ln>
                <a:solidFill>
                  <a:prstClr val="black"/>
                </a:solidFill>
                <a:effectLst/>
                <a:uLnTx/>
                <a:uFillTx/>
                <a:latin typeface="Calibri" panose="020F0502020204030204"/>
                <a:ea typeface="+mn-ea"/>
                <a:cs typeface="+mn-cs"/>
              </a:rPr>
              <a:t>Lovio</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 Armi Temmes, </a:t>
            </a:r>
            <a:r>
              <a:rPr kumimoji="0" lang="fi-FI" sz="1800" b="0" i="0" u="none" strike="noStrike" kern="1200" cap="none" spc="0" normalizeH="0" baseline="0" noProof="0" dirty="0" err="1">
                <a:ln>
                  <a:noFill/>
                </a:ln>
                <a:solidFill>
                  <a:prstClr val="black"/>
                </a:solidFill>
                <a:effectLst/>
                <a:uLnTx/>
                <a:uFillTx/>
                <a:latin typeface="Calibri" panose="020F0502020204030204"/>
                <a:ea typeface="+mn-ea"/>
                <a:cs typeface="+mn-cs"/>
              </a:rPr>
              <a:t>Allu</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0" i="0" u="none" strike="noStrike" kern="1200" cap="none" spc="0" normalizeH="0" baseline="0" noProof="0" dirty="0" err="1">
                <a:ln>
                  <a:noFill/>
                </a:ln>
                <a:solidFill>
                  <a:prstClr val="black"/>
                </a:solidFill>
                <a:effectLst/>
                <a:uLnTx/>
                <a:uFillTx/>
                <a:latin typeface="Calibri" panose="020F0502020204030204"/>
                <a:ea typeface="+mn-ea"/>
                <a:cs typeface="+mn-cs"/>
              </a:rPr>
              <a:t>Pyhälammi</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 Kaisa </a:t>
            </a:r>
            <a:r>
              <a:rPr kumimoji="0" lang="fi-FI" sz="1800" b="0" i="0" u="none" strike="noStrike" kern="1200" cap="none" spc="0" normalizeH="0" baseline="0" noProof="0" dirty="0" err="1">
                <a:ln>
                  <a:noFill/>
                </a:ln>
                <a:solidFill>
                  <a:prstClr val="black"/>
                </a:solidFill>
                <a:effectLst/>
                <a:uLnTx/>
                <a:uFillTx/>
                <a:latin typeface="Calibri" panose="020F0502020204030204"/>
                <a:ea typeface="+mn-ea"/>
                <a:cs typeface="+mn-cs"/>
              </a:rPr>
              <a:t>Savolainen,Louna</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 Hakkarainen, Jani Lukkarinen, Paula Kivimaa, </a:t>
            </a:r>
            <a:b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Mikko Rask, Kaisa </a:t>
            </a:r>
            <a:r>
              <a:rPr kumimoji="0" lang="fi-FI" sz="1800" b="0" i="0" u="none" strike="noStrike" kern="1200" cap="none" spc="0" normalizeH="0" baseline="0" noProof="0" dirty="0" err="1">
                <a:ln>
                  <a:noFill/>
                </a:ln>
                <a:solidFill>
                  <a:prstClr val="black"/>
                </a:solidFill>
                <a:effectLst/>
                <a:uLnTx/>
                <a:uFillTx/>
                <a:latin typeface="Calibri" panose="020F0502020204030204"/>
                <a:ea typeface="+mn-ea"/>
                <a:cs typeface="+mn-cs"/>
              </a:rPr>
              <a:t>Matchoss</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 Janne </a:t>
            </a:r>
            <a:r>
              <a:rPr kumimoji="0" lang="fi-FI" sz="1800" b="0" i="0" u="none" strike="noStrike" kern="1200" cap="none" spc="0" normalizeH="0" baseline="0" noProof="0" dirty="0" err="1">
                <a:ln>
                  <a:noFill/>
                </a:ln>
                <a:solidFill>
                  <a:prstClr val="black"/>
                </a:solidFill>
                <a:effectLst/>
                <a:uLnTx/>
                <a:uFillTx/>
                <a:latin typeface="Calibri" panose="020F0502020204030204"/>
                <a:ea typeface="+mn-ea"/>
                <a:cs typeface="+mn-cs"/>
              </a:rPr>
              <a:t>Peljo</a:t>
            </a:r>
            <a:r>
              <a:rPr kumimoji="0" lang="fi-FI"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5505818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a:extLst>
              <a:ext uri="{FF2B5EF4-FFF2-40B4-BE49-F238E27FC236}">
                <a16:creationId xmlns:a16="http://schemas.microsoft.com/office/drawing/2014/main" id="{001BAAB7-F8C8-EA4B-A60B-5E073A00FF98}"/>
              </a:ext>
            </a:extLst>
          </p:cNvPr>
          <p:cNvGraphicFramePr>
            <a:graphicFrameLocks noGrp="1"/>
          </p:cNvGraphicFramePr>
          <p:nvPr>
            <p:ph idx="1"/>
          </p:nvPr>
        </p:nvGraphicFramePr>
        <p:xfrm>
          <a:off x="0" y="-29920"/>
          <a:ext cx="12192000" cy="6936376"/>
        </p:xfrm>
        <a:graphic>
          <a:graphicData uri="http://schemas.openxmlformats.org/drawingml/2006/table">
            <a:tbl>
              <a:tblPr firstRow="1" firstCol="1" bandRow="1">
                <a:tableStyleId>{EB9631B5-78F2-41C9-869B-9F39066F8104}</a:tableStyleId>
              </a:tblPr>
              <a:tblGrid>
                <a:gridCol w="2568388">
                  <a:extLst>
                    <a:ext uri="{9D8B030D-6E8A-4147-A177-3AD203B41FA5}">
                      <a16:colId xmlns:a16="http://schemas.microsoft.com/office/drawing/2014/main" val="171876795"/>
                    </a:ext>
                  </a:extLst>
                </a:gridCol>
                <a:gridCol w="3214639">
                  <a:extLst>
                    <a:ext uri="{9D8B030D-6E8A-4147-A177-3AD203B41FA5}">
                      <a16:colId xmlns:a16="http://schemas.microsoft.com/office/drawing/2014/main" val="1934544529"/>
                    </a:ext>
                  </a:extLst>
                </a:gridCol>
                <a:gridCol w="3203219">
                  <a:extLst>
                    <a:ext uri="{9D8B030D-6E8A-4147-A177-3AD203B41FA5}">
                      <a16:colId xmlns:a16="http://schemas.microsoft.com/office/drawing/2014/main" val="1913818823"/>
                    </a:ext>
                  </a:extLst>
                </a:gridCol>
                <a:gridCol w="3205754">
                  <a:extLst>
                    <a:ext uri="{9D8B030D-6E8A-4147-A177-3AD203B41FA5}">
                      <a16:colId xmlns:a16="http://schemas.microsoft.com/office/drawing/2014/main" val="3920153624"/>
                    </a:ext>
                  </a:extLst>
                </a:gridCol>
              </a:tblGrid>
              <a:tr h="1387233">
                <a:tc>
                  <a:txBody>
                    <a:bodyPr/>
                    <a:lstStyle/>
                    <a:p>
                      <a:pPr>
                        <a:spcAft>
                          <a:spcPts val="0"/>
                        </a:spcAft>
                      </a:pPr>
                      <a:r>
                        <a:rPr lang="fi-FI" sz="2000" dirty="0" err="1">
                          <a:effectLst/>
                        </a:rPr>
                        <a:t>Type</a:t>
                      </a:r>
                      <a:r>
                        <a:rPr lang="fi-FI" sz="2000" dirty="0">
                          <a:effectLst/>
                        </a:rPr>
                        <a:t> of </a:t>
                      </a:r>
                      <a:r>
                        <a:rPr lang="fi-FI" sz="2000" dirty="0" err="1">
                          <a:effectLst/>
                        </a:rPr>
                        <a:t>intermediate</a:t>
                      </a:r>
                      <a:r>
                        <a:rPr lang="fi-FI" sz="2000" dirty="0">
                          <a:effectLst/>
                        </a:rPr>
                        <a:t> design</a:t>
                      </a:r>
                      <a:endParaRPr lang="fi-FI"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7160" marR="137160" marT="137160" marB="137160" anchor="b">
                    <a:lnR w="12700" cap="flat" cmpd="sng" algn="ctr">
                      <a:solidFill>
                        <a:schemeClr val="tx1"/>
                      </a:solidFill>
                      <a:prstDash val="solid"/>
                      <a:round/>
                      <a:headEnd type="none" w="med" len="med"/>
                      <a:tailEnd type="none" w="med" len="med"/>
                    </a:lnR>
                    <a:solidFill>
                      <a:srgbClr val="EF9E2E"/>
                    </a:solidFill>
                  </a:tcPr>
                </a:tc>
                <a:tc>
                  <a:txBody>
                    <a:bodyPr/>
                    <a:lstStyle/>
                    <a:p>
                      <a:pPr>
                        <a:spcAft>
                          <a:spcPts val="0"/>
                        </a:spcAft>
                      </a:pPr>
                      <a:r>
                        <a:rPr lang="fi-FI" sz="2000" dirty="0" err="1">
                          <a:effectLst/>
                        </a:rPr>
                        <a:t>Bricolaged</a:t>
                      </a:r>
                      <a:r>
                        <a:rPr lang="fi-FI" sz="2000" dirty="0">
                          <a:effectLst/>
                        </a:rPr>
                        <a:t> </a:t>
                      </a:r>
                      <a:r>
                        <a:rPr lang="fi-FI" sz="2000" dirty="0" err="1">
                          <a:effectLst/>
                        </a:rPr>
                        <a:t>intermediate</a:t>
                      </a:r>
                      <a:r>
                        <a:rPr lang="fi-FI" sz="2000" dirty="0">
                          <a:effectLst/>
                        </a:rPr>
                        <a:t> design</a:t>
                      </a:r>
                      <a:endParaRPr lang="fi-FI"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7160" marR="137160" marT="137160" marB="1371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EF9E2E"/>
                    </a:solidFill>
                  </a:tcPr>
                </a:tc>
                <a:tc>
                  <a:txBody>
                    <a:bodyPr/>
                    <a:lstStyle/>
                    <a:p>
                      <a:pPr>
                        <a:spcAft>
                          <a:spcPts val="0"/>
                        </a:spcAft>
                      </a:pPr>
                      <a:r>
                        <a:rPr lang="fi-FI" sz="2000" dirty="0" err="1">
                          <a:effectLst/>
                        </a:rPr>
                        <a:t>Gamified</a:t>
                      </a:r>
                      <a:r>
                        <a:rPr lang="fi-FI" sz="2000" dirty="0">
                          <a:effectLst/>
                        </a:rPr>
                        <a:t> </a:t>
                      </a:r>
                      <a:r>
                        <a:rPr lang="fi-FI" sz="2000" dirty="0" err="1">
                          <a:effectLst/>
                        </a:rPr>
                        <a:t>intermediate</a:t>
                      </a:r>
                      <a:r>
                        <a:rPr lang="fi-FI" sz="2000" dirty="0">
                          <a:effectLst/>
                        </a:rPr>
                        <a:t> design</a:t>
                      </a:r>
                      <a:endParaRPr lang="fi-FI"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7160" marR="137160" marT="137160" marB="1371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EF9E2E"/>
                    </a:solidFill>
                  </a:tcPr>
                </a:tc>
                <a:tc>
                  <a:txBody>
                    <a:bodyPr/>
                    <a:lstStyle/>
                    <a:p>
                      <a:pPr>
                        <a:spcAft>
                          <a:spcPts val="0"/>
                        </a:spcAft>
                      </a:pPr>
                      <a:r>
                        <a:rPr lang="fi-FI" sz="2000" dirty="0" err="1">
                          <a:effectLst/>
                        </a:rPr>
                        <a:t>Intermediate</a:t>
                      </a:r>
                      <a:r>
                        <a:rPr lang="fi-FI" sz="2000" dirty="0">
                          <a:effectLst/>
                        </a:rPr>
                        <a:t> </a:t>
                      </a:r>
                      <a:r>
                        <a:rPr lang="fi-FI" sz="2000" dirty="0" err="1">
                          <a:effectLst/>
                        </a:rPr>
                        <a:t>meta</a:t>
                      </a:r>
                      <a:r>
                        <a:rPr lang="fi-FI" sz="2000" dirty="0">
                          <a:effectLst/>
                        </a:rPr>
                        <a:t>-design</a:t>
                      </a:r>
                      <a:endParaRPr lang="fi-FI"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7160" marR="137160" marT="137160" marB="137160" anchor="b">
                    <a:lnL w="12700" cap="flat" cmpd="sng" algn="ctr">
                      <a:solidFill>
                        <a:schemeClr val="tx1"/>
                      </a:solidFill>
                      <a:prstDash val="solid"/>
                      <a:round/>
                      <a:headEnd type="none" w="med" len="med"/>
                      <a:tailEnd type="none" w="med" len="med"/>
                    </a:lnL>
                    <a:solidFill>
                      <a:srgbClr val="EF9E2E"/>
                    </a:solidFill>
                  </a:tcPr>
                </a:tc>
                <a:extLst>
                  <a:ext uri="{0D108BD9-81ED-4DB2-BD59-A6C34878D82A}">
                    <a16:rowId xmlns:a16="http://schemas.microsoft.com/office/drawing/2014/main" val="2316081020"/>
                  </a:ext>
                </a:extLst>
              </a:tr>
              <a:tr h="5549143">
                <a:tc>
                  <a:txBody>
                    <a:bodyPr/>
                    <a:lstStyle/>
                    <a:p>
                      <a:pPr>
                        <a:spcAft>
                          <a:spcPts val="0"/>
                        </a:spcAft>
                      </a:pPr>
                      <a:r>
                        <a:rPr lang="fi-FI" sz="2000" dirty="0" err="1">
                          <a:solidFill>
                            <a:schemeClr val="tx1"/>
                          </a:solidFill>
                          <a:effectLst/>
                        </a:rPr>
                        <a:t>Typical</a:t>
                      </a:r>
                      <a:r>
                        <a:rPr lang="fi-FI" sz="2000" dirty="0">
                          <a:solidFill>
                            <a:schemeClr val="tx1"/>
                          </a:solidFill>
                          <a:effectLst/>
                        </a:rPr>
                        <a:t> </a:t>
                      </a:r>
                      <a:r>
                        <a:rPr lang="fi-FI" sz="2000" dirty="0" err="1">
                          <a:solidFill>
                            <a:schemeClr val="tx1"/>
                          </a:solidFill>
                          <a:effectLst/>
                        </a:rPr>
                        <a:t>features</a:t>
                      </a:r>
                      <a:endParaRPr lang="fi-FI"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7160" marR="137160" marT="137160" marB="137160">
                    <a:lnR w="12700" cap="flat" cmpd="sng" algn="ctr">
                      <a:solidFill>
                        <a:schemeClr val="tx1"/>
                      </a:solidFill>
                      <a:prstDash val="solid"/>
                      <a:round/>
                      <a:headEnd type="none" w="med" len="med"/>
                      <a:tailEnd type="none" w="med" len="med"/>
                    </a:lnR>
                    <a:solidFill>
                      <a:srgbClr val="E7E7E7"/>
                    </a:solidFill>
                  </a:tcPr>
                </a:tc>
                <a:tc>
                  <a:txBody>
                    <a:bodyPr/>
                    <a:lstStyle/>
                    <a:p>
                      <a:pPr>
                        <a:spcAft>
                          <a:spcPts val="0"/>
                        </a:spcAft>
                      </a:pPr>
                      <a:r>
                        <a:rPr lang="en-US" sz="2000" dirty="0">
                          <a:effectLst/>
                        </a:rPr>
                        <a:t>- Open setting, where ready made materials are available  </a:t>
                      </a:r>
                      <a:endParaRPr lang="fi-FI" sz="2000" dirty="0">
                        <a:effectLst/>
                      </a:endParaRPr>
                    </a:p>
                    <a:p>
                      <a:pPr>
                        <a:spcAft>
                          <a:spcPts val="0"/>
                        </a:spcAft>
                      </a:pPr>
                      <a:r>
                        <a:rPr lang="en-US" sz="2000" dirty="0">
                          <a:effectLst/>
                        </a:rPr>
                        <a:t>- May include phases, themes, topics</a:t>
                      </a:r>
                      <a:endParaRPr lang="fi-FI" sz="2000" dirty="0">
                        <a:effectLst/>
                      </a:endParaRPr>
                    </a:p>
                    <a:p>
                      <a:pPr>
                        <a:spcAft>
                          <a:spcPts val="0"/>
                        </a:spcAft>
                      </a:pPr>
                      <a:r>
                        <a:rPr lang="en-US" sz="2000" dirty="0">
                          <a:effectLst/>
                        </a:rPr>
                        <a:t>- May include facilitator to help the process</a:t>
                      </a:r>
                      <a:endParaRPr lang="fi-FI" sz="2000" dirty="0">
                        <a:effectLst/>
                      </a:endParaRPr>
                    </a:p>
                    <a:p>
                      <a:pPr>
                        <a:spcAft>
                          <a:spcPts val="0"/>
                        </a:spcAft>
                      </a:pPr>
                      <a:r>
                        <a:rPr lang="en-US" sz="2000" dirty="0">
                          <a:effectLst/>
                        </a:rPr>
                        <a:t>- Designed templates, if any, are open and lightly structured</a:t>
                      </a:r>
                    </a:p>
                    <a:p>
                      <a:pPr>
                        <a:spcAft>
                          <a:spcPts val="0"/>
                        </a:spcAft>
                      </a:pPr>
                      <a:endParaRPr lang="en-US" sz="2000" dirty="0">
                        <a:effectLst/>
                      </a:endParaRPr>
                    </a:p>
                    <a:p>
                      <a:pPr>
                        <a:spcAft>
                          <a:spcPts val="0"/>
                        </a:spcAft>
                      </a:pPr>
                      <a:r>
                        <a:rPr lang="en-US" sz="2000" dirty="0">
                          <a:effectLst/>
                        </a:rPr>
                        <a:t>Example: Ideation workshop with post-its, flip charts and facilitator with a guide </a:t>
                      </a:r>
                      <a:endParaRPr lang="fi-FI"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7160" marR="137160" marT="137160" marB="1371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spcAft>
                          <a:spcPts val="0"/>
                        </a:spcAft>
                      </a:pPr>
                      <a:r>
                        <a:rPr lang="en-US" sz="2000" dirty="0">
                          <a:effectLst/>
                        </a:rPr>
                        <a:t>- Structured, gamified along processual and material qualities</a:t>
                      </a:r>
                      <a:endParaRPr lang="fi-FI" sz="2000" dirty="0">
                        <a:effectLst/>
                      </a:endParaRPr>
                    </a:p>
                    <a:p>
                      <a:pPr>
                        <a:spcAft>
                          <a:spcPts val="0"/>
                        </a:spcAft>
                      </a:pPr>
                      <a:r>
                        <a:rPr lang="en-US" sz="2000" dirty="0">
                          <a:effectLst/>
                        </a:rPr>
                        <a:t>- Facilitator introduces rules, may guide the game</a:t>
                      </a:r>
                      <a:endParaRPr lang="fi-FI" sz="2000" dirty="0">
                        <a:effectLst/>
                      </a:endParaRPr>
                    </a:p>
                    <a:p>
                      <a:pPr>
                        <a:spcAft>
                          <a:spcPts val="0"/>
                        </a:spcAft>
                      </a:pPr>
                      <a:r>
                        <a:rPr lang="en-US" sz="2000" dirty="0">
                          <a:effectLst/>
                        </a:rPr>
                        <a:t>- Intermediacy dictated by rules and materials</a:t>
                      </a:r>
                    </a:p>
                    <a:p>
                      <a:pPr>
                        <a:spcAft>
                          <a:spcPts val="0"/>
                        </a:spcAft>
                      </a:pPr>
                      <a:endParaRPr lang="en-US" sz="2000" dirty="0">
                        <a:effectLst/>
                      </a:endParaRPr>
                    </a:p>
                    <a:p>
                      <a:pPr>
                        <a:spcAft>
                          <a:spcPts val="0"/>
                        </a:spcAft>
                      </a:pPr>
                      <a:endParaRPr lang="en-US" sz="2000" dirty="0">
                        <a:effectLst/>
                      </a:endParaRPr>
                    </a:p>
                    <a:p>
                      <a:pPr>
                        <a:spcAft>
                          <a:spcPts val="0"/>
                        </a:spcAft>
                      </a:pPr>
                      <a:endParaRPr lang="en-US" sz="2000" dirty="0">
                        <a:effectLst/>
                      </a:endParaRPr>
                    </a:p>
                    <a:p>
                      <a:pPr>
                        <a:spcAft>
                          <a:spcPts val="0"/>
                        </a:spcAft>
                      </a:pPr>
                      <a:endParaRPr lang="en-US" sz="2000" dirty="0">
                        <a:effectLst/>
                      </a:endParaRPr>
                    </a:p>
                    <a:p>
                      <a:pPr>
                        <a:spcAft>
                          <a:spcPts val="0"/>
                        </a:spcAft>
                      </a:pPr>
                      <a:r>
                        <a:rPr lang="en-US" sz="2000" dirty="0">
                          <a:effectLst/>
                        </a:rPr>
                        <a:t>Example: A design game to explore organizational transformation in service design</a:t>
                      </a:r>
                      <a:endParaRPr lang="fi-FI"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7160" marR="137160" marT="137160" marB="1371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spcAft>
                          <a:spcPts val="0"/>
                        </a:spcAft>
                      </a:pPr>
                      <a:r>
                        <a:rPr lang="en-US" sz="2000" dirty="0">
                          <a:effectLst/>
                        </a:rPr>
                        <a:t>- Semi-open setting</a:t>
                      </a:r>
                      <a:endParaRPr lang="fi-FI" sz="2000" dirty="0">
                        <a:effectLst/>
                      </a:endParaRPr>
                    </a:p>
                    <a:p>
                      <a:pPr>
                        <a:spcAft>
                          <a:spcPts val="0"/>
                        </a:spcAft>
                      </a:pPr>
                      <a:r>
                        <a:rPr lang="en-US" sz="2000" dirty="0">
                          <a:effectLst/>
                        </a:rPr>
                        <a:t>- Available building blocks or making tools for design</a:t>
                      </a:r>
                      <a:endParaRPr lang="fi-FI" sz="2000" dirty="0">
                        <a:effectLst/>
                      </a:endParaRPr>
                    </a:p>
                    <a:p>
                      <a:pPr>
                        <a:spcAft>
                          <a:spcPts val="0"/>
                        </a:spcAft>
                      </a:pPr>
                      <a:r>
                        <a:rPr lang="en-US" sz="2000" dirty="0">
                          <a:effectLst/>
                        </a:rPr>
                        <a:t>- Facilitator may or may not be present</a:t>
                      </a:r>
                      <a:endParaRPr lang="fi-FI" sz="2000" dirty="0">
                        <a:effectLst/>
                      </a:endParaRPr>
                    </a:p>
                    <a:p>
                      <a:pPr>
                        <a:spcAft>
                          <a:spcPts val="0"/>
                        </a:spcAft>
                      </a:pPr>
                      <a:r>
                        <a:rPr lang="en-US" sz="2000" dirty="0">
                          <a:effectLst/>
                        </a:rPr>
                        <a:t>- Intermediacy dictated by tools and materials</a:t>
                      </a:r>
                    </a:p>
                    <a:p>
                      <a:pPr>
                        <a:spcAft>
                          <a:spcPts val="0"/>
                        </a:spcAft>
                      </a:pPr>
                      <a:endParaRPr lang="en-US" sz="2000" dirty="0">
                        <a:effectLst/>
                      </a:endParaRPr>
                    </a:p>
                    <a:p>
                      <a:pPr>
                        <a:spcAft>
                          <a:spcPts val="0"/>
                        </a:spcAft>
                      </a:pPr>
                      <a:endParaRPr lang="en-US" sz="2000" dirty="0">
                        <a:effectLst/>
                      </a:endParaRPr>
                    </a:p>
                    <a:p>
                      <a:pPr>
                        <a:spcAft>
                          <a:spcPts val="0"/>
                        </a:spcAft>
                      </a:pPr>
                      <a:endParaRPr lang="en-US" sz="2000" dirty="0">
                        <a:effectLst/>
                      </a:endParaRPr>
                    </a:p>
                    <a:p>
                      <a:pPr>
                        <a:spcAft>
                          <a:spcPts val="0"/>
                        </a:spcAft>
                      </a:pPr>
                      <a:endParaRPr lang="en-US" sz="2000" dirty="0">
                        <a:effectLst/>
                      </a:endParaRPr>
                    </a:p>
                    <a:p>
                      <a:pPr>
                        <a:spcAft>
                          <a:spcPts val="0"/>
                        </a:spcAft>
                      </a:pPr>
                      <a:r>
                        <a:rPr lang="en-US" sz="2000" dirty="0">
                          <a:effectLst/>
                        </a:rPr>
                        <a:t>Example: A tool-kit for elements which participants can use to envision their own further designs </a:t>
                      </a:r>
                      <a:endParaRPr lang="fi-FI"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7160" marR="137160" marT="137160" marB="13716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66846158"/>
                  </a:ext>
                </a:extLst>
              </a:tr>
            </a:tbl>
          </a:graphicData>
        </a:graphic>
      </p:graphicFrame>
    </p:spTree>
    <p:extLst>
      <p:ext uri="{BB962C8B-B14F-4D97-AF65-F5344CB8AC3E}">
        <p14:creationId xmlns:p14="http://schemas.microsoft.com/office/powerpoint/2010/main" val="29243998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781661"/>
            <a:ext cx="9144000" cy="539496"/>
          </a:xfrm>
        </p:spPr>
        <p:txBody>
          <a:bodyPr>
            <a:normAutofit/>
          </a:bodyPr>
          <a:lstStyle/>
          <a:p>
            <a:pPr indent="14288"/>
            <a:r>
              <a:rPr lang="en-US" b="1" dirty="0" err="1">
                <a:latin typeface="Franklin Gothic Heavy" charset="0"/>
                <a:ea typeface="Franklin Gothic Heavy" charset="0"/>
                <a:cs typeface="Franklin Gothic Heavy" charset="0"/>
              </a:rPr>
              <a:t>Julkistustilaisuus</a:t>
            </a:r>
            <a:r>
              <a:rPr lang="en-US" b="1" dirty="0">
                <a:latin typeface="Franklin Gothic Heavy" charset="0"/>
                <a:ea typeface="Franklin Gothic Heavy" charset="0"/>
                <a:cs typeface="Franklin Gothic Heavy" charset="0"/>
              </a:rPr>
              <a:t> 28.11. – </a:t>
            </a:r>
            <a:r>
              <a:rPr lang="en-US" b="1" dirty="0" err="1">
                <a:latin typeface="Franklin Gothic Heavy" charset="0"/>
                <a:ea typeface="Franklin Gothic Heavy" charset="0"/>
                <a:cs typeface="Franklin Gothic Heavy" charset="0"/>
              </a:rPr>
              <a:t>Tervetuloa</a:t>
            </a:r>
            <a:r>
              <a:rPr lang="en-US" b="1" dirty="0">
                <a:latin typeface="Franklin Gothic Heavy" charset="0"/>
                <a:ea typeface="Franklin Gothic Heavy" charset="0"/>
                <a:cs typeface="Franklin Gothic Heavy" charset="0"/>
              </a:rPr>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3251" y="6290899"/>
            <a:ext cx="4346713" cy="500841"/>
          </a:xfrm>
          <a:prstGeom prst="rect">
            <a:avLst/>
          </a:prstGeom>
        </p:spPr>
      </p:pic>
      <p:pic>
        <p:nvPicPr>
          <p:cNvPr id="7" name="Kuva 8">
            <a:extLst>
              <a:ext uri="{FF2B5EF4-FFF2-40B4-BE49-F238E27FC236}">
                <a16:creationId xmlns:a16="http://schemas.microsoft.com/office/drawing/2014/main" id="{5386DD44-689A-40D4-B025-217226E72597}"/>
              </a:ext>
            </a:extLst>
          </p:cNvPr>
          <p:cNvPicPr>
            <a:picLocks noChangeAspect="1"/>
          </p:cNvPicPr>
          <p:nvPr/>
        </p:nvPicPr>
        <p:blipFill>
          <a:blip r:embed="rId3">
            <a:duotone>
              <a:prstClr val="black"/>
              <a:schemeClr val="accent2">
                <a:lumMod val="75000"/>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6590990" y="6467062"/>
            <a:ext cx="947628" cy="178388"/>
          </a:xfrm>
          <a:prstGeom prst="rect">
            <a:avLst/>
          </a:prstGeom>
        </p:spPr>
      </p:pic>
      <p:sp>
        <p:nvSpPr>
          <p:cNvPr id="5" name="TextBox 4">
            <a:extLst>
              <a:ext uri="{FF2B5EF4-FFF2-40B4-BE49-F238E27FC236}">
                <a16:creationId xmlns:a16="http://schemas.microsoft.com/office/drawing/2014/main" id="{7FF5572E-D373-E04B-918A-D88701C55B55}"/>
              </a:ext>
            </a:extLst>
          </p:cNvPr>
          <p:cNvSpPr txBox="1"/>
          <p:nvPr/>
        </p:nvSpPr>
        <p:spPr>
          <a:xfrm>
            <a:off x="476248" y="2085981"/>
            <a:ext cx="11715752" cy="230832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3600" b="1" i="0" u="none" strike="noStrike" kern="1200" cap="none" spc="0" normalizeH="0" baseline="0" noProof="0" dirty="0">
              <a:ln>
                <a:noFill/>
              </a:ln>
              <a:solidFill>
                <a:prstClr val="black"/>
              </a:solidFill>
              <a:effectLst/>
              <a:uLnTx/>
              <a:uFillTx/>
              <a:latin typeface="Franklin Gothic Heavy" panose="020B06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600" b="1" i="0" u="none" strike="noStrike" kern="1200" cap="none" spc="0" normalizeH="0" baseline="0" noProof="0" dirty="0" err="1">
                <a:ln>
                  <a:noFill/>
                </a:ln>
                <a:solidFill>
                  <a:prstClr val="black"/>
                </a:solidFill>
                <a:effectLst/>
                <a:uLnTx/>
                <a:uFillTx/>
                <a:latin typeface="Franklin Gothic Heavy" panose="020B0603020102020204" pitchFamily="34" charset="0"/>
                <a:ea typeface="+mn-ea"/>
                <a:cs typeface="+mn-cs"/>
              </a:rPr>
              <a:t>But</a:t>
            </a:r>
            <a:r>
              <a:rPr kumimoji="0" lang="fi-FI" sz="3600" b="1" i="0" u="none" strike="noStrike" kern="1200" cap="none" spc="0" normalizeH="0" baseline="0" noProof="0" dirty="0">
                <a:ln>
                  <a:noFill/>
                </a:ln>
                <a:solidFill>
                  <a:prstClr val="black"/>
                </a:solidFill>
                <a:effectLst/>
                <a:uLnTx/>
                <a:uFillTx/>
                <a:latin typeface="Franklin Gothic Heavy" panose="020B0603020102020204" pitchFamily="34" charset="0"/>
                <a:ea typeface="+mn-ea"/>
                <a:cs typeface="+mn-cs"/>
              </a:rPr>
              <a:t> </a:t>
            </a:r>
            <a:r>
              <a:rPr kumimoji="0" lang="fi-FI" sz="3600" b="1" i="0" u="none" strike="noStrike" kern="1200" cap="none" spc="0" normalizeH="0" baseline="0" noProof="0" dirty="0" err="1">
                <a:ln>
                  <a:noFill/>
                </a:ln>
                <a:solidFill>
                  <a:prstClr val="black"/>
                </a:solidFill>
                <a:effectLst/>
                <a:uLnTx/>
                <a:uFillTx/>
                <a:latin typeface="Franklin Gothic Heavy" panose="020B0603020102020204" pitchFamily="34" charset="0"/>
                <a:ea typeface="+mn-ea"/>
                <a:cs typeface="+mn-cs"/>
              </a:rPr>
              <a:t>what</a:t>
            </a:r>
            <a:r>
              <a:rPr kumimoji="0" lang="fi-FI" sz="3600" b="1" i="0" u="none" strike="noStrike" kern="1200" cap="none" spc="0" normalizeH="0" baseline="0" noProof="0" dirty="0">
                <a:ln>
                  <a:noFill/>
                </a:ln>
                <a:solidFill>
                  <a:prstClr val="black"/>
                </a:solidFill>
                <a:effectLst/>
                <a:uLnTx/>
                <a:uFillTx/>
                <a:latin typeface="Franklin Gothic Heavy" panose="020B0603020102020204" pitchFamily="34" charset="0"/>
                <a:ea typeface="+mn-ea"/>
                <a:cs typeface="+mn-cs"/>
              </a:rPr>
              <a:t> </a:t>
            </a:r>
            <a:r>
              <a:rPr kumimoji="0" lang="fi-FI" sz="3600" b="1" i="0" u="none" strike="noStrike" kern="1200" cap="none" spc="0" normalizeH="0" baseline="0" noProof="0" dirty="0" err="1">
                <a:ln>
                  <a:noFill/>
                </a:ln>
                <a:solidFill>
                  <a:prstClr val="black"/>
                </a:solidFill>
                <a:effectLst/>
                <a:uLnTx/>
                <a:uFillTx/>
                <a:latin typeface="Franklin Gothic Heavy" panose="020B0603020102020204" pitchFamily="34" charset="0"/>
                <a:ea typeface="+mn-ea"/>
                <a:cs typeface="+mn-cs"/>
              </a:rPr>
              <a:t>goes</a:t>
            </a:r>
            <a:r>
              <a:rPr kumimoji="0" lang="fi-FI" sz="3600" b="1" i="0" u="none" strike="noStrike" kern="1200" cap="none" spc="0" normalizeH="0" baseline="0" noProof="0" dirty="0">
                <a:ln>
                  <a:noFill/>
                </a:ln>
                <a:solidFill>
                  <a:prstClr val="black"/>
                </a:solidFill>
                <a:effectLst/>
                <a:uLnTx/>
                <a:uFillTx/>
                <a:latin typeface="Franklin Gothic Heavy" panose="020B0603020102020204" pitchFamily="34" charset="0"/>
                <a:ea typeface="+mn-ea"/>
                <a:cs typeface="+mn-cs"/>
              </a:rPr>
              <a:t> into </a:t>
            </a:r>
            <a:r>
              <a:rPr kumimoji="0" lang="fi-FI" sz="3600" b="1" i="0" u="none" strike="noStrike" kern="1200" cap="none" spc="0" normalizeH="0" baseline="0" noProof="0" dirty="0" err="1">
                <a:ln>
                  <a:noFill/>
                </a:ln>
                <a:solidFill>
                  <a:prstClr val="black"/>
                </a:solidFill>
                <a:effectLst/>
                <a:uLnTx/>
                <a:uFillTx/>
                <a:latin typeface="Franklin Gothic Heavy" panose="020B0603020102020204" pitchFamily="34" charset="0"/>
                <a:ea typeface="+mn-ea"/>
                <a:cs typeface="+mn-cs"/>
              </a:rPr>
              <a:t>designing</a:t>
            </a:r>
            <a:r>
              <a:rPr kumimoji="0" lang="fi-FI" sz="3600" b="1" i="0" u="none" strike="noStrike" kern="1200" cap="none" spc="0" normalizeH="0" baseline="0" noProof="0" dirty="0">
                <a:ln>
                  <a:noFill/>
                </a:ln>
                <a:solidFill>
                  <a:prstClr val="black"/>
                </a:solidFill>
                <a:effectLst/>
                <a:uLnTx/>
                <a:uFillTx/>
                <a:latin typeface="Franklin Gothic Heavy" panose="020B0603020102020204" pitchFamily="34" charset="0"/>
                <a:ea typeface="+mn-ea"/>
                <a:cs typeface="+mn-cs"/>
              </a:rPr>
              <a:t> </a:t>
            </a:r>
            <a:r>
              <a:rPr kumimoji="0" lang="fi-FI" sz="3600" b="1" i="0" u="none" strike="noStrike" kern="1200" cap="none" spc="0" normalizeH="0" baseline="0" noProof="0" dirty="0" err="1">
                <a:ln>
                  <a:noFill/>
                </a:ln>
                <a:solidFill>
                  <a:prstClr val="black"/>
                </a:solidFill>
                <a:effectLst/>
                <a:uLnTx/>
                <a:uFillTx/>
                <a:latin typeface="Franklin Gothic Heavy" panose="020B0603020102020204" pitchFamily="34" charset="0"/>
                <a:ea typeface="+mn-ea"/>
                <a:cs typeface="+mn-cs"/>
              </a:rPr>
              <a:t>intermediate</a:t>
            </a:r>
            <a:r>
              <a:rPr kumimoji="0" lang="fi-FI" sz="3600" b="1" i="0" u="none" strike="noStrike" kern="1200" cap="none" spc="0" normalizeH="0" baseline="0" noProof="0" dirty="0">
                <a:ln>
                  <a:noFill/>
                </a:ln>
                <a:solidFill>
                  <a:prstClr val="black"/>
                </a:solidFill>
                <a:effectLst/>
                <a:uLnTx/>
                <a:uFillTx/>
                <a:latin typeface="Franklin Gothic Heavy" panose="020B0603020102020204" pitchFamily="34" charset="0"/>
                <a:ea typeface="+mn-ea"/>
                <a:cs typeface="+mn-cs"/>
              </a:rPr>
              <a:t> </a:t>
            </a:r>
            <a:r>
              <a:rPr kumimoji="0" lang="fi-FI" sz="3600" b="1" i="0" u="none" strike="noStrike" kern="1200" cap="none" spc="0" normalizeH="0" baseline="0" noProof="0" dirty="0" err="1">
                <a:ln>
                  <a:noFill/>
                </a:ln>
                <a:solidFill>
                  <a:prstClr val="black"/>
                </a:solidFill>
                <a:effectLst/>
                <a:uLnTx/>
                <a:uFillTx/>
                <a:latin typeface="Franklin Gothic Heavy" panose="020B0603020102020204" pitchFamily="34" charset="0"/>
                <a:ea typeface="+mn-ea"/>
                <a:cs typeface="+mn-cs"/>
              </a:rPr>
              <a:t>designs</a:t>
            </a:r>
            <a:r>
              <a:rPr kumimoji="0" lang="fi-FI" sz="3600" b="1" i="0" u="none" strike="noStrike" kern="1200" cap="none" spc="0" normalizeH="0" baseline="0" noProof="0" dirty="0">
                <a:ln>
                  <a:noFill/>
                </a:ln>
                <a:solidFill>
                  <a:prstClr val="black"/>
                </a:solidFill>
                <a:effectLst/>
                <a:uLnTx/>
                <a:uFillTx/>
                <a:latin typeface="Franklin Gothic Heavy" panose="020B06030201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3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81448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38198" y="2025908"/>
            <a:ext cx="10874190" cy="3954929"/>
          </a:xfrm>
          <a:prstGeom prst="rect">
            <a:avLst/>
          </a:prstGeom>
        </p:spPr>
        <p:txBody>
          <a:bodyPr wrap="square">
            <a:spAutoFit/>
          </a:bodyPr>
          <a:lstStyle/>
          <a:p>
            <a:pPr marL="360363" marR="0" lvl="0" indent="-360363" algn="l" defTabSz="914400" rtl="0" eaLnBrk="1" fontAlgn="auto" latinLnBrk="0" hangingPunct="1">
              <a:lnSpc>
                <a:spcPct val="100000"/>
              </a:lnSpc>
              <a:spcBef>
                <a:spcPts val="0"/>
              </a:spcBef>
              <a:spcAft>
                <a:spcPts val="300"/>
              </a:spcAft>
              <a:buClrTx/>
              <a:buSzTx/>
              <a:buFont typeface="+mj-lt"/>
              <a:buAutoNum type="arabicPeriod"/>
              <a:tabLst/>
              <a:defRPr/>
            </a:pPr>
            <a:r>
              <a:rPr kumimoji="0" lang="en-US" sz="1800" b="0" u="none" strike="noStrike" kern="1200" cap="none" spc="0" normalizeH="0" baseline="0" noProof="0" dirty="0">
                <a:ln>
                  <a:noFill/>
                </a:ln>
                <a:solidFill>
                  <a:prstClr val="black"/>
                </a:solidFill>
                <a:effectLst/>
                <a:uLnTx/>
                <a:uFillTx/>
                <a:latin typeface="Calibri" panose="020F0502020204030204"/>
                <a:ea typeface="+mn-ea"/>
                <a:cs typeface="+mn-cs"/>
              </a:rPr>
              <a:t>Intermediate codesigning of deliberative governance tools blends the design of physical elements, designing of and for interactions among participants, procedures, principles and facilitation and documentation. </a:t>
            </a:r>
          </a:p>
          <a:p>
            <a:pPr marL="627063" marR="0" lvl="2" indent="-173038"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800" b="0" u="none" strike="noStrike" kern="1200" cap="none" spc="0" normalizeH="0" baseline="0" noProof="0" dirty="0">
                <a:ln>
                  <a:noFill/>
                </a:ln>
                <a:solidFill>
                  <a:prstClr val="black"/>
                </a:solidFill>
                <a:effectLst/>
                <a:uLnTx/>
                <a:uFillTx/>
                <a:latin typeface="Calibri" panose="020F0502020204030204"/>
                <a:ea typeface="+mn-ea"/>
                <a:cs typeface="+mn-cs"/>
              </a:rPr>
              <a:t>None of these can be designed in isolation and the understanding of their mutually constitutive relations is difficult to achieve without continuous </a:t>
            </a:r>
            <a:r>
              <a:rPr kumimoji="0" lang="en-US" sz="1800" b="0" u="none" strike="noStrike" kern="1200" cap="none" spc="0" normalizeH="0" baseline="0" noProof="0" dirty="0" err="1">
                <a:ln>
                  <a:noFill/>
                </a:ln>
                <a:solidFill>
                  <a:prstClr val="black"/>
                </a:solidFill>
                <a:effectLst/>
                <a:uLnTx/>
                <a:uFillTx/>
                <a:latin typeface="Calibri" panose="020F0502020204030204"/>
                <a:ea typeface="+mn-ea"/>
                <a:cs typeface="+mn-cs"/>
              </a:rPr>
              <a:t>protytyping</a:t>
            </a:r>
            <a:r>
              <a:rPr kumimoji="0" lang="en-US" sz="1800" b="0" u="none" strike="noStrike" kern="1200" cap="none" spc="0" normalizeH="0" baseline="0" noProof="0" dirty="0">
                <a:ln>
                  <a:noFill/>
                </a:ln>
                <a:solidFill>
                  <a:prstClr val="black"/>
                </a:solidFill>
                <a:effectLst/>
                <a:uLnTx/>
                <a:uFillTx/>
                <a:latin typeface="Calibri" panose="020F0502020204030204"/>
                <a:ea typeface="+mn-ea"/>
                <a:cs typeface="+mn-cs"/>
              </a:rPr>
              <a:t> and testing how the interactions actually play out.</a:t>
            </a:r>
            <a:endParaRPr kumimoji="0" lang="fi-FI" sz="1800" b="1" u="none" strike="noStrike" kern="1200" cap="none" spc="0" normalizeH="0" baseline="0" noProof="0" dirty="0">
              <a:ln>
                <a:noFill/>
              </a:ln>
              <a:solidFill>
                <a:prstClr val="black"/>
              </a:solidFill>
              <a:effectLst/>
              <a:uLnTx/>
              <a:uFillTx/>
              <a:latin typeface="Calibri" panose="020F0502020204030204"/>
              <a:ea typeface="+mn-ea"/>
              <a:cs typeface="+mn-cs"/>
            </a:endParaRPr>
          </a:p>
          <a:p>
            <a:pPr marL="360363" marR="0" lvl="0" indent="-360363" algn="l" defTabSz="914400" rtl="0" eaLnBrk="1" fontAlgn="auto" latinLnBrk="0" hangingPunct="1">
              <a:lnSpc>
                <a:spcPct val="100000"/>
              </a:lnSpc>
              <a:spcBef>
                <a:spcPts val="0"/>
              </a:spcBef>
              <a:spcAft>
                <a:spcPts val="300"/>
              </a:spcAft>
              <a:buClrTx/>
              <a:buSzTx/>
              <a:buFont typeface="+mj-lt"/>
              <a:buAutoNum type="arabicPeriod"/>
              <a:tabLst/>
              <a:defRPr/>
            </a:pPr>
            <a:r>
              <a:rPr kumimoji="0" lang="en-US" sz="1800" b="0" u="none" strike="noStrike" kern="1200" cap="none" spc="0" normalizeH="0" baseline="0" noProof="0" dirty="0">
                <a:ln>
                  <a:noFill/>
                </a:ln>
                <a:solidFill>
                  <a:prstClr val="black"/>
                </a:solidFill>
                <a:effectLst/>
                <a:uLnTx/>
                <a:uFillTx/>
                <a:latin typeface="Calibri" panose="020F0502020204030204"/>
                <a:ea typeface="+mn-ea"/>
                <a:cs typeface="+mn-cs"/>
              </a:rPr>
              <a:t>Multiple and potentially conflicting design goals are common in most design, but the goal conflicts are particularly salient in intermediate designing</a:t>
            </a:r>
            <a:endParaRPr kumimoji="0" lang="fi-FI" sz="1800" b="1" u="none" strike="noStrike" kern="1200" cap="none" spc="0" normalizeH="0" baseline="0" noProof="0" dirty="0">
              <a:ln>
                <a:noFill/>
              </a:ln>
              <a:solidFill>
                <a:prstClr val="black"/>
              </a:solidFill>
              <a:effectLst/>
              <a:uLnTx/>
              <a:uFillTx/>
              <a:latin typeface="Calibri" panose="020F0502020204030204"/>
              <a:ea typeface="+mn-ea"/>
              <a:cs typeface="+mn-cs"/>
            </a:endParaRPr>
          </a:p>
          <a:p>
            <a:pPr marL="360363" marR="0" lvl="0" indent="-360363" algn="l" defTabSz="914400" rtl="0" eaLnBrk="1" fontAlgn="auto" latinLnBrk="0" hangingPunct="1">
              <a:lnSpc>
                <a:spcPct val="100000"/>
              </a:lnSpc>
              <a:spcBef>
                <a:spcPts val="0"/>
              </a:spcBef>
              <a:spcAft>
                <a:spcPts val="300"/>
              </a:spcAft>
              <a:buClrTx/>
              <a:buSzTx/>
              <a:buFont typeface="+mj-lt"/>
              <a:buAutoNum type="arabicPeriod"/>
              <a:tabLst/>
              <a:defRPr/>
            </a:pPr>
            <a:r>
              <a:rPr kumimoji="0" lang="en-US" sz="1800" b="0" u="none" strike="noStrike" kern="1200" cap="none" spc="0" normalizeH="0" baseline="0" noProof="0" dirty="0">
                <a:ln>
                  <a:noFill/>
                </a:ln>
                <a:solidFill>
                  <a:prstClr val="black"/>
                </a:solidFill>
                <a:effectLst/>
                <a:uLnTx/>
                <a:uFillTx/>
                <a:latin typeface="Calibri" panose="020F0502020204030204"/>
                <a:ea typeface="+mn-ea"/>
                <a:cs typeface="+mn-cs"/>
              </a:rPr>
              <a:t>Designing for the distribution of agency in using the intermediate design and acting on its outcomes. </a:t>
            </a:r>
            <a:endParaRPr kumimoji="0" lang="fi-FI" sz="1800" b="1" u="none" strike="noStrike" kern="1200" cap="none" spc="0" normalizeH="0" baseline="0" noProof="0" dirty="0">
              <a:ln>
                <a:noFill/>
              </a:ln>
              <a:solidFill>
                <a:prstClr val="black"/>
              </a:solidFill>
              <a:effectLst/>
              <a:uLnTx/>
              <a:uFillTx/>
              <a:latin typeface="Calibri" panose="020F0502020204030204"/>
              <a:ea typeface="+mn-ea"/>
              <a:cs typeface="+mn-cs"/>
            </a:endParaRPr>
          </a:p>
          <a:p>
            <a:pPr marL="360363" marR="0" lvl="0" indent="-360363" algn="l" defTabSz="914400" rtl="0" eaLnBrk="1" fontAlgn="auto" latinLnBrk="0" hangingPunct="1">
              <a:lnSpc>
                <a:spcPct val="100000"/>
              </a:lnSpc>
              <a:spcBef>
                <a:spcPts val="0"/>
              </a:spcBef>
              <a:spcAft>
                <a:spcPts val="300"/>
              </a:spcAft>
              <a:buClrTx/>
              <a:buSzTx/>
              <a:buFont typeface="+mj-lt"/>
              <a:buAutoNum type="arabicPeriod"/>
              <a:tabLst/>
              <a:defRPr/>
            </a:pPr>
            <a:r>
              <a:rPr kumimoji="0" lang="en-US" sz="1800" b="0" u="none" strike="noStrike" kern="1200" cap="none" spc="0" normalizeH="0" baseline="0" noProof="0" dirty="0">
                <a:ln>
                  <a:noFill/>
                </a:ln>
                <a:solidFill>
                  <a:prstClr val="black"/>
                </a:solidFill>
                <a:effectLst/>
                <a:uLnTx/>
                <a:uFillTx/>
                <a:latin typeface="Calibri" panose="020F0502020204030204"/>
                <a:ea typeface="+mn-ea"/>
                <a:cs typeface="+mn-cs"/>
              </a:rPr>
              <a:t>Continuous blending and trade-offs between elaborate ideals and mightily unimpressive mundane considerations.</a:t>
            </a:r>
            <a:endParaRPr kumimoji="0" lang="fi-FI" sz="1800" b="1" u="none" strike="noStrike" kern="1200" cap="none" spc="0" normalizeH="0" baseline="0" noProof="0" dirty="0">
              <a:ln>
                <a:noFill/>
              </a:ln>
              <a:solidFill>
                <a:prstClr val="black"/>
              </a:solidFill>
              <a:effectLst/>
              <a:uLnTx/>
              <a:uFillTx/>
              <a:latin typeface="Calibri" panose="020F0502020204030204"/>
              <a:ea typeface="+mn-ea"/>
              <a:cs typeface="+mn-cs"/>
            </a:endParaRPr>
          </a:p>
          <a:p>
            <a:pPr marL="360363" marR="0" lvl="0" indent="-360363" algn="l" defTabSz="914400" rtl="0" eaLnBrk="1" fontAlgn="auto" latinLnBrk="0" hangingPunct="1">
              <a:lnSpc>
                <a:spcPct val="100000"/>
              </a:lnSpc>
              <a:spcBef>
                <a:spcPts val="0"/>
              </a:spcBef>
              <a:spcAft>
                <a:spcPts val="300"/>
              </a:spcAft>
              <a:buClrTx/>
              <a:buSzTx/>
              <a:buFont typeface="+mj-lt"/>
              <a:buAutoNum type="arabicPeriod"/>
              <a:tabLst/>
              <a:defRPr/>
            </a:pPr>
            <a:r>
              <a:rPr kumimoji="0" lang="en-US" sz="1800" b="0" u="none" strike="noStrike" kern="1200" cap="none" spc="0" normalizeH="0" baseline="0" noProof="0" dirty="0">
                <a:ln>
                  <a:noFill/>
                </a:ln>
                <a:solidFill>
                  <a:prstClr val="black"/>
                </a:solidFill>
                <a:effectLst/>
                <a:uLnTx/>
                <a:uFillTx/>
                <a:latin typeface="Calibri" panose="020F0502020204030204"/>
                <a:ea typeface="+mn-ea"/>
                <a:cs typeface="+mn-cs"/>
              </a:rPr>
              <a:t>Reducing complexity of the intermediate design within the minimal complexity required by the target system. </a:t>
            </a:r>
          </a:p>
          <a:p>
            <a:pPr marL="360363" marR="0" lvl="0" indent="-360363" algn="l" defTabSz="914400" rtl="0" eaLnBrk="1" fontAlgn="auto" latinLnBrk="0" hangingPunct="1">
              <a:lnSpc>
                <a:spcPct val="100000"/>
              </a:lnSpc>
              <a:spcBef>
                <a:spcPts val="0"/>
              </a:spcBef>
              <a:spcAft>
                <a:spcPts val="300"/>
              </a:spcAft>
              <a:buClrTx/>
              <a:buSzTx/>
              <a:buFont typeface="+mj-lt"/>
              <a:buAutoNum type="arabicPeriod"/>
              <a:tabLst/>
              <a:defRPr/>
            </a:pPr>
            <a:r>
              <a:rPr kumimoji="0" lang="fi-FI" sz="1800" b="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fi-FI" sz="1800" b="0" u="none" strike="noStrike" kern="1200" cap="none" spc="0" normalizeH="0" baseline="0" noProof="0" dirty="0">
                <a:ln>
                  <a:noFill/>
                </a:ln>
                <a:solidFill>
                  <a:prstClr val="black"/>
                </a:solidFill>
                <a:effectLst/>
                <a:uLnTx/>
                <a:uFillTx/>
                <a:latin typeface="Calibri" panose="020F0502020204030204"/>
                <a:ea typeface="+mn-ea"/>
                <a:cs typeface="+mn-cs"/>
              </a:rPr>
              <a:t> net </a:t>
            </a:r>
            <a:r>
              <a:rPr kumimoji="0" lang="fi-FI" sz="1800" b="0" u="none" strike="noStrike" kern="1200" cap="none" spc="0" normalizeH="0" baseline="0" noProof="0" dirty="0" err="1">
                <a:ln>
                  <a:noFill/>
                </a:ln>
                <a:solidFill>
                  <a:prstClr val="black"/>
                </a:solidFill>
                <a:effectLst/>
                <a:uLnTx/>
                <a:uFillTx/>
                <a:latin typeface="Calibri" panose="020F0502020204030204"/>
                <a:ea typeface="+mn-ea"/>
                <a:cs typeface="+mn-cs"/>
              </a:rPr>
              <a:t>outcome</a:t>
            </a:r>
            <a:r>
              <a:rPr kumimoji="0" lang="fi-FI" sz="1800" b="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fi-FI" sz="1800" b="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fi-FI" sz="1800" b="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0" u="none" strike="noStrike" kern="1200" cap="none" spc="0" normalizeH="0" baseline="0" noProof="0" dirty="0" err="1">
                <a:ln>
                  <a:noFill/>
                </a:ln>
                <a:solidFill>
                  <a:prstClr val="black"/>
                </a:solidFill>
                <a:effectLst/>
                <a:uLnTx/>
                <a:uFillTx/>
                <a:latin typeface="Calibri" panose="020F0502020204030204"/>
                <a:ea typeface="+mn-ea"/>
                <a:cs typeface="+mn-cs"/>
              </a:rPr>
              <a:t>above</a:t>
            </a:r>
            <a:r>
              <a:rPr kumimoji="0" lang="fi-FI" sz="1800" b="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0" u="none" strike="noStrike" kern="1200" cap="none" spc="0" normalizeH="0" baseline="0" noProof="0" dirty="0" err="1">
                <a:ln>
                  <a:noFill/>
                </a:ln>
                <a:solidFill>
                  <a:prstClr val="black"/>
                </a:solidFill>
                <a:effectLst/>
                <a:uLnTx/>
                <a:uFillTx/>
                <a:latin typeface="Calibri" panose="020F0502020204030204"/>
                <a:ea typeface="+mn-ea"/>
                <a:cs typeface="+mn-cs"/>
              </a:rPr>
              <a:t>considerations</a:t>
            </a:r>
            <a:r>
              <a:rPr kumimoji="0" lang="fi-FI" sz="1800" b="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0" u="none" strike="noStrike" kern="1200" cap="none" spc="0" normalizeH="0" baseline="0" noProof="0" dirty="0" err="1">
                <a:ln>
                  <a:noFill/>
                </a:ln>
                <a:solidFill>
                  <a:prstClr val="black"/>
                </a:solidFill>
                <a:effectLst/>
                <a:uLnTx/>
                <a:uFillTx/>
                <a:latin typeface="Calibri" panose="020F0502020204030204"/>
                <a:ea typeface="+mn-ea"/>
                <a:cs typeface="+mn-cs"/>
              </a:rPr>
              <a:t>were</a:t>
            </a:r>
            <a:r>
              <a:rPr kumimoji="0" lang="fi-FI" sz="1800" b="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0" u="none" strike="noStrike" kern="1200" cap="none" spc="0" normalizeH="0" baseline="0" noProof="0" dirty="0" err="1">
                <a:ln>
                  <a:noFill/>
                </a:ln>
                <a:solidFill>
                  <a:prstClr val="black"/>
                </a:solidFill>
                <a:effectLst/>
                <a:uLnTx/>
                <a:uFillTx/>
                <a:latin typeface="Calibri" panose="020F0502020204030204"/>
                <a:ea typeface="+mn-ea"/>
                <a:cs typeface="+mn-cs"/>
              </a:rPr>
              <a:t>efforts</a:t>
            </a:r>
            <a:r>
              <a:rPr kumimoji="0" lang="fi-FI" sz="1800" b="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fi-FI" sz="1800" b="0" u="none" strike="noStrike" kern="1200" cap="none" spc="0" normalizeH="0" baseline="0" noProof="0" dirty="0" err="1">
                <a:ln>
                  <a:noFill/>
                </a:ln>
                <a:solidFill>
                  <a:prstClr val="black"/>
                </a:solidFill>
                <a:effectLst/>
                <a:uLnTx/>
                <a:uFillTx/>
                <a:latin typeface="Calibri" panose="020F0502020204030204"/>
                <a:ea typeface="+mn-ea"/>
                <a:cs typeface="+mn-cs"/>
              </a:rPr>
              <a:t>channel</a:t>
            </a:r>
            <a:r>
              <a:rPr kumimoji="0" lang="fi-FI" sz="1800" b="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0" u="none" strike="noStrike" kern="1200" cap="none" spc="0" normalizeH="0" baseline="0" noProof="0" dirty="0" err="1">
                <a:ln>
                  <a:noFill/>
                </a:ln>
                <a:solidFill>
                  <a:prstClr val="black"/>
                </a:solidFill>
                <a:effectLst/>
                <a:uLnTx/>
                <a:uFillTx/>
                <a:latin typeface="Calibri" panose="020F0502020204030204"/>
                <a:ea typeface="+mn-ea"/>
                <a:cs typeface="+mn-cs"/>
              </a:rPr>
              <a:t>participant</a:t>
            </a:r>
            <a:r>
              <a:rPr kumimoji="0" lang="fi-FI" sz="1800" b="0" u="none" strike="noStrike" kern="1200" cap="none" spc="0" normalizeH="0" baseline="0" noProof="0" dirty="0">
                <a:ln>
                  <a:noFill/>
                </a:ln>
                <a:solidFill>
                  <a:prstClr val="black"/>
                </a:solidFill>
                <a:effectLst/>
                <a:uLnTx/>
                <a:uFillTx/>
                <a:latin typeface="Calibri" panose="020F0502020204030204"/>
                <a:ea typeface="+mn-ea"/>
                <a:cs typeface="+mn-cs"/>
              </a:rPr>
              <a:t> action’, </a:t>
            </a:r>
            <a:r>
              <a:rPr kumimoji="0" lang="fi-FI" sz="1800" b="0" u="none" strike="noStrike" kern="1200" cap="none" spc="0" normalizeH="0" baseline="0" noProof="0" dirty="0" err="1">
                <a:ln>
                  <a:noFill/>
                </a:ln>
                <a:solidFill>
                  <a:prstClr val="black"/>
                </a:solidFill>
                <a:effectLst/>
                <a:uLnTx/>
                <a:uFillTx/>
                <a:latin typeface="Calibri" panose="020F0502020204030204"/>
                <a:ea typeface="+mn-ea"/>
                <a:cs typeface="+mn-cs"/>
              </a:rPr>
              <a:t>not</a:t>
            </a:r>
            <a:r>
              <a:rPr kumimoji="0" lang="fi-FI" sz="1800" b="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fi-FI" sz="1800" b="0" u="none" strike="noStrike" kern="1200" cap="none" spc="0" normalizeH="0" baseline="0" noProof="0" dirty="0" err="1">
                <a:ln>
                  <a:noFill/>
                </a:ln>
                <a:solidFill>
                  <a:prstClr val="black"/>
                </a:solidFill>
                <a:effectLst/>
                <a:uLnTx/>
                <a:uFillTx/>
                <a:latin typeface="Calibri" panose="020F0502020204030204"/>
                <a:ea typeface="+mn-ea"/>
                <a:cs typeface="+mn-cs"/>
              </a:rPr>
              <a:t>produce</a:t>
            </a:r>
            <a:r>
              <a:rPr kumimoji="0" lang="fi-FI" sz="1800" b="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0" u="none" strike="noStrike" kern="1200" cap="none" spc="0" normalizeH="0" baseline="0" noProof="0" dirty="0" err="1">
                <a:ln>
                  <a:noFill/>
                </a:ln>
                <a:solidFill>
                  <a:prstClr val="black"/>
                </a:solidFill>
                <a:effectLst/>
                <a:uLnTx/>
                <a:uFillTx/>
                <a:latin typeface="Calibri" panose="020F0502020204030204"/>
                <a:ea typeface="+mn-ea"/>
                <a:cs typeface="+mn-cs"/>
              </a:rPr>
              <a:t>all</a:t>
            </a:r>
            <a:r>
              <a:rPr kumimoji="0" lang="fi-FI" sz="1800" b="0" u="none" strike="noStrike" kern="1200" cap="none" spc="0" normalizeH="0" baseline="0" noProof="0" dirty="0">
                <a:ln>
                  <a:noFill/>
                </a:ln>
                <a:solidFill>
                  <a:prstClr val="black"/>
                </a:solidFill>
                <a:effectLst/>
                <a:uLnTx/>
                <a:uFillTx/>
                <a:latin typeface="Calibri" panose="020F0502020204030204"/>
                <a:ea typeface="+mn-ea"/>
                <a:cs typeface="+mn-cs"/>
              </a:rPr>
              <a:t> open </a:t>
            </a:r>
            <a:r>
              <a:rPr kumimoji="0" lang="fi-FI" sz="1800" b="0" u="none" strike="noStrike" kern="1200" cap="none" spc="0" normalizeH="0" baseline="0" noProof="0" dirty="0" err="1">
                <a:ln>
                  <a:noFill/>
                </a:ln>
                <a:solidFill>
                  <a:prstClr val="black"/>
                </a:solidFill>
                <a:effectLst/>
                <a:uLnTx/>
                <a:uFillTx/>
                <a:latin typeface="Calibri" panose="020F0502020204030204"/>
                <a:ea typeface="+mn-ea"/>
                <a:cs typeface="+mn-cs"/>
              </a:rPr>
              <a:t>or</a:t>
            </a:r>
            <a:r>
              <a:rPr kumimoji="0" lang="fi-FI" sz="1800" b="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i-FI" sz="1800" b="0" u="none" strike="noStrike" kern="1200" cap="none" spc="0" normalizeH="0" baseline="0" noProof="0" dirty="0" err="1">
                <a:ln>
                  <a:noFill/>
                </a:ln>
                <a:solidFill>
                  <a:prstClr val="black"/>
                </a:solidFill>
                <a:effectLst/>
                <a:uLnTx/>
                <a:uFillTx/>
                <a:latin typeface="Calibri" panose="020F0502020204030204"/>
                <a:ea typeface="+mn-ea"/>
                <a:cs typeface="+mn-cs"/>
              </a:rPr>
              <a:t>designed</a:t>
            </a:r>
            <a:r>
              <a:rPr kumimoji="0" lang="fi-FI" sz="1800" b="0" u="none" strike="noStrike" kern="1200" cap="none" spc="0" normalizeH="0" baseline="0" noProof="0" dirty="0">
                <a:ln>
                  <a:noFill/>
                </a:ln>
                <a:solidFill>
                  <a:prstClr val="black"/>
                </a:solidFill>
                <a:effectLst/>
                <a:uLnTx/>
                <a:uFillTx/>
                <a:latin typeface="Calibri" panose="020F0502020204030204"/>
                <a:ea typeface="+mn-ea"/>
                <a:cs typeface="+mn-cs"/>
              </a:rPr>
              <a:t>-in </a:t>
            </a:r>
            <a:r>
              <a:rPr kumimoji="0" lang="fi-FI" sz="1800" b="0" u="none" strike="noStrike" kern="1200" cap="none" spc="0" normalizeH="0" baseline="0" noProof="0" dirty="0" err="1">
                <a:ln>
                  <a:noFill/>
                </a:ln>
                <a:solidFill>
                  <a:prstClr val="black"/>
                </a:solidFill>
                <a:effectLst/>
                <a:uLnTx/>
                <a:uFillTx/>
                <a:latin typeface="Calibri" panose="020F0502020204030204"/>
                <a:ea typeface="+mn-ea"/>
                <a:cs typeface="+mn-cs"/>
              </a:rPr>
              <a:t>interaction</a:t>
            </a:r>
            <a:r>
              <a:rPr kumimoji="0" lang="fi-FI" sz="1800" b="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fi-FI" sz="1800" b="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US" sz="2000" b="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FC40BDF8-679A-C948-94A4-5C4DA89F5E7D}"/>
              </a:ext>
            </a:extLst>
          </p:cNvPr>
          <p:cNvSpPr>
            <a:spLocks noGrp="1"/>
          </p:cNvSpPr>
          <p:nvPr>
            <p:ph type="title"/>
          </p:nvPr>
        </p:nvSpPr>
        <p:spPr/>
        <p:txBody>
          <a:bodyPr/>
          <a:lstStyle/>
          <a:p>
            <a:r>
              <a:rPr lang="fi-FI" sz="3200" dirty="0" err="1"/>
              <a:t>Characteristics</a:t>
            </a:r>
            <a:r>
              <a:rPr lang="fi-FI" sz="3200" dirty="0"/>
              <a:t> of </a:t>
            </a:r>
            <a:r>
              <a:rPr lang="fi-FI" sz="3200" dirty="0" err="1"/>
              <a:t>intermediate</a:t>
            </a:r>
            <a:r>
              <a:rPr lang="fi-FI" sz="3200" dirty="0"/>
              <a:t> </a:t>
            </a:r>
            <a:r>
              <a:rPr lang="fi-FI" sz="3200" dirty="0" err="1"/>
              <a:t>designing</a:t>
            </a:r>
            <a:endParaRPr lang="fi-FI" dirty="0"/>
          </a:p>
        </p:txBody>
      </p:sp>
    </p:spTree>
    <p:extLst>
      <p:ext uri="{BB962C8B-B14F-4D97-AF65-F5344CB8AC3E}">
        <p14:creationId xmlns:p14="http://schemas.microsoft.com/office/powerpoint/2010/main" val="20015041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38198" y="2025908"/>
            <a:ext cx="10804074" cy="4901342"/>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Moving beyond ‘bricolage intermediate design’ is time consuming, but often needed to ensure actionable outcomes </a:t>
            </a:r>
          </a:p>
          <a:p>
            <a:pPr marL="342900" marR="0" lvl="0" indent="-3429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challenge resides in avoiding ‘designing the participations’, which would hamper participants’ freedom to deliberate, express, create and take ownership of the process and its results, whilst ensuring the types of outcomes sought after (by participants themselves, by designers, by funders…).</a:t>
            </a:r>
          </a:p>
          <a:p>
            <a:pPr marL="342900" marR="0" lvl="0" indent="-3429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Intermediate designing for transitions governance was characterized by highly iterative process and efforts to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‘channel action’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in meaningful and adequate way without designing-in users unduly (which would be more adequate in gamified intermediate design)</a:t>
            </a:r>
          </a:p>
          <a:p>
            <a:pPr marL="342900" marR="0" lvl="0" indent="-3429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Elements of ‘gamifying’ and ‘bricolage’ intermediate designs, and arguably the processes of producing them, differs from designing ‘intermediate meta-designs’. </a:t>
            </a:r>
          </a:p>
          <a:p>
            <a:pPr marL="342900" marR="0" lvl="0" indent="-3429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Some blending of these is common when designers seek to catalyze deliberation and design by participants (as in the present case a drift from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bricolaged</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towards meta and towards gamified</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endParaRPr>
          </a:p>
          <a:p>
            <a:pPr marL="342900" marR="0" lvl="0" indent="-3429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Transition pathway tools started from intermediate meta-design orientation and moved to introducing more structured and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itchFamily="2" charset="2"/>
              </a:rPr>
              <a:t>proceduralized</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 elements</a:t>
            </a:r>
          </a:p>
        </p:txBody>
      </p:sp>
      <p:sp>
        <p:nvSpPr>
          <p:cNvPr id="4" name="Title 3">
            <a:extLst>
              <a:ext uri="{FF2B5EF4-FFF2-40B4-BE49-F238E27FC236}">
                <a16:creationId xmlns:a16="http://schemas.microsoft.com/office/drawing/2014/main" id="{FC40BDF8-679A-C948-94A4-5C4DA89F5E7D}"/>
              </a:ext>
            </a:extLst>
          </p:cNvPr>
          <p:cNvSpPr>
            <a:spLocks noGrp="1"/>
          </p:cNvSpPr>
          <p:nvPr>
            <p:ph type="title"/>
          </p:nvPr>
        </p:nvSpPr>
        <p:spPr/>
        <p:txBody>
          <a:bodyPr/>
          <a:lstStyle/>
          <a:p>
            <a:r>
              <a:rPr lang="fi-FI" sz="3200" dirty="0" err="1"/>
              <a:t>Conclusions</a:t>
            </a:r>
            <a:endParaRPr lang="fi-FI" dirty="0"/>
          </a:p>
        </p:txBody>
      </p:sp>
    </p:spTree>
    <p:extLst>
      <p:ext uri="{BB962C8B-B14F-4D97-AF65-F5344CB8AC3E}">
        <p14:creationId xmlns:p14="http://schemas.microsoft.com/office/powerpoint/2010/main" val="5263007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01-03 at 4.07.0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63601"/>
            <a:ext cx="9144000" cy="5118847"/>
          </a:xfrm>
          <a:prstGeom prst="rect">
            <a:avLst/>
          </a:prstGeom>
        </p:spPr>
      </p:pic>
      <p:sp>
        <p:nvSpPr>
          <p:cNvPr id="4" name="Oval 3"/>
          <p:cNvSpPr/>
          <p:nvPr/>
        </p:nvSpPr>
        <p:spPr>
          <a:xfrm>
            <a:off x="5986950" y="273015"/>
            <a:ext cx="4528650" cy="6291199"/>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08481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981200" y="1122948"/>
            <a:ext cx="8229600" cy="5360736"/>
          </a:xfrm>
        </p:spPr>
        <p:txBody>
          <a:bodyPr>
            <a:noAutofit/>
          </a:bodyPr>
          <a:lstStyle/>
          <a:p>
            <a:pPr>
              <a:buFont typeface="Lucida Grande"/>
              <a:buChar char="➔"/>
            </a:pPr>
            <a:r>
              <a:rPr lang="en-US" sz="1800" dirty="0"/>
              <a:t>Collaborative design means taking users in as design partners, often as experts of their own work or everyday practice</a:t>
            </a:r>
          </a:p>
          <a:p>
            <a:pPr>
              <a:buFont typeface="Lucida Grande"/>
              <a:buChar char="➔"/>
            </a:pPr>
            <a:endParaRPr lang="en-US" sz="1800" dirty="0"/>
          </a:p>
          <a:p>
            <a:pPr>
              <a:buFont typeface="Lucida Grande"/>
              <a:buChar char="➔"/>
            </a:pPr>
            <a:r>
              <a:rPr lang="en-US" sz="1800" dirty="0"/>
              <a:t>Users are seen as best experts in determining what is needed in the product or service and how it is to work for them </a:t>
            </a:r>
          </a:p>
          <a:p>
            <a:pPr>
              <a:buFont typeface="Lucida Grande"/>
              <a:buChar char="➔"/>
            </a:pPr>
            <a:endParaRPr lang="en-US" sz="1800" dirty="0"/>
          </a:p>
          <a:p>
            <a:pPr>
              <a:buFont typeface="Lucida Grande"/>
              <a:buChar char="➔"/>
            </a:pPr>
            <a:r>
              <a:rPr lang="en-US" sz="1800" dirty="0"/>
              <a:t>Designers seen as experts in design, technical realization and organizing the (usually synchronous) collaboration</a:t>
            </a:r>
          </a:p>
          <a:p>
            <a:pPr>
              <a:buFont typeface="Lucida Grande"/>
              <a:buChar char="➔"/>
            </a:pPr>
            <a:endParaRPr lang="en-US" sz="1800" dirty="0"/>
          </a:p>
          <a:p>
            <a:pPr>
              <a:buFont typeface="Lucida Grande"/>
              <a:buChar char="➔"/>
            </a:pPr>
            <a:r>
              <a:rPr lang="en-US" sz="1800" dirty="0"/>
              <a:t>Collaboration is facilitated by designers with tools that help users to design such as work modeling, idea cards and mock-ups</a:t>
            </a:r>
          </a:p>
          <a:p>
            <a:pPr>
              <a:buFont typeface="Lucida Grande"/>
              <a:buChar char="➔"/>
            </a:pPr>
            <a:endParaRPr lang="en-US" sz="1800" dirty="0"/>
          </a:p>
          <a:p>
            <a:pPr>
              <a:buFont typeface="Lucida Grande"/>
              <a:buChar char="➔"/>
            </a:pPr>
            <a:r>
              <a:rPr lang="en-US" sz="1800" dirty="0"/>
              <a:t>The stronghold of collaborative design are new products and services in domains</a:t>
            </a:r>
          </a:p>
          <a:p>
            <a:pPr lvl="1">
              <a:buFont typeface="Arial"/>
              <a:buChar char="•"/>
            </a:pPr>
            <a:r>
              <a:rPr lang="en-US" sz="1600" dirty="0"/>
              <a:t>that are difficult to access or grasp by designers;  </a:t>
            </a:r>
          </a:p>
          <a:p>
            <a:pPr lvl="1">
              <a:buFont typeface="Arial"/>
              <a:buChar char="•"/>
            </a:pPr>
            <a:r>
              <a:rPr lang="en-US" sz="1600" dirty="0"/>
              <a:t>which feature multiple interacting groups of users as their interrelated needs are difficult to work out otherwise</a:t>
            </a:r>
          </a:p>
        </p:txBody>
      </p:sp>
      <p:sp>
        <p:nvSpPr>
          <p:cNvPr id="7" name="Title 1"/>
          <p:cNvSpPr>
            <a:spLocks noGrp="1"/>
          </p:cNvSpPr>
          <p:nvPr>
            <p:ph type="title"/>
          </p:nvPr>
        </p:nvSpPr>
        <p:spPr>
          <a:xfrm>
            <a:off x="1981200" y="262419"/>
            <a:ext cx="8229600" cy="441547"/>
          </a:xfrm>
        </p:spPr>
        <p:txBody>
          <a:bodyPr>
            <a:noAutofit/>
          </a:bodyPr>
          <a:lstStyle/>
          <a:p>
            <a:r>
              <a:rPr lang="en-US" sz="2000" dirty="0">
                <a:solidFill>
                  <a:srgbClr val="FFFFFF"/>
                </a:solidFill>
                <a:cs typeface="Source Sans Pro"/>
              </a:rPr>
              <a:t>Recap: COLLABORATIVE  DESIGN</a:t>
            </a:r>
          </a:p>
        </p:txBody>
      </p:sp>
      <p:pic>
        <p:nvPicPr>
          <p:cNvPr id="8" name="Picture 7"/>
          <p:cNvPicPr>
            <a:picLocks noChangeAspect="1"/>
          </p:cNvPicPr>
          <p:nvPr/>
        </p:nvPicPr>
        <p:blipFill>
          <a:blip r:embed="rId2"/>
          <a:stretch>
            <a:fillRect/>
          </a:stretch>
        </p:blipFill>
        <p:spPr>
          <a:xfrm>
            <a:off x="1767305" y="116027"/>
            <a:ext cx="1387642" cy="574571"/>
          </a:xfrm>
          <a:prstGeom prst="rect">
            <a:avLst/>
          </a:prstGeom>
        </p:spPr>
      </p:pic>
    </p:spTree>
    <p:extLst>
      <p:ext uri="{BB962C8B-B14F-4D97-AF65-F5344CB8AC3E}">
        <p14:creationId xmlns:p14="http://schemas.microsoft.com/office/powerpoint/2010/main" val="2851093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2FE6F-79BB-9340-B4A9-6E4B7B5CB64B}"/>
              </a:ext>
            </a:extLst>
          </p:cNvPr>
          <p:cNvSpPr>
            <a:spLocks noGrp="1"/>
          </p:cNvSpPr>
          <p:nvPr>
            <p:ph type="title"/>
          </p:nvPr>
        </p:nvSpPr>
        <p:spPr/>
        <p:txBody>
          <a:bodyPr/>
          <a:lstStyle/>
          <a:p>
            <a:r>
              <a:rPr lang="en-FI" dirty="0"/>
              <a:t>Variants of collaborative design</a:t>
            </a:r>
          </a:p>
        </p:txBody>
      </p:sp>
      <p:sp>
        <p:nvSpPr>
          <p:cNvPr id="3" name="Content Placeholder 2"/>
          <p:cNvSpPr>
            <a:spLocks noGrp="1"/>
          </p:cNvSpPr>
          <p:nvPr>
            <p:ph idx="1"/>
          </p:nvPr>
        </p:nvSpPr>
        <p:spPr/>
        <p:txBody>
          <a:bodyPr>
            <a:normAutofit lnSpcReduction="10000"/>
          </a:bodyPr>
          <a:lstStyle/>
          <a:p>
            <a:pPr lvl="1">
              <a:buFont typeface="Lucida Grande"/>
              <a:buChar char="➔"/>
            </a:pPr>
            <a:r>
              <a:rPr lang="en-US" sz="1800" dirty="0" err="1"/>
              <a:t>Codesign</a:t>
            </a:r>
            <a:r>
              <a:rPr lang="en-US" sz="1800" dirty="0"/>
              <a:t>, without background theory or assumptions</a:t>
            </a:r>
          </a:p>
          <a:p>
            <a:pPr lvl="2"/>
            <a:r>
              <a:rPr lang="en-US" sz="1600" dirty="0"/>
              <a:t>Involving users to get better products or services</a:t>
            </a:r>
          </a:p>
          <a:p>
            <a:pPr lvl="2"/>
            <a:r>
              <a:rPr lang="en-US" sz="1600" dirty="0"/>
              <a:t>Focus on creating a good design or concept with users</a:t>
            </a:r>
          </a:p>
          <a:p>
            <a:pPr lvl="2"/>
            <a:endParaRPr lang="en-US" sz="1800" dirty="0"/>
          </a:p>
          <a:p>
            <a:pPr lvl="1">
              <a:buFont typeface="Lucida Grande"/>
              <a:buChar char="➔"/>
            </a:pPr>
            <a:r>
              <a:rPr lang="en-US" sz="1800" dirty="0"/>
              <a:t>Sociotechnical systems design (1960-)</a:t>
            </a:r>
          </a:p>
          <a:p>
            <a:pPr lvl="2"/>
            <a:r>
              <a:rPr lang="en-US" sz="1600" dirty="0"/>
              <a:t>Mutual benefits for producer (profit) and users (satisfaction)</a:t>
            </a:r>
          </a:p>
          <a:p>
            <a:pPr lvl="2"/>
            <a:r>
              <a:rPr lang="en-US" sz="1600" dirty="0"/>
              <a:t>Improving “fit” between human and technical system</a:t>
            </a:r>
          </a:p>
          <a:p>
            <a:pPr marL="914400" lvl="2" indent="0">
              <a:buNone/>
            </a:pPr>
            <a:endParaRPr lang="en-US" sz="1600" dirty="0"/>
          </a:p>
          <a:p>
            <a:pPr lvl="1">
              <a:buFont typeface="Lucida Grande"/>
              <a:buChar char="➔"/>
            </a:pPr>
            <a:r>
              <a:rPr lang="en-US" sz="1800" dirty="0"/>
              <a:t>Classical Scandinavian participatory design (1970-)</a:t>
            </a:r>
          </a:p>
          <a:p>
            <a:pPr lvl="2"/>
            <a:r>
              <a:rPr lang="en-US" sz="1600" dirty="0"/>
              <a:t>End-user control over design process and outcomes </a:t>
            </a:r>
          </a:p>
          <a:p>
            <a:pPr lvl="2"/>
            <a:r>
              <a:rPr lang="en-US" sz="1600" dirty="0"/>
              <a:t>Improving end-user control over technological change</a:t>
            </a:r>
          </a:p>
          <a:p>
            <a:pPr lvl="2"/>
            <a:endParaRPr lang="en-US" sz="1800" dirty="0"/>
          </a:p>
          <a:p>
            <a:pPr lvl="1">
              <a:buFont typeface="Lucida Grande"/>
              <a:buChar char="➔"/>
            </a:pPr>
            <a:r>
              <a:rPr lang="en-US" sz="1800" dirty="0"/>
              <a:t>Emancipatory participatory design, designing with commons, </a:t>
            </a:r>
            <a:r>
              <a:rPr lang="en-US" sz="1800" dirty="0" err="1"/>
              <a:t>infrastructuring</a:t>
            </a:r>
            <a:r>
              <a:rPr lang="en-US" sz="1800" dirty="0"/>
              <a:t> (2000-)</a:t>
            </a:r>
          </a:p>
          <a:p>
            <a:pPr lvl="2"/>
            <a:r>
              <a:rPr lang="en-US" sz="1600" dirty="0"/>
              <a:t>Developing not only technology but the competency of users in dealing with new technology in the future</a:t>
            </a:r>
          </a:p>
          <a:p>
            <a:pPr lvl="2"/>
            <a:r>
              <a:rPr lang="en-US" sz="1600" dirty="0"/>
              <a:t>Improving the capabilities of users </a:t>
            </a:r>
          </a:p>
          <a:p>
            <a:pPr marL="0" indent="0">
              <a:buNone/>
            </a:pPr>
            <a:endParaRPr lang="en-US" sz="1800" dirty="0"/>
          </a:p>
        </p:txBody>
      </p:sp>
      <p:sp>
        <p:nvSpPr>
          <p:cNvPr id="5" name="Title 1"/>
          <p:cNvSpPr txBox="1">
            <a:spLocks/>
          </p:cNvSpPr>
          <p:nvPr/>
        </p:nvSpPr>
        <p:spPr>
          <a:xfrm>
            <a:off x="1981200" y="262419"/>
            <a:ext cx="8229600" cy="44154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a:solidFill>
                  <a:schemeClr val="bg1"/>
                </a:solidFill>
                <a:cs typeface="Source Sans Pro"/>
              </a:rPr>
              <a:t>SOME KEY VARIANTS OF COLLABORATIVE  DESIGN</a:t>
            </a:r>
            <a:endParaRPr lang="en-US" sz="2000" dirty="0">
              <a:solidFill>
                <a:schemeClr val="bg1"/>
              </a:solidFill>
              <a:cs typeface="Source Sans Pro"/>
            </a:endParaRPr>
          </a:p>
        </p:txBody>
      </p:sp>
      <p:pic>
        <p:nvPicPr>
          <p:cNvPr id="6" name="Picture 5"/>
          <p:cNvPicPr>
            <a:picLocks noChangeAspect="1"/>
          </p:cNvPicPr>
          <p:nvPr/>
        </p:nvPicPr>
        <p:blipFill>
          <a:blip r:embed="rId2"/>
          <a:stretch>
            <a:fillRect/>
          </a:stretch>
        </p:blipFill>
        <p:spPr>
          <a:xfrm>
            <a:off x="487145" y="558852"/>
            <a:ext cx="1387642" cy="574571"/>
          </a:xfrm>
          <a:prstGeom prst="rect">
            <a:avLst/>
          </a:prstGeom>
        </p:spPr>
      </p:pic>
    </p:spTree>
    <p:extLst>
      <p:ext uri="{BB962C8B-B14F-4D97-AF65-F5344CB8AC3E}">
        <p14:creationId xmlns:p14="http://schemas.microsoft.com/office/powerpoint/2010/main" val="416768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161162"/>
            <a:ext cx="8229600" cy="5298960"/>
          </a:xfrm>
        </p:spPr>
        <p:txBody>
          <a:bodyPr>
            <a:noAutofit/>
          </a:bodyPr>
          <a:lstStyle/>
          <a:p>
            <a:pPr>
              <a:buFont typeface="Lucida Grande"/>
              <a:buChar char="➔"/>
            </a:pPr>
            <a:r>
              <a:rPr lang="en-US" sz="1800" dirty="0"/>
              <a:t>Co-realization / Aging Together (2000-)</a:t>
            </a:r>
          </a:p>
          <a:p>
            <a:pPr lvl="1">
              <a:buFont typeface="Arial"/>
              <a:buChar char="•"/>
            </a:pPr>
            <a:r>
              <a:rPr lang="en-US" sz="1600" dirty="0"/>
              <a:t>Continued design in use by developers and users;</a:t>
            </a:r>
          </a:p>
          <a:p>
            <a:pPr lvl="1">
              <a:buFont typeface="Arial"/>
              <a:buChar char="•"/>
            </a:pPr>
            <a:r>
              <a:rPr lang="en-US" sz="1600" dirty="0"/>
              <a:t>Initial collaborative design to get a seed solutions to build on.</a:t>
            </a:r>
            <a:endParaRPr lang="en-US" sz="1800" dirty="0"/>
          </a:p>
          <a:p>
            <a:pPr>
              <a:buFont typeface="Lucida Grande"/>
              <a:buChar char="➔"/>
            </a:pPr>
            <a:r>
              <a:rPr lang="en-US" sz="1800" dirty="0"/>
              <a:t>Metadesign (2000-)</a:t>
            </a:r>
          </a:p>
          <a:p>
            <a:pPr lvl="1">
              <a:buFont typeface="Arial"/>
              <a:buChar char="•"/>
            </a:pPr>
            <a:r>
              <a:rPr lang="en-US" sz="1600" dirty="0"/>
              <a:t>Designing an architecture and tools on which users can design;</a:t>
            </a:r>
          </a:p>
          <a:p>
            <a:pPr lvl="1">
              <a:buFont typeface="Arial"/>
              <a:buChar char="•"/>
            </a:pPr>
            <a:r>
              <a:rPr lang="en-US" sz="1600" dirty="0"/>
              <a:t>Aiding users’ design as it evolves.</a:t>
            </a:r>
          </a:p>
          <a:p>
            <a:pPr marL="457200" lvl="1" indent="0">
              <a:buNone/>
            </a:pPr>
            <a:r>
              <a:rPr lang="en-US" sz="1600" dirty="0"/>
              <a:t> </a:t>
            </a:r>
          </a:p>
          <a:p>
            <a:pPr>
              <a:buFont typeface="Lucida Grande"/>
              <a:buChar char="➔"/>
            </a:pPr>
            <a:r>
              <a:rPr lang="en-US" sz="1800" dirty="0"/>
              <a:t>End-user development (1990-)</a:t>
            </a:r>
          </a:p>
          <a:p>
            <a:pPr lvl="1">
              <a:buFont typeface="Arial"/>
              <a:buChar char="•"/>
            </a:pPr>
            <a:r>
              <a:rPr lang="en-US" sz="1600" dirty="0"/>
              <a:t>Building tools and methodologies for programming competent users to self-serve in building, maintaining and evolving their systems.</a:t>
            </a:r>
            <a:endParaRPr lang="en-US" sz="1800" dirty="0"/>
          </a:p>
          <a:p>
            <a:pPr>
              <a:buFont typeface="Lucida Grande"/>
              <a:buChar char="➔"/>
            </a:pPr>
            <a:r>
              <a:rPr lang="en-US" sz="1800" dirty="0"/>
              <a:t>Living Labs (2000-) (Exploratory ones, not just test beds) </a:t>
            </a:r>
          </a:p>
          <a:p>
            <a:pPr lvl="1">
              <a:buFont typeface="Arial"/>
              <a:buChar char="•"/>
            </a:pPr>
            <a:r>
              <a:rPr lang="en-US" sz="1600" dirty="0"/>
              <a:t>Setting an exploratory space and agreements where new technologies and their users can be explored in real-life setting;</a:t>
            </a:r>
          </a:p>
          <a:p>
            <a:pPr lvl="1">
              <a:buFont typeface="Arial"/>
              <a:buChar char="•"/>
            </a:pPr>
            <a:r>
              <a:rPr lang="en-US" sz="1600" dirty="0"/>
              <a:t>Can be hosted by company, academic institution, municipality or a community; key issue that somebody records and acts on findings. </a:t>
            </a:r>
            <a:endParaRPr lang="en-US" sz="1800" dirty="0"/>
          </a:p>
          <a:p>
            <a:pPr>
              <a:buFont typeface="Lucida Grande"/>
              <a:buChar char="➔"/>
            </a:pPr>
            <a:r>
              <a:rPr lang="en-US" sz="1800" dirty="0"/>
              <a:t>Minimum Viable Product media design (2000- )</a:t>
            </a:r>
          </a:p>
          <a:p>
            <a:pPr lvl="1">
              <a:buFont typeface="Arial"/>
              <a:buChar char="•"/>
            </a:pPr>
            <a:r>
              <a:rPr lang="en-US" sz="1400" dirty="0"/>
              <a:t>Launching a purposefully bare application to gauge its desirability and viability </a:t>
            </a:r>
          </a:p>
          <a:p>
            <a:pPr lvl="1">
              <a:buFont typeface="Arial"/>
              <a:buChar char="•"/>
            </a:pPr>
            <a:r>
              <a:rPr lang="en-US" sz="1400" dirty="0"/>
              <a:t>Developing it rapidly to the directions of user need</a:t>
            </a:r>
          </a:p>
          <a:p>
            <a:pPr>
              <a:buFont typeface="Lucida Grande"/>
              <a:buChar char="➔"/>
            </a:pPr>
            <a:endParaRPr lang="en-US" sz="1800" dirty="0"/>
          </a:p>
          <a:p>
            <a:pPr lvl="1">
              <a:buFont typeface="Arial"/>
              <a:buChar char="•"/>
            </a:pPr>
            <a:endParaRPr lang="en-US" sz="1600" dirty="0"/>
          </a:p>
          <a:p>
            <a:pPr lvl="1"/>
            <a:endParaRPr lang="en-US" sz="1600" dirty="0"/>
          </a:p>
          <a:p>
            <a:endParaRPr lang="en-US" sz="1800" dirty="0"/>
          </a:p>
        </p:txBody>
      </p:sp>
      <p:sp>
        <p:nvSpPr>
          <p:cNvPr id="5" name="Title 1"/>
          <p:cNvSpPr txBox="1">
            <a:spLocks/>
          </p:cNvSpPr>
          <p:nvPr/>
        </p:nvSpPr>
        <p:spPr>
          <a:xfrm>
            <a:off x="1981200" y="262419"/>
            <a:ext cx="8229600" cy="44154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FFFFFF"/>
                </a:solidFill>
                <a:cs typeface="Source Sans Pro"/>
              </a:rPr>
              <a:t>…TO VARIANTS OF CO-CREATIVE  DESIGN</a:t>
            </a:r>
          </a:p>
        </p:txBody>
      </p:sp>
      <p:pic>
        <p:nvPicPr>
          <p:cNvPr id="6" name="Picture 5"/>
          <p:cNvPicPr>
            <a:picLocks noChangeAspect="1"/>
          </p:cNvPicPr>
          <p:nvPr/>
        </p:nvPicPr>
        <p:blipFill>
          <a:blip r:embed="rId3"/>
          <a:stretch>
            <a:fillRect/>
          </a:stretch>
        </p:blipFill>
        <p:spPr>
          <a:xfrm>
            <a:off x="1767305" y="116027"/>
            <a:ext cx="1387642" cy="574571"/>
          </a:xfrm>
          <a:prstGeom prst="rect">
            <a:avLst/>
          </a:prstGeom>
        </p:spPr>
      </p:pic>
      <p:cxnSp>
        <p:nvCxnSpPr>
          <p:cNvPr id="7" name="Straight Connector 6"/>
          <p:cNvCxnSpPr/>
          <p:nvPr/>
        </p:nvCxnSpPr>
        <p:spPr>
          <a:xfrm>
            <a:off x="1680309" y="3233622"/>
            <a:ext cx="8899769" cy="39077"/>
          </a:xfrm>
          <a:prstGeom prst="line">
            <a:avLst/>
          </a:prstGeom>
          <a:ln>
            <a:solidFill>
              <a:schemeClr val="accent5">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567980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Font typeface="Lucida Grande"/>
              <a:buChar char="➔"/>
            </a:pPr>
            <a:r>
              <a:rPr lang="en-US" sz="1800" dirty="0"/>
              <a:t>Independent user innovator community means that users are independently designing and maintaining products, services or processes.</a:t>
            </a:r>
          </a:p>
          <a:p>
            <a:pPr marL="0" indent="0">
              <a:buNone/>
            </a:pPr>
            <a:r>
              <a:rPr lang="en-US" sz="1800" dirty="0"/>
              <a:t> </a:t>
            </a:r>
          </a:p>
          <a:p>
            <a:pPr>
              <a:buFont typeface="Lucida Grande"/>
              <a:buChar char="➔"/>
            </a:pPr>
            <a:r>
              <a:rPr lang="en-US" sz="1800" dirty="0"/>
              <a:t>Users hold full control over decisions, development direction, funding sources, finances etc.</a:t>
            </a:r>
          </a:p>
          <a:p>
            <a:pPr>
              <a:buFont typeface="Lucida Grande"/>
              <a:buChar char="➔"/>
            </a:pPr>
            <a:endParaRPr lang="en-US" sz="1800" dirty="0"/>
          </a:p>
          <a:p>
            <a:pPr>
              <a:buFont typeface="Lucida Grande"/>
              <a:buChar char="➔"/>
            </a:pPr>
            <a:r>
              <a:rPr lang="en-US" sz="1800" dirty="0"/>
              <a:t>‘True’ design democracy </a:t>
            </a:r>
          </a:p>
          <a:p>
            <a:pPr>
              <a:buFont typeface="Lucida Grande"/>
              <a:buChar char="➔"/>
            </a:pPr>
            <a:endParaRPr lang="en-US" sz="1800" dirty="0"/>
          </a:p>
          <a:p>
            <a:pPr>
              <a:buFont typeface="Lucida Grande"/>
              <a:buChar char="➔"/>
            </a:pPr>
            <a:r>
              <a:rPr lang="en-US" sz="1800" dirty="0"/>
              <a:t>Open and free software, </a:t>
            </a:r>
            <a:r>
              <a:rPr lang="en-US" sz="1800" dirty="0" err="1"/>
              <a:t>wikipedia</a:t>
            </a:r>
            <a:r>
              <a:rPr lang="en-US" sz="1800" dirty="0"/>
              <a:t> are well known examples, but independent user innovator communities exist for physical products, service platforms, digital-physical making etc. </a:t>
            </a:r>
          </a:p>
          <a:p>
            <a:pPr>
              <a:buFont typeface="Lucida Grande"/>
              <a:buChar char="➔"/>
            </a:pPr>
            <a:r>
              <a:rPr lang="en-US" sz="1750" dirty="0"/>
              <a:t>Hosted community dependency can be either direct resource dependency or follow from the use of sponsor’s technology platform or facilities</a:t>
            </a:r>
          </a:p>
          <a:p>
            <a:pPr lvl="1">
              <a:buFont typeface="Arial"/>
              <a:buChar char="•"/>
            </a:pPr>
            <a:r>
              <a:rPr lang="en-US" sz="1600" dirty="0"/>
              <a:t>Independent developer groups within users groups for particular company can hold independence, peer coordination and independent finance but fundamentally depend on company consent for advancing and proliferating their solutions. </a:t>
            </a:r>
          </a:p>
          <a:p>
            <a:pPr lvl="1">
              <a:buFont typeface="Arial"/>
              <a:buChar char="•"/>
            </a:pPr>
            <a:r>
              <a:rPr lang="en-US" sz="1600" dirty="0"/>
              <a:t>Examples: developer groups within Ducati, Oracle, Adult fans of Lego.</a:t>
            </a:r>
          </a:p>
          <a:p>
            <a:pPr>
              <a:buFont typeface="Lucida Grande"/>
              <a:buChar char="➔"/>
            </a:pPr>
            <a:endParaRPr lang="en-US" sz="1800" dirty="0"/>
          </a:p>
        </p:txBody>
      </p:sp>
      <p:sp>
        <p:nvSpPr>
          <p:cNvPr id="5" name="Title 1"/>
          <p:cNvSpPr txBox="1">
            <a:spLocks/>
          </p:cNvSpPr>
          <p:nvPr/>
        </p:nvSpPr>
        <p:spPr>
          <a:xfrm>
            <a:off x="1981199" y="262419"/>
            <a:ext cx="9778409" cy="44154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FFFFFF"/>
                </a:solidFill>
                <a:cs typeface="Source Sans Pro"/>
              </a:rPr>
              <a:t>…TO HYBRID AND  INDEPENDENT USER INNOVATOR COMMUNITIES</a:t>
            </a:r>
          </a:p>
        </p:txBody>
      </p:sp>
      <p:pic>
        <p:nvPicPr>
          <p:cNvPr id="7" name="Picture 6"/>
          <p:cNvPicPr>
            <a:picLocks noChangeAspect="1"/>
          </p:cNvPicPr>
          <p:nvPr/>
        </p:nvPicPr>
        <p:blipFill>
          <a:blip r:embed="rId2"/>
          <a:stretch>
            <a:fillRect/>
          </a:stretch>
        </p:blipFill>
        <p:spPr>
          <a:xfrm>
            <a:off x="1767305" y="116027"/>
            <a:ext cx="1387642" cy="574571"/>
          </a:xfrm>
          <a:prstGeom prst="rect">
            <a:avLst/>
          </a:prstGeom>
        </p:spPr>
      </p:pic>
    </p:spTree>
    <p:extLst>
      <p:ext uri="{BB962C8B-B14F-4D97-AF65-F5344CB8AC3E}">
        <p14:creationId xmlns:p14="http://schemas.microsoft.com/office/powerpoint/2010/main" val="955837139"/>
      </p:ext>
    </p:extLst>
  </p:cSld>
  <p:clrMapOvr>
    <a:masterClrMapping/>
  </p:clrMapOvr>
</p:sld>
</file>

<file path=ppt/theme/theme1.xml><?xml version="1.0" encoding="utf-8"?>
<a:theme xmlns:a="http://schemas.openxmlformats.org/drawingml/2006/main" name="HKI-perus">
  <a:themeElements>
    <a:clrScheme name="HKI">
      <a:dk1>
        <a:sysClr val="windowText" lastClr="000000"/>
      </a:dk1>
      <a:lt1>
        <a:sysClr val="window" lastClr="FFFFFF"/>
      </a:lt1>
      <a:dk2>
        <a:srgbClr val="44546A"/>
      </a:dk2>
      <a:lt2>
        <a:srgbClr val="E7E6E6"/>
      </a:lt2>
      <a:accent1>
        <a:srgbClr val="0000BF"/>
      </a:accent1>
      <a:accent2>
        <a:srgbClr val="FD4F00"/>
      </a:accent2>
      <a:accent3>
        <a:srgbClr val="9FC9EB"/>
      </a:accent3>
      <a:accent4>
        <a:srgbClr val="F5A3C7"/>
      </a:accent4>
      <a:accent5>
        <a:srgbClr val="FFC61E"/>
      </a:accent5>
      <a:accent6>
        <a:srgbClr val="00D7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KI_malliesitys_laaja.potx" id="{D97BFE65-D5A7-4C16-8210-58015344F243}" vid="{ECC5AED8-7BAA-47EC-A628-C7123B302E64}"/>
    </a:ext>
  </a:extLst>
</a:theme>
</file>

<file path=ppt/theme/theme2.xml><?xml version="1.0" encoding="utf-8"?>
<a:theme xmlns:a="http://schemas.openxmlformats.org/drawingml/2006/main" name="HKI-bussi">
  <a:themeElements>
    <a:clrScheme name="HKI">
      <a:dk1>
        <a:sysClr val="windowText" lastClr="000000"/>
      </a:dk1>
      <a:lt1>
        <a:sysClr val="window" lastClr="FFFFFF"/>
      </a:lt1>
      <a:dk2>
        <a:srgbClr val="44546A"/>
      </a:dk2>
      <a:lt2>
        <a:srgbClr val="E7E6E6"/>
      </a:lt2>
      <a:accent1>
        <a:srgbClr val="0000BF"/>
      </a:accent1>
      <a:accent2>
        <a:srgbClr val="FD4F00"/>
      </a:accent2>
      <a:accent3>
        <a:srgbClr val="9FC9EB"/>
      </a:accent3>
      <a:accent4>
        <a:srgbClr val="F5A3C7"/>
      </a:accent4>
      <a:accent5>
        <a:srgbClr val="FFC61E"/>
      </a:accent5>
      <a:accent6>
        <a:srgbClr val="00D7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KI_malliesitys_laaja.potx" id="{D97BFE65-D5A7-4C16-8210-58015344F243}" vid="{8B51F14C-9EB6-4B10-8789-80E840255B6E}"/>
    </a:ext>
  </a:extLst>
</a:theme>
</file>

<file path=ppt/theme/theme3.xml><?xml version="1.0" encoding="utf-8"?>
<a:theme xmlns:a="http://schemas.openxmlformats.org/drawingml/2006/main" name="HKI-metro">
  <a:themeElements>
    <a:clrScheme name="HKI">
      <a:dk1>
        <a:sysClr val="windowText" lastClr="000000"/>
      </a:dk1>
      <a:lt1>
        <a:sysClr val="window" lastClr="FFFFFF"/>
      </a:lt1>
      <a:dk2>
        <a:srgbClr val="44546A"/>
      </a:dk2>
      <a:lt2>
        <a:srgbClr val="E7E6E6"/>
      </a:lt2>
      <a:accent1>
        <a:srgbClr val="0000BF"/>
      </a:accent1>
      <a:accent2>
        <a:srgbClr val="FD4F00"/>
      </a:accent2>
      <a:accent3>
        <a:srgbClr val="9FC9EB"/>
      </a:accent3>
      <a:accent4>
        <a:srgbClr val="F5A3C7"/>
      </a:accent4>
      <a:accent5>
        <a:srgbClr val="FFC61E"/>
      </a:accent5>
      <a:accent6>
        <a:srgbClr val="00D7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rgbClr val="FFFFFF"/>
        </a:solidFill>
        <a:ln>
          <a:noFill/>
        </a:ln>
        <a:extLst>
          <a:ext uri="{91240B29-F687-4F45-9708-019B960494DF}">
            <a14:hiddenLine xmlns:a14="http://schemas.microsoft.com/office/drawing/2010/main" w="9525">
              <a:solidFill>
                <a:srgbClr val="000000"/>
              </a:solidFill>
              <a:round/>
              <a:headEnd/>
              <a:tailEnd/>
            </a14:hiddenLine>
          </a:ext>
        </a:extLst>
      </a:spPr>
      <a:bodyPr vert="horz" wrap="square" lIns="91440" tIns="45720" rIns="91440" bIns="45720" numCol="1" anchor="t" anchorCtr="0" compatLnSpc="1">
        <a:prstTxWarp prst="textNoShape">
          <a:avLst/>
        </a:prstTxWarp>
      </a:bodyPr>
      <a:lstStyle>
        <a:defPPr>
          <a:defRPr/>
        </a:defPPr>
      </a:lstStyle>
    </a:spDef>
  </a:objectDefaults>
  <a:extraClrSchemeLst/>
  <a:extLst>
    <a:ext uri="{05A4C25C-085E-4340-85A3-A5531E510DB2}">
      <thm15:themeFamily xmlns:thm15="http://schemas.microsoft.com/office/thememl/2012/main" name="HKI_malliesitys_laaja.potx" id="{D97BFE65-D5A7-4C16-8210-58015344F243}" vid="{0FD15977-758E-487A-A24A-65B5D14476F5}"/>
    </a:ext>
  </a:extLst>
</a:theme>
</file>

<file path=ppt/theme/theme4.xml><?xml version="1.0" encoding="utf-8"?>
<a:theme xmlns:a="http://schemas.openxmlformats.org/drawingml/2006/main" name="HKI-spåra">
  <a:themeElements>
    <a:clrScheme name="HKI">
      <a:dk1>
        <a:sysClr val="windowText" lastClr="000000"/>
      </a:dk1>
      <a:lt1>
        <a:sysClr val="window" lastClr="FFFFFF"/>
      </a:lt1>
      <a:dk2>
        <a:srgbClr val="44546A"/>
      </a:dk2>
      <a:lt2>
        <a:srgbClr val="E7E6E6"/>
      </a:lt2>
      <a:accent1>
        <a:srgbClr val="0000BF"/>
      </a:accent1>
      <a:accent2>
        <a:srgbClr val="FD4F00"/>
      </a:accent2>
      <a:accent3>
        <a:srgbClr val="9FC9EB"/>
      </a:accent3>
      <a:accent4>
        <a:srgbClr val="F5A3C7"/>
      </a:accent4>
      <a:accent5>
        <a:srgbClr val="FFC61E"/>
      </a:accent5>
      <a:accent6>
        <a:srgbClr val="00D7A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KI_malliesitys_laaja.potx" id="{D97BFE65-D5A7-4C16-8210-58015344F243}" vid="{1A6FEB83-29D7-4D78-93B9-F0210AE4BDDA}"/>
    </a:ext>
  </a:extLst>
</a:theme>
</file>

<file path=ppt/theme/theme5.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HKI_malliesitys_laaja</Template>
  <TotalTime>32424</TotalTime>
  <Words>4086</Words>
  <Application>Microsoft Macintosh PowerPoint</Application>
  <PresentationFormat>Widescreen</PresentationFormat>
  <Paragraphs>374</Paragraphs>
  <Slides>47</Slides>
  <Notes>6</Notes>
  <HiddenSlides>0</HiddenSlides>
  <MMClips>0</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47</vt:i4>
      </vt:variant>
    </vt:vector>
  </HeadingPairs>
  <TitlesOfParts>
    <vt:vector size="61" baseType="lpstr">
      <vt:lpstr>Arial</vt:lpstr>
      <vt:lpstr>Arial Black</vt:lpstr>
      <vt:lpstr>Calibri</vt:lpstr>
      <vt:lpstr>Courier New</vt:lpstr>
      <vt:lpstr>Franklin Gothic Heavy</vt:lpstr>
      <vt:lpstr>Lucida Grande</vt:lpstr>
      <vt:lpstr>Times New Roman</vt:lpstr>
      <vt:lpstr>HKI-perus</vt:lpstr>
      <vt:lpstr>HKI-bussi</vt:lpstr>
      <vt:lpstr>HKI-metro</vt:lpstr>
      <vt:lpstr>HKI-spåra</vt:lpstr>
      <vt:lpstr>Black</vt:lpstr>
      <vt:lpstr>1_Office Theme</vt:lpstr>
      <vt:lpstr>Office Theme</vt:lpstr>
      <vt:lpstr>Design for Social Change – Week 2 Theme: CoDesign and sociotechnical democracy a.k.a how to involve implicated people in envisioning and deciding on changes </vt:lpstr>
      <vt:lpstr>Botero, A., Hyysalo, S., Kohtala, C., &amp; Whalen, J. (2020). Getting participatory design done: From methods and choices to translation work across constituent domains. International Journal of Design, 14(2), 17-34.   </vt:lpstr>
      <vt:lpstr>WEEK 2, TOPIC 1: DESIGN DEMOCRACY: VARIANTS AND DECISION CONTROL</vt:lpstr>
      <vt:lpstr>PowerPoint Presentation</vt:lpstr>
      <vt:lpstr>PowerPoint Presentation</vt:lpstr>
      <vt:lpstr>Recap: COLLABORATIVE  DESIGN</vt:lpstr>
      <vt:lpstr>Variants of collaborative design</vt:lpstr>
      <vt:lpstr>PowerPoint Presentation</vt:lpstr>
      <vt:lpstr>PowerPoint Presentation</vt:lpstr>
      <vt:lpstr>PowerPoint Presentation</vt:lpstr>
      <vt:lpstr>WEEK 2, TOPIC 2: DESIGN DEMOCRACY: INFORMATION TRANSFER</vt:lpstr>
      <vt:lpstr>PowerPoint Presentation</vt:lpstr>
      <vt:lpstr>PRODUCERS AND USERS KNOW, DO AND INVENT DIFFERENT THINGS</vt:lpstr>
      <vt:lpstr>UNPACKING “STICKY INFORMATION TRANSFER” </vt:lpstr>
      <vt:lpstr>PowerPoint Presentation</vt:lpstr>
      <vt:lpstr>PowerPoint Presentation</vt:lpstr>
      <vt:lpstr>PowerPoint Presentation</vt:lpstr>
      <vt:lpstr>Different users – Different likely yield</vt:lpstr>
      <vt:lpstr>WEEK 2, TOPIC 3: CODESIGN AS PRACTICAL ARRANGEMENT </vt:lpstr>
      <vt:lpstr>PowerPoint Presentation</vt:lpstr>
      <vt:lpstr>Central Library’s Friends – user designer community</vt:lpstr>
      <vt:lpstr>PowerPoint Presentation</vt:lpstr>
      <vt:lpstr>GOALS</vt:lpstr>
      <vt:lpstr>PowerPoint Presentation</vt:lpstr>
      <vt:lpstr>AGENDA &amp; THEMES  Defining requirements around four themes   (1) Service offering in the 2nd floor – a place for citizen skills, learning, exploration and know-how: peer to peer, gaming, studios, workshops &amp; makerspaces  (2) A library for communities: volunteering, services and contents for families &amp; children, rules for communal-space use, how to create peer to peer spirit  (3) How library can meet the needs of immigrants and tourists better?  (4) How to market contents better? How to make visible and share people’s experiences and recommendations? Books, games, movies, music, e-content in space     </vt:lpstr>
      <vt:lpstr>RESULTS</vt:lpstr>
      <vt:lpstr>EXPERIENCES &amp; FEEDBACK FROM PARTICIPANTS</vt:lpstr>
      <vt:lpstr>EXPERIENCES &amp; FEEDBACK FROM FACILITATORS</vt:lpstr>
      <vt:lpstr>PowerPoint Presentation</vt:lpstr>
      <vt:lpstr>What does it take TO DO CODESIGN: work in setting up a designer-user community CeLib Friends</vt:lpstr>
      <vt:lpstr>Framing work: Elaborating where the value of user-designer community lies</vt:lpstr>
      <vt:lpstr>Concretization work:  Setting targets and making an action plan </vt:lpstr>
      <vt:lpstr>Relevance work: Establishing the design and information needs, forms and timing of the host</vt:lpstr>
      <vt:lpstr>Selection work: who are sought as participats, how and to what exactly?</vt:lpstr>
      <vt:lpstr>Constituency and competence building work: finding and training staff facilitators </vt:lpstr>
      <vt:lpstr>Intermediate design work: Workshop principles, methods, templates and timing </vt:lpstr>
      <vt:lpstr>Collaborative design: Workshop facilitation, results archeology and concept refinement </vt:lpstr>
      <vt:lpstr>Take home messages on fCL process </vt:lpstr>
      <vt:lpstr>PowerPoint Presentation</vt:lpstr>
      <vt:lpstr>THREE THINGS TO DEVELOP WERE RAISED BY FACILITATORS:  1. More integral participation from the management and top-level planners from the onset  2. More clear indication of how results would be implemented in CelLib planning  3. Deeper training in the participative methods  </vt:lpstr>
      <vt:lpstr>TAKE HOME MESSAGES BY THE LIBRARY PLANNERS  Get past the co-design buzz and put it into practice – in a way that works for you.   Build trust. Both parties (professionals + citizens) need to show their true selves and be able to step in another’s shoes.  Don’t hide behind your professional role. Facilitate the process but let the citizens decide the direction and create the contents.   It isn’t always easy – co-design takes work. But eventually it will change the way you work.   While the planning component can feel (and sometimes be) lengthier, the process is almost always more efficient overall. Co-design eliminates confusions &amp; misconceptions, and brings greater clarity to everyone involved.  Co-design leads to empathy and consideration for all users – both internally and externally.  Strategic codesign is a way of working that forces you to tackle the real issues, not “tick the participation box” / “hope they will show up &amp; magic happens” –orientation.    </vt:lpstr>
      <vt:lpstr>WEEK 2, TOPIC 3: INTERMEDIATE DESIGNING CONTD’</vt:lpstr>
      <vt:lpstr>PowerPoint Presentation</vt:lpstr>
      <vt:lpstr>PowerPoint Presentation</vt:lpstr>
      <vt:lpstr>PowerPoint Presentation</vt:lpstr>
      <vt:lpstr>Characteristics of intermediate designing</vt:lpstr>
      <vt:lpstr>Conclusions</vt:lpstr>
    </vt:vector>
  </TitlesOfParts>
  <Company>City of Helsinki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Ohje: Asettelumallit</dc:title>
  <dc:creator>Miettinen Virve</dc:creator>
  <cp:lastModifiedBy>Hyysalo Sampsa</cp:lastModifiedBy>
  <cp:revision>148</cp:revision>
  <dcterms:created xsi:type="dcterms:W3CDTF">2018-02-05T07:33:00Z</dcterms:created>
  <dcterms:modified xsi:type="dcterms:W3CDTF">2021-11-09T22:57:06Z</dcterms:modified>
</cp:coreProperties>
</file>