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FFFF"/>
    <a:srgbClr val="00965E"/>
    <a:srgbClr val="EE353B"/>
    <a:srgbClr val="FF0000"/>
    <a:srgbClr val="EF363B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80094" autoAdjust="0"/>
  </p:normalViewPr>
  <p:slideViewPr>
    <p:cSldViewPr snapToGrid="0" snapToObjects="1">
      <p:cViewPr varScale="1">
        <p:scale>
          <a:sx n="164" d="100"/>
          <a:sy n="164" d="100"/>
        </p:scale>
        <p:origin x="16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0"/>
    </p:cViewPr>
  </p:sorterViewPr>
  <p:notesViewPr>
    <p:cSldViewPr snapToGrid="0" snapToObjects="1">
      <p:cViewPr varScale="1">
        <p:scale>
          <a:sx n="58" d="100"/>
          <a:sy n="58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6" y="1820150"/>
            <a:ext cx="7983471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6" y="2857500"/>
            <a:ext cx="7983471" cy="55709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7485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756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1" y="4446772"/>
            <a:ext cx="1371600" cy="8392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 userDrawn="1">
          <p15:clr>
            <a:srgbClr val="FBAE40"/>
          </p15:clr>
        </p15:guide>
        <p15:guide id="2" orient="horz" pos="3093" userDrawn="1">
          <p15:clr>
            <a:srgbClr val="FBAE40"/>
          </p15:clr>
        </p15:guide>
        <p15:guide id="3" orient="horz" pos="2821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497544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5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94400"/>
            <a:ext cx="8497093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497543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0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400" b="1" dirty="0">
              <a:latin typeface="+mn-lt"/>
            </a:endParaRPr>
          </a:p>
          <a:p>
            <a:pPr lvl="0"/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0" y="5121062"/>
            <a:ext cx="2052470" cy="34787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331719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11538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331717"/>
            <a:ext cx="2167128" cy="3457801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612122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8908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A50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FF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3187015"/>
            <a:ext cx="3282804" cy="392960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dirty="0" err="1">
                <a:latin typeface="Arial"/>
                <a:cs typeface="Arial"/>
              </a:rPr>
              <a:t>aalto.fi</a:t>
            </a:r>
            <a:endParaRPr lang="fi-FI" sz="180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546224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1" y="384713"/>
            <a:ext cx="1371600" cy="8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9" userDrawn="1">
          <p15:clr>
            <a:srgbClr val="FBAE40"/>
          </p15:clr>
        </p15:guide>
        <p15:guide id="2" orient="horz" pos="553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2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7621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15910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94472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291967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619098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1" y="4446772"/>
            <a:ext cx="1371600" cy="8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384852"/>
            <a:ext cx="8492897" cy="34751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  <p15:guide id="9" orient="horz" pos="3229" userDrawn="1">
          <p15:clr>
            <a:srgbClr val="FBAE40"/>
          </p15:clr>
        </p15:guide>
        <p15:guide id="10" orient="horz" pos="3433" userDrawn="1">
          <p15:clr>
            <a:srgbClr val="FBAE40"/>
          </p15:clr>
        </p15:guide>
        <p15:guide id="11" pos="1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384852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249886"/>
            <a:ext cx="8492897" cy="26101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94400"/>
            <a:ext cx="8492400" cy="1057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013"/>
            <a:ext cx="4149724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38" y="1497013"/>
            <a:ext cx="4078287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1" y="194400"/>
            <a:ext cx="4052221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498" y="0"/>
            <a:ext cx="4638503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019619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0" y="5121062"/>
            <a:ext cx="2052470" cy="3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29" userDrawn="1">
          <p15:clr>
            <a:srgbClr val="FBAE40"/>
          </p15:clr>
        </p15:guide>
        <p15:guide id="2" orient="horz" pos="3433" userDrawn="1">
          <p15:clr>
            <a:srgbClr val="FBAE40"/>
          </p15:clr>
        </p15:guide>
        <p15:guide id="3" pos="1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9823" y="1954917"/>
            <a:ext cx="8147667" cy="212856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0" y="5121062"/>
            <a:ext cx="2052470" cy="3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A50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76792"/>
            <a:ext cx="5130402" cy="4157712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1" y="5115208"/>
            <a:ext cx="2141309" cy="3473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2/11/22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14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9" r:id="rId14"/>
    <p:sldLayoutId id="214748371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ACD3B7B-91EB-C64C-B48B-14DA69D8D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8145" y="1"/>
            <a:ext cx="10320291" cy="5715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67C16-746D-7346-B415-B9169DBE901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Aalto-SIT workshop</a:t>
            </a:r>
          </a:p>
          <a:p>
            <a:r>
              <a:rPr lang="fi-FI" dirty="0"/>
              <a:t>SITE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D6665-6AF5-AA4B-928B-5B11CF71A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FI" dirty="0"/>
              <a:t>28/2-11/3/2022</a:t>
            </a:r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F0B5F-5E7E-AB41-ACE4-B8328EA8A97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i-FI" dirty="0"/>
              <a:t>11/02/2022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0DCC3-9484-CE44-9AA5-A3B734B35A9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67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2021DE0-4E13-594B-91E8-9D8FF9A197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FI" dirty="0"/>
              <a:t>15.2. LIVE 10-13 Finnish time </a:t>
            </a:r>
          </a:p>
          <a:p>
            <a:r>
              <a:rPr lang="sv-FI" dirty="0"/>
              <a:t>(17-20 Tokyo)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093D5C-A681-6B46-BE2A-10987310F96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659252"/>
            <a:ext cx="4054820" cy="295854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Introductions on teachers and students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Introduction to the workshop task (Areal plan).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Make six mixed groups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SIT students will later support finding the site information for Aalto students in their group. Aalto students can ask their SIT partners to answer questions or gather / give any local information.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The students will be </a:t>
            </a:r>
            <a:r>
              <a:rPr lang="sv-FI" sz="1000" dirty="0"/>
              <a:t>in</a:t>
            </a:r>
            <a:r>
              <a:rPr lang="sv-FI" sz="1200" dirty="0"/>
              <a:t> contact to their group colleagues and work together outside the official tutoring times. The student groups review the group members’ work also internally.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If the programme commences fast and there is spare time before 13, Aalto students can get tutoring.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23.2. NOTE! NO teaching!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D3C7A0-4AE7-5442-B70E-BC4CD600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8547" y="2986210"/>
            <a:ext cx="1348599" cy="1724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1FC6FA7-361A-F446-9218-F43F4EDEE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86065" y="3235700"/>
            <a:ext cx="1631589" cy="1132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262327E-9591-0548-B0F6-54DA736994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4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603" y="1252800"/>
            <a:ext cx="1449888" cy="1558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01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2021DE0-4E13-594B-91E8-9D8FF9A197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FI" dirty="0"/>
              <a:t>28.2.-11.3. Workshop (online)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093D5C-A681-6B46-BE2A-10987310F96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19926"/>
            <a:ext cx="8492897" cy="347514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1–2.3. 9:15-12 (FI) 16:15-19 (JP) Joint review with SIT people in sub-groups (Zoom breakout rooms – permanent Aalto link). Aalto review: Concept design. SIT review: their work this far.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1.3. teachers’ review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2.3. students comment each other.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7.3. 9:15-12 (FI) 16:15-19 (JP) Joint review with SIT in sub-groups (Zoom breakout rooms): students comment each other.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10.3. Workshop's final review with teachers in sub-groups (Zoom breakout rooms). Aalto: AA, EL, SA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800" dirty="0"/>
              <a:t>15.3. (for Aalto students) 9:15-10 lecture Selina Anttinen, review 10:05-13: (workshop post-production), introduction to Schematic Design task</a:t>
            </a:r>
          </a:p>
        </p:txBody>
      </p:sp>
    </p:spTree>
    <p:extLst>
      <p:ext uri="{BB962C8B-B14F-4D97-AF65-F5344CB8AC3E}">
        <p14:creationId xmlns:p14="http://schemas.microsoft.com/office/powerpoint/2010/main" val="32040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2021DE0-4E13-594B-91E8-9D8FF9A197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FI" dirty="0"/>
              <a:t>Workshop Groups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83397DC-2892-7B43-BFB9-E12B36C3924C}"/>
              </a:ext>
            </a:extLst>
          </p:cNvPr>
          <p:cNvGraphicFramePr>
            <a:graphicFrameLocks noGrp="1"/>
          </p:cNvGraphicFramePr>
          <p:nvPr/>
        </p:nvGraphicFramePr>
        <p:xfrm>
          <a:off x="1670050" y="1174750"/>
          <a:ext cx="5803900" cy="33655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760752">
                  <a:extLst>
                    <a:ext uri="{9D8B030D-6E8A-4147-A177-3AD203B41FA5}">
                      <a16:colId xmlns:a16="http://schemas.microsoft.com/office/drawing/2014/main" val="2954201182"/>
                    </a:ext>
                  </a:extLst>
                </a:gridCol>
                <a:gridCol w="912902">
                  <a:extLst>
                    <a:ext uri="{9D8B030D-6E8A-4147-A177-3AD203B41FA5}">
                      <a16:colId xmlns:a16="http://schemas.microsoft.com/office/drawing/2014/main" val="3631388438"/>
                    </a:ext>
                  </a:extLst>
                </a:gridCol>
                <a:gridCol w="827317">
                  <a:extLst>
                    <a:ext uri="{9D8B030D-6E8A-4147-A177-3AD203B41FA5}">
                      <a16:colId xmlns:a16="http://schemas.microsoft.com/office/drawing/2014/main" val="885339981"/>
                    </a:ext>
                  </a:extLst>
                </a:gridCol>
                <a:gridCol w="1648295">
                  <a:extLst>
                    <a:ext uri="{9D8B030D-6E8A-4147-A177-3AD203B41FA5}">
                      <a16:colId xmlns:a16="http://schemas.microsoft.com/office/drawing/2014/main" val="2800368809"/>
                    </a:ext>
                  </a:extLst>
                </a:gridCol>
                <a:gridCol w="827317">
                  <a:extLst>
                    <a:ext uri="{9D8B030D-6E8A-4147-A177-3AD203B41FA5}">
                      <a16:colId xmlns:a16="http://schemas.microsoft.com/office/drawing/2014/main" val="1088040659"/>
                    </a:ext>
                  </a:extLst>
                </a:gridCol>
                <a:gridCol w="827317">
                  <a:extLst>
                    <a:ext uri="{9D8B030D-6E8A-4147-A177-3AD203B41FA5}">
                      <a16:colId xmlns:a16="http://schemas.microsoft.com/office/drawing/2014/main" val="182110858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FI" sz="1000" u="none" strike="noStrike">
                          <a:effectLst/>
                        </a:rPr>
                        <a:t>Toyosu Workshop 2021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23293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research group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review group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Aalto Student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SIT Student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70537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1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Ahlava, Yamashiro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Balanche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Elodie Marilou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Yuri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Takamatsu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623313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Diao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Xuanyu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Chihiro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Oshima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980434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Zinno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Laëtitia Lucienne Josette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760392"/>
                  </a:ext>
                </a:extLst>
              </a:tr>
              <a:tr h="165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2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Doan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The Phuong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Sei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Suzuki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1362566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Hukkinen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Jenna Kaisa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Chiho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Ishihara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65836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3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Anttinen, Suzuki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Guo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Xinghe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Airi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Yamamoto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51059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Tuerxun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Zulunankaer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928873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Xu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Peiyao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094046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4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Aarnio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Amalia Aleksandra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Ayane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Suzuki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478239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Koivisto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Jenna Emilia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Aoi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Sugawara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734512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Mannila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Emma Amanda Linnea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127676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5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Lunden, Matsushita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Feng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Yanqi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Taiga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Takehara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1165145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Qi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Qi "Queenie"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356070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Zhang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Yue "Luna"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485971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FI" sz="1000" u="none" strike="noStrike">
                          <a:effectLst/>
                        </a:rPr>
                        <a:t>6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Mäkinen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Raisa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 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395189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Phan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Thanh Tu Tuan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Ann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Kikuchi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8889527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Pushkina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Ekaterina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>
                          <a:effectLst/>
                        </a:rPr>
                        <a:t>Lina</a:t>
                      </a:r>
                      <a:endParaRPr lang="sv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FI" sz="1000" u="none" strike="noStrike" dirty="0">
                          <a:effectLst/>
                        </a:rPr>
                        <a:t>Hirai</a:t>
                      </a:r>
                      <a:endParaRPr lang="sv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4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8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2021DE0-4E13-594B-91E8-9D8FF9A197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FI" dirty="0"/>
              <a:t>Workshop task</a:t>
            </a:r>
          </a:p>
          <a:p>
            <a:endParaRPr lang="sv-FI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093D5C-A681-6B46-BE2A-10987310F96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30" y="941808"/>
            <a:ext cx="4477097" cy="4017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FI" sz="1200" dirty="0"/>
              <a:t>SITE RELATIONSHIP CONSIDERATIONS</a:t>
            </a:r>
          </a:p>
          <a:p>
            <a:pPr>
              <a:lnSpc>
                <a:spcPct val="100000"/>
              </a:lnSpc>
            </a:pPr>
            <a:r>
              <a:rPr lang="sv-FI" sz="1200" dirty="0"/>
              <a:t>March 1: review of work done this far. After that:</a:t>
            </a:r>
          </a:p>
          <a:p>
            <a:pPr>
              <a:lnSpc>
                <a:spcPct val="100000"/>
              </a:lnSpc>
            </a:pPr>
            <a:r>
              <a:rPr lang="sv-FI" sz="1200" dirty="0">
                <a:solidFill>
                  <a:srgbClr val="FF0000"/>
                </a:solidFill>
              </a:rPr>
              <a:t>Establish the concept and design relationships between the site and existing and forthcoming buildings on the Toyosu area. </a:t>
            </a:r>
            <a:r>
              <a:rPr lang="sv-FI" sz="1200" dirty="0"/>
              <a:t>There can be also other new buildings on the site. </a:t>
            </a:r>
          </a:p>
          <a:p>
            <a:pPr>
              <a:lnSpc>
                <a:spcPct val="100000"/>
              </a:lnSpc>
            </a:pPr>
            <a:r>
              <a:rPr lang="sv-FI" sz="1200" dirty="0"/>
              <a:t>1. The focus of work should be first on the site plan. Concentrate most of all on the relationship between your building complex and the site.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positioning of the buildings and their massing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boundaries of interior and exterior (in-between spaces)</a:t>
            </a:r>
          </a:p>
          <a:p>
            <a:pPr>
              <a:lnSpc>
                <a:spcPct val="100000"/>
              </a:lnSpc>
            </a:pPr>
            <a:r>
              <a:rPr lang="sv-FI" sz="1200" dirty="0"/>
              <a:t>2. The students are recommended to continue the design of the whole building, based on the effects of the modified site plan to the building design: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the input from external considerations to the interior of the building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200" dirty="0"/>
              <a:t>continue working on plans, sections, facades and perspective images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E6544B-EB16-CA43-A590-90D1160E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27" y="688107"/>
            <a:ext cx="4374573" cy="30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0B40692-CAF6-0047-8FAE-4B7F3AAC00DE}"/>
              </a:ext>
            </a:extLst>
          </p:cNvPr>
          <p:cNvSpPr txBox="1">
            <a:spLocks/>
          </p:cNvSpPr>
          <p:nvPr/>
        </p:nvSpPr>
        <p:spPr>
          <a:xfrm>
            <a:off x="5255311" y="3920783"/>
            <a:ext cx="3529915" cy="11626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FI" sz="1400" dirty="0"/>
              <a:t>Submission</a:t>
            </a:r>
          </a:p>
          <a:p>
            <a:pPr>
              <a:lnSpc>
                <a:spcPct val="100000"/>
              </a:lnSpc>
            </a:pPr>
            <a:r>
              <a:rPr lang="sv-FI" sz="1200" dirty="0"/>
              <a:t>Developed site plan and consequently further architectural design for the building complex as   an Acrobat / Powerpoint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3588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7" id="{49A968F5-2B45-C84E-ACC3-750F69F42256}" vid="{E4063548-043A-9E40-B2DD-47B41401A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60</TotalTime>
  <Words>533</Words>
  <Application>Microsoft Macintosh PowerPoint</Application>
  <PresentationFormat>Bildspel på skärmen (16:10)</PresentationFormat>
  <Paragraphs>115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Arial</vt:lpstr>
      <vt:lpstr>Calibri</vt:lpstr>
      <vt:lpstr>Office-teema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Ahlava Antti</dc:creator>
  <cp:lastModifiedBy>Ahlava Antti</cp:lastModifiedBy>
  <cp:revision>11</cp:revision>
  <dcterms:created xsi:type="dcterms:W3CDTF">2022-02-10T13:19:44Z</dcterms:created>
  <dcterms:modified xsi:type="dcterms:W3CDTF">2022-02-11T13:55:21Z</dcterms:modified>
</cp:coreProperties>
</file>