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608" r:id="rId3"/>
    <p:sldId id="630" r:id="rId4"/>
    <p:sldId id="652" r:id="rId5"/>
    <p:sldId id="634" r:id="rId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586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5844A6-D3AC-4996-95E7-EE3E8835F01F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523B60-CE97-4287-91B5-3DCB4A6C9CE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45146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dirty="0"/>
              <a:t>Different ways? Do you prefer one over the other?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714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3091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85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64E42-DED0-9246-9B1B-B67105F62D4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3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882C-AFCE-4F70-B7E5-724D738752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C2DC27-DE2C-429E-8208-A2480B4C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EBB2B-3945-4971-8B0B-551DD8EE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2FAF5-BFAC-4D0B-9EA1-FFF9B1335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4A864-1F9F-49B4-82FE-E4CDF7511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8908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6DED0-EE05-4FCC-B3C3-853A09C58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70BE6D-D743-49DC-B094-7743FAB55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91A4A-375D-4979-AE6B-63A6514D2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5BAFA-9412-4038-8E48-F72889F3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F4C521-EBE4-437A-A3B2-DA40EC06E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681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BD9263-7A15-4006-8FEE-058A361830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1A86AD-D7A4-4674-AD53-B3BFE35689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E0410-E89A-4DAE-A183-48436C241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31567-91C2-4CE5-A887-628A4F5AA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F6EC5-406E-476A-8E3C-2F863B05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440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. Body slide - 1 wid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712001"/>
            <a:ext cx="2736980" cy="1142983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half" idx="10" hasCustomPrompt="1"/>
          </p:nvPr>
        </p:nvSpPr>
        <p:spPr>
          <a:xfrm>
            <a:off x="389771" y="37918"/>
            <a:ext cx="11323863" cy="133276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5333" b="1" baseline="0">
                <a:solidFill>
                  <a:schemeClr val="tx1"/>
                </a:solidFill>
              </a:defRPr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Body slide title 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1" hasCustomPrompt="1"/>
          </p:nvPr>
        </p:nvSpPr>
        <p:spPr>
          <a:xfrm>
            <a:off x="389771" y="1655289"/>
            <a:ext cx="11323863" cy="406594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 b="1" baseline="0">
                <a:solidFill>
                  <a:schemeClr val="tx1"/>
                </a:solidFill>
              </a:defRPr>
            </a:lvl1pPr>
            <a:lvl2pPr marL="838179" indent="-361942">
              <a:buFont typeface="Arial" panose="020B0604020202020204" pitchFamily="34" charset="0"/>
              <a:buChar char="•"/>
              <a:defRPr sz="2800"/>
            </a:lvl2pPr>
            <a:lvl3pPr marL="1073124" indent="-234945">
              <a:buFont typeface="Arial" panose="020B0604020202020204" pitchFamily="34" charset="0"/>
              <a:buChar char="•"/>
              <a:defRPr sz="2133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 dirty="0"/>
              <a:t>Your text here</a:t>
            </a:r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C366827-B13F-41D2-9BB1-86D6952FE74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fi-FI"/>
              <a:t>dd.mm.yyyy</a:t>
            </a:r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081CECA-2419-49BC-A865-E26F838DFBF9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fi-FI" dirty="0" err="1"/>
              <a:t>Your</a:t>
            </a:r>
            <a:r>
              <a:rPr lang="fi-FI" dirty="0"/>
              <a:t> text </a:t>
            </a:r>
            <a:r>
              <a:rPr lang="fi-FI" dirty="0" err="1"/>
              <a:t>here</a:t>
            </a:r>
            <a:endParaRPr lang="fi-FI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75CA6814-F1E3-4289-929D-E2AEACCAF6C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8F7F04C-F568-F649-A2AE-EA61C66B69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8861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5534">
          <p15:clr>
            <a:srgbClr val="FBAE40"/>
          </p15:clr>
        </p15:guide>
        <p15:guide id="5" orient="horz" pos="327">
          <p15:clr>
            <a:srgbClr val="FBAE40"/>
          </p15:clr>
        </p15:guide>
        <p15:guide id="6" pos="2795">
          <p15:clr>
            <a:srgbClr val="FBAE40"/>
          </p15:clr>
        </p15:guide>
        <p15:guide id="7" pos="2965">
          <p15:clr>
            <a:srgbClr val="FBAE40"/>
          </p15:clr>
        </p15:guide>
        <p15:guide id="8" orient="horz" pos="84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60374-91C3-4F31-AA16-E72DC64E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63D7C-B423-4505-8039-8BD75716E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829EA1-E5F1-492B-BC40-582E34335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C16E5-372F-43A7-BF44-B9B46BC1F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CA5FA-582A-4325-B029-BD614E991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3748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33C1-2C59-40D1-B980-99FC6B4B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67D56-18AF-4BAE-8655-2CB1A56707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D14E8-8B10-4411-B12F-5366ED87D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09378-B435-40C1-ABF6-E5E4D85C6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EA7A5-6AC9-4FDB-9EF8-64999FEBF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495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7574E-09A0-4426-A5F0-4E795B7F4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609BD-65DC-4C11-9EDD-A235E75F3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FEDCB6-9ACC-414B-B60E-E382C6B26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5ABA73-AF94-4388-A7CC-FA659C118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843D2-1283-4B95-ABB7-0387B6F9A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23F41D-3382-4972-AC23-14EF9283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8091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B4A4B-73B6-4FDB-9C23-F1EE235E0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04B35-CA71-4000-B6C6-16A875C8F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7E970D-9167-4221-A90A-8A3C9BCBC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33A6F-257D-4206-A509-198155A51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86302-29F5-44D1-A60B-BB71346FCC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750B98-612E-4909-99D1-7C0890169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74F2B9-7F17-4F81-B101-44911FB1B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C3109C-FFC8-4397-933B-6A6BA1904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6333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2F7A5-F367-492F-A944-8690B460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921751-97DA-40DF-8062-8C09D6F73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99F17-6D7D-454E-9EE6-68F5A65E2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054BC-65CC-484C-B0D6-BF27AD807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096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402C9-0036-44D5-B030-606B0EE8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D68B5-C22E-4E4B-8429-2E7F11A30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8B3A6B-FFD8-4EE9-9A5F-A79EFE67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695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F3C2A-5D24-4BCB-BB18-B3C170AB1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A0793-20A2-4AB4-97DD-FA3BEA4BB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05E02-3CAB-4956-8F85-9B6DA1CBE5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4CA352-FDF8-452C-A3AB-9A1BE3501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5C3CE-1617-4018-9161-08E065A96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91BA0-9EDB-4516-AA9C-09E79000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053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BD1F5-D748-4D3B-8013-54C12CC64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3B9D66-CD6A-4828-9D81-78980C80A7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A6CB6C-D837-4172-AC28-6011D7FC38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C39A03-D005-4206-8DF9-AF411DE63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871E1B-B196-4E53-9796-F0394E572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2878BA-0B75-4F1B-8436-D83214B9D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2C6611-9301-449A-97EE-4CC41343F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7D5216-8F18-4945-BB9F-310245E88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2A5A24-14B1-4330-B1A3-4FA883215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2F23A-AAAA-44E1-82E5-F632519C9A36}" type="datetimeFigureOut">
              <a:rPr lang="fi-FI" smtClean="0"/>
              <a:t>25.9.2020</a:t>
            </a:fld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5E38F-0CD4-4CD2-917F-EF25F8AC1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78F82-BAE6-43D0-8970-665D40822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311A5-471F-42F8-BCFC-914EEE3C258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97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KuNuhUnbBpQ" TargetMode="Externa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AD3A7-30BF-4E16-94A6-8AB6564E624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Videos for the 7</a:t>
            </a:r>
            <a:r>
              <a:rPr lang="en-US" baseline="30000" dirty="0"/>
              <a:t>th</a:t>
            </a:r>
            <a:r>
              <a:rPr lang="en-US" dirty="0"/>
              <a:t> lecture</a:t>
            </a:r>
            <a:endParaRPr lang="fi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E3E703-7548-4AF2-B693-2C9C716464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Self, Identity and Gender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32230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rving Goffman and the Performed Self.mp4">
            <a:hlinkClick r:id="" action="ppaction://media"/>
            <a:extLst>
              <a:ext uri="{FF2B5EF4-FFF2-40B4-BE49-F238E27FC236}">
                <a16:creationId xmlns:a16="http://schemas.microsoft.com/office/drawing/2014/main" id="{D782C3EA-4185-443B-9F39-EEA279853B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7621" y="32449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udith Butler- Your Behavior Creates Your Gender.mp4">
            <a:hlinkClick r:id="" action="ppaction://media"/>
            <a:extLst>
              <a:ext uri="{FF2B5EF4-FFF2-40B4-BE49-F238E27FC236}">
                <a16:creationId xmlns:a16="http://schemas.microsoft.com/office/drawing/2014/main" id="{8C20EF14-D0BA-42A7-9197-45F03C58AE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1593" y="405333"/>
            <a:ext cx="10224888" cy="57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27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466AABC3-2D45-4907-AA87-72C0B2B70EC7}"/>
              </a:ext>
            </a:extLst>
          </p:cNvPr>
          <p:cNvSpPr txBox="1">
            <a:spLocks/>
          </p:cNvSpPr>
          <p:nvPr/>
        </p:nvSpPr>
        <p:spPr>
          <a:xfrm>
            <a:off x="245005" y="257472"/>
            <a:ext cx="10943167" cy="132866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1000"/>
              </a:spcBef>
            </a:pPr>
            <a:endParaRPr lang="fi-FI" sz="4800" b="1" dirty="0">
              <a:latin typeface="+mn-lt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1CFA29-540C-4FE6-A170-F58D8EB1FF2D}"/>
              </a:ext>
            </a:extLst>
          </p:cNvPr>
          <p:cNvSpPr/>
          <p:nvPr/>
        </p:nvSpPr>
        <p:spPr>
          <a:xfrm>
            <a:off x="344786" y="23731"/>
            <a:ext cx="11361601" cy="666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</a:pPr>
            <a:r>
              <a:rPr lang="fi-FI" sz="3733" b="1" dirty="0" err="1"/>
              <a:t>Performing</a:t>
            </a:r>
            <a:r>
              <a:rPr lang="fi-FI" sz="3733" b="1" dirty="0"/>
              <a:t> </a:t>
            </a:r>
            <a:r>
              <a:rPr lang="fi-FI" sz="3733" b="1" dirty="0" err="1"/>
              <a:t>malehood</a:t>
            </a:r>
            <a:r>
              <a:rPr lang="fi-FI" sz="3733" b="1" dirty="0"/>
              <a:t> – </a:t>
            </a:r>
            <a:r>
              <a:rPr lang="fi-FI" sz="3733" b="1" dirty="0" err="1"/>
              <a:t>what</a:t>
            </a:r>
            <a:r>
              <a:rPr lang="fi-FI" sz="3733" b="1" dirty="0"/>
              <a:t> is </a:t>
            </a:r>
            <a:r>
              <a:rPr lang="fi-FI" sz="3733" b="1" dirty="0" err="1"/>
              <a:t>malehood</a:t>
            </a:r>
            <a:r>
              <a:rPr lang="fi-FI" sz="3733" b="1" dirty="0"/>
              <a:t>?</a:t>
            </a:r>
          </a:p>
        </p:txBody>
      </p:sp>
      <p:pic>
        <p:nvPicPr>
          <p:cNvPr id="7" name="KuNuhUnbBpQ">
            <a:extLst>
              <a:ext uri="{FF2B5EF4-FFF2-40B4-BE49-F238E27FC236}">
                <a16:creationId xmlns:a16="http://schemas.microsoft.com/office/drawing/2014/main" id="{776C983E-A8B5-4F72-BD23-BF176E846A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03800" y="789638"/>
            <a:ext cx="9384400" cy="527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88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ike ad-  If You Let Me Play (1995).mp4">
            <a:hlinkClick r:id="" action="ppaction://media"/>
            <a:extLst>
              <a:ext uri="{FF2B5EF4-FFF2-40B4-BE49-F238E27FC236}">
                <a16:creationId xmlns:a16="http://schemas.microsoft.com/office/drawing/2014/main" id="{55E94914-8C7A-4230-B4BD-3FEA40032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8344" y="-84059"/>
            <a:ext cx="9681613" cy="660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32</Words>
  <Application>Microsoft Office PowerPoint</Application>
  <PresentationFormat>Widescreen</PresentationFormat>
  <Paragraphs>8</Paragraphs>
  <Slides>5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Videos for the 7th lecture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Videos for the 7th lecture</dc:title>
  <dc:creator>Rosenberg Laura</dc:creator>
  <cp:lastModifiedBy>Rosenberg Laura</cp:lastModifiedBy>
  <cp:revision>1</cp:revision>
  <dcterms:created xsi:type="dcterms:W3CDTF">2020-09-25T05:01:50Z</dcterms:created>
  <dcterms:modified xsi:type="dcterms:W3CDTF">2020-09-25T05:27:39Z</dcterms:modified>
</cp:coreProperties>
</file>