
<file path=[Content_Types].xml><?xml version="1.0" encoding="utf-8"?>
<Types xmlns="http://schemas.openxmlformats.org/package/2006/content-types">
  <Default Extension="bin"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media/image2.bin" ContentType="image/x-emf"/>
  <Override PartName="/ppt/media/image3.bin" ContentType="image/x-emf"/>
  <Override PartName="/ppt/media/image4.bin" ContentType="image/png"/>
  <Override PartName="/ppt/media/image5.bin" ContentType="image/png"/>
  <Override PartName="/ppt/media/image6.bin" ContentType="image/png"/>
  <Override PartName="/ppt/media/image7.bin" ContentType="image/png"/>
  <Override PartName="/ppt/media/image8.bin" ContentType="image/png"/>
  <Override PartName="/ppt/media/image9.bin" ContentType="image/png"/>
  <Override PartName="/ppt/media/image10.bin" ContentType="image/png"/>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4"/>
  </p:notesMasterIdLst>
  <p:sldIdLst>
    <p:sldId id="256" r:id="rId2"/>
    <p:sldId id="259" r:id="rId3"/>
    <p:sldId id="260" r:id="rId4"/>
    <p:sldId id="289" r:id="rId5"/>
    <p:sldId id="269" r:id="rId6"/>
    <p:sldId id="274" r:id="rId7"/>
    <p:sldId id="268" r:id="rId8"/>
    <p:sldId id="270" r:id="rId9"/>
    <p:sldId id="263" r:id="rId10"/>
    <p:sldId id="284" r:id="rId11"/>
    <p:sldId id="272" r:id="rId12"/>
    <p:sldId id="293" r:id="rId13"/>
    <p:sldId id="301" r:id="rId14"/>
    <p:sldId id="302" r:id="rId15"/>
    <p:sldId id="273" r:id="rId16"/>
    <p:sldId id="303" r:id="rId17"/>
    <p:sldId id="271" r:id="rId18"/>
    <p:sldId id="304" r:id="rId19"/>
    <p:sldId id="266" r:id="rId20"/>
    <p:sldId id="267" r:id="rId21"/>
    <p:sldId id="305" r:id="rId22"/>
    <p:sldId id="306" r:id="rId23"/>
    <p:sldId id="307" r:id="rId24"/>
    <p:sldId id="308" r:id="rId25"/>
    <p:sldId id="309" r:id="rId26"/>
    <p:sldId id="275" r:id="rId27"/>
    <p:sldId id="281" r:id="rId28"/>
    <p:sldId id="287" r:id="rId29"/>
    <p:sldId id="290" r:id="rId30"/>
    <p:sldId id="277" r:id="rId31"/>
    <p:sldId id="291" r:id="rId32"/>
    <p:sldId id="29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27B487-7A58-40B7-81FF-FE6ADA7DF2E8}" v="34" dt="2021-11-11T21:31:57.392"/>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2" autoAdjust="0"/>
  </p:normalViewPr>
  <p:slideViewPr>
    <p:cSldViewPr snapToGrid="0" showGuides="1">
      <p:cViewPr varScale="1">
        <p:scale>
          <a:sx n="68" d="100"/>
          <a:sy n="68" d="100"/>
        </p:scale>
        <p:origin x="534"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50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CD72A38B-F9FA-4036-A084-652409E98F08}" type="datetimeFigureOut">
              <a:rPr lang="en-GB"/>
              <a:pPr/>
              <a:t>12/11/2021</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49436F85-577F-4A92-A47F-D540A2BCC821}" type="slidenum">
              <a:rPr lang="en-GB"/>
              <a:pPr/>
              <a:t>‹nr.›</a:t>
            </a:fld>
            <a:endParaRPr lang="en-GB" dirty="0"/>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49436F85-577F-4A92-A47F-D540A2BCC821}" type="slidenum">
              <a:rPr lang="en-GB" smtClean="0"/>
              <a:pPr/>
              <a:t>1</a:t>
            </a:fld>
            <a:endParaRPr lang="en-GB" dirty="0"/>
          </a:p>
        </p:txBody>
      </p:sp>
    </p:spTree>
    <p:extLst>
      <p:ext uri="{BB962C8B-B14F-4D97-AF65-F5344CB8AC3E}">
        <p14:creationId xmlns:p14="http://schemas.microsoft.com/office/powerpoint/2010/main" val="138409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A567E064-AECB-48DC-8DFD-BCD8B069E3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00DDCB16-CAD8-4AA9-9B38-31494E8796FB}" type="slidenum">
              <a:rPr lang="da-DK" altLang="da-DK" sz="1200" b="0">
                <a:latin typeface="Times" panose="02020603050405020304" pitchFamily="18" charset="0"/>
              </a:rPr>
              <a:pPr/>
              <a:t>19</a:t>
            </a:fld>
            <a:endParaRPr lang="da-DK" altLang="da-DK" sz="1200" b="0">
              <a:latin typeface="Times" panose="02020603050405020304" pitchFamily="18" charset="0"/>
            </a:endParaRPr>
          </a:p>
        </p:txBody>
      </p:sp>
      <p:sp>
        <p:nvSpPr>
          <p:cNvPr id="68611" name="Rectangle 2">
            <a:extLst>
              <a:ext uri="{FF2B5EF4-FFF2-40B4-BE49-F238E27FC236}">
                <a16:creationId xmlns:a16="http://schemas.microsoft.com/office/drawing/2014/main" id="{B919A10C-19F0-4985-A2A6-8AEEA70EB77C}"/>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C0F072E1-858B-422D-8B6D-0566DC215C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US" altLang="da-DK">
                <a:latin typeface="AGaramond" pitchFamily="2" charset="0"/>
              </a:rPr>
              <a:t>Examples: The tasaday in India</a:t>
            </a:r>
          </a:p>
          <a:p>
            <a:pPr marL="228600" indent="-228600"/>
            <a:r>
              <a:rPr lang="en-US" altLang="da-DK">
                <a:latin typeface="AGaramond" pitchFamily="2" charset="0"/>
              </a:rPr>
              <a:t>Our own model – COKE is the real thing</a:t>
            </a:r>
          </a:p>
          <a:p>
            <a:pPr marL="228600" indent="-228600"/>
            <a:r>
              <a:rPr lang="en-US" altLang="da-DK">
                <a:latin typeface="AGaramond" pitchFamily="2" charset="0"/>
              </a:rPr>
              <a:t>The caves in Lescaux</a:t>
            </a:r>
          </a:p>
          <a:p>
            <a:pPr marL="228600" indent="-228600"/>
            <a:endParaRPr lang="en-US" altLang="da-DK">
              <a:latin typeface="AGaramond" pitchFamily="2" charset="0"/>
            </a:endParaRPr>
          </a:p>
          <a:p>
            <a:pPr marL="228600" indent="-228600"/>
            <a:r>
              <a:rPr lang="en-US" altLang="da-DK">
                <a:latin typeface="AGaramond" pitchFamily="2" charset="0"/>
              </a:rPr>
              <a:t>“all of Los Angeles and America”… ? What does he mean?</a:t>
            </a:r>
          </a:p>
          <a:p>
            <a:pPr marL="228600" indent="-228600"/>
            <a:r>
              <a:rPr lang="en-US" altLang="da-DK">
                <a:latin typeface="AGaramond" pitchFamily="2" charset="0"/>
              </a:rPr>
              <a:t>“Hyperreal is that which is always already reproduced”</a:t>
            </a:r>
          </a:p>
          <a:p>
            <a:pPr marL="228600" indent="-228600"/>
            <a:r>
              <a:rPr lang="en-US" altLang="da-DK">
                <a:latin typeface="AGaramond" pitchFamily="2" charset="0"/>
              </a:rPr>
              <a:t>The outside world emulatingf the REAL Disneyland</a:t>
            </a:r>
          </a:p>
          <a:p>
            <a:pPr marL="228600" indent="-228600"/>
            <a:r>
              <a:rPr lang="en-US" altLang="da-DK">
                <a:latin typeface="AGaramond" pitchFamily="2" charset="0"/>
              </a:rPr>
              <a:t>TV emulating USA Topday emulating TV</a:t>
            </a:r>
          </a:p>
          <a:p>
            <a:pPr marL="228600" indent="-228600"/>
            <a:r>
              <a:rPr lang="en-US" altLang="da-DK">
                <a:latin typeface="AGaramond" pitchFamily="2" charset="0"/>
              </a:rPr>
              <a:t>Santorini, GTI clubbers, “emulating the model”</a:t>
            </a:r>
          </a:p>
          <a:p>
            <a:pPr marL="228600" indent="-228600"/>
            <a:r>
              <a:rPr lang="en-US" altLang="da-DK">
                <a:latin typeface="AGaramond" pitchFamily="2" charset="0"/>
              </a:rPr>
              <a:t>The Cupido paradox</a:t>
            </a:r>
          </a:p>
          <a:p>
            <a:pPr marL="228600" indent="-228600"/>
            <a:endParaRPr lang="en-US" altLang="da-DK">
              <a:latin typeface="AGaramond" pitchFamily="2" charset="0"/>
            </a:endParaRPr>
          </a:p>
          <a:p>
            <a:pPr marL="228600" indent="-228600">
              <a:buFontTx/>
              <a:buAutoNum type="arabicPeriod"/>
            </a:pPr>
            <a:r>
              <a:rPr lang="en-US" altLang="da-DK">
                <a:latin typeface="AGaramond" pitchFamily="2" charset="0"/>
              </a:rPr>
              <a:t>Counterfeits of originals</a:t>
            </a:r>
          </a:p>
          <a:p>
            <a:pPr marL="228600" indent="-228600">
              <a:buFontTx/>
              <a:buAutoNum type="arabicPeriod"/>
            </a:pPr>
            <a:r>
              <a:rPr lang="en-US" altLang="da-DK">
                <a:latin typeface="AGaramond" pitchFamily="2" charset="0"/>
              </a:rPr>
              <a:t>Indistnguiishable copies </a:t>
            </a:r>
          </a:p>
          <a:p>
            <a:pPr marL="228600" indent="-228600">
              <a:buFontTx/>
              <a:buAutoNum type="arabicPeriod"/>
            </a:pPr>
            <a:r>
              <a:rPr lang="en-US" altLang="da-DK">
                <a:latin typeface="AGaramond" pitchFamily="2" charset="0"/>
              </a:rPr>
              <a:t>Endless reproduction of signs (ecstacy of communication)</a:t>
            </a:r>
          </a:p>
          <a:p>
            <a:pPr marL="228600" indent="-228600">
              <a:buFontTx/>
              <a:buAutoNum type="arabicPeriod"/>
            </a:pPr>
            <a:r>
              <a:rPr lang="en-US" altLang="da-DK">
                <a:latin typeface="AGaramond" pitchFamily="2" charset="0"/>
              </a:rPr>
              <a:t>The end of difference – the age of “trans-” complete relativism</a:t>
            </a:r>
          </a:p>
          <a:p>
            <a:pPr marL="685800" lvl="1" indent="-228600">
              <a:buFontTx/>
              <a:buAutoNum type="arabicPeriod"/>
            </a:pPr>
            <a:r>
              <a:rPr lang="en-US" altLang="da-DK">
                <a:latin typeface="AGaramond" pitchFamily="2" charset="0"/>
              </a:rPr>
              <a:t>Full positivity and no negativity (cosmetic surgery, jogging..)</a:t>
            </a:r>
          </a:p>
          <a:p>
            <a:pPr marL="685800" lvl="1" indent="-228600">
              <a:buFontTx/>
              <a:buAutoNum type="arabicPeriod"/>
            </a:pPr>
            <a:r>
              <a:rPr lang="en-US" altLang="da-DK">
                <a:latin typeface="AGaramond" pitchFamily="2" charset="0"/>
              </a:rPr>
              <a:t>Evil – the natural disorder (transparency of Evil)</a:t>
            </a:r>
          </a:p>
          <a:p>
            <a:pPr marL="1143000" lvl="2" indent="-228600">
              <a:buFontTx/>
              <a:buAutoNum type="arabicPeriod"/>
            </a:pPr>
            <a:r>
              <a:rPr lang="en-US" altLang="da-DK">
                <a:latin typeface="AGaramond" pitchFamily="2" charset="0"/>
              </a:rPr>
              <a:t>“We welcome catastrophes”</a:t>
            </a:r>
          </a:p>
        </p:txBody>
      </p:sp>
    </p:spTree>
    <p:extLst>
      <p:ext uri="{BB962C8B-B14F-4D97-AF65-F5344CB8AC3E}">
        <p14:creationId xmlns:p14="http://schemas.microsoft.com/office/powerpoint/2010/main" val="19881640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bin"/><Relationship Id="rId3" Type="http://schemas.openxmlformats.org/officeDocument/2006/relationships/image" Target="../media/image5.bin"/><Relationship Id="rId7" Type="http://schemas.openxmlformats.org/officeDocument/2006/relationships/image" Target="../media/image9.bin"/><Relationship Id="rId2" Type="http://schemas.openxmlformats.org/officeDocument/2006/relationships/image" Target="../media/image4.bin"/><Relationship Id="rId1" Type="http://schemas.openxmlformats.org/officeDocument/2006/relationships/slideMaster" Target="../slideMasters/slideMaster1.xml"/><Relationship Id="rId6" Type="http://schemas.openxmlformats.org/officeDocument/2006/relationships/image" Target="../media/image8.bin"/><Relationship Id="rId5" Type="http://schemas.openxmlformats.org/officeDocument/2006/relationships/image" Target="../media/image7.bin"/><Relationship Id="rId4" Type="http://schemas.openxmlformats.org/officeDocument/2006/relationships/image" Target="../media/image6.bin"/></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bin"/><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bin"/><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illede forside med sort logo">
    <p:spTree>
      <p:nvGrpSpPr>
        <p:cNvPr id="1" name=""/>
        <p:cNvGrpSpPr/>
        <p:nvPr/>
      </p:nvGrpSpPr>
      <p:grpSpPr>
        <a:xfrm>
          <a:off x="0" y="0"/>
          <a:ext cx="0" cy="0"/>
          <a:chOff x="0" y="0"/>
          <a:chExt cx="0" cy="0"/>
        </a:xfrm>
      </p:grpSpPr>
      <p:sp>
        <p:nvSpPr>
          <p:cNvPr id="10" name="Baggrund hvi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17" name="Pladsholder til billede 2"/>
          <p:cNvSpPr>
            <a:spLocks noGrp="1"/>
          </p:cNvSpPr>
          <p:nvPr>
            <p:ph type="pic" sz="quarter" idx="13"/>
          </p:nvPr>
        </p:nvSpPr>
        <p:spPr>
          <a:xfrm>
            <a:off x="0" y="0"/>
            <a:ext cx="12189600" cy="6858000"/>
          </a:xfrm>
        </p:spPr>
        <p:txBody>
          <a:bodyPr tIns="1008000" anchor="ctr" anchorCtr="0"/>
          <a:lstStyle>
            <a:lvl1pPr marL="0" indent="0" algn="ctr">
              <a:buNone/>
              <a:defRPr sz="2000"/>
            </a:lvl1pPr>
          </a:lstStyle>
          <a:p>
            <a:endParaRPr lang="da-DK" dirty="0"/>
          </a:p>
        </p:txBody>
      </p:sp>
      <p:sp>
        <p:nvSpPr>
          <p:cNvPr id="19" name="Pladsholder til logo"/>
          <p:cNvSpPr>
            <a:spLocks noGrp="1"/>
          </p:cNvSpPr>
          <p:nvPr>
            <p:ph type="body" sz="quarter" idx="14" hasCustomPrompt="1"/>
          </p:nvPr>
        </p:nvSpPr>
        <p:spPr>
          <a:xfrm>
            <a:off x="10540800" y="356400"/>
            <a:ext cx="1249200" cy="338400"/>
          </a:xfrm>
          <a:blipFill>
            <a:blip r:embed="rId2"/>
            <a:stretch>
              <a:fillRect/>
            </a:stretch>
          </a:blipFill>
        </p:spPr>
        <p:txBody>
          <a:bodyPr/>
          <a:lstStyle>
            <a:lvl1pPr marL="0" indent="0">
              <a:buNone/>
              <a:defRPr sz="100"/>
            </a:lvl1pPr>
          </a:lstStyle>
          <a:p>
            <a:pPr lvl="0"/>
            <a:r>
              <a:rPr lang="da-DK" dirty="0"/>
              <a:t>.</a:t>
            </a:r>
          </a:p>
        </p:txBody>
      </p:sp>
      <p:sp>
        <p:nvSpPr>
          <p:cNvPr id="2" name="Title 1"/>
          <p:cNvSpPr>
            <a:spLocks noGrp="1"/>
          </p:cNvSpPr>
          <p:nvPr>
            <p:ph type="ctrTitle"/>
          </p:nvPr>
        </p:nvSpPr>
        <p:spPr>
          <a:xfrm>
            <a:off x="374569" y="1314000"/>
            <a:ext cx="8132617" cy="2134800"/>
          </a:xfrm>
        </p:spPr>
        <p:txBody>
          <a:bodyPr anchor="b"/>
          <a:lstStyle>
            <a:lvl1pPr algn="l">
              <a:lnSpc>
                <a:spcPct val="87000"/>
              </a:lnSpc>
              <a:defRPr sz="5000"/>
            </a:lvl1pPr>
          </a:lstStyle>
          <a:p>
            <a:r>
              <a:rPr lang="da-DK" dirty="0"/>
              <a:t>Klik for at redigere i master</a:t>
            </a:r>
          </a:p>
        </p:txBody>
      </p:sp>
      <p:sp>
        <p:nvSpPr>
          <p:cNvPr id="3" name="USR_Name"/>
          <p:cNvSpPr>
            <a:spLocks noGrp="1"/>
          </p:cNvSpPr>
          <p:nvPr>
            <p:ph type="subTitle" idx="1"/>
          </p:nvPr>
        </p:nvSpPr>
        <p:spPr>
          <a:xfrm>
            <a:off x="411768" y="6127086"/>
            <a:ext cx="3340800" cy="263050"/>
          </a:xfrm>
        </p:spPr>
        <p:txBody>
          <a:bodyPr anchor="b" anchorCtr="0"/>
          <a:lstStyle>
            <a:lvl1pPr marL="0" indent="0" algn="l">
              <a:lnSpc>
                <a:spcPct val="100000"/>
              </a:lnSpc>
              <a:buNone/>
              <a:defRPr sz="9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Søren Askegaard</a:t>
            </a:r>
          </a:p>
        </p:txBody>
      </p:sp>
      <p:sp>
        <p:nvSpPr>
          <p:cNvPr id="4" name="Date_DateCustomA"/>
          <p:cNvSpPr>
            <a:spLocks noGrp="1"/>
          </p:cNvSpPr>
          <p:nvPr>
            <p:ph type="dt" sz="half" idx="10"/>
          </p:nvPr>
        </p:nvSpPr>
        <p:spPr>
          <a:xfrm>
            <a:off x="410400" y="6393356"/>
            <a:ext cx="3340800" cy="180085"/>
          </a:xfrm>
        </p:spPr>
        <p:txBody>
          <a:bodyPr/>
          <a:lstStyle/>
          <a:p>
            <a:r>
              <a:rPr lang="da-DK" dirty="0"/>
              <a:t>20 June 2018</a:t>
            </a:r>
          </a:p>
        </p:txBody>
      </p:sp>
      <p:sp>
        <p:nvSpPr>
          <p:cNvPr id="5" name="OFF_institute"/>
          <p:cNvSpPr>
            <a:spLocks noGrp="1"/>
          </p:cNvSpPr>
          <p:nvPr>
            <p:ph type="ftr" sz="quarter" idx="11"/>
          </p:nvPr>
        </p:nvSpPr>
        <p:spPr>
          <a:xfrm>
            <a:off x="410400" y="0"/>
            <a:ext cx="3340800" cy="722299"/>
          </a:xfrm>
        </p:spPr>
        <p:txBody>
          <a:bodyPr/>
          <a:lstStyle>
            <a:lvl1pPr algn="l">
              <a:lnSpc>
                <a:spcPct val="92000"/>
              </a:lnSpc>
              <a:defRPr b="1"/>
            </a:lvl1pPr>
          </a:lstStyle>
          <a:p>
            <a:r>
              <a:rPr lang="da-DK" dirty="0"/>
              <a:t>Department of Marketing &amp; Management</a:t>
            </a:r>
          </a:p>
        </p:txBody>
      </p:sp>
      <p:sp>
        <p:nvSpPr>
          <p:cNvPr id="6" name="Slide Number Placeholder 5" hidden="1"/>
          <p:cNvSpPr>
            <a:spLocks noGrp="1"/>
          </p:cNvSpPr>
          <p:nvPr>
            <p:ph type="sldNum" sz="quarter" idx="12"/>
          </p:nvPr>
        </p:nvSpPr>
        <p:spPr>
          <a:xfrm>
            <a:off x="406800" y="6868449"/>
            <a:ext cx="431400" cy="263661"/>
          </a:xfrm>
        </p:spPr>
        <p:txBody>
          <a:bodyPr/>
          <a:lstStyle>
            <a:lvl1pPr>
              <a:defRPr sz="100"/>
            </a:lvl1pPr>
          </a:lstStyle>
          <a:p>
            <a:fld id="{45D37B1E-C366-494F-A587-962AD9AABC83}" type="slidenum">
              <a:rPr lang="da-DK"/>
              <a:pPr/>
              <a:t>‹nr.›</a:t>
            </a:fld>
            <a:endParaRPr lang="da-DK" dirty="0"/>
          </a:p>
        </p:txBody>
      </p:sp>
    </p:spTree>
    <p:extLst>
      <p:ext uri="{BB962C8B-B14F-4D97-AF65-F5344CB8AC3E}">
        <p14:creationId xmlns:p14="http://schemas.microsoft.com/office/powerpoint/2010/main" val="2018350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ange kapitelside">
    <p:spTree>
      <p:nvGrpSpPr>
        <p:cNvPr id="1" name=""/>
        <p:cNvGrpSpPr/>
        <p:nvPr/>
      </p:nvGrpSpPr>
      <p:grpSpPr>
        <a:xfrm>
          <a:off x="0" y="0"/>
          <a:ext cx="0" cy="0"/>
          <a:chOff x="0" y="0"/>
          <a:chExt cx="0" cy="0"/>
        </a:xfrm>
      </p:grpSpPr>
      <p:sp>
        <p:nvSpPr>
          <p:cNvPr id="7" name="Baggrund orange"/>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2" name="Title 1"/>
          <p:cNvSpPr>
            <a:spLocks noGrp="1"/>
          </p:cNvSpPr>
          <p:nvPr>
            <p:ph type="title"/>
          </p:nvPr>
        </p:nvSpPr>
        <p:spPr>
          <a:xfrm>
            <a:off x="320400" y="3657600"/>
            <a:ext cx="11552400" cy="2898268"/>
          </a:xfrm>
        </p:spPr>
        <p:txBody>
          <a:bodyPr anchor="b"/>
          <a:lstStyle>
            <a:lvl1pPr>
              <a:lnSpc>
                <a:spcPct val="83000"/>
              </a:lnSpc>
              <a:defRPr sz="10000">
                <a:solidFill>
                  <a:srgbClr val="EED484"/>
                </a:solidFill>
              </a:defRPr>
            </a:lvl1pPr>
          </a:lstStyle>
          <a:p>
            <a:r>
              <a:rPr lang="da-DK" dirty="0"/>
              <a:t>Klik for at redigere i master</a:t>
            </a:r>
          </a:p>
        </p:txBody>
      </p:sp>
      <p:sp>
        <p:nvSpPr>
          <p:cNvPr id="9" name="Pladsholder til tekst 2"/>
          <p:cNvSpPr>
            <a:spLocks noGrp="1"/>
          </p:cNvSpPr>
          <p:nvPr>
            <p:ph type="body" sz="quarter" idx="13"/>
          </p:nvPr>
        </p:nvSpPr>
        <p:spPr>
          <a:xfrm>
            <a:off x="399600" y="360000"/>
            <a:ext cx="1899475" cy="1841197"/>
          </a:xfrm>
        </p:spPr>
        <p:txBody>
          <a:bodyPr/>
          <a:lstStyle>
            <a:lvl1pPr marL="0" indent="0">
              <a:lnSpc>
                <a:spcPct val="107000"/>
              </a:lnSpc>
              <a:buFont typeface="Arial" panose="020B0604020202020204" pitchFamily="34" charset="0"/>
              <a:buChar char="​"/>
              <a:defRPr sz="1400" b="1">
                <a:solidFill>
                  <a:srgbClr val="EED484"/>
                </a:solidFill>
              </a:defRPr>
            </a:lvl1pPr>
            <a:lvl2pPr marL="216000" indent="-216000">
              <a:spcBef>
                <a:spcPts val="0"/>
              </a:spcBef>
              <a:defRPr sz="1400" b="1">
                <a:solidFill>
                  <a:srgbClr val="EED484"/>
                </a:solidFill>
              </a:defRPr>
            </a:lvl2pPr>
            <a:lvl3pPr marL="216000" indent="-216000">
              <a:spcBef>
                <a:spcPts val="0"/>
              </a:spcBef>
              <a:defRPr sz="1400" b="1">
                <a:solidFill>
                  <a:srgbClr val="EED484"/>
                </a:solidFill>
              </a:defRPr>
            </a:lvl3pPr>
            <a:lvl4pPr marL="216000" indent="-216000">
              <a:spcBef>
                <a:spcPts val="0"/>
              </a:spcBef>
              <a:defRPr sz="1400" b="1">
                <a:solidFill>
                  <a:srgbClr val="EED484"/>
                </a:solidFill>
              </a:defRPr>
            </a:lvl4pPr>
            <a:lvl5pPr marL="216000" indent="-216000">
              <a:spcBef>
                <a:spcPts val="0"/>
              </a:spcBef>
              <a:defRPr sz="1400" b="1">
                <a:solidFill>
                  <a:srgbClr val="EED484"/>
                </a:solidFill>
              </a:defRPr>
            </a:lvl5pPr>
            <a:lvl6pPr marL="216000" indent="-216000">
              <a:spcBef>
                <a:spcPts val="0"/>
              </a:spcBef>
              <a:defRPr sz="1400"/>
            </a:lvl6pPr>
            <a:lvl7pPr marL="216000" indent="-216000">
              <a:spcBef>
                <a:spcPts val="0"/>
              </a:spcBef>
              <a:defRPr sz="1400"/>
            </a:lvl7pPr>
            <a:lvl8pPr marL="216000" indent="-216000">
              <a:spcBef>
                <a:spcPts val="0"/>
              </a:spcBef>
              <a:defRPr sz="1400"/>
            </a:lvl8pPr>
            <a:lvl9pPr marL="216000" indent="-216000">
              <a:spcBef>
                <a:spcPts val="0"/>
              </a:spcBef>
              <a:defRPr sz="14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Date_DateCustomA" hidden="1"/>
          <p:cNvSpPr>
            <a:spLocks noGrp="1"/>
          </p:cNvSpPr>
          <p:nvPr>
            <p:ph type="dt" sz="half" idx="14"/>
          </p:nvPr>
        </p:nvSpPr>
        <p:spPr>
          <a:xfrm>
            <a:off x="406305" y="6575103"/>
            <a:ext cx="5630958" cy="263661"/>
          </a:xfrm>
        </p:spPr>
        <p:txBody>
          <a:bodyPr/>
          <a:lstStyle>
            <a:lvl1pPr>
              <a:defRPr>
                <a:solidFill>
                  <a:srgbClr val="D38235"/>
                </a:solidFill>
              </a:defRPr>
            </a:lvl1pPr>
          </a:lstStyle>
          <a:p>
            <a:r>
              <a:rPr lang="en-GB" dirty="0"/>
              <a:t>20 June 2018</a:t>
            </a:r>
          </a:p>
        </p:txBody>
      </p:sp>
      <p:sp>
        <p:nvSpPr>
          <p:cNvPr id="13" name="Pladsholder til sidefod 12" hidden="1"/>
          <p:cNvSpPr>
            <a:spLocks noGrp="1"/>
          </p:cNvSpPr>
          <p:nvPr>
            <p:ph type="ftr" sz="quarter" idx="15"/>
          </p:nvPr>
        </p:nvSpPr>
        <p:spPr>
          <a:xfrm>
            <a:off x="406305" y="1"/>
            <a:ext cx="5630958" cy="341175"/>
          </a:xfrm>
        </p:spPr>
        <p:txBody>
          <a:bodyPr/>
          <a:lstStyle>
            <a:lvl1pPr>
              <a:defRPr>
                <a:solidFill>
                  <a:schemeClr val="accent6"/>
                </a:solidFill>
              </a:defRPr>
            </a:lvl1pPr>
          </a:lstStyle>
          <a:p>
            <a:endParaRPr lang="en-GB" dirty="0"/>
          </a:p>
        </p:txBody>
      </p:sp>
      <p:sp>
        <p:nvSpPr>
          <p:cNvPr id="14" name="Pladsholder til slidenummer 13" hidden="1"/>
          <p:cNvSpPr>
            <a:spLocks noGrp="1"/>
          </p:cNvSpPr>
          <p:nvPr>
            <p:ph type="sldNum" sz="quarter" idx="16"/>
          </p:nvPr>
        </p:nvSpPr>
        <p:spPr>
          <a:xfrm>
            <a:off x="406800" y="6575103"/>
            <a:ext cx="431400" cy="263661"/>
          </a:xfrm>
        </p:spPr>
        <p:txBody>
          <a:bodyPr/>
          <a:lstStyle>
            <a:lvl1pPr>
              <a:defRPr>
                <a:solidFill>
                  <a:srgbClr val="D38235"/>
                </a:solidFill>
              </a:defRPr>
            </a:lvl1pPr>
          </a:lstStyle>
          <a:p>
            <a:fld id="{45D37B1E-C366-494F-A587-962AD9AABC83}" type="slidenum">
              <a:rPr lang="en-GB"/>
              <a:pPr/>
              <a:t>‹nr.›</a:t>
            </a:fld>
            <a:endParaRPr lang="en-GB" dirty="0"/>
          </a:p>
        </p:txBody>
      </p:sp>
      <p:pic>
        <p:nvPicPr>
          <p:cNvPr id="11" name="Bille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0800" y="357896"/>
            <a:ext cx="1249200" cy="337047"/>
          </a:xfrm>
          <a:prstGeom prst="rect">
            <a:avLst/>
          </a:prstGeom>
        </p:spPr>
      </p:pic>
    </p:spTree>
    <p:extLst>
      <p:ext uri="{BB962C8B-B14F-4D97-AF65-F5344CB8AC3E}">
        <p14:creationId xmlns:p14="http://schemas.microsoft.com/office/powerpoint/2010/main" val="1990503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ød kapitelside">
    <p:spTree>
      <p:nvGrpSpPr>
        <p:cNvPr id="1" name=""/>
        <p:cNvGrpSpPr/>
        <p:nvPr/>
      </p:nvGrpSpPr>
      <p:grpSpPr>
        <a:xfrm>
          <a:off x="0" y="0"/>
          <a:ext cx="0" cy="0"/>
          <a:chOff x="0" y="0"/>
          <a:chExt cx="0" cy="0"/>
        </a:xfrm>
      </p:grpSpPr>
      <p:sp>
        <p:nvSpPr>
          <p:cNvPr id="7" name="Baggrund orange"/>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2" name="Title 1"/>
          <p:cNvSpPr>
            <a:spLocks noGrp="1"/>
          </p:cNvSpPr>
          <p:nvPr>
            <p:ph type="title"/>
          </p:nvPr>
        </p:nvSpPr>
        <p:spPr>
          <a:xfrm>
            <a:off x="320400" y="3657600"/>
            <a:ext cx="11552400" cy="2898268"/>
          </a:xfrm>
        </p:spPr>
        <p:txBody>
          <a:bodyPr anchor="b"/>
          <a:lstStyle>
            <a:lvl1pPr>
              <a:lnSpc>
                <a:spcPct val="83000"/>
              </a:lnSpc>
              <a:defRPr sz="10000">
                <a:solidFill>
                  <a:schemeClr val="accent4"/>
                </a:solidFill>
              </a:defRPr>
            </a:lvl1pPr>
          </a:lstStyle>
          <a:p>
            <a:r>
              <a:rPr lang="da-DK" dirty="0"/>
              <a:t>Klik for at redigere i master</a:t>
            </a:r>
          </a:p>
        </p:txBody>
      </p:sp>
      <p:sp>
        <p:nvSpPr>
          <p:cNvPr id="9" name="Pladsholder til tekst 2"/>
          <p:cNvSpPr>
            <a:spLocks noGrp="1"/>
          </p:cNvSpPr>
          <p:nvPr>
            <p:ph type="body" sz="quarter" idx="13"/>
          </p:nvPr>
        </p:nvSpPr>
        <p:spPr>
          <a:xfrm>
            <a:off x="399600" y="360000"/>
            <a:ext cx="1899475" cy="1841197"/>
          </a:xfrm>
        </p:spPr>
        <p:txBody>
          <a:bodyPr/>
          <a:lstStyle>
            <a:lvl1pPr marL="0" indent="0">
              <a:lnSpc>
                <a:spcPct val="107000"/>
              </a:lnSpc>
              <a:spcBef>
                <a:spcPts val="0"/>
              </a:spcBef>
              <a:buFont typeface="Arial" panose="020B0604020202020204" pitchFamily="34" charset="0"/>
              <a:buChar char="​"/>
              <a:defRPr sz="1400" b="1">
                <a:solidFill>
                  <a:schemeClr val="accent4"/>
                </a:solidFill>
              </a:defRPr>
            </a:lvl1pPr>
            <a:lvl2pPr marL="216000" indent="-216000">
              <a:spcBef>
                <a:spcPts val="0"/>
              </a:spcBef>
              <a:defRPr sz="1400" b="1">
                <a:solidFill>
                  <a:schemeClr val="accent4"/>
                </a:solidFill>
              </a:defRPr>
            </a:lvl2pPr>
            <a:lvl3pPr marL="216000" indent="-216000">
              <a:spcBef>
                <a:spcPts val="0"/>
              </a:spcBef>
              <a:defRPr sz="1400" b="1">
                <a:solidFill>
                  <a:schemeClr val="accent4"/>
                </a:solidFill>
              </a:defRPr>
            </a:lvl3pPr>
            <a:lvl4pPr marL="216000" indent="-216000">
              <a:spcBef>
                <a:spcPts val="0"/>
              </a:spcBef>
              <a:defRPr sz="1400" b="1">
                <a:solidFill>
                  <a:schemeClr val="accent4"/>
                </a:solidFill>
              </a:defRPr>
            </a:lvl4pPr>
            <a:lvl5pPr marL="216000" indent="-216000">
              <a:spcBef>
                <a:spcPts val="0"/>
              </a:spcBef>
              <a:defRPr sz="1400" b="1">
                <a:solidFill>
                  <a:schemeClr val="accent4"/>
                </a:solidFill>
              </a:defRPr>
            </a:lvl5pPr>
            <a:lvl6pPr marL="216000" indent="-216000">
              <a:spcBef>
                <a:spcPts val="0"/>
              </a:spcBef>
              <a:defRPr sz="1400"/>
            </a:lvl6pPr>
            <a:lvl7pPr marL="216000" indent="-216000">
              <a:spcBef>
                <a:spcPts val="0"/>
              </a:spcBef>
              <a:defRPr sz="1400"/>
            </a:lvl7pPr>
            <a:lvl8pPr marL="216000" indent="-216000">
              <a:spcBef>
                <a:spcPts val="0"/>
              </a:spcBef>
              <a:defRPr sz="1400"/>
            </a:lvl8pPr>
            <a:lvl9pPr marL="216000" indent="-216000">
              <a:spcBef>
                <a:spcPts val="0"/>
              </a:spcBef>
              <a:defRPr sz="14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Date_DateCustomA" hidden="1"/>
          <p:cNvSpPr>
            <a:spLocks noGrp="1"/>
          </p:cNvSpPr>
          <p:nvPr>
            <p:ph type="dt" sz="half" idx="14"/>
          </p:nvPr>
        </p:nvSpPr>
        <p:spPr>
          <a:xfrm>
            <a:off x="406305" y="6575103"/>
            <a:ext cx="5630958" cy="263661"/>
          </a:xfrm>
        </p:spPr>
        <p:txBody>
          <a:bodyPr/>
          <a:lstStyle>
            <a:lvl1pPr>
              <a:defRPr>
                <a:solidFill>
                  <a:srgbClr val="D05A57"/>
                </a:solidFill>
              </a:defRPr>
            </a:lvl1pPr>
          </a:lstStyle>
          <a:p>
            <a:r>
              <a:rPr lang="en-GB" dirty="0"/>
              <a:t>20 June 2018</a:t>
            </a:r>
          </a:p>
        </p:txBody>
      </p:sp>
      <p:sp>
        <p:nvSpPr>
          <p:cNvPr id="13" name="Pladsholder til sidefod 12" hidden="1"/>
          <p:cNvSpPr>
            <a:spLocks noGrp="1"/>
          </p:cNvSpPr>
          <p:nvPr>
            <p:ph type="ftr" sz="quarter" idx="15"/>
          </p:nvPr>
        </p:nvSpPr>
        <p:spPr>
          <a:xfrm>
            <a:off x="406305" y="1"/>
            <a:ext cx="5630958" cy="341175"/>
          </a:xfrm>
        </p:spPr>
        <p:txBody>
          <a:bodyPr/>
          <a:lstStyle>
            <a:lvl1pPr>
              <a:defRPr>
                <a:solidFill>
                  <a:schemeClr val="accent5"/>
                </a:solidFill>
              </a:defRPr>
            </a:lvl1pPr>
          </a:lstStyle>
          <a:p>
            <a:endParaRPr lang="en-GB" dirty="0"/>
          </a:p>
        </p:txBody>
      </p:sp>
      <p:sp>
        <p:nvSpPr>
          <p:cNvPr id="14" name="Pladsholder til slidenummer 13" hidden="1"/>
          <p:cNvSpPr>
            <a:spLocks noGrp="1"/>
          </p:cNvSpPr>
          <p:nvPr>
            <p:ph type="sldNum" sz="quarter" idx="16"/>
          </p:nvPr>
        </p:nvSpPr>
        <p:spPr>
          <a:xfrm>
            <a:off x="406800" y="6575103"/>
            <a:ext cx="431400" cy="263661"/>
          </a:xfrm>
        </p:spPr>
        <p:txBody>
          <a:bodyPr/>
          <a:lstStyle>
            <a:lvl1pPr>
              <a:defRPr>
                <a:solidFill>
                  <a:srgbClr val="D05A57"/>
                </a:solidFill>
              </a:defRPr>
            </a:lvl1pPr>
          </a:lstStyle>
          <a:p>
            <a:fld id="{45D37B1E-C366-494F-A587-962AD9AABC83}" type="slidenum">
              <a:rPr lang="en-GB"/>
              <a:pPr/>
              <a:t>‹nr.›</a:t>
            </a:fld>
            <a:endParaRPr lang="en-GB" dirty="0"/>
          </a:p>
        </p:txBody>
      </p:sp>
      <p:pic>
        <p:nvPicPr>
          <p:cNvPr id="11" name="Bille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0800" y="357896"/>
            <a:ext cx="1249200" cy="337047"/>
          </a:xfrm>
          <a:prstGeom prst="rect">
            <a:avLst/>
          </a:prstGeom>
        </p:spPr>
      </p:pic>
    </p:spTree>
    <p:extLst>
      <p:ext uri="{BB962C8B-B14F-4D97-AF65-F5344CB8AC3E}">
        <p14:creationId xmlns:p14="http://schemas.microsoft.com/office/powerpoint/2010/main" val="1142999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un kapitelside">
    <p:spTree>
      <p:nvGrpSpPr>
        <p:cNvPr id="1" name=""/>
        <p:cNvGrpSpPr/>
        <p:nvPr/>
      </p:nvGrpSpPr>
      <p:grpSpPr>
        <a:xfrm>
          <a:off x="0" y="0"/>
          <a:ext cx="0" cy="0"/>
          <a:chOff x="0" y="0"/>
          <a:chExt cx="0" cy="0"/>
        </a:xfrm>
      </p:grpSpPr>
      <p:sp>
        <p:nvSpPr>
          <p:cNvPr id="7" name="Baggrund orange"/>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2" name="Title 1"/>
          <p:cNvSpPr>
            <a:spLocks noGrp="1"/>
          </p:cNvSpPr>
          <p:nvPr>
            <p:ph type="title"/>
          </p:nvPr>
        </p:nvSpPr>
        <p:spPr>
          <a:xfrm>
            <a:off x="320400" y="3657600"/>
            <a:ext cx="11552400" cy="2898268"/>
          </a:xfrm>
        </p:spPr>
        <p:txBody>
          <a:bodyPr anchor="b"/>
          <a:lstStyle>
            <a:lvl1pPr>
              <a:lnSpc>
                <a:spcPct val="83000"/>
              </a:lnSpc>
              <a:defRPr sz="10000">
                <a:solidFill>
                  <a:srgbClr val="EED484"/>
                </a:solidFill>
              </a:defRPr>
            </a:lvl1pPr>
          </a:lstStyle>
          <a:p>
            <a:r>
              <a:rPr lang="da-DK" dirty="0"/>
              <a:t>Klik for at redigere i master</a:t>
            </a:r>
          </a:p>
        </p:txBody>
      </p:sp>
      <p:sp>
        <p:nvSpPr>
          <p:cNvPr id="9" name="Pladsholder til tekst 2"/>
          <p:cNvSpPr>
            <a:spLocks noGrp="1"/>
          </p:cNvSpPr>
          <p:nvPr>
            <p:ph type="body" sz="quarter" idx="13"/>
          </p:nvPr>
        </p:nvSpPr>
        <p:spPr>
          <a:xfrm>
            <a:off x="399600" y="360000"/>
            <a:ext cx="1899475" cy="1841197"/>
          </a:xfrm>
        </p:spPr>
        <p:txBody>
          <a:bodyPr/>
          <a:lstStyle>
            <a:lvl1pPr marL="0" indent="0">
              <a:lnSpc>
                <a:spcPct val="107000"/>
              </a:lnSpc>
              <a:spcBef>
                <a:spcPts val="0"/>
              </a:spcBef>
              <a:buFont typeface="Arial" panose="020B0604020202020204" pitchFamily="34" charset="0"/>
              <a:buChar char="​"/>
              <a:defRPr sz="1400" b="1">
                <a:solidFill>
                  <a:srgbClr val="EED484"/>
                </a:solidFill>
              </a:defRPr>
            </a:lvl1pPr>
            <a:lvl2pPr marL="216000" indent="-216000">
              <a:spcBef>
                <a:spcPts val="0"/>
              </a:spcBef>
              <a:defRPr sz="1400" b="1">
                <a:solidFill>
                  <a:srgbClr val="EED484"/>
                </a:solidFill>
              </a:defRPr>
            </a:lvl2pPr>
            <a:lvl3pPr marL="216000" indent="-216000">
              <a:spcBef>
                <a:spcPts val="0"/>
              </a:spcBef>
              <a:defRPr sz="1400" b="1">
                <a:solidFill>
                  <a:srgbClr val="EED484"/>
                </a:solidFill>
              </a:defRPr>
            </a:lvl3pPr>
            <a:lvl4pPr marL="216000" indent="-216000">
              <a:spcBef>
                <a:spcPts val="0"/>
              </a:spcBef>
              <a:defRPr sz="1400" b="1">
                <a:solidFill>
                  <a:srgbClr val="EED484"/>
                </a:solidFill>
              </a:defRPr>
            </a:lvl4pPr>
            <a:lvl5pPr marL="216000" indent="-216000">
              <a:spcBef>
                <a:spcPts val="0"/>
              </a:spcBef>
              <a:defRPr sz="1400" b="1">
                <a:solidFill>
                  <a:srgbClr val="EED484"/>
                </a:solidFill>
              </a:defRPr>
            </a:lvl5pPr>
            <a:lvl6pPr marL="216000" indent="-216000">
              <a:spcBef>
                <a:spcPts val="0"/>
              </a:spcBef>
              <a:defRPr sz="1400"/>
            </a:lvl6pPr>
            <a:lvl7pPr marL="216000" indent="-216000">
              <a:spcBef>
                <a:spcPts val="0"/>
              </a:spcBef>
              <a:defRPr sz="1400"/>
            </a:lvl7pPr>
            <a:lvl8pPr marL="216000" indent="-216000">
              <a:spcBef>
                <a:spcPts val="0"/>
              </a:spcBef>
              <a:defRPr sz="1400"/>
            </a:lvl8pPr>
            <a:lvl9pPr marL="216000" indent="-216000">
              <a:spcBef>
                <a:spcPts val="0"/>
              </a:spcBef>
              <a:defRPr sz="14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Date_DateCustomA" hidden="1"/>
          <p:cNvSpPr>
            <a:spLocks noGrp="1"/>
          </p:cNvSpPr>
          <p:nvPr>
            <p:ph type="dt" sz="half" idx="14"/>
          </p:nvPr>
        </p:nvSpPr>
        <p:spPr>
          <a:xfrm>
            <a:off x="406305" y="6575103"/>
            <a:ext cx="5630958" cy="263661"/>
          </a:xfrm>
        </p:spPr>
        <p:txBody>
          <a:bodyPr/>
          <a:lstStyle>
            <a:lvl1pPr>
              <a:defRPr>
                <a:solidFill>
                  <a:srgbClr val="473729"/>
                </a:solidFill>
              </a:defRPr>
            </a:lvl1pPr>
          </a:lstStyle>
          <a:p>
            <a:r>
              <a:rPr lang="en-GB" dirty="0"/>
              <a:t>20 June 2018</a:t>
            </a:r>
          </a:p>
        </p:txBody>
      </p:sp>
      <p:sp>
        <p:nvSpPr>
          <p:cNvPr id="13" name="Pladsholder til sidefod 12" hidden="1"/>
          <p:cNvSpPr>
            <a:spLocks noGrp="1"/>
          </p:cNvSpPr>
          <p:nvPr>
            <p:ph type="ftr" sz="quarter" idx="15"/>
          </p:nvPr>
        </p:nvSpPr>
        <p:spPr>
          <a:xfrm>
            <a:off x="406305" y="1"/>
            <a:ext cx="5630958" cy="341175"/>
          </a:xfrm>
        </p:spPr>
        <p:txBody>
          <a:bodyPr/>
          <a:lstStyle>
            <a:lvl1pPr>
              <a:defRPr>
                <a:solidFill>
                  <a:schemeClr val="tx2"/>
                </a:solidFill>
              </a:defRPr>
            </a:lvl1pPr>
          </a:lstStyle>
          <a:p>
            <a:endParaRPr lang="en-GB" dirty="0"/>
          </a:p>
        </p:txBody>
      </p:sp>
      <p:sp>
        <p:nvSpPr>
          <p:cNvPr id="14" name="Pladsholder til slidenummer 13" hidden="1"/>
          <p:cNvSpPr>
            <a:spLocks noGrp="1"/>
          </p:cNvSpPr>
          <p:nvPr>
            <p:ph type="sldNum" sz="quarter" idx="16"/>
          </p:nvPr>
        </p:nvSpPr>
        <p:spPr>
          <a:xfrm>
            <a:off x="406800" y="6575103"/>
            <a:ext cx="431400" cy="263661"/>
          </a:xfrm>
        </p:spPr>
        <p:txBody>
          <a:bodyPr/>
          <a:lstStyle>
            <a:lvl1pPr>
              <a:defRPr>
                <a:solidFill>
                  <a:srgbClr val="473729"/>
                </a:solidFill>
              </a:defRPr>
            </a:lvl1pPr>
          </a:lstStyle>
          <a:p>
            <a:fld id="{45D37B1E-C366-494F-A587-962AD9AABC83}" type="slidenum">
              <a:rPr lang="en-GB"/>
              <a:pPr/>
              <a:t>‹nr.›</a:t>
            </a:fld>
            <a:endParaRPr lang="en-GB" dirty="0"/>
          </a:p>
        </p:txBody>
      </p:sp>
      <p:pic>
        <p:nvPicPr>
          <p:cNvPr id="11" name="Bille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0800" y="357896"/>
            <a:ext cx="1249200" cy="337047"/>
          </a:xfrm>
          <a:prstGeom prst="rect">
            <a:avLst/>
          </a:prstGeom>
        </p:spPr>
      </p:pic>
    </p:spTree>
    <p:extLst>
      <p:ext uri="{BB962C8B-B14F-4D97-AF65-F5344CB8AC3E}">
        <p14:creationId xmlns:p14="http://schemas.microsoft.com/office/powerpoint/2010/main" val="2380908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ort kapitelside">
    <p:spTree>
      <p:nvGrpSpPr>
        <p:cNvPr id="1" name=""/>
        <p:cNvGrpSpPr/>
        <p:nvPr/>
      </p:nvGrpSpPr>
      <p:grpSpPr>
        <a:xfrm>
          <a:off x="0" y="0"/>
          <a:ext cx="0" cy="0"/>
          <a:chOff x="0" y="0"/>
          <a:chExt cx="0" cy="0"/>
        </a:xfrm>
      </p:grpSpPr>
      <p:sp>
        <p:nvSpPr>
          <p:cNvPr id="7" name="Baggrund sort"/>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2" name="Title 1"/>
          <p:cNvSpPr>
            <a:spLocks noGrp="1"/>
          </p:cNvSpPr>
          <p:nvPr>
            <p:ph type="title"/>
          </p:nvPr>
        </p:nvSpPr>
        <p:spPr>
          <a:xfrm>
            <a:off x="320588" y="3657600"/>
            <a:ext cx="11551621" cy="2898268"/>
          </a:xfrm>
        </p:spPr>
        <p:txBody>
          <a:bodyPr anchor="b"/>
          <a:lstStyle>
            <a:lvl1pPr>
              <a:lnSpc>
                <a:spcPct val="83000"/>
              </a:lnSpc>
              <a:defRPr sz="10000">
                <a:solidFill>
                  <a:srgbClr val="EED484"/>
                </a:solidFill>
              </a:defRPr>
            </a:lvl1pPr>
          </a:lstStyle>
          <a:p>
            <a:r>
              <a:rPr lang="da-DK" dirty="0"/>
              <a:t>Klik for at redigere i master</a:t>
            </a:r>
          </a:p>
        </p:txBody>
      </p:sp>
      <p:sp>
        <p:nvSpPr>
          <p:cNvPr id="12" name="Date_DateCustomA" hidden="1"/>
          <p:cNvSpPr>
            <a:spLocks noGrp="1"/>
          </p:cNvSpPr>
          <p:nvPr>
            <p:ph type="dt" sz="half" idx="14"/>
          </p:nvPr>
        </p:nvSpPr>
        <p:spPr>
          <a:xfrm>
            <a:off x="406305" y="6575103"/>
            <a:ext cx="5630958" cy="263661"/>
          </a:xfrm>
        </p:spPr>
        <p:txBody>
          <a:bodyPr/>
          <a:lstStyle>
            <a:lvl1pPr>
              <a:defRPr>
                <a:solidFill>
                  <a:schemeClr val="tx1"/>
                </a:solidFill>
              </a:defRPr>
            </a:lvl1pPr>
          </a:lstStyle>
          <a:p>
            <a:r>
              <a:rPr lang="en-GB" dirty="0"/>
              <a:t>20 June 2018</a:t>
            </a:r>
          </a:p>
        </p:txBody>
      </p:sp>
      <p:sp>
        <p:nvSpPr>
          <p:cNvPr id="13" name="Pladsholder til sidefod 12" hidden="1"/>
          <p:cNvSpPr>
            <a:spLocks noGrp="1"/>
          </p:cNvSpPr>
          <p:nvPr>
            <p:ph type="ftr" sz="quarter" idx="15"/>
          </p:nvPr>
        </p:nvSpPr>
        <p:spPr>
          <a:xfrm>
            <a:off x="406305" y="1"/>
            <a:ext cx="5630958" cy="341175"/>
          </a:xfrm>
        </p:spPr>
        <p:txBody>
          <a:bodyPr/>
          <a:lstStyle>
            <a:lvl1pPr>
              <a:defRPr>
                <a:solidFill>
                  <a:srgbClr val="000000"/>
                </a:solidFill>
              </a:defRPr>
            </a:lvl1pPr>
          </a:lstStyle>
          <a:p>
            <a:endParaRPr lang="en-GB" dirty="0"/>
          </a:p>
        </p:txBody>
      </p:sp>
      <p:sp>
        <p:nvSpPr>
          <p:cNvPr id="14" name="Pladsholder til slidenummer 13" hidden="1"/>
          <p:cNvSpPr>
            <a:spLocks noGrp="1"/>
          </p:cNvSpPr>
          <p:nvPr>
            <p:ph type="sldNum" sz="quarter" idx="16"/>
          </p:nvPr>
        </p:nvSpPr>
        <p:spPr>
          <a:xfrm>
            <a:off x="406800" y="6575103"/>
            <a:ext cx="431400" cy="263661"/>
          </a:xfrm>
        </p:spPr>
        <p:txBody>
          <a:bodyPr/>
          <a:lstStyle>
            <a:lvl1pPr>
              <a:defRPr>
                <a:solidFill>
                  <a:schemeClr val="tx1"/>
                </a:solidFill>
              </a:defRPr>
            </a:lvl1pPr>
          </a:lstStyle>
          <a:p>
            <a:fld id="{45D37B1E-C366-494F-A587-962AD9AABC83}" type="slidenum">
              <a:rPr lang="en-GB"/>
              <a:pPr/>
              <a:t>‹nr.›</a:t>
            </a:fld>
            <a:endParaRPr lang="en-GB" dirty="0"/>
          </a:p>
        </p:txBody>
      </p:sp>
      <p:pic>
        <p:nvPicPr>
          <p:cNvPr id="11" name="Bille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0800" y="357896"/>
            <a:ext cx="1249200" cy="337047"/>
          </a:xfrm>
          <a:prstGeom prst="rect">
            <a:avLst/>
          </a:prstGeom>
        </p:spPr>
      </p:pic>
      <p:sp>
        <p:nvSpPr>
          <p:cNvPr id="16" name="Pladsholder til tekst 2"/>
          <p:cNvSpPr>
            <a:spLocks noGrp="1"/>
          </p:cNvSpPr>
          <p:nvPr>
            <p:ph type="body" sz="quarter" idx="13"/>
          </p:nvPr>
        </p:nvSpPr>
        <p:spPr>
          <a:xfrm>
            <a:off x="399600" y="360000"/>
            <a:ext cx="1899475" cy="1841197"/>
          </a:xfrm>
        </p:spPr>
        <p:txBody>
          <a:bodyPr/>
          <a:lstStyle>
            <a:lvl1pPr marL="0" indent="0">
              <a:lnSpc>
                <a:spcPct val="107000"/>
              </a:lnSpc>
              <a:spcBef>
                <a:spcPts val="0"/>
              </a:spcBef>
              <a:buFont typeface="Arial" panose="020B0604020202020204" pitchFamily="34" charset="0"/>
              <a:buChar char="​"/>
              <a:defRPr sz="1400" b="1">
                <a:solidFill>
                  <a:srgbClr val="EED484"/>
                </a:solidFill>
              </a:defRPr>
            </a:lvl1pPr>
            <a:lvl2pPr marL="216000" indent="-216000">
              <a:spcBef>
                <a:spcPts val="0"/>
              </a:spcBef>
              <a:defRPr sz="1400" b="1">
                <a:solidFill>
                  <a:srgbClr val="EED484"/>
                </a:solidFill>
              </a:defRPr>
            </a:lvl2pPr>
            <a:lvl3pPr marL="216000" indent="-216000">
              <a:spcBef>
                <a:spcPts val="0"/>
              </a:spcBef>
              <a:defRPr sz="1400" b="1">
                <a:solidFill>
                  <a:srgbClr val="EED484"/>
                </a:solidFill>
              </a:defRPr>
            </a:lvl3pPr>
            <a:lvl4pPr marL="216000" indent="-216000">
              <a:spcBef>
                <a:spcPts val="0"/>
              </a:spcBef>
              <a:defRPr sz="1400" b="1">
                <a:solidFill>
                  <a:srgbClr val="EED484"/>
                </a:solidFill>
              </a:defRPr>
            </a:lvl4pPr>
            <a:lvl5pPr marL="216000" indent="-216000">
              <a:spcBef>
                <a:spcPts val="0"/>
              </a:spcBef>
              <a:defRPr sz="1400" b="1">
                <a:solidFill>
                  <a:srgbClr val="EED484"/>
                </a:solidFill>
              </a:defRPr>
            </a:lvl5pPr>
            <a:lvl6pPr marL="216000" indent="-216000">
              <a:spcBef>
                <a:spcPts val="0"/>
              </a:spcBef>
              <a:defRPr sz="1400"/>
            </a:lvl6pPr>
            <a:lvl7pPr marL="216000" indent="-216000">
              <a:spcBef>
                <a:spcPts val="0"/>
              </a:spcBef>
              <a:defRPr sz="1400"/>
            </a:lvl7pPr>
            <a:lvl8pPr marL="216000" indent="-216000">
              <a:spcBef>
                <a:spcPts val="0"/>
              </a:spcBef>
              <a:defRPr sz="1400"/>
            </a:lvl8pPr>
            <a:lvl9pPr marL="216000" indent="-216000">
              <a:spcBef>
                <a:spcPts val="0"/>
              </a:spcBef>
              <a:defRPr sz="14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5604108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lede kapitelside, sort logo">
    <p:spTree>
      <p:nvGrpSpPr>
        <p:cNvPr id="1" name=""/>
        <p:cNvGrpSpPr/>
        <p:nvPr/>
      </p:nvGrpSpPr>
      <p:grpSpPr>
        <a:xfrm>
          <a:off x="0" y="0"/>
          <a:ext cx="0" cy="0"/>
          <a:chOff x="0" y="0"/>
          <a:chExt cx="0" cy="0"/>
        </a:xfrm>
      </p:grpSpPr>
      <p:sp>
        <p:nvSpPr>
          <p:cNvPr id="7" name="Baggrund hvid"/>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10" name="Pladsholder til billede 2"/>
          <p:cNvSpPr>
            <a:spLocks noGrp="1"/>
          </p:cNvSpPr>
          <p:nvPr>
            <p:ph type="pic" sz="quarter" idx="18"/>
          </p:nvPr>
        </p:nvSpPr>
        <p:spPr>
          <a:xfrm>
            <a:off x="0" y="0"/>
            <a:ext cx="12189600" cy="6858000"/>
          </a:xfrm>
        </p:spPr>
        <p:txBody>
          <a:bodyPr tIns="2772000" anchor="t" anchorCtr="0"/>
          <a:lstStyle>
            <a:lvl1pPr marL="0" indent="0" algn="ctr">
              <a:buNone/>
              <a:defRPr sz="2000"/>
            </a:lvl1pPr>
          </a:lstStyle>
          <a:p>
            <a:endParaRPr lang="da-DK" dirty="0"/>
          </a:p>
        </p:txBody>
      </p:sp>
      <p:sp>
        <p:nvSpPr>
          <p:cNvPr id="2" name="Title 1"/>
          <p:cNvSpPr>
            <a:spLocks noGrp="1"/>
          </p:cNvSpPr>
          <p:nvPr>
            <p:ph type="title"/>
          </p:nvPr>
        </p:nvSpPr>
        <p:spPr>
          <a:xfrm>
            <a:off x="320588" y="3657600"/>
            <a:ext cx="11551621" cy="2898268"/>
          </a:xfrm>
        </p:spPr>
        <p:txBody>
          <a:bodyPr anchor="b"/>
          <a:lstStyle>
            <a:lvl1pPr>
              <a:lnSpc>
                <a:spcPct val="83000"/>
              </a:lnSpc>
              <a:defRPr sz="10000">
                <a:solidFill>
                  <a:schemeClr val="tx1"/>
                </a:solidFill>
              </a:defRPr>
            </a:lvl1pPr>
          </a:lstStyle>
          <a:p>
            <a:r>
              <a:rPr lang="da-DK" dirty="0"/>
              <a:t>Klik for at redigere i master</a:t>
            </a:r>
          </a:p>
        </p:txBody>
      </p:sp>
      <p:sp>
        <p:nvSpPr>
          <p:cNvPr id="12" name="Date_DateCustomA" hidden="1"/>
          <p:cNvSpPr>
            <a:spLocks noGrp="1"/>
          </p:cNvSpPr>
          <p:nvPr>
            <p:ph type="dt" sz="half" idx="14"/>
          </p:nvPr>
        </p:nvSpPr>
        <p:spPr>
          <a:xfrm>
            <a:off x="406305" y="6954339"/>
            <a:ext cx="5630958" cy="263661"/>
          </a:xfrm>
        </p:spPr>
        <p:txBody>
          <a:bodyPr/>
          <a:lstStyle>
            <a:lvl1pPr>
              <a:defRPr sz="100">
                <a:solidFill>
                  <a:schemeClr val="bg1"/>
                </a:solidFill>
              </a:defRPr>
            </a:lvl1pPr>
          </a:lstStyle>
          <a:p>
            <a:r>
              <a:rPr lang="en-GB" dirty="0"/>
              <a:t>20 June 2018</a:t>
            </a:r>
          </a:p>
        </p:txBody>
      </p:sp>
      <p:sp>
        <p:nvSpPr>
          <p:cNvPr id="13" name="Pladsholder til sidefod 12" hidden="1"/>
          <p:cNvSpPr>
            <a:spLocks noGrp="1"/>
          </p:cNvSpPr>
          <p:nvPr>
            <p:ph type="ftr" sz="quarter" idx="15"/>
          </p:nvPr>
        </p:nvSpPr>
        <p:spPr>
          <a:xfrm>
            <a:off x="406305" y="-350601"/>
            <a:ext cx="5630958" cy="341175"/>
          </a:xfrm>
        </p:spPr>
        <p:txBody>
          <a:bodyPr/>
          <a:lstStyle>
            <a:lvl1pPr algn="l">
              <a:defRPr sz="100" b="0">
                <a:solidFill>
                  <a:schemeClr val="bg1"/>
                </a:solidFill>
              </a:defRPr>
            </a:lvl1pPr>
          </a:lstStyle>
          <a:p>
            <a:endParaRPr lang="en-GB" dirty="0"/>
          </a:p>
        </p:txBody>
      </p:sp>
      <p:sp>
        <p:nvSpPr>
          <p:cNvPr id="14" name="Pladsholder til slidenummer 13" hidden="1"/>
          <p:cNvSpPr>
            <a:spLocks noGrp="1"/>
          </p:cNvSpPr>
          <p:nvPr>
            <p:ph type="sldNum" sz="quarter" idx="16"/>
          </p:nvPr>
        </p:nvSpPr>
        <p:spPr>
          <a:xfrm>
            <a:off x="406800" y="6954339"/>
            <a:ext cx="431400" cy="263661"/>
          </a:xfrm>
        </p:spPr>
        <p:txBody>
          <a:bodyPr/>
          <a:lstStyle>
            <a:lvl1pPr>
              <a:defRPr sz="100">
                <a:solidFill>
                  <a:schemeClr val="bg1"/>
                </a:solidFill>
              </a:defRPr>
            </a:lvl1pPr>
          </a:lstStyle>
          <a:p>
            <a:fld id="{45D37B1E-C366-494F-A587-962AD9AABC83}" type="slidenum">
              <a:rPr lang="en-GB"/>
              <a:pPr/>
              <a:t>‹nr.›</a:t>
            </a:fld>
            <a:endParaRPr lang="en-GB" dirty="0"/>
          </a:p>
        </p:txBody>
      </p:sp>
      <p:sp>
        <p:nvSpPr>
          <p:cNvPr id="16" name="Pladsholder til tekst 2"/>
          <p:cNvSpPr>
            <a:spLocks noGrp="1"/>
          </p:cNvSpPr>
          <p:nvPr>
            <p:ph type="body" sz="quarter" idx="13"/>
          </p:nvPr>
        </p:nvSpPr>
        <p:spPr>
          <a:xfrm>
            <a:off x="399600" y="360000"/>
            <a:ext cx="1899475" cy="1841197"/>
          </a:xfrm>
        </p:spPr>
        <p:txBody>
          <a:bodyPr/>
          <a:lstStyle>
            <a:lvl1pPr marL="0" indent="0">
              <a:lnSpc>
                <a:spcPct val="107000"/>
              </a:lnSpc>
              <a:spcBef>
                <a:spcPts val="0"/>
              </a:spcBef>
              <a:buFont typeface="Arial" panose="020B0604020202020204" pitchFamily="34" charset="0"/>
              <a:buChar char="​"/>
              <a:defRPr sz="1400" b="1">
                <a:solidFill>
                  <a:schemeClr val="tx1"/>
                </a:solidFill>
              </a:defRPr>
            </a:lvl1pPr>
            <a:lvl2pPr marL="216000" indent="-216000">
              <a:spcBef>
                <a:spcPts val="0"/>
              </a:spcBef>
              <a:defRPr sz="1400" b="1">
                <a:solidFill>
                  <a:schemeClr val="tx1"/>
                </a:solidFill>
              </a:defRPr>
            </a:lvl2pPr>
            <a:lvl3pPr marL="216000" indent="-216000">
              <a:spcBef>
                <a:spcPts val="0"/>
              </a:spcBef>
              <a:defRPr sz="1400" b="1">
                <a:solidFill>
                  <a:schemeClr val="tx1"/>
                </a:solidFill>
              </a:defRPr>
            </a:lvl3pPr>
            <a:lvl4pPr marL="216000" indent="-216000">
              <a:spcBef>
                <a:spcPts val="0"/>
              </a:spcBef>
              <a:defRPr sz="1400" b="1">
                <a:solidFill>
                  <a:schemeClr val="tx1"/>
                </a:solidFill>
              </a:defRPr>
            </a:lvl4pPr>
            <a:lvl5pPr marL="216000" indent="-216000">
              <a:spcBef>
                <a:spcPts val="0"/>
              </a:spcBef>
              <a:defRPr sz="1400" b="1">
                <a:solidFill>
                  <a:schemeClr val="tx1"/>
                </a:solidFill>
              </a:defRPr>
            </a:lvl5pPr>
            <a:lvl6pPr marL="216000" indent="-216000">
              <a:spcBef>
                <a:spcPts val="0"/>
              </a:spcBef>
              <a:defRPr sz="1400"/>
            </a:lvl6pPr>
            <a:lvl7pPr marL="216000" indent="-216000">
              <a:spcBef>
                <a:spcPts val="0"/>
              </a:spcBef>
              <a:defRPr sz="1400"/>
            </a:lvl7pPr>
            <a:lvl8pPr marL="216000" indent="-216000">
              <a:spcBef>
                <a:spcPts val="0"/>
              </a:spcBef>
              <a:defRPr sz="1400"/>
            </a:lvl8pPr>
            <a:lvl9pPr marL="216000" indent="-216000">
              <a:spcBef>
                <a:spcPts val="0"/>
              </a:spcBef>
              <a:defRPr sz="14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Pladsholder til logo"/>
          <p:cNvSpPr>
            <a:spLocks noGrp="1"/>
          </p:cNvSpPr>
          <p:nvPr>
            <p:ph type="body" sz="quarter" idx="17" hasCustomPrompt="1"/>
          </p:nvPr>
        </p:nvSpPr>
        <p:spPr>
          <a:xfrm>
            <a:off x="10540800" y="356400"/>
            <a:ext cx="1249200" cy="338400"/>
          </a:xfrm>
          <a:blipFill>
            <a:blip r:embed="rId2"/>
            <a:stretch>
              <a:fillRect/>
            </a:stretch>
          </a:blipFill>
        </p:spPr>
        <p:txBody>
          <a:bodyPr/>
          <a:lstStyle>
            <a:lvl1pPr marL="0" indent="0">
              <a:buNone/>
              <a:defRPr sz="100"/>
            </a:lvl1pPr>
          </a:lstStyle>
          <a:p>
            <a:pPr lvl="0"/>
            <a:r>
              <a:rPr lang="da-DK" dirty="0"/>
              <a:t>.</a:t>
            </a:r>
          </a:p>
        </p:txBody>
      </p:sp>
    </p:spTree>
    <p:extLst>
      <p:ext uri="{BB962C8B-B14F-4D97-AF65-F5344CB8AC3E}">
        <p14:creationId xmlns:p14="http://schemas.microsoft.com/office/powerpoint/2010/main" val="53309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lede kapitelside, hvidt logo">
    <p:spTree>
      <p:nvGrpSpPr>
        <p:cNvPr id="1" name=""/>
        <p:cNvGrpSpPr/>
        <p:nvPr/>
      </p:nvGrpSpPr>
      <p:grpSpPr>
        <a:xfrm>
          <a:off x="0" y="0"/>
          <a:ext cx="0" cy="0"/>
          <a:chOff x="0" y="0"/>
          <a:chExt cx="0" cy="0"/>
        </a:xfrm>
      </p:grpSpPr>
      <p:sp>
        <p:nvSpPr>
          <p:cNvPr id="7" name="Baggrund sort"/>
          <p:cNvSpPr/>
          <p:nvPr userDrawn="1"/>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9" name="Pladsholder til billede 2"/>
          <p:cNvSpPr>
            <a:spLocks noGrp="1"/>
          </p:cNvSpPr>
          <p:nvPr>
            <p:ph type="pic" sz="quarter" idx="17"/>
          </p:nvPr>
        </p:nvSpPr>
        <p:spPr>
          <a:xfrm>
            <a:off x="0" y="0"/>
            <a:ext cx="12189600" cy="6858000"/>
          </a:xfrm>
        </p:spPr>
        <p:txBody>
          <a:bodyPr tIns="2772000" anchor="t" anchorCtr="0"/>
          <a:lstStyle>
            <a:lvl1pPr marL="0" indent="0" algn="ctr">
              <a:buNone/>
              <a:defRPr sz="2000">
                <a:solidFill>
                  <a:schemeClr val="bg1"/>
                </a:solidFill>
              </a:defRPr>
            </a:lvl1pPr>
          </a:lstStyle>
          <a:p>
            <a:endParaRPr lang="da-DK" dirty="0"/>
          </a:p>
        </p:txBody>
      </p:sp>
      <p:sp>
        <p:nvSpPr>
          <p:cNvPr id="10" name="Pladsholder til logo"/>
          <p:cNvSpPr>
            <a:spLocks noGrp="1"/>
          </p:cNvSpPr>
          <p:nvPr>
            <p:ph type="body" sz="quarter" idx="18" hasCustomPrompt="1"/>
          </p:nvPr>
        </p:nvSpPr>
        <p:spPr>
          <a:xfrm>
            <a:off x="10540800" y="356400"/>
            <a:ext cx="1249200" cy="338400"/>
          </a:xfrm>
          <a:blipFill>
            <a:blip r:embed="rId2"/>
            <a:stretch>
              <a:fillRect/>
            </a:stretch>
          </a:blipFill>
        </p:spPr>
        <p:txBody>
          <a:bodyPr/>
          <a:lstStyle>
            <a:lvl1pPr marL="0" indent="0">
              <a:buNone/>
              <a:defRPr sz="100"/>
            </a:lvl1pPr>
          </a:lstStyle>
          <a:p>
            <a:pPr lvl="0"/>
            <a:r>
              <a:rPr lang="da-DK" dirty="0"/>
              <a:t>.</a:t>
            </a:r>
          </a:p>
        </p:txBody>
      </p:sp>
      <p:sp>
        <p:nvSpPr>
          <p:cNvPr id="2" name="Title 1"/>
          <p:cNvSpPr>
            <a:spLocks noGrp="1"/>
          </p:cNvSpPr>
          <p:nvPr>
            <p:ph type="title"/>
          </p:nvPr>
        </p:nvSpPr>
        <p:spPr>
          <a:xfrm>
            <a:off x="320588" y="3657600"/>
            <a:ext cx="11551621" cy="2898268"/>
          </a:xfrm>
        </p:spPr>
        <p:txBody>
          <a:bodyPr anchor="b"/>
          <a:lstStyle>
            <a:lvl1pPr>
              <a:lnSpc>
                <a:spcPct val="83000"/>
              </a:lnSpc>
              <a:defRPr sz="10000">
                <a:solidFill>
                  <a:srgbClr val="EED484"/>
                </a:solidFill>
              </a:defRPr>
            </a:lvl1pPr>
          </a:lstStyle>
          <a:p>
            <a:r>
              <a:rPr lang="da-DK" dirty="0"/>
              <a:t>Klik for at redigere i master</a:t>
            </a:r>
          </a:p>
        </p:txBody>
      </p:sp>
      <p:sp>
        <p:nvSpPr>
          <p:cNvPr id="12" name="Date_DateCustomA" hidden="1"/>
          <p:cNvSpPr>
            <a:spLocks noGrp="1"/>
          </p:cNvSpPr>
          <p:nvPr>
            <p:ph type="dt" sz="half" idx="14"/>
          </p:nvPr>
        </p:nvSpPr>
        <p:spPr>
          <a:xfrm>
            <a:off x="406305" y="6910229"/>
            <a:ext cx="5630958" cy="263661"/>
          </a:xfrm>
        </p:spPr>
        <p:txBody>
          <a:bodyPr/>
          <a:lstStyle>
            <a:lvl1pPr>
              <a:defRPr sz="100">
                <a:solidFill>
                  <a:schemeClr val="bg1"/>
                </a:solidFill>
              </a:defRPr>
            </a:lvl1pPr>
          </a:lstStyle>
          <a:p>
            <a:r>
              <a:rPr lang="en-GB" dirty="0"/>
              <a:t>20 June 2018</a:t>
            </a:r>
          </a:p>
        </p:txBody>
      </p:sp>
      <p:sp>
        <p:nvSpPr>
          <p:cNvPr id="13" name="Pladsholder til sidefod 12" hidden="1"/>
          <p:cNvSpPr>
            <a:spLocks noGrp="1"/>
          </p:cNvSpPr>
          <p:nvPr>
            <p:ph type="ftr" sz="quarter" idx="15"/>
          </p:nvPr>
        </p:nvSpPr>
        <p:spPr>
          <a:xfrm>
            <a:off x="406305" y="-341175"/>
            <a:ext cx="5630958" cy="341175"/>
          </a:xfrm>
        </p:spPr>
        <p:txBody>
          <a:bodyPr/>
          <a:lstStyle>
            <a:lvl1pPr algn="l">
              <a:defRPr sz="100" b="0">
                <a:solidFill>
                  <a:schemeClr val="bg1"/>
                </a:solidFill>
              </a:defRPr>
            </a:lvl1pPr>
          </a:lstStyle>
          <a:p>
            <a:endParaRPr lang="en-GB" dirty="0"/>
          </a:p>
        </p:txBody>
      </p:sp>
      <p:sp>
        <p:nvSpPr>
          <p:cNvPr id="14" name="Pladsholder til slidenummer 13" hidden="1"/>
          <p:cNvSpPr>
            <a:spLocks noGrp="1"/>
          </p:cNvSpPr>
          <p:nvPr>
            <p:ph type="sldNum" sz="quarter" idx="16"/>
          </p:nvPr>
        </p:nvSpPr>
        <p:spPr>
          <a:xfrm>
            <a:off x="406800" y="6910229"/>
            <a:ext cx="431400" cy="263661"/>
          </a:xfrm>
        </p:spPr>
        <p:txBody>
          <a:bodyPr/>
          <a:lstStyle>
            <a:lvl1pPr>
              <a:defRPr sz="100">
                <a:solidFill>
                  <a:schemeClr val="bg1"/>
                </a:solidFill>
              </a:defRPr>
            </a:lvl1pPr>
          </a:lstStyle>
          <a:p>
            <a:fld id="{45D37B1E-C366-494F-A587-962AD9AABC83}" type="slidenum">
              <a:rPr lang="en-GB"/>
              <a:pPr/>
              <a:t>‹nr.›</a:t>
            </a:fld>
            <a:endParaRPr lang="en-GB" dirty="0"/>
          </a:p>
        </p:txBody>
      </p:sp>
      <p:sp>
        <p:nvSpPr>
          <p:cNvPr id="16" name="Pladsholder til tekst 2"/>
          <p:cNvSpPr>
            <a:spLocks noGrp="1"/>
          </p:cNvSpPr>
          <p:nvPr>
            <p:ph type="body" sz="quarter" idx="13"/>
          </p:nvPr>
        </p:nvSpPr>
        <p:spPr>
          <a:xfrm>
            <a:off x="399600" y="360000"/>
            <a:ext cx="1899475" cy="1841197"/>
          </a:xfrm>
        </p:spPr>
        <p:txBody>
          <a:bodyPr/>
          <a:lstStyle>
            <a:lvl1pPr marL="0" indent="0">
              <a:lnSpc>
                <a:spcPct val="107000"/>
              </a:lnSpc>
              <a:spcBef>
                <a:spcPts val="0"/>
              </a:spcBef>
              <a:buFont typeface="Arial" panose="020B0604020202020204" pitchFamily="34" charset="0"/>
              <a:buChar char="​"/>
              <a:defRPr sz="1400" b="1">
                <a:solidFill>
                  <a:srgbClr val="EED484"/>
                </a:solidFill>
              </a:defRPr>
            </a:lvl1pPr>
            <a:lvl2pPr marL="216000" indent="-216000">
              <a:spcBef>
                <a:spcPts val="0"/>
              </a:spcBef>
              <a:defRPr sz="1400" b="1">
                <a:solidFill>
                  <a:srgbClr val="EED484"/>
                </a:solidFill>
              </a:defRPr>
            </a:lvl2pPr>
            <a:lvl3pPr marL="216000" indent="-216000">
              <a:spcBef>
                <a:spcPts val="0"/>
              </a:spcBef>
              <a:defRPr sz="1400" b="1">
                <a:solidFill>
                  <a:srgbClr val="EED484"/>
                </a:solidFill>
              </a:defRPr>
            </a:lvl3pPr>
            <a:lvl4pPr marL="216000" indent="-216000">
              <a:spcBef>
                <a:spcPts val="0"/>
              </a:spcBef>
              <a:defRPr sz="1400" b="1">
                <a:solidFill>
                  <a:srgbClr val="EED484"/>
                </a:solidFill>
              </a:defRPr>
            </a:lvl4pPr>
            <a:lvl5pPr marL="216000" indent="-216000">
              <a:spcBef>
                <a:spcPts val="0"/>
              </a:spcBef>
              <a:defRPr sz="1400" b="1">
                <a:solidFill>
                  <a:srgbClr val="EED484"/>
                </a:solidFill>
              </a:defRPr>
            </a:lvl5pPr>
            <a:lvl6pPr marL="216000" indent="-216000">
              <a:spcBef>
                <a:spcPts val="0"/>
              </a:spcBef>
              <a:defRPr sz="1400"/>
            </a:lvl6pPr>
            <a:lvl7pPr marL="216000" indent="-216000">
              <a:spcBef>
                <a:spcPts val="0"/>
              </a:spcBef>
              <a:defRPr sz="1400"/>
            </a:lvl7pPr>
            <a:lvl8pPr marL="216000" indent="-216000">
              <a:spcBef>
                <a:spcPts val="0"/>
              </a:spcBef>
              <a:defRPr sz="1400"/>
            </a:lvl8pPr>
            <a:lvl9pPr marL="216000" indent="-216000">
              <a:spcBef>
                <a:spcPts val="0"/>
              </a:spcBef>
              <a:defRPr sz="14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489155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verskrift og indhold hvid">
    <p:spTree>
      <p:nvGrpSpPr>
        <p:cNvPr id="1" name=""/>
        <p:cNvGrpSpPr/>
        <p:nvPr/>
      </p:nvGrpSpPr>
      <p:grpSpPr>
        <a:xfrm>
          <a:off x="0" y="0"/>
          <a:ext cx="0" cy="0"/>
          <a:chOff x="0" y="0"/>
          <a:chExt cx="0" cy="0"/>
        </a:xfrm>
      </p:grpSpPr>
      <p:sp>
        <p:nvSpPr>
          <p:cNvPr id="7" name="Titel 1"/>
          <p:cNvSpPr>
            <a:spLocks noGrp="1"/>
          </p:cNvSpPr>
          <p:nvPr>
            <p:ph type="title" hasCustomPrompt="1"/>
          </p:nvPr>
        </p:nvSpPr>
        <p:spPr/>
        <p:txBody>
          <a:bodyPr/>
          <a:lstStyle>
            <a:lvl1pPr>
              <a:defRPr/>
            </a:lvl1pPr>
          </a:lstStyle>
          <a:p>
            <a:r>
              <a:rPr lang="da-DK" dirty="0"/>
              <a:t>Klik for at indsætte overskrift i maksimalt 2 linjer</a:t>
            </a:r>
          </a:p>
        </p:txBody>
      </p:sp>
      <p:sp>
        <p:nvSpPr>
          <p:cNvPr id="3" name="Content Placeholder 2"/>
          <p:cNvSpPr>
            <a:spLocks noGrp="1"/>
          </p:cNvSpPr>
          <p:nvPr>
            <p:ph idx="1" hasCustomPrompt="1"/>
          </p:nvPr>
        </p:nvSpPr>
        <p:spPr>
          <a:xfrm>
            <a:off x="406305" y="1990800"/>
            <a:ext cx="11376000" cy="3851200"/>
          </a:xfrm>
        </p:spPr>
        <p:txBody>
          <a:bodyPr/>
          <a:lstStyle>
            <a:lvl1pPr>
              <a:defRPr/>
            </a:lvl1pPr>
          </a:lstStyle>
          <a:p>
            <a:pPr lvl="0"/>
            <a:r>
              <a:rPr lang="da-DK" dirty="0"/>
              <a:t>Klik for at tilføje tekst, brug ENTER og så TAB-tasten for at få punktopstillet tekst eller klik ikon for at tilføje stor graf eller tabel</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8" name="Date_DateCustomA" hidden="1"/>
          <p:cNvSpPr>
            <a:spLocks noGrp="1"/>
          </p:cNvSpPr>
          <p:nvPr>
            <p:ph type="dt" sz="half" idx="10"/>
          </p:nvPr>
        </p:nvSpPr>
        <p:spPr>
          <a:xfrm>
            <a:off x="410400" y="6653831"/>
            <a:ext cx="4086495" cy="180085"/>
          </a:xfrm>
        </p:spPr>
        <p:txBody>
          <a:bodyPr/>
          <a:lstStyle>
            <a:lvl1pPr>
              <a:defRPr sz="100" b="0">
                <a:solidFill>
                  <a:schemeClr val="bg1"/>
                </a:solidFill>
              </a:defRPr>
            </a:lvl1pPr>
          </a:lstStyle>
          <a:p>
            <a:r>
              <a:rPr lang="en-GB" dirty="0"/>
              <a:t>20 June 2018</a:t>
            </a:r>
          </a:p>
        </p:txBody>
      </p:sp>
      <p:sp>
        <p:nvSpPr>
          <p:cNvPr id="10" name="Pladsholder til slidenummer 9"/>
          <p:cNvSpPr>
            <a:spLocks noGrp="1"/>
          </p:cNvSpPr>
          <p:nvPr>
            <p:ph type="sldNum" sz="quarter" idx="12"/>
          </p:nvPr>
        </p:nvSpPr>
        <p:spPr/>
        <p:txBody>
          <a:bodyPr/>
          <a:lstStyle/>
          <a:p>
            <a:fld id="{45D37B1E-C366-494F-A587-962AD9AABC83}" type="slidenum">
              <a:rPr lang="en-GB"/>
              <a:pPr/>
              <a:t>‹nr.›</a:t>
            </a:fld>
            <a:endParaRPr lang="en-GB" dirty="0"/>
          </a:p>
        </p:txBody>
      </p:sp>
      <p:sp>
        <p:nvSpPr>
          <p:cNvPr id="11" name="OFF_institute"/>
          <p:cNvSpPr/>
          <p:nvPr userDrawn="1"/>
        </p:nvSpPr>
        <p:spPr>
          <a:xfrm>
            <a:off x="6915601" y="6172958"/>
            <a:ext cx="3340799" cy="352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da-DK" sz="900" b="1" i="0" cap="all" baseline="0" dirty="0" err="1">
                <a:solidFill>
                  <a:schemeClr val="tx1"/>
                </a:solidFill>
              </a:rPr>
              <a:t>Department of Marketing &amp; Management</a:t>
            </a:r>
          </a:p>
        </p:txBody>
      </p:sp>
      <p:pic>
        <p:nvPicPr>
          <p:cNvPr id="9" name="Logo sor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0800" y="6172958"/>
            <a:ext cx="1249200" cy="337049"/>
          </a:xfrm>
          <a:prstGeom prst="rect">
            <a:avLst/>
          </a:prstGeom>
        </p:spPr>
      </p:pic>
      <p:sp>
        <p:nvSpPr>
          <p:cNvPr id="14" name="Pladsholder til indhold 13"/>
          <p:cNvSpPr>
            <a:spLocks noGrp="1"/>
          </p:cNvSpPr>
          <p:nvPr>
            <p:ph sz="quarter" idx="13"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7140708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verskrift og indhold grøn">
    <p:bg>
      <p:bgRef idx="1001">
        <a:schemeClr val="bg1"/>
      </p:bgRef>
    </p:bg>
    <p:spTree>
      <p:nvGrpSpPr>
        <p:cNvPr id="1" name=""/>
        <p:cNvGrpSpPr/>
        <p:nvPr/>
      </p:nvGrpSpPr>
      <p:grpSpPr>
        <a:xfrm>
          <a:off x="0" y="0"/>
          <a:ext cx="0" cy="0"/>
          <a:chOff x="0" y="0"/>
          <a:chExt cx="0" cy="0"/>
        </a:xfrm>
      </p:grpSpPr>
      <p:sp>
        <p:nvSpPr>
          <p:cNvPr id="9" name="Baggrund grøn"/>
          <p:cNvSpPr/>
          <p:nvPr userDrawn="1"/>
        </p:nvSpPr>
        <p:spPr>
          <a:xfrm>
            <a:off x="0" y="0"/>
            <a:ext cx="12192000" cy="6858000"/>
          </a:xfrm>
          <a:prstGeom prst="rect">
            <a:avLst/>
          </a:prstGeom>
          <a:solidFill>
            <a:srgbClr val="4E5B3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pic>
        <p:nvPicPr>
          <p:cNvPr id="12"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8847" y="6174000"/>
            <a:ext cx="1250108" cy="337293"/>
          </a:xfrm>
          <a:prstGeom prst="rect">
            <a:avLst/>
          </a:prstGeom>
        </p:spPr>
      </p:pic>
      <p:sp>
        <p:nvSpPr>
          <p:cNvPr id="13" name="Titel 1"/>
          <p:cNvSpPr>
            <a:spLocks noGrp="1"/>
          </p:cNvSpPr>
          <p:nvPr>
            <p:ph type="title" hasCustomPrompt="1"/>
          </p:nvPr>
        </p:nvSpPr>
        <p:spPr/>
        <p:txBody>
          <a:bodyPr/>
          <a:lstStyle>
            <a:lvl1pPr>
              <a:defRPr>
                <a:solidFill>
                  <a:schemeClr val="accent2"/>
                </a:solidFill>
              </a:defRPr>
            </a:lvl1pPr>
          </a:lstStyle>
          <a:p>
            <a:r>
              <a:rPr lang="da-DK" dirty="0"/>
              <a:t>Klik for at indsætte overskrift i maksimalt 2 linjer</a:t>
            </a:r>
          </a:p>
        </p:txBody>
      </p:sp>
      <p:sp>
        <p:nvSpPr>
          <p:cNvPr id="3" name="Content Placeholder 2"/>
          <p:cNvSpPr>
            <a:spLocks noGrp="1"/>
          </p:cNvSpPr>
          <p:nvPr>
            <p:ph idx="1" hasCustomPrompt="1"/>
          </p:nvPr>
        </p:nvSpPr>
        <p:spPr>
          <a:xfrm>
            <a:off x="406305" y="1989138"/>
            <a:ext cx="11376000" cy="38528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Date_DateCustomA" hidden="1"/>
          <p:cNvSpPr>
            <a:spLocks noGrp="1"/>
          </p:cNvSpPr>
          <p:nvPr>
            <p:ph type="dt" sz="half" idx="10"/>
          </p:nvPr>
        </p:nvSpPr>
        <p:spPr>
          <a:xfrm>
            <a:off x="410400" y="6618206"/>
            <a:ext cx="4086495" cy="180085"/>
          </a:xfrm>
        </p:spPr>
        <p:txBody>
          <a:bodyPr/>
          <a:lstStyle>
            <a:lvl1pPr>
              <a:defRPr sz="100" b="0">
                <a:solidFill>
                  <a:srgbClr val="4E5B31"/>
                </a:solidFill>
              </a:defRPr>
            </a:lvl1pPr>
          </a:lstStyle>
          <a:p>
            <a:r>
              <a:rPr lang="en-GB" dirty="0"/>
              <a:t>20 June 2018</a:t>
            </a:r>
          </a:p>
        </p:txBody>
      </p:sp>
      <p:sp>
        <p:nvSpPr>
          <p:cNvPr id="8" name="OFF_institute_NOT" hidden="1"/>
          <p:cNvSpPr>
            <a:spLocks noGrp="1"/>
          </p:cNvSpPr>
          <p:nvPr>
            <p:ph type="ftr" sz="quarter" idx="11"/>
          </p:nvPr>
        </p:nvSpPr>
        <p:spPr>
          <a:xfrm>
            <a:off x="6915600" y="6460568"/>
            <a:ext cx="3340800" cy="352190"/>
          </a:xfrm>
        </p:spPr>
        <p:txBody>
          <a:bodyPr/>
          <a:lstStyle>
            <a:lvl1pPr>
              <a:defRPr sz="100">
                <a:solidFill>
                  <a:srgbClr val="4E5B31"/>
                </a:solidFill>
              </a:defRPr>
            </a:lvl1pPr>
          </a:lstStyle>
          <a:p>
            <a:r>
              <a:rPr lang="en-GB" dirty="0"/>
              <a:t>Department of Marketing &amp; Management</a:t>
            </a:r>
          </a:p>
        </p:txBody>
      </p:sp>
      <p:sp>
        <p:nvSpPr>
          <p:cNvPr id="10" name="Pladsholder til slidenummer 9"/>
          <p:cNvSpPr>
            <a:spLocks noGrp="1"/>
          </p:cNvSpPr>
          <p:nvPr>
            <p:ph type="sldNum" sz="quarter" idx="12"/>
          </p:nvPr>
        </p:nvSpPr>
        <p:spPr/>
        <p:txBody>
          <a:bodyPr/>
          <a:lstStyle/>
          <a:p>
            <a:fld id="{45D37B1E-C366-494F-A587-962AD9AABC83}" type="slidenum">
              <a:rPr lang="en-GB"/>
              <a:pPr/>
              <a:t>‹nr.›</a:t>
            </a:fld>
            <a:endParaRPr lang="en-GB" dirty="0"/>
          </a:p>
        </p:txBody>
      </p:sp>
      <p:sp>
        <p:nvSpPr>
          <p:cNvPr id="11" name="OFF_institute"/>
          <p:cNvSpPr/>
          <p:nvPr userDrawn="1"/>
        </p:nvSpPr>
        <p:spPr>
          <a:xfrm>
            <a:off x="6915601" y="6172958"/>
            <a:ext cx="3340799" cy="352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da-DK" sz="900" b="1" i="0" cap="all" baseline="0" dirty="0" err="1">
                <a:solidFill>
                  <a:schemeClr val="tx1"/>
                </a:solidFill>
              </a:rPr>
              <a:t>Department of Marketing &amp; Management</a:t>
            </a:r>
          </a:p>
        </p:txBody>
      </p:sp>
      <p:sp>
        <p:nvSpPr>
          <p:cNvPr id="15" name="Pladsholder til indhold 13"/>
          <p:cNvSpPr>
            <a:spLocks noGrp="1"/>
          </p:cNvSpPr>
          <p:nvPr>
            <p:ph sz="quarter" idx="13"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1083718134"/>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verskrift og indhold orange">
    <p:bg>
      <p:bgRef idx="1001">
        <a:schemeClr val="bg1"/>
      </p:bgRef>
    </p:bg>
    <p:spTree>
      <p:nvGrpSpPr>
        <p:cNvPr id="1" name=""/>
        <p:cNvGrpSpPr/>
        <p:nvPr/>
      </p:nvGrpSpPr>
      <p:grpSpPr>
        <a:xfrm>
          <a:off x="0" y="0"/>
          <a:ext cx="0" cy="0"/>
          <a:chOff x="0" y="0"/>
          <a:chExt cx="0" cy="0"/>
        </a:xfrm>
      </p:grpSpPr>
      <p:sp>
        <p:nvSpPr>
          <p:cNvPr id="13" name="Baggrund orange"/>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12" name="Titel 1"/>
          <p:cNvSpPr>
            <a:spLocks noGrp="1"/>
          </p:cNvSpPr>
          <p:nvPr>
            <p:ph type="title" hasCustomPrompt="1"/>
          </p:nvPr>
        </p:nvSpPr>
        <p:spPr/>
        <p:txBody>
          <a:bodyPr/>
          <a:lstStyle>
            <a:lvl1pPr>
              <a:defRPr>
                <a:solidFill>
                  <a:srgbClr val="EED484"/>
                </a:solidFill>
              </a:defRPr>
            </a:lvl1pPr>
          </a:lstStyle>
          <a:p>
            <a:r>
              <a:rPr lang="da-DK" dirty="0"/>
              <a:t>Klik for at indsætte overskrift i maksimalt 2 linjer</a:t>
            </a:r>
          </a:p>
        </p:txBody>
      </p:sp>
      <p:sp>
        <p:nvSpPr>
          <p:cNvPr id="3" name="Content Placeholder 2"/>
          <p:cNvSpPr>
            <a:spLocks noGrp="1"/>
          </p:cNvSpPr>
          <p:nvPr>
            <p:ph idx="1" hasCustomPrompt="1"/>
          </p:nvPr>
        </p:nvSpPr>
        <p:spPr>
          <a:xfrm>
            <a:off x="406305" y="1989138"/>
            <a:ext cx="11376000" cy="38534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9"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8847" y="6174000"/>
            <a:ext cx="1250108" cy="337293"/>
          </a:xfrm>
          <a:prstGeom prst="rect">
            <a:avLst/>
          </a:prstGeom>
        </p:spPr>
      </p:pic>
      <p:sp>
        <p:nvSpPr>
          <p:cNvPr id="7" name="Date_DateCustomA" hidden="1"/>
          <p:cNvSpPr>
            <a:spLocks noGrp="1"/>
          </p:cNvSpPr>
          <p:nvPr>
            <p:ph type="dt" sz="half" idx="10"/>
          </p:nvPr>
        </p:nvSpPr>
        <p:spPr>
          <a:xfrm>
            <a:off x="410400" y="6620500"/>
            <a:ext cx="4086495" cy="180085"/>
          </a:xfrm>
        </p:spPr>
        <p:txBody>
          <a:bodyPr/>
          <a:lstStyle>
            <a:lvl1pPr>
              <a:defRPr sz="100" b="0">
                <a:solidFill>
                  <a:srgbClr val="D38235"/>
                </a:solidFill>
              </a:defRPr>
            </a:lvl1pPr>
          </a:lstStyle>
          <a:p>
            <a:r>
              <a:rPr lang="en-GB" dirty="0"/>
              <a:t>20 June 2018</a:t>
            </a:r>
          </a:p>
        </p:txBody>
      </p:sp>
      <p:sp>
        <p:nvSpPr>
          <p:cNvPr id="8" name="OFF_institute_NOT"/>
          <p:cNvSpPr>
            <a:spLocks noGrp="1"/>
          </p:cNvSpPr>
          <p:nvPr>
            <p:ph type="ftr" sz="quarter" idx="11"/>
          </p:nvPr>
        </p:nvSpPr>
        <p:spPr>
          <a:xfrm>
            <a:off x="6915600" y="6575488"/>
            <a:ext cx="3340800" cy="261245"/>
          </a:xfrm>
        </p:spPr>
        <p:txBody>
          <a:bodyPr/>
          <a:lstStyle>
            <a:lvl1pPr>
              <a:defRPr sz="100">
                <a:solidFill>
                  <a:schemeClr val="accent6"/>
                </a:solidFill>
              </a:defRPr>
            </a:lvl1pPr>
          </a:lstStyle>
          <a:p>
            <a:r>
              <a:rPr lang="en-GB" dirty="0"/>
              <a:t>Department of Marketing &amp; Management</a:t>
            </a:r>
          </a:p>
        </p:txBody>
      </p:sp>
      <p:sp>
        <p:nvSpPr>
          <p:cNvPr id="10" name="Pladsholder til slidenummer 9"/>
          <p:cNvSpPr>
            <a:spLocks noGrp="1"/>
          </p:cNvSpPr>
          <p:nvPr>
            <p:ph type="sldNum" sz="quarter" idx="12"/>
          </p:nvPr>
        </p:nvSpPr>
        <p:spPr/>
        <p:txBody>
          <a:bodyPr/>
          <a:lstStyle/>
          <a:p>
            <a:fld id="{45D37B1E-C366-494F-A587-962AD9AABC83}" type="slidenum">
              <a:rPr lang="en-GB"/>
              <a:pPr/>
              <a:t>‹nr.›</a:t>
            </a:fld>
            <a:endParaRPr lang="en-GB" dirty="0"/>
          </a:p>
        </p:txBody>
      </p:sp>
      <p:sp>
        <p:nvSpPr>
          <p:cNvPr id="11" name="OFF_institute"/>
          <p:cNvSpPr/>
          <p:nvPr userDrawn="1"/>
        </p:nvSpPr>
        <p:spPr>
          <a:xfrm>
            <a:off x="6915601" y="6172958"/>
            <a:ext cx="3340799" cy="352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da-DK" sz="900" b="1" i="0" cap="all" baseline="0" dirty="0" err="1">
                <a:solidFill>
                  <a:schemeClr val="tx1"/>
                </a:solidFill>
              </a:rPr>
              <a:t>Department of Marketing &amp; Management</a:t>
            </a:r>
          </a:p>
        </p:txBody>
      </p:sp>
      <p:sp>
        <p:nvSpPr>
          <p:cNvPr id="15" name="Pladsholder til indhold 13"/>
          <p:cNvSpPr>
            <a:spLocks noGrp="1"/>
          </p:cNvSpPr>
          <p:nvPr>
            <p:ph sz="quarter" idx="13"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1135852248"/>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verskrift og indhold rød">
    <p:bg>
      <p:bgRef idx="1001">
        <a:schemeClr val="bg1"/>
      </p:bgRef>
    </p:bg>
    <p:spTree>
      <p:nvGrpSpPr>
        <p:cNvPr id="1" name=""/>
        <p:cNvGrpSpPr/>
        <p:nvPr/>
      </p:nvGrpSpPr>
      <p:grpSpPr>
        <a:xfrm>
          <a:off x="0" y="0"/>
          <a:ext cx="0" cy="0"/>
          <a:chOff x="0" y="0"/>
          <a:chExt cx="0" cy="0"/>
        </a:xfrm>
      </p:grpSpPr>
      <p:sp>
        <p:nvSpPr>
          <p:cNvPr id="13" name="Baggrund rød"/>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pic>
        <p:nvPicPr>
          <p:cNvPr id="11"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8847" y="6174000"/>
            <a:ext cx="1250108" cy="337293"/>
          </a:xfrm>
          <a:prstGeom prst="rect">
            <a:avLst/>
          </a:prstGeom>
        </p:spPr>
      </p:pic>
      <p:sp>
        <p:nvSpPr>
          <p:cNvPr id="7" name="Titel 1"/>
          <p:cNvSpPr>
            <a:spLocks noGrp="1"/>
          </p:cNvSpPr>
          <p:nvPr>
            <p:ph type="title" hasCustomPrompt="1"/>
          </p:nvPr>
        </p:nvSpPr>
        <p:spPr/>
        <p:txBody>
          <a:bodyPr/>
          <a:lstStyle>
            <a:lvl1pPr>
              <a:defRPr>
                <a:solidFill>
                  <a:srgbClr val="862633"/>
                </a:solidFill>
              </a:defRPr>
            </a:lvl1pPr>
          </a:lstStyle>
          <a:p>
            <a:r>
              <a:rPr lang="da-DK" dirty="0"/>
              <a:t>Klik for at indsætte overskrift i maksimalt 2 linjer</a:t>
            </a:r>
          </a:p>
        </p:txBody>
      </p:sp>
      <p:sp>
        <p:nvSpPr>
          <p:cNvPr id="12" name="Content Placeholder 2"/>
          <p:cNvSpPr>
            <a:spLocks noGrp="1"/>
          </p:cNvSpPr>
          <p:nvPr>
            <p:ph idx="1" hasCustomPrompt="1"/>
          </p:nvPr>
        </p:nvSpPr>
        <p:spPr>
          <a:xfrm>
            <a:off x="406305" y="1989138"/>
            <a:ext cx="11376000" cy="385348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8" name="Date_DateCustomA" hidden="1"/>
          <p:cNvSpPr>
            <a:spLocks noGrp="1"/>
          </p:cNvSpPr>
          <p:nvPr>
            <p:ph type="dt" sz="half" idx="10"/>
          </p:nvPr>
        </p:nvSpPr>
        <p:spPr>
          <a:xfrm>
            <a:off x="410400" y="6588226"/>
            <a:ext cx="4086495" cy="180085"/>
          </a:xfrm>
        </p:spPr>
        <p:txBody>
          <a:bodyPr/>
          <a:lstStyle>
            <a:lvl1pPr>
              <a:defRPr sz="100">
                <a:solidFill>
                  <a:srgbClr val="D05A57"/>
                </a:solidFill>
              </a:defRPr>
            </a:lvl1pPr>
          </a:lstStyle>
          <a:p>
            <a:r>
              <a:rPr lang="en-GB" dirty="0"/>
              <a:t>20 June 2018</a:t>
            </a:r>
          </a:p>
        </p:txBody>
      </p:sp>
      <p:sp>
        <p:nvSpPr>
          <p:cNvPr id="9" name="OFF_institute" hidden="1"/>
          <p:cNvSpPr>
            <a:spLocks noGrp="1"/>
          </p:cNvSpPr>
          <p:nvPr>
            <p:ph type="ftr" sz="quarter" idx="11"/>
          </p:nvPr>
        </p:nvSpPr>
        <p:spPr>
          <a:xfrm>
            <a:off x="6915600" y="6575488"/>
            <a:ext cx="3340800" cy="250081"/>
          </a:xfrm>
        </p:spPr>
        <p:txBody>
          <a:bodyPr/>
          <a:lstStyle>
            <a:lvl1pPr>
              <a:defRPr sz="100">
                <a:solidFill>
                  <a:schemeClr val="accent5"/>
                </a:solidFill>
              </a:defRPr>
            </a:lvl1pPr>
          </a:lstStyle>
          <a:p>
            <a:r>
              <a:rPr lang="en-GB" dirty="0"/>
              <a:t>Department of Marketing &amp; Management</a:t>
            </a:r>
          </a:p>
        </p:txBody>
      </p:sp>
      <p:sp>
        <p:nvSpPr>
          <p:cNvPr id="10" name="Pladsholder til slidenummer 9"/>
          <p:cNvSpPr>
            <a:spLocks noGrp="1"/>
          </p:cNvSpPr>
          <p:nvPr>
            <p:ph type="sldNum" sz="quarter" idx="12"/>
          </p:nvPr>
        </p:nvSpPr>
        <p:spPr/>
        <p:txBody>
          <a:bodyPr/>
          <a:lstStyle/>
          <a:p>
            <a:fld id="{45D37B1E-C366-494F-A587-962AD9AABC83}" type="slidenum">
              <a:rPr lang="en-GB"/>
              <a:pPr/>
              <a:t>‹nr.›</a:t>
            </a:fld>
            <a:endParaRPr lang="en-GB" dirty="0"/>
          </a:p>
        </p:txBody>
      </p:sp>
      <p:sp>
        <p:nvSpPr>
          <p:cNvPr id="14" name="OFF_institute"/>
          <p:cNvSpPr/>
          <p:nvPr userDrawn="1"/>
        </p:nvSpPr>
        <p:spPr>
          <a:xfrm>
            <a:off x="6915601" y="6172958"/>
            <a:ext cx="3340799" cy="352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da-DK" sz="900" b="1" i="0" cap="all" baseline="0" dirty="0" err="1">
                <a:solidFill>
                  <a:schemeClr val="tx1"/>
                </a:solidFill>
              </a:rPr>
              <a:t>Department of Marketing &amp; Management</a:t>
            </a:r>
          </a:p>
        </p:txBody>
      </p:sp>
      <p:sp>
        <p:nvSpPr>
          <p:cNvPr id="16" name="Pladsholder til indhold 13"/>
          <p:cNvSpPr>
            <a:spLocks noGrp="1"/>
          </p:cNvSpPr>
          <p:nvPr>
            <p:ph sz="quarter" idx="13"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118236589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llede forside med hvidt logo">
    <p:spTree>
      <p:nvGrpSpPr>
        <p:cNvPr id="1" name=""/>
        <p:cNvGrpSpPr/>
        <p:nvPr/>
      </p:nvGrpSpPr>
      <p:grpSpPr>
        <a:xfrm>
          <a:off x="0" y="0"/>
          <a:ext cx="0" cy="0"/>
          <a:chOff x="0" y="0"/>
          <a:chExt cx="0" cy="0"/>
        </a:xfrm>
      </p:grpSpPr>
      <p:sp>
        <p:nvSpPr>
          <p:cNvPr id="10" name="Baggrund sort"/>
          <p:cNvSpPr/>
          <p:nvPr userDrawn="1"/>
        </p:nvSpPr>
        <p:spPr>
          <a:xfrm>
            <a:off x="0" y="0"/>
            <a:ext cx="121896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17" name="Pladsholder til billede 2"/>
          <p:cNvSpPr>
            <a:spLocks noGrp="1"/>
          </p:cNvSpPr>
          <p:nvPr>
            <p:ph type="pic" sz="quarter" idx="13"/>
          </p:nvPr>
        </p:nvSpPr>
        <p:spPr>
          <a:xfrm>
            <a:off x="0" y="0"/>
            <a:ext cx="12189600" cy="6858000"/>
          </a:xfrm>
        </p:spPr>
        <p:txBody>
          <a:bodyPr tIns="1008000" anchor="ctr" anchorCtr="0"/>
          <a:lstStyle>
            <a:lvl1pPr marL="0" indent="0" algn="ctr">
              <a:buNone/>
              <a:defRPr sz="2000">
                <a:solidFill>
                  <a:schemeClr val="bg1"/>
                </a:solidFill>
              </a:defRPr>
            </a:lvl1pPr>
          </a:lstStyle>
          <a:p>
            <a:endParaRPr lang="da-DK" dirty="0"/>
          </a:p>
        </p:txBody>
      </p:sp>
      <p:sp>
        <p:nvSpPr>
          <p:cNvPr id="19" name="Pladsholder til logo"/>
          <p:cNvSpPr>
            <a:spLocks noGrp="1"/>
          </p:cNvSpPr>
          <p:nvPr>
            <p:ph type="body" sz="quarter" idx="14" hasCustomPrompt="1"/>
          </p:nvPr>
        </p:nvSpPr>
        <p:spPr>
          <a:xfrm>
            <a:off x="10540800" y="356400"/>
            <a:ext cx="1249200" cy="338400"/>
          </a:xfrm>
          <a:blipFill>
            <a:blip r:embed="rId2"/>
            <a:stretch>
              <a:fillRect/>
            </a:stretch>
          </a:blipFill>
        </p:spPr>
        <p:txBody>
          <a:bodyPr/>
          <a:lstStyle>
            <a:lvl1pPr marL="0" indent="0">
              <a:buNone/>
              <a:defRPr sz="100"/>
            </a:lvl1pPr>
          </a:lstStyle>
          <a:p>
            <a:pPr lvl="0"/>
            <a:r>
              <a:rPr lang="da-DK" dirty="0"/>
              <a:t>.</a:t>
            </a:r>
          </a:p>
        </p:txBody>
      </p:sp>
      <p:sp>
        <p:nvSpPr>
          <p:cNvPr id="2" name="Title 1"/>
          <p:cNvSpPr>
            <a:spLocks noGrp="1"/>
          </p:cNvSpPr>
          <p:nvPr>
            <p:ph type="ctrTitle"/>
          </p:nvPr>
        </p:nvSpPr>
        <p:spPr>
          <a:xfrm>
            <a:off x="374400" y="1312984"/>
            <a:ext cx="8132617" cy="2143815"/>
          </a:xfrm>
        </p:spPr>
        <p:txBody>
          <a:bodyPr anchor="b"/>
          <a:lstStyle>
            <a:lvl1pPr algn="l">
              <a:lnSpc>
                <a:spcPct val="87000"/>
              </a:lnSpc>
              <a:defRPr sz="5000">
                <a:solidFill>
                  <a:schemeClr val="bg1"/>
                </a:solidFill>
              </a:defRPr>
            </a:lvl1pPr>
          </a:lstStyle>
          <a:p>
            <a:r>
              <a:rPr lang="da-DK" dirty="0"/>
              <a:t>Klik for at redigere i master</a:t>
            </a:r>
          </a:p>
        </p:txBody>
      </p:sp>
      <p:sp>
        <p:nvSpPr>
          <p:cNvPr id="3" name="USR_Name"/>
          <p:cNvSpPr>
            <a:spLocks noGrp="1"/>
          </p:cNvSpPr>
          <p:nvPr>
            <p:ph type="subTitle" idx="1"/>
          </p:nvPr>
        </p:nvSpPr>
        <p:spPr>
          <a:xfrm>
            <a:off x="410400" y="6127200"/>
            <a:ext cx="3340800" cy="263050"/>
          </a:xfrm>
        </p:spPr>
        <p:txBody>
          <a:bodyPr anchor="b" anchorCtr="0"/>
          <a:lstStyle>
            <a:lvl1pPr marL="0" indent="0" algn="l">
              <a:lnSpc>
                <a:spcPct val="100000"/>
              </a:lnSpc>
              <a:buNone/>
              <a:defRPr sz="9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Søren Askegaard</a:t>
            </a:r>
          </a:p>
        </p:txBody>
      </p:sp>
      <p:sp>
        <p:nvSpPr>
          <p:cNvPr id="4" name="Date_DateCustomA"/>
          <p:cNvSpPr>
            <a:spLocks noGrp="1"/>
          </p:cNvSpPr>
          <p:nvPr>
            <p:ph type="dt" sz="half" idx="10"/>
          </p:nvPr>
        </p:nvSpPr>
        <p:spPr>
          <a:xfrm>
            <a:off x="410400" y="6393600"/>
            <a:ext cx="3340800" cy="180085"/>
          </a:xfrm>
        </p:spPr>
        <p:txBody>
          <a:bodyPr/>
          <a:lstStyle>
            <a:lvl1pPr>
              <a:defRPr>
                <a:solidFill>
                  <a:schemeClr val="bg1"/>
                </a:solidFill>
              </a:defRPr>
            </a:lvl1pPr>
          </a:lstStyle>
          <a:p>
            <a:r>
              <a:rPr lang="da-DK" dirty="0"/>
              <a:t>20 June 2018</a:t>
            </a:r>
          </a:p>
        </p:txBody>
      </p:sp>
      <p:sp>
        <p:nvSpPr>
          <p:cNvPr id="5" name="OFF_institute"/>
          <p:cNvSpPr>
            <a:spLocks noGrp="1"/>
          </p:cNvSpPr>
          <p:nvPr>
            <p:ph type="ftr" sz="quarter" idx="11"/>
          </p:nvPr>
        </p:nvSpPr>
        <p:spPr>
          <a:xfrm>
            <a:off x="410400" y="0"/>
            <a:ext cx="3340800" cy="723600"/>
          </a:xfrm>
        </p:spPr>
        <p:txBody>
          <a:bodyPr/>
          <a:lstStyle>
            <a:lvl1pPr algn="l">
              <a:lnSpc>
                <a:spcPct val="92000"/>
              </a:lnSpc>
              <a:defRPr b="1">
                <a:solidFill>
                  <a:schemeClr val="bg1"/>
                </a:solidFill>
              </a:defRPr>
            </a:lvl1pPr>
          </a:lstStyle>
          <a:p>
            <a:r>
              <a:rPr lang="da-DK" dirty="0"/>
              <a:t>Department of Marketing &amp; Management</a:t>
            </a:r>
          </a:p>
        </p:txBody>
      </p:sp>
      <p:sp>
        <p:nvSpPr>
          <p:cNvPr id="6" name="Slide Number Placeholder 5" hidden="1"/>
          <p:cNvSpPr>
            <a:spLocks noGrp="1"/>
          </p:cNvSpPr>
          <p:nvPr>
            <p:ph type="sldNum" sz="quarter" idx="12"/>
          </p:nvPr>
        </p:nvSpPr>
        <p:spPr>
          <a:xfrm>
            <a:off x="406800" y="6604278"/>
            <a:ext cx="431400" cy="263661"/>
          </a:xfrm>
        </p:spPr>
        <p:txBody>
          <a:bodyPr/>
          <a:lstStyle>
            <a:lvl1pPr>
              <a:defRPr sz="100">
                <a:solidFill>
                  <a:schemeClr val="tx1"/>
                </a:solidFill>
              </a:defRPr>
            </a:lvl1pPr>
          </a:lstStyle>
          <a:p>
            <a:fld id="{45D37B1E-C366-494F-A587-962AD9AABC83}" type="slidenum">
              <a:rPr lang="da-DK"/>
              <a:pPr/>
              <a:t>‹nr.›</a:t>
            </a:fld>
            <a:endParaRPr lang="da-DK" dirty="0"/>
          </a:p>
        </p:txBody>
      </p:sp>
    </p:spTree>
    <p:extLst>
      <p:ext uri="{BB962C8B-B14F-4D97-AF65-F5344CB8AC3E}">
        <p14:creationId xmlns:p14="http://schemas.microsoft.com/office/powerpoint/2010/main" val="1709672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verskrift og indhold brun">
    <p:bg>
      <p:bgRef idx="1001">
        <a:schemeClr val="bg1"/>
      </p:bgRef>
    </p:bg>
    <p:spTree>
      <p:nvGrpSpPr>
        <p:cNvPr id="1" name=""/>
        <p:cNvGrpSpPr/>
        <p:nvPr/>
      </p:nvGrpSpPr>
      <p:grpSpPr>
        <a:xfrm>
          <a:off x="0" y="0"/>
          <a:ext cx="0" cy="0"/>
          <a:chOff x="0" y="0"/>
          <a:chExt cx="0" cy="0"/>
        </a:xfrm>
      </p:grpSpPr>
      <p:sp>
        <p:nvSpPr>
          <p:cNvPr id="13" name="Baggrund rød"/>
          <p:cNvSpPr/>
          <p:nvPr userDrawn="1"/>
        </p:nvSpPr>
        <p:spPr>
          <a:xfrm>
            <a:off x="0" y="0"/>
            <a:ext cx="12192000" cy="6858000"/>
          </a:xfrm>
          <a:prstGeom prst="rect">
            <a:avLst/>
          </a:prstGeom>
          <a:solidFill>
            <a:srgbClr val="94603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7" name="Titel 1"/>
          <p:cNvSpPr>
            <a:spLocks noGrp="1"/>
          </p:cNvSpPr>
          <p:nvPr>
            <p:ph type="title" hasCustomPrompt="1"/>
          </p:nvPr>
        </p:nvSpPr>
        <p:spPr/>
        <p:txBody>
          <a:bodyPr/>
          <a:lstStyle>
            <a:lvl1pPr>
              <a:defRPr>
                <a:solidFill>
                  <a:srgbClr val="473729"/>
                </a:solidFill>
              </a:defRPr>
            </a:lvl1pPr>
          </a:lstStyle>
          <a:p>
            <a:r>
              <a:rPr lang="da-DK" dirty="0"/>
              <a:t>Klik for at indsætte overskrift i maksimalt 2 linjer</a:t>
            </a:r>
          </a:p>
        </p:txBody>
      </p:sp>
      <p:sp>
        <p:nvSpPr>
          <p:cNvPr id="3" name="Content Placeholder 2"/>
          <p:cNvSpPr>
            <a:spLocks noGrp="1"/>
          </p:cNvSpPr>
          <p:nvPr>
            <p:ph idx="1" hasCustomPrompt="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9" name="Logo hvi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8847" y="6174000"/>
            <a:ext cx="1250108" cy="337293"/>
          </a:xfrm>
          <a:prstGeom prst="rect">
            <a:avLst/>
          </a:prstGeom>
        </p:spPr>
      </p:pic>
      <p:sp>
        <p:nvSpPr>
          <p:cNvPr id="8" name="Date_DateCustomA" hidden="1"/>
          <p:cNvSpPr>
            <a:spLocks noGrp="1"/>
          </p:cNvSpPr>
          <p:nvPr>
            <p:ph type="dt" sz="half" idx="10"/>
          </p:nvPr>
        </p:nvSpPr>
        <p:spPr>
          <a:xfrm>
            <a:off x="410400" y="6603216"/>
            <a:ext cx="4086495" cy="180085"/>
          </a:xfrm>
        </p:spPr>
        <p:txBody>
          <a:bodyPr/>
          <a:lstStyle>
            <a:lvl1pPr>
              <a:defRPr sz="100" b="0">
                <a:solidFill>
                  <a:srgbClr val="946037"/>
                </a:solidFill>
              </a:defRPr>
            </a:lvl1pPr>
          </a:lstStyle>
          <a:p>
            <a:r>
              <a:rPr lang="en-GB" dirty="0"/>
              <a:t>20 June 2018</a:t>
            </a:r>
          </a:p>
        </p:txBody>
      </p:sp>
      <p:sp>
        <p:nvSpPr>
          <p:cNvPr id="10" name="OFF_institute_" hidden="1"/>
          <p:cNvSpPr>
            <a:spLocks noGrp="1"/>
          </p:cNvSpPr>
          <p:nvPr>
            <p:ph type="ftr" sz="quarter" idx="11"/>
          </p:nvPr>
        </p:nvSpPr>
        <p:spPr>
          <a:xfrm>
            <a:off x="6915600" y="6474211"/>
            <a:ext cx="3340800" cy="352190"/>
          </a:xfrm>
        </p:spPr>
        <p:txBody>
          <a:bodyPr/>
          <a:lstStyle>
            <a:lvl1pPr>
              <a:defRPr sz="100"/>
            </a:lvl1pPr>
          </a:lstStyle>
          <a:p>
            <a:r>
              <a:rPr lang="en-GB" dirty="0"/>
              <a:t>Department of Marketing &amp; Management</a:t>
            </a:r>
          </a:p>
        </p:txBody>
      </p:sp>
      <p:sp>
        <p:nvSpPr>
          <p:cNvPr id="12" name="Pladsholder til slidenummer 11"/>
          <p:cNvSpPr>
            <a:spLocks noGrp="1"/>
          </p:cNvSpPr>
          <p:nvPr>
            <p:ph type="sldNum" sz="quarter" idx="12"/>
          </p:nvPr>
        </p:nvSpPr>
        <p:spPr/>
        <p:txBody>
          <a:bodyPr/>
          <a:lstStyle/>
          <a:p>
            <a:fld id="{45D37B1E-C366-494F-A587-962AD9AABC83}" type="slidenum">
              <a:rPr lang="en-GB"/>
              <a:pPr/>
              <a:t>‹nr.›</a:t>
            </a:fld>
            <a:endParaRPr lang="en-GB" dirty="0"/>
          </a:p>
        </p:txBody>
      </p:sp>
      <p:sp>
        <p:nvSpPr>
          <p:cNvPr id="11" name="OFF_institute"/>
          <p:cNvSpPr/>
          <p:nvPr userDrawn="1"/>
        </p:nvSpPr>
        <p:spPr>
          <a:xfrm>
            <a:off x="6915601" y="6172958"/>
            <a:ext cx="3340799" cy="352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da-DK" sz="900" b="1" i="0" cap="all" baseline="0" dirty="0" err="1">
                <a:solidFill>
                  <a:schemeClr val="tx1"/>
                </a:solidFill>
              </a:rPr>
              <a:t>Department of Marketing &amp; Management</a:t>
            </a:r>
          </a:p>
        </p:txBody>
      </p:sp>
      <p:sp>
        <p:nvSpPr>
          <p:cNvPr id="15" name="Pladsholder til indhold 13"/>
          <p:cNvSpPr>
            <a:spLocks noGrp="1"/>
          </p:cNvSpPr>
          <p:nvPr>
            <p:ph sz="quarter" idx="13"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2903295980"/>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dhold og billede">
    <p:spTree>
      <p:nvGrpSpPr>
        <p:cNvPr id="1" name=""/>
        <p:cNvGrpSpPr/>
        <p:nvPr/>
      </p:nvGrpSpPr>
      <p:grpSpPr>
        <a:xfrm>
          <a:off x="0" y="0"/>
          <a:ext cx="0" cy="0"/>
          <a:chOff x="0" y="0"/>
          <a:chExt cx="0" cy="0"/>
        </a:xfrm>
      </p:grpSpPr>
      <p:sp>
        <p:nvSpPr>
          <p:cNvPr id="7" name="Titel 1"/>
          <p:cNvSpPr>
            <a:spLocks noGrp="1"/>
          </p:cNvSpPr>
          <p:nvPr>
            <p:ph type="title" hasCustomPrompt="1"/>
          </p:nvPr>
        </p:nvSpPr>
        <p:spPr/>
        <p:txBody>
          <a:bodyPr/>
          <a:lstStyle/>
          <a:p>
            <a:r>
              <a:rPr lang="da-DK" dirty="0"/>
              <a:t>Klik for at indsætte overskrift i maksimalt 2 linjer</a:t>
            </a:r>
          </a:p>
        </p:txBody>
      </p:sp>
      <p:sp>
        <p:nvSpPr>
          <p:cNvPr id="3" name="Content Placeholder 2"/>
          <p:cNvSpPr>
            <a:spLocks noGrp="1"/>
          </p:cNvSpPr>
          <p:nvPr>
            <p:ph idx="1" hasCustomPrompt="1"/>
          </p:nvPr>
        </p:nvSpPr>
        <p:spPr>
          <a:xfrm>
            <a:off x="406305" y="1989138"/>
            <a:ext cx="5947200" cy="3852862"/>
          </a:xfrm>
        </p:spPr>
        <p:txBody>
          <a:bodyPr/>
          <a:lstStyle>
            <a:lvl1pPr marL="0" indent="0">
              <a:lnSpc>
                <a:spcPct val="83000"/>
              </a:lnSpc>
              <a:spcBef>
                <a:spcPts val="0"/>
              </a:spcBef>
              <a:spcAft>
                <a:spcPts val="900"/>
              </a:spcAft>
              <a:buFont typeface="Arial" panose="020B0604020202020204" pitchFamily="34" charset="0"/>
              <a:buChar char="​"/>
              <a:defRPr sz="2000" b="1"/>
            </a:lvl1pPr>
            <a:lvl2pPr marL="252000" indent="-252000">
              <a:lnSpc>
                <a:spcPct val="100000"/>
              </a:lnSpc>
              <a:spcBef>
                <a:spcPts val="600"/>
              </a:spcBef>
              <a:defRPr sz="1600"/>
            </a:lvl2pPr>
            <a:lvl3pPr marL="468000" indent="-216000">
              <a:lnSpc>
                <a:spcPct val="100000"/>
              </a:lnSpc>
              <a:defRPr sz="1400"/>
            </a:lvl3pPr>
            <a:lvl4pPr marL="648000" indent="-180000">
              <a:lnSpc>
                <a:spcPct val="100000"/>
              </a:lnSpc>
              <a:defRPr sz="1200"/>
            </a:lvl4pPr>
            <a:lvl5pPr marL="648000" indent="-180000">
              <a:lnSpc>
                <a:spcPct val="100000"/>
              </a:lnSpc>
              <a:defRPr sz="1200"/>
            </a:lvl5pPr>
            <a:lvl6pPr marL="639450" indent="-171450">
              <a:lnSpc>
                <a:spcPct val="100000"/>
              </a:lnSpc>
              <a:buFont typeface="Arial" panose="020B0604020202020204" pitchFamily="34" charset="0"/>
              <a:buChar char="•"/>
              <a:defRPr sz="1200"/>
            </a:lvl6pPr>
            <a:lvl7pPr marL="648000" indent="-180000">
              <a:lnSpc>
                <a:spcPct val="100000"/>
              </a:lnSpc>
              <a:defRPr sz="1200"/>
            </a:lvl7pPr>
            <a:lvl8pPr marL="648000" indent="-180000">
              <a:lnSpc>
                <a:spcPct val="100000"/>
              </a:lnSpc>
              <a:defRPr sz="1200"/>
            </a:lvl8pPr>
            <a:lvl9pPr marL="648000" indent="-180000">
              <a:lnSpc>
                <a:spcPct val="100000"/>
              </a:lnSpc>
              <a:defRPr sz="1200"/>
            </a:lvl9pPr>
          </a:lstStyle>
          <a:p>
            <a:pPr lvl="0"/>
            <a:r>
              <a:rPr lang="da-DK" dirty="0"/>
              <a:t>Klik for at indsætte underoverskrift,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billede 3"/>
          <p:cNvSpPr>
            <a:spLocks noGrp="1"/>
          </p:cNvSpPr>
          <p:nvPr>
            <p:ph type="pic" sz="quarter" idx="13"/>
          </p:nvPr>
        </p:nvSpPr>
        <p:spPr>
          <a:xfrm>
            <a:off x="6710400" y="1989138"/>
            <a:ext cx="5079348" cy="3830900"/>
          </a:xfrm>
          <a:solidFill>
            <a:schemeClr val="bg1">
              <a:lumMod val="85000"/>
            </a:schemeClr>
          </a:solidFill>
        </p:spPr>
        <p:txBody>
          <a:bodyPr/>
          <a:lstStyle>
            <a:lvl1pPr marL="0" indent="0" algn="ctr">
              <a:buNone/>
              <a:defRPr sz="2000"/>
            </a:lvl1pPr>
          </a:lstStyle>
          <a:p>
            <a:endParaRPr lang="da-DK" dirty="0"/>
          </a:p>
        </p:txBody>
      </p:sp>
      <p:sp>
        <p:nvSpPr>
          <p:cNvPr id="8" name="Date_DateCustomA" hidden="1"/>
          <p:cNvSpPr>
            <a:spLocks noGrp="1"/>
          </p:cNvSpPr>
          <p:nvPr>
            <p:ph type="dt" sz="half" idx="14"/>
          </p:nvPr>
        </p:nvSpPr>
        <p:spPr>
          <a:xfrm>
            <a:off x="410400" y="6603216"/>
            <a:ext cx="4086495" cy="180085"/>
          </a:xfrm>
        </p:spPr>
        <p:txBody>
          <a:bodyPr/>
          <a:lstStyle>
            <a:lvl1pPr>
              <a:defRPr sz="100" b="0">
                <a:solidFill>
                  <a:schemeClr val="bg1"/>
                </a:solidFill>
              </a:defRPr>
            </a:lvl1pPr>
          </a:lstStyle>
          <a:p>
            <a:r>
              <a:rPr lang="en-GB" dirty="0"/>
              <a:t>20 June 2018</a:t>
            </a:r>
          </a:p>
        </p:txBody>
      </p:sp>
      <p:sp>
        <p:nvSpPr>
          <p:cNvPr id="9" name="OFF_institute_" hidden="1"/>
          <p:cNvSpPr>
            <a:spLocks noGrp="1"/>
          </p:cNvSpPr>
          <p:nvPr>
            <p:ph type="ftr" sz="quarter" idx="15"/>
          </p:nvPr>
        </p:nvSpPr>
        <p:spPr>
          <a:xfrm>
            <a:off x="6915600" y="6484544"/>
            <a:ext cx="3340800" cy="352190"/>
          </a:xfrm>
        </p:spPr>
        <p:txBody>
          <a:bodyPr/>
          <a:lstStyle>
            <a:lvl1pPr>
              <a:defRPr sz="100"/>
            </a:lvl1pPr>
          </a:lstStyle>
          <a:p>
            <a:r>
              <a:rPr lang="en-GB" dirty="0"/>
              <a:t>Department of Marketing &amp; Management</a:t>
            </a:r>
          </a:p>
        </p:txBody>
      </p:sp>
      <p:sp>
        <p:nvSpPr>
          <p:cNvPr id="11" name="Pladsholder til slidenummer 10"/>
          <p:cNvSpPr>
            <a:spLocks noGrp="1"/>
          </p:cNvSpPr>
          <p:nvPr>
            <p:ph type="sldNum" sz="quarter" idx="16"/>
          </p:nvPr>
        </p:nvSpPr>
        <p:spPr/>
        <p:txBody>
          <a:bodyPr/>
          <a:lstStyle/>
          <a:p>
            <a:fld id="{45D37B1E-C366-494F-A587-962AD9AABC83}" type="slidenum">
              <a:rPr lang="en-GB"/>
              <a:pPr/>
              <a:t>‹nr.›</a:t>
            </a:fld>
            <a:endParaRPr lang="en-GB" dirty="0"/>
          </a:p>
        </p:txBody>
      </p:sp>
      <p:sp>
        <p:nvSpPr>
          <p:cNvPr id="12" name="OFF_institute"/>
          <p:cNvSpPr/>
          <p:nvPr userDrawn="1"/>
        </p:nvSpPr>
        <p:spPr>
          <a:xfrm>
            <a:off x="6915601" y="6172958"/>
            <a:ext cx="3340799" cy="352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da-DK" sz="900" b="1" i="0" cap="all" baseline="0" dirty="0" err="1">
                <a:solidFill>
                  <a:schemeClr val="tx1"/>
                </a:solidFill>
              </a:rPr>
              <a:t>Department of Marketing &amp; Management</a:t>
            </a:r>
          </a:p>
        </p:txBody>
      </p:sp>
      <p:sp>
        <p:nvSpPr>
          <p:cNvPr id="14" name="Pladsholder til indhold 13"/>
          <p:cNvSpPr>
            <a:spLocks noGrp="1"/>
          </p:cNvSpPr>
          <p:nvPr>
            <p:ph sz="quarter" idx="17"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2172234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dhold og billede hvidt logo">
    <p:spTree>
      <p:nvGrpSpPr>
        <p:cNvPr id="1" name=""/>
        <p:cNvGrpSpPr/>
        <p:nvPr/>
      </p:nvGrpSpPr>
      <p:grpSpPr>
        <a:xfrm>
          <a:off x="0" y="0"/>
          <a:ext cx="0" cy="0"/>
          <a:chOff x="0" y="0"/>
          <a:chExt cx="0" cy="0"/>
        </a:xfrm>
      </p:grpSpPr>
      <p:sp>
        <p:nvSpPr>
          <p:cNvPr id="8" name="Titel 1"/>
          <p:cNvSpPr>
            <a:spLocks noGrp="1"/>
          </p:cNvSpPr>
          <p:nvPr>
            <p:ph type="title" hasCustomPrompt="1"/>
          </p:nvPr>
        </p:nvSpPr>
        <p:spPr>
          <a:xfrm>
            <a:off x="377748" y="453600"/>
            <a:ext cx="5975757" cy="1248208"/>
          </a:xfrm>
        </p:spPr>
        <p:txBody>
          <a:bodyPr/>
          <a:lstStyle>
            <a:lvl1pPr>
              <a:defRPr/>
            </a:lvl1pPr>
          </a:lstStyle>
          <a:p>
            <a:r>
              <a:rPr lang="da-DK" dirty="0"/>
              <a:t>Overskrift i maksimalt 2 linjer</a:t>
            </a:r>
          </a:p>
        </p:txBody>
      </p:sp>
      <p:sp>
        <p:nvSpPr>
          <p:cNvPr id="3" name="Content Placeholder 2"/>
          <p:cNvSpPr>
            <a:spLocks noGrp="1"/>
          </p:cNvSpPr>
          <p:nvPr>
            <p:ph idx="1" hasCustomPrompt="1"/>
          </p:nvPr>
        </p:nvSpPr>
        <p:spPr>
          <a:xfrm>
            <a:off x="406305" y="1989138"/>
            <a:ext cx="5947200" cy="3852862"/>
          </a:xfrm>
        </p:spPr>
        <p:txBody>
          <a:bodyPr/>
          <a:lstStyle>
            <a:lvl1pPr marL="0" indent="0">
              <a:lnSpc>
                <a:spcPct val="83000"/>
              </a:lnSpc>
              <a:spcBef>
                <a:spcPts val="0"/>
              </a:spcBef>
              <a:spcAft>
                <a:spcPts val="900"/>
              </a:spcAft>
              <a:buFont typeface="Arial" panose="020B0604020202020204" pitchFamily="34" charset="0"/>
              <a:buChar char="​"/>
              <a:defRPr sz="2000" b="1"/>
            </a:lvl1pPr>
            <a:lvl2pPr marL="252000" indent="-252000">
              <a:lnSpc>
                <a:spcPct val="100000"/>
              </a:lnSpc>
              <a:spcBef>
                <a:spcPts val="600"/>
              </a:spcBef>
              <a:defRPr sz="1600"/>
            </a:lvl2pPr>
            <a:lvl3pPr marL="468000" indent="-216000">
              <a:lnSpc>
                <a:spcPct val="100000"/>
              </a:lnSpc>
              <a:defRPr sz="1400"/>
            </a:lvl3pPr>
            <a:lvl4pPr marL="648000" indent="-180000">
              <a:lnSpc>
                <a:spcPct val="100000"/>
              </a:lnSpc>
              <a:defRPr sz="1200"/>
            </a:lvl4pPr>
            <a:lvl5pPr marL="648000" indent="-180000">
              <a:lnSpc>
                <a:spcPct val="100000"/>
              </a:lnSpc>
              <a:defRPr sz="1200"/>
            </a:lvl5pPr>
            <a:lvl6pPr marL="648000" indent="-180000">
              <a:lnSpc>
                <a:spcPct val="100000"/>
              </a:lnSpc>
              <a:defRPr sz="1200"/>
            </a:lvl6pPr>
            <a:lvl7pPr marL="648000" indent="-180000">
              <a:lnSpc>
                <a:spcPct val="100000"/>
              </a:lnSpc>
              <a:defRPr sz="1200"/>
            </a:lvl7pPr>
            <a:lvl8pPr marL="648000" indent="-180000">
              <a:lnSpc>
                <a:spcPct val="100000"/>
              </a:lnSpc>
              <a:defRPr sz="1200"/>
            </a:lvl8pPr>
            <a:lvl9pPr marL="648000" indent="-180000">
              <a:lnSpc>
                <a:spcPct val="100000"/>
              </a:lnSpc>
              <a:defRPr sz="1200"/>
            </a:lvl9pPr>
          </a:lstStyle>
          <a:p>
            <a:pPr lvl="0"/>
            <a:r>
              <a:rPr lang="da-DK" dirty="0"/>
              <a:t>Klik for at indsætte underoverskrift,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billede 3"/>
          <p:cNvSpPr>
            <a:spLocks noGrp="1"/>
          </p:cNvSpPr>
          <p:nvPr>
            <p:ph type="pic" sz="quarter" idx="13"/>
          </p:nvPr>
        </p:nvSpPr>
        <p:spPr>
          <a:xfrm>
            <a:off x="6710401" y="0"/>
            <a:ext cx="5481600" cy="6845756"/>
          </a:xfrm>
          <a:solidFill>
            <a:schemeClr val="bg1">
              <a:lumMod val="85000"/>
            </a:schemeClr>
          </a:solidFill>
        </p:spPr>
        <p:txBody>
          <a:bodyPr/>
          <a:lstStyle>
            <a:lvl1pPr marL="0" indent="0" algn="ctr">
              <a:buNone/>
              <a:defRPr sz="2000"/>
            </a:lvl1pPr>
          </a:lstStyle>
          <a:p>
            <a:endParaRPr lang="da-DK" dirty="0"/>
          </a:p>
        </p:txBody>
      </p:sp>
      <p:sp>
        <p:nvSpPr>
          <p:cNvPr id="9" name="Pladsholder til logo"/>
          <p:cNvSpPr>
            <a:spLocks noGrp="1"/>
          </p:cNvSpPr>
          <p:nvPr>
            <p:ph type="body" sz="quarter" idx="14" hasCustomPrompt="1"/>
          </p:nvPr>
        </p:nvSpPr>
        <p:spPr>
          <a:xfrm>
            <a:off x="10540800" y="6174000"/>
            <a:ext cx="1249200" cy="338400"/>
          </a:xfrm>
          <a:blipFill>
            <a:blip r:embed="rId2"/>
            <a:stretch>
              <a:fillRect/>
            </a:stretch>
          </a:blipFill>
        </p:spPr>
        <p:txBody>
          <a:bodyPr/>
          <a:lstStyle>
            <a:lvl1pPr marL="0" indent="0">
              <a:buNone/>
              <a:defRPr sz="100"/>
            </a:lvl1pPr>
          </a:lstStyle>
          <a:p>
            <a:pPr lvl="0"/>
            <a:r>
              <a:rPr lang="da-DK" dirty="0"/>
              <a:t>.</a:t>
            </a:r>
          </a:p>
        </p:txBody>
      </p:sp>
      <p:sp>
        <p:nvSpPr>
          <p:cNvPr id="11" name="Date_DateCustomA" hidden="1"/>
          <p:cNvSpPr>
            <a:spLocks noGrp="1"/>
          </p:cNvSpPr>
          <p:nvPr>
            <p:ph type="dt" sz="half" idx="15"/>
          </p:nvPr>
        </p:nvSpPr>
        <p:spPr>
          <a:xfrm>
            <a:off x="410400" y="6610526"/>
            <a:ext cx="4086495" cy="180085"/>
          </a:xfrm>
        </p:spPr>
        <p:txBody>
          <a:bodyPr/>
          <a:lstStyle>
            <a:lvl1pPr>
              <a:defRPr sz="100" b="0">
                <a:solidFill>
                  <a:schemeClr val="bg1"/>
                </a:solidFill>
              </a:defRPr>
            </a:lvl1pPr>
          </a:lstStyle>
          <a:p>
            <a:r>
              <a:rPr lang="en-GB" dirty="0"/>
              <a:t>20 June 2018</a:t>
            </a:r>
          </a:p>
        </p:txBody>
      </p:sp>
      <p:sp>
        <p:nvSpPr>
          <p:cNvPr id="12" name="OFF_institute"/>
          <p:cNvSpPr>
            <a:spLocks noGrp="1"/>
          </p:cNvSpPr>
          <p:nvPr>
            <p:ph type="ftr" sz="quarter" idx="16"/>
          </p:nvPr>
        </p:nvSpPr>
        <p:spPr>
          <a:xfrm>
            <a:off x="6915150" y="6172958"/>
            <a:ext cx="3341250" cy="352190"/>
          </a:xfrm>
        </p:spPr>
        <p:txBody>
          <a:bodyPr/>
          <a:lstStyle>
            <a:lvl1pPr>
              <a:defRPr>
                <a:solidFill>
                  <a:schemeClr val="bg1"/>
                </a:solidFill>
              </a:defRPr>
            </a:lvl1pPr>
          </a:lstStyle>
          <a:p>
            <a:r>
              <a:rPr lang="en-GB" dirty="0"/>
              <a:t>Department of Marketing &amp; Management</a:t>
            </a:r>
          </a:p>
        </p:txBody>
      </p:sp>
      <p:sp>
        <p:nvSpPr>
          <p:cNvPr id="13" name="Pladsholder til slidenummer 12"/>
          <p:cNvSpPr>
            <a:spLocks noGrp="1"/>
          </p:cNvSpPr>
          <p:nvPr>
            <p:ph type="sldNum" sz="quarter" idx="17"/>
          </p:nvPr>
        </p:nvSpPr>
        <p:spPr/>
        <p:txBody>
          <a:bodyPr/>
          <a:lstStyle/>
          <a:p>
            <a:fld id="{45D37B1E-C366-494F-A587-962AD9AABC83}" type="slidenum">
              <a:rPr lang="en-GB"/>
              <a:pPr/>
              <a:t>‹nr.›</a:t>
            </a:fld>
            <a:endParaRPr lang="en-GB" dirty="0"/>
          </a:p>
        </p:txBody>
      </p:sp>
      <p:sp>
        <p:nvSpPr>
          <p:cNvPr id="15" name="Pladsholder til indhold 13"/>
          <p:cNvSpPr>
            <a:spLocks noGrp="1"/>
          </p:cNvSpPr>
          <p:nvPr>
            <p:ph sz="quarter" idx="18"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23072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dhold og billede sort logo">
    <p:spTree>
      <p:nvGrpSpPr>
        <p:cNvPr id="1" name=""/>
        <p:cNvGrpSpPr/>
        <p:nvPr/>
      </p:nvGrpSpPr>
      <p:grpSpPr>
        <a:xfrm>
          <a:off x="0" y="0"/>
          <a:ext cx="0" cy="0"/>
          <a:chOff x="0" y="0"/>
          <a:chExt cx="0" cy="0"/>
        </a:xfrm>
      </p:grpSpPr>
      <p:sp>
        <p:nvSpPr>
          <p:cNvPr id="8" name="Titel 1"/>
          <p:cNvSpPr>
            <a:spLocks noGrp="1"/>
          </p:cNvSpPr>
          <p:nvPr>
            <p:ph type="title" hasCustomPrompt="1"/>
          </p:nvPr>
        </p:nvSpPr>
        <p:spPr>
          <a:xfrm>
            <a:off x="377748" y="453600"/>
            <a:ext cx="5975757" cy="1248208"/>
          </a:xfrm>
        </p:spPr>
        <p:txBody>
          <a:bodyPr/>
          <a:lstStyle/>
          <a:p>
            <a:r>
              <a:rPr lang="da-DK" dirty="0"/>
              <a:t>Overskrift i maksimalt 2 linjer</a:t>
            </a:r>
          </a:p>
        </p:txBody>
      </p:sp>
      <p:sp>
        <p:nvSpPr>
          <p:cNvPr id="14" name="Content Placeholder 2"/>
          <p:cNvSpPr>
            <a:spLocks noGrp="1"/>
          </p:cNvSpPr>
          <p:nvPr>
            <p:ph idx="1" hasCustomPrompt="1"/>
          </p:nvPr>
        </p:nvSpPr>
        <p:spPr>
          <a:xfrm>
            <a:off x="406305" y="1989138"/>
            <a:ext cx="5947200" cy="3852862"/>
          </a:xfrm>
        </p:spPr>
        <p:txBody>
          <a:bodyPr/>
          <a:lstStyle>
            <a:lvl1pPr marL="0" indent="0">
              <a:lnSpc>
                <a:spcPct val="83000"/>
              </a:lnSpc>
              <a:spcBef>
                <a:spcPts val="0"/>
              </a:spcBef>
              <a:spcAft>
                <a:spcPts val="900"/>
              </a:spcAft>
              <a:buFont typeface="Arial" panose="020B0604020202020204" pitchFamily="34" charset="0"/>
              <a:buChar char="​"/>
              <a:defRPr sz="2000" b="1"/>
            </a:lvl1pPr>
            <a:lvl2pPr marL="252000" indent="-252000">
              <a:lnSpc>
                <a:spcPct val="100000"/>
              </a:lnSpc>
              <a:spcBef>
                <a:spcPts val="600"/>
              </a:spcBef>
              <a:defRPr sz="1600"/>
            </a:lvl2pPr>
            <a:lvl3pPr marL="468000" indent="-216000">
              <a:lnSpc>
                <a:spcPct val="100000"/>
              </a:lnSpc>
              <a:defRPr sz="1400"/>
            </a:lvl3pPr>
            <a:lvl4pPr marL="648000" indent="-180000">
              <a:lnSpc>
                <a:spcPct val="100000"/>
              </a:lnSpc>
              <a:defRPr sz="1200"/>
            </a:lvl4pPr>
            <a:lvl5pPr marL="648000" indent="-180000">
              <a:lnSpc>
                <a:spcPct val="100000"/>
              </a:lnSpc>
              <a:defRPr sz="1200"/>
            </a:lvl5pPr>
            <a:lvl6pPr marL="648000" indent="-180000">
              <a:lnSpc>
                <a:spcPct val="100000"/>
              </a:lnSpc>
              <a:defRPr sz="1200"/>
            </a:lvl6pPr>
            <a:lvl7pPr marL="648000" indent="-180000">
              <a:lnSpc>
                <a:spcPct val="100000"/>
              </a:lnSpc>
              <a:defRPr sz="1200"/>
            </a:lvl7pPr>
            <a:lvl8pPr marL="648000" indent="-180000">
              <a:lnSpc>
                <a:spcPct val="100000"/>
              </a:lnSpc>
              <a:defRPr sz="1200"/>
            </a:lvl8pPr>
            <a:lvl9pPr marL="648000" indent="-180000">
              <a:lnSpc>
                <a:spcPct val="100000"/>
              </a:lnSpc>
              <a:defRPr sz="1200"/>
            </a:lvl9pPr>
          </a:lstStyle>
          <a:p>
            <a:pPr lvl="0"/>
            <a:r>
              <a:rPr lang="da-DK" dirty="0"/>
              <a:t>Klik for at indsætte underoverskrift,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Pladsholder til billede 3"/>
          <p:cNvSpPr>
            <a:spLocks noGrp="1"/>
          </p:cNvSpPr>
          <p:nvPr>
            <p:ph type="pic" sz="quarter" idx="13"/>
          </p:nvPr>
        </p:nvSpPr>
        <p:spPr>
          <a:xfrm>
            <a:off x="6710401" y="0"/>
            <a:ext cx="5481600" cy="6845756"/>
          </a:xfrm>
          <a:solidFill>
            <a:schemeClr val="bg1">
              <a:lumMod val="85000"/>
            </a:schemeClr>
          </a:solidFill>
        </p:spPr>
        <p:txBody>
          <a:bodyPr/>
          <a:lstStyle>
            <a:lvl1pPr marL="0" indent="0" algn="ctr">
              <a:buNone/>
              <a:defRPr sz="2000"/>
            </a:lvl1pPr>
          </a:lstStyle>
          <a:p>
            <a:endParaRPr lang="da-DK" dirty="0"/>
          </a:p>
        </p:txBody>
      </p:sp>
      <p:sp>
        <p:nvSpPr>
          <p:cNvPr id="9" name="Pladsholder til logo"/>
          <p:cNvSpPr>
            <a:spLocks noGrp="1"/>
          </p:cNvSpPr>
          <p:nvPr>
            <p:ph type="body" sz="quarter" idx="14" hasCustomPrompt="1"/>
          </p:nvPr>
        </p:nvSpPr>
        <p:spPr>
          <a:xfrm>
            <a:off x="10540800" y="6174000"/>
            <a:ext cx="1249200" cy="338400"/>
          </a:xfrm>
          <a:blipFill>
            <a:blip r:embed="rId2"/>
            <a:stretch>
              <a:fillRect/>
            </a:stretch>
          </a:blipFill>
        </p:spPr>
        <p:txBody>
          <a:bodyPr/>
          <a:lstStyle>
            <a:lvl1pPr marL="0" indent="0">
              <a:buNone/>
              <a:defRPr sz="100"/>
            </a:lvl1pPr>
          </a:lstStyle>
          <a:p>
            <a:pPr lvl="0"/>
            <a:r>
              <a:rPr lang="da-DK" dirty="0"/>
              <a:t>.</a:t>
            </a:r>
          </a:p>
        </p:txBody>
      </p:sp>
      <p:sp>
        <p:nvSpPr>
          <p:cNvPr id="11" name="Date_DateCustomA" hidden="1"/>
          <p:cNvSpPr>
            <a:spLocks noGrp="1"/>
          </p:cNvSpPr>
          <p:nvPr>
            <p:ph type="dt" sz="half" idx="15"/>
          </p:nvPr>
        </p:nvSpPr>
        <p:spPr>
          <a:xfrm>
            <a:off x="410400" y="6610526"/>
            <a:ext cx="4086495" cy="180085"/>
          </a:xfrm>
        </p:spPr>
        <p:txBody>
          <a:bodyPr/>
          <a:lstStyle>
            <a:lvl1pPr>
              <a:defRPr sz="100" b="0">
                <a:solidFill>
                  <a:schemeClr val="bg1"/>
                </a:solidFill>
              </a:defRPr>
            </a:lvl1pPr>
          </a:lstStyle>
          <a:p>
            <a:r>
              <a:rPr lang="en-GB" dirty="0"/>
              <a:t>20 June 2018</a:t>
            </a:r>
          </a:p>
        </p:txBody>
      </p:sp>
      <p:sp>
        <p:nvSpPr>
          <p:cNvPr id="12" name="OFF_institute"/>
          <p:cNvSpPr>
            <a:spLocks noGrp="1"/>
          </p:cNvSpPr>
          <p:nvPr>
            <p:ph type="ftr" sz="quarter" idx="16"/>
          </p:nvPr>
        </p:nvSpPr>
        <p:spPr>
          <a:xfrm>
            <a:off x="6915150" y="6172958"/>
            <a:ext cx="3341250" cy="352190"/>
          </a:xfrm>
        </p:spPr>
        <p:txBody>
          <a:bodyPr/>
          <a:lstStyle>
            <a:lvl1pPr>
              <a:defRPr>
                <a:solidFill>
                  <a:schemeClr val="tx1"/>
                </a:solidFill>
              </a:defRPr>
            </a:lvl1pPr>
          </a:lstStyle>
          <a:p>
            <a:r>
              <a:rPr lang="en-GB" dirty="0"/>
              <a:t>Department of Marketing &amp; Management</a:t>
            </a:r>
          </a:p>
        </p:txBody>
      </p:sp>
      <p:sp>
        <p:nvSpPr>
          <p:cNvPr id="13" name="Pladsholder til slidenummer 12"/>
          <p:cNvSpPr>
            <a:spLocks noGrp="1"/>
          </p:cNvSpPr>
          <p:nvPr>
            <p:ph type="sldNum" sz="quarter" idx="17"/>
          </p:nvPr>
        </p:nvSpPr>
        <p:spPr/>
        <p:txBody>
          <a:bodyPr/>
          <a:lstStyle/>
          <a:p>
            <a:fld id="{45D37B1E-C366-494F-A587-962AD9AABC83}" type="slidenum">
              <a:rPr lang="en-GB"/>
              <a:pPr/>
              <a:t>‹nr.›</a:t>
            </a:fld>
            <a:endParaRPr lang="en-GB" dirty="0"/>
          </a:p>
        </p:txBody>
      </p:sp>
      <p:sp>
        <p:nvSpPr>
          <p:cNvPr id="16" name="Pladsholder til indhold 13"/>
          <p:cNvSpPr>
            <a:spLocks noGrp="1"/>
          </p:cNvSpPr>
          <p:nvPr>
            <p:ph sz="quarter" idx="18"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17802380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dhold og hvid tekst, mørk bund  ">
    <p:spTree>
      <p:nvGrpSpPr>
        <p:cNvPr id="1" name=""/>
        <p:cNvGrpSpPr/>
        <p:nvPr/>
      </p:nvGrpSpPr>
      <p:grpSpPr>
        <a:xfrm>
          <a:off x="0" y="0"/>
          <a:ext cx="0" cy="0"/>
          <a:chOff x="0" y="0"/>
          <a:chExt cx="0" cy="0"/>
        </a:xfrm>
      </p:grpSpPr>
      <p:sp>
        <p:nvSpPr>
          <p:cNvPr id="14" name="Baggrund rød"/>
          <p:cNvSpPr/>
          <p:nvPr userDrawn="1"/>
        </p:nvSpPr>
        <p:spPr>
          <a:xfrm>
            <a:off x="6094800" y="0"/>
            <a:ext cx="6098400" cy="6858000"/>
          </a:xfrm>
          <a:prstGeom prst="rect">
            <a:avLst/>
          </a:prstGeom>
          <a:solidFill>
            <a:srgbClr val="4E5B3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8" name="Titel 1"/>
          <p:cNvSpPr>
            <a:spLocks noGrp="1"/>
          </p:cNvSpPr>
          <p:nvPr>
            <p:ph type="title" hasCustomPrompt="1"/>
          </p:nvPr>
        </p:nvSpPr>
        <p:spPr>
          <a:xfrm>
            <a:off x="377749" y="453600"/>
            <a:ext cx="5360156" cy="1248208"/>
          </a:xfrm>
        </p:spPr>
        <p:txBody>
          <a:bodyPr/>
          <a:lstStyle/>
          <a:p>
            <a:r>
              <a:rPr lang="da-DK" dirty="0"/>
              <a:t>Overskrift i maksimalt 2 linjer</a:t>
            </a:r>
          </a:p>
        </p:txBody>
      </p:sp>
      <p:sp>
        <p:nvSpPr>
          <p:cNvPr id="3" name="Content Placeholder 2"/>
          <p:cNvSpPr>
            <a:spLocks noGrp="1"/>
          </p:cNvSpPr>
          <p:nvPr>
            <p:ph idx="1" hasCustomPrompt="1"/>
          </p:nvPr>
        </p:nvSpPr>
        <p:spPr>
          <a:xfrm>
            <a:off x="406305" y="1989138"/>
            <a:ext cx="5331599" cy="3852862"/>
          </a:xfrm>
        </p:spPr>
        <p:txBody>
          <a:bodyPr/>
          <a:lstStyle>
            <a:lvl1pPr marL="0" indent="0">
              <a:lnSpc>
                <a:spcPct val="83000"/>
              </a:lnSpc>
              <a:spcBef>
                <a:spcPts val="0"/>
              </a:spcBef>
              <a:spcAft>
                <a:spcPts val="900"/>
              </a:spcAft>
              <a:buFont typeface="Arial" panose="020B0604020202020204" pitchFamily="34" charset="0"/>
              <a:buChar char="​"/>
              <a:defRPr sz="2000" b="1"/>
            </a:lvl1pPr>
            <a:lvl2pPr marL="252000" indent="-252000">
              <a:lnSpc>
                <a:spcPct val="100000"/>
              </a:lnSpc>
              <a:spcBef>
                <a:spcPts val="600"/>
              </a:spcBef>
              <a:defRPr sz="1600"/>
            </a:lvl2pPr>
            <a:lvl3pPr marL="468000" indent="-216000">
              <a:lnSpc>
                <a:spcPct val="100000"/>
              </a:lnSpc>
              <a:defRPr sz="1400"/>
            </a:lvl3pPr>
            <a:lvl4pPr marL="648000" indent="-180000">
              <a:lnSpc>
                <a:spcPct val="100000"/>
              </a:lnSpc>
              <a:defRPr sz="1200"/>
            </a:lvl4pPr>
            <a:lvl5pPr marL="648000" indent="-180000">
              <a:lnSpc>
                <a:spcPct val="100000"/>
              </a:lnSpc>
              <a:defRPr sz="1200"/>
            </a:lvl5pPr>
            <a:lvl6pPr marL="648000" indent="-180000">
              <a:lnSpc>
                <a:spcPct val="100000"/>
              </a:lnSpc>
              <a:defRPr sz="1200"/>
            </a:lvl6pPr>
            <a:lvl7pPr marL="648000" indent="-180000">
              <a:lnSpc>
                <a:spcPct val="100000"/>
              </a:lnSpc>
              <a:defRPr sz="1200"/>
            </a:lvl7pPr>
            <a:lvl8pPr marL="648000" indent="-180000">
              <a:lnSpc>
                <a:spcPct val="100000"/>
              </a:lnSpc>
              <a:defRPr sz="1200"/>
            </a:lvl8pPr>
            <a:lvl9pPr marL="648000" indent="-180000">
              <a:lnSpc>
                <a:spcPct val="100000"/>
              </a:lnSpc>
              <a:defRPr sz="1200"/>
            </a:lvl9pPr>
          </a:lstStyle>
          <a:p>
            <a:pPr lvl="0"/>
            <a:r>
              <a:rPr lang="da-DK" dirty="0"/>
              <a:t>Klik for at indsætte underoverskrift,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tekst 3"/>
          <p:cNvSpPr>
            <a:spLocks noGrp="1"/>
          </p:cNvSpPr>
          <p:nvPr>
            <p:ph type="body" sz="quarter" idx="19" hasCustomPrompt="1"/>
          </p:nvPr>
        </p:nvSpPr>
        <p:spPr>
          <a:xfrm>
            <a:off x="6094799" y="0"/>
            <a:ext cx="6097201" cy="6858000"/>
          </a:xfrm>
        </p:spPr>
        <p:txBody>
          <a:bodyPr lIns="356400" tIns="1990800" rIns="410400" bIns="1015200"/>
          <a:lstStyle>
            <a:lvl1pPr marL="0" indent="0">
              <a:lnSpc>
                <a:spcPct val="83000"/>
              </a:lnSpc>
              <a:spcBef>
                <a:spcPts val="0"/>
              </a:spcBef>
              <a:spcAft>
                <a:spcPts val="900"/>
              </a:spcAft>
              <a:buFont typeface="Arial" panose="020B0604020202020204" pitchFamily="34" charset="0"/>
              <a:buChar char="​"/>
              <a:defRPr sz="2000" b="1" baseline="0">
                <a:solidFill>
                  <a:schemeClr val="bg1"/>
                </a:solidFill>
              </a:defRPr>
            </a:lvl1pPr>
            <a:lvl2pPr marL="0" indent="0">
              <a:lnSpc>
                <a:spcPct val="100000"/>
              </a:lnSpc>
              <a:buFont typeface="Arial" panose="020B0604020202020204" pitchFamily="34" charset="0"/>
              <a:buChar char="​"/>
              <a:defRPr sz="1600">
                <a:solidFill>
                  <a:schemeClr val="bg1"/>
                </a:solidFill>
              </a:defRPr>
            </a:lvl2pPr>
            <a:lvl3pPr marL="252000" indent="-252000">
              <a:lnSpc>
                <a:spcPct val="100000"/>
              </a:lnSpc>
              <a:defRPr sz="1600">
                <a:solidFill>
                  <a:schemeClr val="bg1"/>
                </a:solidFill>
              </a:defRPr>
            </a:lvl3pPr>
            <a:lvl4pPr marL="504000" indent="-216000">
              <a:lnSpc>
                <a:spcPct val="100000"/>
              </a:lnSpc>
              <a:defRPr sz="1400">
                <a:solidFill>
                  <a:schemeClr val="bg1"/>
                </a:solidFill>
              </a:defRPr>
            </a:lvl4pPr>
            <a:lvl5pPr marL="648000" indent="-180000">
              <a:lnSpc>
                <a:spcPct val="100000"/>
              </a:lnSpc>
              <a:defRPr sz="1200">
                <a:solidFill>
                  <a:schemeClr val="bg1"/>
                </a:solidFill>
              </a:defRPr>
            </a:lvl5pPr>
            <a:lvl6pPr marL="648000" indent="-180000">
              <a:lnSpc>
                <a:spcPct val="100000"/>
              </a:lnSpc>
              <a:defRPr sz="1200">
                <a:solidFill>
                  <a:schemeClr val="bg1"/>
                </a:solidFill>
              </a:defRPr>
            </a:lvl6pPr>
            <a:lvl7pPr marL="648000" indent="-180000">
              <a:lnSpc>
                <a:spcPct val="100000"/>
              </a:lnSpc>
              <a:defRPr sz="1200">
                <a:solidFill>
                  <a:schemeClr val="bg1"/>
                </a:solidFill>
              </a:defRPr>
            </a:lvl7pPr>
            <a:lvl8pPr marL="648000" indent="-180000">
              <a:lnSpc>
                <a:spcPct val="100000"/>
              </a:lnSpc>
              <a:defRPr sz="1200">
                <a:solidFill>
                  <a:schemeClr val="bg1"/>
                </a:solidFill>
              </a:defRPr>
            </a:lvl8pPr>
            <a:lvl9pPr marL="648000" indent="-180000">
              <a:lnSpc>
                <a:spcPct val="100000"/>
              </a:lnSpc>
              <a:defRPr sz="1200">
                <a:solidFill>
                  <a:schemeClr val="bg1"/>
                </a:solidFill>
              </a:defRPr>
            </a:lvl9pPr>
          </a:lstStyle>
          <a:p>
            <a:pPr lvl="0"/>
            <a:r>
              <a:rPr lang="da-DK" dirty="0"/>
              <a:t>Klik her og skift baggrundsfarve via Fyld farve. Klik for at indsætte underoverskrift, brug ENTER og så TAB-tasten for at få regular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tekst 4"/>
          <p:cNvSpPr>
            <a:spLocks noGrp="1"/>
          </p:cNvSpPr>
          <p:nvPr>
            <p:ph type="body" sz="quarter" idx="20" hasCustomPrompt="1"/>
          </p:nvPr>
        </p:nvSpPr>
        <p:spPr>
          <a:xfrm>
            <a:off x="6449239" y="452058"/>
            <a:ext cx="5331598" cy="521079"/>
          </a:xfrm>
        </p:spPr>
        <p:txBody>
          <a:bodyPr/>
          <a:lstStyle>
            <a:lvl1pPr marL="0" indent="0">
              <a:lnSpc>
                <a:spcPct val="83000"/>
              </a:lnSpc>
              <a:spcBef>
                <a:spcPts val="0"/>
              </a:spcBef>
              <a:buFont typeface="Arial" panose="020B0604020202020204" pitchFamily="34" charset="0"/>
              <a:buChar char="​"/>
              <a:defRPr sz="1500" cap="all">
                <a:solidFill>
                  <a:schemeClr val="bg1"/>
                </a:solidFill>
              </a:defRPr>
            </a:lvl1pPr>
            <a:lvl2pPr marL="0" indent="0">
              <a:lnSpc>
                <a:spcPct val="83000"/>
              </a:lnSpc>
              <a:spcBef>
                <a:spcPts val="0"/>
              </a:spcBef>
              <a:buFont typeface="Arial" panose="020B0604020202020204" pitchFamily="34" charset="0"/>
              <a:buChar char="​"/>
              <a:defRPr sz="1500" cap="all">
                <a:solidFill>
                  <a:schemeClr val="bg1"/>
                </a:solidFill>
              </a:defRPr>
            </a:lvl2pPr>
            <a:lvl3pPr marL="0" indent="0">
              <a:lnSpc>
                <a:spcPct val="83000"/>
              </a:lnSpc>
              <a:spcBef>
                <a:spcPts val="0"/>
              </a:spcBef>
              <a:buFont typeface="Arial" panose="020B0604020202020204" pitchFamily="34" charset="0"/>
              <a:buChar char="​"/>
              <a:defRPr sz="1500" cap="all">
                <a:solidFill>
                  <a:schemeClr val="bg1"/>
                </a:solidFill>
              </a:defRPr>
            </a:lvl3pPr>
            <a:lvl4pPr marL="0" indent="0">
              <a:lnSpc>
                <a:spcPct val="83000"/>
              </a:lnSpc>
              <a:spcBef>
                <a:spcPts val="0"/>
              </a:spcBef>
              <a:buFont typeface="Arial" panose="020B0604020202020204" pitchFamily="34" charset="0"/>
              <a:buChar char="​"/>
              <a:defRPr sz="1500" cap="all">
                <a:solidFill>
                  <a:schemeClr val="bg1"/>
                </a:solidFill>
              </a:defRPr>
            </a:lvl4pPr>
            <a:lvl5pPr marL="0" indent="0">
              <a:lnSpc>
                <a:spcPct val="83000"/>
              </a:lnSpc>
              <a:spcBef>
                <a:spcPts val="0"/>
              </a:spcBef>
              <a:buFont typeface="Arial" panose="020B0604020202020204" pitchFamily="34" charset="0"/>
              <a:buChar char="​"/>
              <a:defRPr sz="1500" cap="all">
                <a:solidFill>
                  <a:schemeClr val="bg1"/>
                </a:solidFill>
              </a:defRPr>
            </a:lvl5pPr>
            <a:lvl6pPr marL="0" indent="0">
              <a:lnSpc>
                <a:spcPct val="83000"/>
              </a:lnSpc>
              <a:spcBef>
                <a:spcPts val="0"/>
              </a:spcBef>
              <a:buFont typeface="Arial" panose="020B0604020202020204" pitchFamily="34" charset="0"/>
              <a:buChar char="​"/>
              <a:defRPr cap="all">
                <a:solidFill>
                  <a:schemeClr val="bg1"/>
                </a:solidFill>
              </a:defRPr>
            </a:lvl6pPr>
            <a:lvl7pPr marL="0" indent="0">
              <a:lnSpc>
                <a:spcPct val="83000"/>
              </a:lnSpc>
              <a:spcBef>
                <a:spcPts val="0"/>
              </a:spcBef>
              <a:buFont typeface="Arial" panose="020B0604020202020204" pitchFamily="34" charset="0"/>
              <a:buChar char="​"/>
              <a:defRPr cap="all">
                <a:solidFill>
                  <a:schemeClr val="bg1"/>
                </a:solidFill>
              </a:defRPr>
            </a:lvl7pPr>
            <a:lvl8pPr marL="0" indent="0">
              <a:lnSpc>
                <a:spcPct val="83000"/>
              </a:lnSpc>
              <a:spcBef>
                <a:spcPts val="0"/>
              </a:spcBef>
              <a:buFont typeface="Arial" panose="020B0604020202020204" pitchFamily="34" charset="0"/>
              <a:buChar char="​"/>
              <a:defRPr cap="all">
                <a:solidFill>
                  <a:schemeClr val="bg1"/>
                </a:solidFill>
              </a:defRPr>
            </a:lvl8pPr>
            <a:lvl9pPr marL="0" indent="0">
              <a:lnSpc>
                <a:spcPct val="83000"/>
              </a:lnSpc>
              <a:spcBef>
                <a:spcPts val="0"/>
              </a:spcBef>
              <a:buFont typeface="Arial" panose="020B0604020202020204" pitchFamily="34" charset="0"/>
              <a:buChar char="​"/>
              <a:defRPr cap="all">
                <a:solidFill>
                  <a:schemeClr val="bg1"/>
                </a:solidFill>
              </a:defRPr>
            </a:lvl9pPr>
          </a:lstStyle>
          <a:p>
            <a:pPr lvl="0"/>
            <a:r>
              <a:rPr lang="da-DK" dirty="0"/>
              <a:t>Klik for at indsætte Overskrift i maksimalt to linjer</a:t>
            </a:r>
          </a:p>
        </p:txBody>
      </p:sp>
      <p:sp>
        <p:nvSpPr>
          <p:cNvPr id="11" name="Date_DateCustomA" hidden="1"/>
          <p:cNvSpPr>
            <a:spLocks noGrp="1"/>
          </p:cNvSpPr>
          <p:nvPr>
            <p:ph type="dt" sz="half" idx="15"/>
          </p:nvPr>
        </p:nvSpPr>
        <p:spPr>
          <a:xfrm>
            <a:off x="410400" y="6610526"/>
            <a:ext cx="4086495" cy="180085"/>
          </a:xfrm>
        </p:spPr>
        <p:txBody>
          <a:bodyPr/>
          <a:lstStyle>
            <a:lvl1pPr>
              <a:defRPr sz="100" b="0">
                <a:solidFill>
                  <a:schemeClr val="bg1"/>
                </a:solidFill>
              </a:defRPr>
            </a:lvl1pPr>
          </a:lstStyle>
          <a:p>
            <a:r>
              <a:rPr lang="en-GB" dirty="0"/>
              <a:t>20 June 2018</a:t>
            </a:r>
          </a:p>
        </p:txBody>
      </p:sp>
      <p:sp>
        <p:nvSpPr>
          <p:cNvPr id="12" name="OFF_institute"/>
          <p:cNvSpPr>
            <a:spLocks noGrp="1"/>
          </p:cNvSpPr>
          <p:nvPr>
            <p:ph type="ftr" sz="quarter" idx="16"/>
          </p:nvPr>
        </p:nvSpPr>
        <p:spPr>
          <a:xfrm>
            <a:off x="6915600" y="6172958"/>
            <a:ext cx="3340800" cy="352190"/>
          </a:xfrm>
        </p:spPr>
        <p:txBody>
          <a:bodyPr/>
          <a:lstStyle>
            <a:lvl1pPr>
              <a:defRPr>
                <a:solidFill>
                  <a:schemeClr val="bg1"/>
                </a:solidFill>
              </a:defRPr>
            </a:lvl1pPr>
          </a:lstStyle>
          <a:p>
            <a:r>
              <a:rPr lang="en-GB" dirty="0"/>
              <a:t>Department of Marketing &amp; Management</a:t>
            </a:r>
          </a:p>
        </p:txBody>
      </p:sp>
      <p:sp>
        <p:nvSpPr>
          <p:cNvPr id="13" name="Pladsholder til slidenummer 12"/>
          <p:cNvSpPr>
            <a:spLocks noGrp="1"/>
          </p:cNvSpPr>
          <p:nvPr>
            <p:ph type="sldNum" sz="quarter" idx="17"/>
          </p:nvPr>
        </p:nvSpPr>
        <p:spPr/>
        <p:txBody>
          <a:bodyPr/>
          <a:lstStyle/>
          <a:p>
            <a:fld id="{45D37B1E-C366-494F-A587-962AD9AABC83}" type="slidenum">
              <a:rPr lang="en-GB"/>
              <a:pPr/>
              <a:t>‹nr.›</a:t>
            </a:fld>
            <a:endParaRPr lang="en-GB" dirty="0"/>
          </a:p>
        </p:txBody>
      </p:sp>
      <p:sp>
        <p:nvSpPr>
          <p:cNvPr id="15" name="Pladsholder til logo"/>
          <p:cNvSpPr>
            <a:spLocks noGrp="1"/>
          </p:cNvSpPr>
          <p:nvPr>
            <p:ph type="body" sz="quarter" idx="14" hasCustomPrompt="1"/>
          </p:nvPr>
        </p:nvSpPr>
        <p:spPr>
          <a:xfrm>
            <a:off x="10540800" y="6174000"/>
            <a:ext cx="1249200" cy="338400"/>
          </a:xfrm>
          <a:blipFill>
            <a:blip r:embed="rId2"/>
            <a:stretch>
              <a:fillRect/>
            </a:stretch>
          </a:blipFill>
        </p:spPr>
        <p:txBody>
          <a:bodyPr/>
          <a:lstStyle>
            <a:lvl1pPr marL="0" indent="0">
              <a:buNone/>
              <a:defRPr sz="100"/>
            </a:lvl1pPr>
          </a:lstStyle>
          <a:p>
            <a:pPr lvl="0"/>
            <a:r>
              <a:rPr lang="da-DK" dirty="0"/>
              <a:t>.</a:t>
            </a:r>
          </a:p>
        </p:txBody>
      </p:sp>
      <p:sp>
        <p:nvSpPr>
          <p:cNvPr id="17" name="Pladsholder til indhold 13"/>
          <p:cNvSpPr>
            <a:spLocks noGrp="1"/>
          </p:cNvSpPr>
          <p:nvPr>
            <p:ph sz="quarter" idx="13"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21195334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dhold og sort tekst, lys bund  ">
    <p:spTree>
      <p:nvGrpSpPr>
        <p:cNvPr id="1" name=""/>
        <p:cNvGrpSpPr/>
        <p:nvPr/>
      </p:nvGrpSpPr>
      <p:grpSpPr>
        <a:xfrm>
          <a:off x="0" y="0"/>
          <a:ext cx="0" cy="0"/>
          <a:chOff x="0" y="0"/>
          <a:chExt cx="0" cy="0"/>
        </a:xfrm>
      </p:grpSpPr>
      <p:sp>
        <p:nvSpPr>
          <p:cNvPr id="14" name="Baggrund rød"/>
          <p:cNvSpPr/>
          <p:nvPr userDrawn="1"/>
        </p:nvSpPr>
        <p:spPr>
          <a:xfrm>
            <a:off x="6094800" y="0"/>
            <a:ext cx="6098400" cy="6858000"/>
          </a:xfrm>
          <a:prstGeom prst="rect">
            <a:avLst/>
          </a:prstGeom>
          <a:solidFill>
            <a:srgbClr val="EED484"/>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8" name="Titel 1"/>
          <p:cNvSpPr>
            <a:spLocks noGrp="1"/>
          </p:cNvSpPr>
          <p:nvPr>
            <p:ph type="title" hasCustomPrompt="1"/>
          </p:nvPr>
        </p:nvSpPr>
        <p:spPr>
          <a:xfrm>
            <a:off x="377749" y="453600"/>
            <a:ext cx="5360156" cy="1248208"/>
          </a:xfrm>
        </p:spPr>
        <p:txBody>
          <a:bodyPr/>
          <a:lstStyle/>
          <a:p>
            <a:r>
              <a:rPr lang="da-DK" dirty="0"/>
              <a:t>Overskrift i maksimalt 2 linjer</a:t>
            </a:r>
          </a:p>
        </p:txBody>
      </p:sp>
      <p:sp>
        <p:nvSpPr>
          <p:cNvPr id="3" name="Content Placeholder 2"/>
          <p:cNvSpPr>
            <a:spLocks noGrp="1"/>
          </p:cNvSpPr>
          <p:nvPr>
            <p:ph idx="1" hasCustomPrompt="1"/>
          </p:nvPr>
        </p:nvSpPr>
        <p:spPr>
          <a:xfrm>
            <a:off x="406305" y="1989138"/>
            <a:ext cx="5331599" cy="3852862"/>
          </a:xfrm>
        </p:spPr>
        <p:txBody>
          <a:bodyPr/>
          <a:lstStyle>
            <a:lvl1pPr marL="0" indent="0">
              <a:lnSpc>
                <a:spcPct val="83000"/>
              </a:lnSpc>
              <a:spcBef>
                <a:spcPts val="0"/>
              </a:spcBef>
              <a:spcAft>
                <a:spcPts val="900"/>
              </a:spcAft>
              <a:buFont typeface="Arial" panose="020B0604020202020204" pitchFamily="34" charset="0"/>
              <a:buChar char="​"/>
              <a:defRPr sz="2000" b="1"/>
            </a:lvl1pPr>
            <a:lvl2pPr marL="252000" indent="-252000">
              <a:lnSpc>
                <a:spcPct val="100000"/>
              </a:lnSpc>
              <a:spcBef>
                <a:spcPts val="600"/>
              </a:spcBef>
              <a:defRPr sz="1600"/>
            </a:lvl2pPr>
            <a:lvl3pPr marL="468000" indent="-216000">
              <a:lnSpc>
                <a:spcPct val="100000"/>
              </a:lnSpc>
              <a:defRPr sz="1400"/>
            </a:lvl3pPr>
            <a:lvl4pPr marL="648000" indent="-180000">
              <a:lnSpc>
                <a:spcPct val="100000"/>
              </a:lnSpc>
              <a:defRPr sz="1200"/>
            </a:lvl4pPr>
            <a:lvl5pPr marL="648000" indent="-180000">
              <a:lnSpc>
                <a:spcPct val="100000"/>
              </a:lnSpc>
              <a:defRPr sz="1200"/>
            </a:lvl5pPr>
            <a:lvl6pPr marL="648000" indent="-180000">
              <a:lnSpc>
                <a:spcPct val="100000"/>
              </a:lnSpc>
              <a:defRPr sz="1200"/>
            </a:lvl6pPr>
            <a:lvl7pPr marL="648000" indent="-180000">
              <a:lnSpc>
                <a:spcPct val="100000"/>
              </a:lnSpc>
              <a:defRPr sz="1200"/>
            </a:lvl7pPr>
            <a:lvl8pPr marL="648000" indent="-180000">
              <a:lnSpc>
                <a:spcPct val="100000"/>
              </a:lnSpc>
              <a:defRPr sz="1200"/>
            </a:lvl8pPr>
            <a:lvl9pPr marL="648000" indent="-180000">
              <a:lnSpc>
                <a:spcPct val="100000"/>
              </a:lnSpc>
              <a:defRPr sz="1200"/>
            </a:lvl9pPr>
          </a:lstStyle>
          <a:p>
            <a:pPr lvl="0"/>
            <a:r>
              <a:rPr lang="da-DK" dirty="0"/>
              <a:t>Klik for at indsætte underoverskrift,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tekst 3"/>
          <p:cNvSpPr>
            <a:spLocks noGrp="1"/>
          </p:cNvSpPr>
          <p:nvPr>
            <p:ph type="body" sz="quarter" idx="19" hasCustomPrompt="1"/>
          </p:nvPr>
        </p:nvSpPr>
        <p:spPr>
          <a:xfrm>
            <a:off x="6094799" y="0"/>
            <a:ext cx="6097201" cy="6858000"/>
          </a:xfrm>
        </p:spPr>
        <p:txBody>
          <a:bodyPr lIns="356400" tIns="1990800" rIns="410400" bIns="1015200"/>
          <a:lstStyle>
            <a:lvl1pPr marL="0" indent="0">
              <a:lnSpc>
                <a:spcPct val="83000"/>
              </a:lnSpc>
              <a:spcBef>
                <a:spcPts val="0"/>
              </a:spcBef>
              <a:spcAft>
                <a:spcPts val="900"/>
              </a:spcAft>
              <a:buFont typeface="Arial" panose="020B0604020202020204" pitchFamily="34" charset="0"/>
              <a:buChar char="​"/>
              <a:defRPr sz="2000" b="1" baseline="0">
                <a:solidFill>
                  <a:schemeClr val="tx1"/>
                </a:solidFill>
              </a:defRPr>
            </a:lvl1pPr>
            <a:lvl2pPr marL="0" indent="0">
              <a:lnSpc>
                <a:spcPct val="100000"/>
              </a:lnSpc>
              <a:buFont typeface="Arial" panose="020B0604020202020204" pitchFamily="34" charset="0"/>
              <a:buChar char="​"/>
              <a:defRPr sz="1600">
                <a:solidFill>
                  <a:schemeClr val="tx1"/>
                </a:solidFill>
              </a:defRPr>
            </a:lvl2pPr>
            <a:lvl3pPr marL="252000" indent="-252000">
              <a:lnSpc>
                <a:spcPct val="100000"/>
              </a:lnSpc>
              <a:defRPr sz="1600">
                <a:solidFill>
                  <a:schemeClr val="tx1"/>
                </a:solidFill>
              </a:defRPr>
            </a:lvl3pPr>
            <a:lvl4pPr marL="504000" indent="-216000">
              <a:lnSpc>
                <a:spcPct val="100000"/>
              </a:lnSpc>
              <a:defRPr sz="1400">
                <a:solidFill>
                  <a:schemeClr val="tx1"/>
                </a:solidFill>
              </a:defRPr>
            </a:lvl4pPr>
            <a:lvl5pPr marL="648000" indent="-180000">
              <a:lnSpc>
                <a:spcPct val="100000"/>
              </a:lnSpc>
              <a:defRPr sz="1200">
                <a:solidFill>
                  <a:schemeClr val="tx1"/>
                </a:solidFill>
              </a:defRPr>
            </a:lvl5pPr>
            <a:lvl6pPr marL="648000" indent="-180000">
              <a:lnSpc>
                <a:spcPct val="100000"/>
              </a:lnSpc>
              <a:defRPr sz="1200">
                <a:solidFill>
                  <a:schemeClr val="bg1"/>
                </a:solidFill>
              </a:defRPr>
            </a:lvl6pPr>
            <a:lvl7pPr marL="648000" indent="-180000">
              <a:lnSpc>
                <a:spcPct val="100000"/>
              </a:lnSpc>
              <a:defRPr sz="1200">
                <a:solidFill>
                  <a:schemeClr val="bg1"/>
                </a:solidFill>
              </a:defRPr>
            </a:lvl7pPr>
            <a:lvl8pPr marL="648000" indent="-180000">
              <a:lnSpc>
                <a:spcPct val="100000"/>
              </a:lnSpc>
              <a:defRPr sz="1200">
                <a:solidFill>
                  <a:schemeClr val="bg1"/>
                </a:solidFill>
              </a:defRPr>
            </a:lvl8pPr>
            <a:lvl9pPr marL="648000" indent="-180000">
              <a:lnSpc>
                <a:spcPct val="100000"/>
              </a:lnSpc>
              <a:defRPr sz="1200">
                <a:solidFill>
                  <a:schemeClr val="bg1"/>
                </a:solidFill>
              </a:defRPr>
            </a:lvl9pPr>
          </a:lstStyle>
          <a:p>
            <a:pPr lvl="0"/>
            <a:r>
              <a:rPr lang="da-DK" dirty="0"/>
              <a:t>Klik her og skift baggrundsfarve via Fyld farve. Klik for at indsætte underoverskrift, brug ENTER og så TAB-tasten for at få regular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tekst 4"/>
          <p:cNvSpPr>
            <a:spLocks noGrp="1"/>
          </p:cNvSpPr>
          <p:nvPr>
            <p:ph type="body" sz="quarter" idx="20" hasCustomPrompt="1"/>
          </p:nvPr>
        </p:nvSpPr>
        <p:spPr>
          <a:xfrm>
            <a:off x="6449239" y="452058"/>
            <a:ext cx="5331598" cy="521079"/>
          </a:xfrm>
        </p:spPr>
        <p:txBody>
          <a:bodyPr/>
          <a:lstStyle>
            <a:lvl1pPr marL="0" indent="0">
              <a:lnSpc>
                <a:spcPct val="83000"/>
              </a:lnSpc>
              <a:spcBef>
                <a:spcPts val="0"/>
              </a:spcBef>
              <a:buFont typeface="Arial" panose="020B0604020202020204" pitchFamily="34" charset="0"/>
              <a:buChar char="​"/>
              <a:defRPr sz="1500" cap="all">
                <a:solidFill>
                  <a:schemeClr val="tx1"/>
                </a:solidFill>
              </a:defRPr>
            </a:lvl1pPr>
            <a:lvl2pPr marL="0" indent="0">
              <a:lnSpc>
                <a:spcPct val="83000"/>
              </a:lnSpc>
              <a:spcBef>
                <a:spcPts val="0"/>
              </a:spcBef>
              <a:buFont typeface="Arial" panose="020B0604020202020204" pitchFamily="34" charset="0"/>
              <a:buChar char="​"/>
              <a:defRPr sz="1500" cap="all">
                <a:solidFill>
                  <a:schemeClr val="bg1"/>
                </a:solidFill>
              </a:defRPr>
            </a:lvl2pPr>
            <a:lvl3pPr marL="0" indent="0">
              <a:lnSpc>
                <a:spcPct val="83000"/>
              </a:lnSpc>
              <a:spcBef>
                <a:spcPts val="0"/>
              </a:spcBef>
              <a:buFont typeface="Arial" panose="020B0604020202020204" pitchFamily="34" charset="0"/>
              <a:buChar char="​"/>
              <a:defRPr sz="1500" cap="all">
                <a:solidFill>
                  <a:schemeClr val="bg1"/>
                </a:solidFill>
              </a:defRPr>
            </a:lvl3pPr>
            <a:lvl4pPr marL="0" indent="0">
              <a:lnSpc>
                <a:spcPct val="83000"/>
              </a:lnSpc>
              <a:spcBef>
                <a:spcPts val="0"/>
              </a:spcBef>
              <a:buFont typeface="Arial" panose="020B0604020202020204" pitchFamily="34" charset="0"/>
              <a:buChar char="​"/>
              <a:defRPr sz="1500" cap="all">
                <a:solidFill>
                  <a:schemeClr val="bg1"/>
                </a:solidFill>
              </a:defRPr>
            </a:lvl4pPr>
            <a:lvl5pPr marL="0" indent="0">
              <a:lnSpc>
                <a:spcPct val="83000"/>
              </a:lnSpc>
              <a:spcBef>
                <a:spcPts val="0"/>
              </a:spcBef>
              <a:buFont typeface="Arial" panose="020B0604020202020204" pitchFamily="34" charset="0"/>
              <a:buChar char="​"/>
              <a:defRPr sz="1500" cap="all">
                <a:solidFill>
                  <a:schemeClr val="bg1"/>
                </a:solidFill>
              </a:defRPr>
            </a:lvl5pPr>
            <a:lvl6pPr marL="0" indent="0">
              <a:lnSpc>
                <a:spcPct val="83000"/>
              </a:lnSpc>
              <a:spcBef>
                <a:spcPts val="0"/>
              </a:spcBef>
              <a:buFont typeface="Arial" panose="020B0604020202020204" pitchFamily="34" charset="0"/>
              <a:buChar char="​"/>
              <a:defRPr cap="all">
                <a:solidFill>
                  <a:schemeClr val="bg1"/>
                </a:solidFill>
              </a:defRPr>
            </a:lvl6pPr>
            <a:lvl7pPr marL="0" indent="0">
              <a:lnSpc>
                <a:spcPct val="83000"/>
              </a:lnSpc>
              <a:spcBef>
                <a:spcPts val="0"/>
              </a:spcBef>
              <a:buFont typeface="Arial" panose="020B0604020202020204" pitchFamily="34" charset="0"/>
              <a:buChar char="​"/>
              <a:defRPr cap="all">
                <a:solidFill>
                  <a:schemeClr val="bg1"/>
                </a:solidFill>
              </a:defRPr>
            </a:lvl7pPr>
            <a:lvl8pPr marL="0" indent="0">
              <a:lnSpc>
                <a:spcPct val="83000"/>
              </a:lnSpc>
              <a:spcBef>
                <a:spcPts val="0"/>
              </a:spcBef>
              <a:buFont typeface="Arial" panose="020B0604020202020204" pitchFamily="34" charset="0"/>
              <a:buChar char="​"/>
              <a:defRPr cap="all">
                <a:solidFill>
                  <a:schemeClr val="bg1"/>
                </a:solidFill>
              </a:defRPr>
            </a:lvl8pPr>
            <a:lvl9pPr marL="0" indent="0">
              <a:lnSpc>
                <a:spcPct val="83000"/>
              </a:lnSpc>
              <a:spcBef>
                <a:spcPts val="0"/>
              </a:spcBef>
              <a:buFont typeface="Arial" panose="020B0604020202020204" pitchFamily="34" charset="0"/>
              <a:buChar char="​"/>
              <a:defRPr cap="all">
                <a:solidFill>
                  <a:schemeClr val="bg1"/>
                </a:solidFill>
              </a:defRPr>
            </a:lvl9pPr>
          </a:lstStyle>
          <a:p>
            <a:pPr lvl="0"/>
            <a:r>
              <a:rPr lang="da-DK" dirty="0"/>
              <a:t>Klik for at indsætte Overskrift i maksimalt to linjer</a:t>
            </a:r>
          </a:p>
        </p:txBody>
      </p:sp>
      <p:sp>
        <p:nvSpPr>
          <p:cNvPr id="11" name="Date_DateCustomA" hidden="1"/>
          <p:cNvSpPr>
            <a:spLocks noGrp="1"/>
          </p:cNvSpPr>
          <p:nvPr>
            <p:ph type="dt" sz="half" idx="15"/>
          </p:nvPr>
        </p:nvSpPr>
        <p:spPr>
          <a:xfrm>
            <a:off x="410400" y="6610526"/>
            <a:ext cx="4086495" cy="180085"/>
          </a:xfrm>
        </p:spPr>
        <p:txBody>
          <a:bodyPr/>
          <a:lstStyle>
            <a:lvl1pPr>
              <a:defRPr sz="100" b="0">
                <a:solidFill>
                  <a:schemeClr val="bg1"/>
                </a:solidFill>
              </a:defRPr>
            </a:lvl1pPr>
          </a:lstStyle>
          <a:p>
            <a:r>
              <a:rPr lang="en-GB" dirty="0"/>
              <a:t>20 June 2018</a:t>
            </a:r>
          </a:p>
        </p:txBody>
      </p:sp>
      <p:sp>
        <p:nvSpPr>
          <p:cNvPr id="12" name="OFF_institute"/>
          <p:cNvSpPr>
            <a:spLocks noGrp="1"/>
          </p:cNvSpPr>
          <p:nvPr>
            <p:ph type="ftr" sz="quarter" idx="16"/>
          </p:nvPr>
        </p:nvSpPr>
        <p:spPr>
          <a:xfrm>
            <a:off x="6915600" y="6172958"/>
            <a:ext cx="3340800" cy="352190"/>
          </a:xfrm>
        </p:spPr>
        <p:txBody>
          <a:bodyPr/>
          <a:lstStyle>
            <a:lvl1pPr>
              <a:defRPr>
                <a:solidFill>
                  <a:schemeClr val="tx1"/>
                </a:solidFill>
              </a:defRPr>
            </a:lvl1pPr>
          </a:lstStyle>
          <a:p>
            <a:r>
              <a:rPr lang="en-GB" dirty="0"/>
              <a:t>Department of Marketing &amp; Management</a:t>
            </a:r>
          </a:p>
        </p:txBody>
      </p:sp>
      <p:sp>
        <p:nvSpPr>
          <p:cNvPr id="13" name="Pladsholder til slidenummer 12"/>
          <p:cNvSpPr>
            <a:spLocks noGrp="1"/>
          </p:cNvSpPr>
          <p:nvPr>
            <p:ph type="sldNum" sz="quarter" idx="17"/>
          </p:nvPr>
        </p:nvSpPr>
        <p:spPr/>
        <p:txBody>
          <a:bodyPr/>
          <a:lstStyle/>
          <a:p>
            <a:fld id="{45D37B1E-C366-494F-A587-962AD9AABC83}" type="slidenum">
              <a:rPr lang="en-GB"/>
              <a:pPr/>
              <a:t>‹nr.›</a:t>
            </a:fld>
            <a:endParaRPr lang="en-GB" dirty="0"/>
          </a:p>
        </p:txBody>
      </p:sp>
      <p:sp>
        <p:nvSpPr>
          <p:cNvPr id="16" name="Pladsholder til logo"/>
          <p:cNvSpPr>
            <a:spLocks noGrp="1"/>
          </p:cNvSpPr>
          <p:nvPr>
            <p:ph type="body" sz="quarter" idx="14" hasCustomPrompt="1"/>
          </p:nvPr>
        </p:nvSpPr>
        <p:spPr>
          <a:xfrm>
            <a:off x="10540800" y="6174000"/>
            <a:ext cx="1249200" cy="338400"/>
          </a:xfrm>
          <a:blipFill>
            <a:blip r:embed="rId2"/>
            <a:stretch>
              <a:fillRect/>
            </a:stretch>
          </a:blipFill>
        </p:spPr>
        <p:txBody>
          <a:bodyPr/>
          <a:lstStyle>
            <a:lvl1pPr marL="0" indent="0">
              <a:buNone/>
              <a:defRPr sz="100"/>
            </a:lvl1pPr>
          </a:lstStyle>
          <a:p>
            <a:pPr lvl="0"/>
            <a:r>
              <a:rPr lang="da-DK" dirty="0"/>
              <a:t>.</a:t>
            </a:r>
          </a:p>
        </p:txBody>
      </p:sp>
      <p:sp>
        <p:nvSpPr>
          <p:cNvPr id="17" name="Pladsholder til indhold 13"/>
          <p:cNvSpPr>
            <a:spLocks noGrp="1"/>
          </p:cNvSpPr>
          <p:nvPr>
            <p:ph sz="quarter" idx="13"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751073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dirty="0"/>
              <a:t>Klik for at indsætte overskrift i maksimalt 2 linjer</a:t>
            </a:r>
          </a:p>
        </p:txBody>
      </p:sp>
      <p:sp>
        <p:nvSpPr>
          <p:cNvPr id="9" name="Content Placeholder 2"/>
          <p:cNvSpPr>
            <a:spLocks noGrp="1"/>
          </p:cNvSpPr>
          <p:nvPr>
            <p:ph idx="1" hasCustomPrompt="1"/>
          </p:nvPr>
        </p:nvSpPr>
        <p:spPr>
          <a:xfrm>
            <a:off x="406304" y="1989138"/>
            <a:ext cx="5511600" cy="3852862"/>
          </a:xfrm>
        </p:spPr>
        <p:txBody>
          <a:bodyPr/>
          <a:lstStyle>
            <a:lvl1pPr marL="0" indent="0">
              <a:lnSpc>
                <a:spcPct val="83000"/>
              </a:lnSpc>
              <a:spcBef>
                <a:spcPts val="0"/>
              </a:spcBef>
              <a:spcAft>
                <a:spcPts val="900"/>
              </a:spcAft>
              <a:buFont typeface="Arial" panose="020B0604020202020204" pitchFamily="34" charset="0"/>
              <a:buChar char="​"/>
              <a:defRPr sz="2000" b="1"/>
            </a:lvl1pPr>
            <a:lvl2pPr marL="252000" indent="-252000">
              <a:lnSpc>
                <a:spcPct val="100000"/>
              </a:lnSpc>
              <a:spcBef>
                <a:spcPts val="600"/>
              </a:spcBef>
              <a:defRPr sz="1600"/>
            </a:lvl2pPr>
            <a:lvl3pPr marL="468000" indent="-216000">
              <a:lnSpc>
                <a:spcPct val="100000"/>
              </a:lnSpc>
              <a:defRPr sz="1400"/>
            </a:lvl3pPr>
            <a:lvl4pPr marL="648000" indent="-180000">
              <a:lnSpc>
                <a:spcPct val="100000"/>
              </a:lnSpc>
              <a:defRPr sz="1200"/>
            </a:lvl4pPr>
            <a:lvl5pPr marL="648000" indent="-180000">
              <a:lnSpc>
                <a:spcPct val="100000"/>
              </a:lnSpc>
              <a:defRPr sz="1200"/>
            </a:lvl5pPr>
            <a:lvl6pPr marL="648000" indent="-180000">
              <a:lnSpc>
                <a:spcPct val="100000"/>
              </a:lnSpc>
              <a:defRPr sz="1200"/>
            </a:lvl6pPr>
            <a:lvl7pPr marL="648000" indent="-180000">
              <a:lnSpc>
                <a:spcPct val="100000"/>
              </a:lnSpc>
              <a:defRPr sz="1200"/>
            </a:lvl7pPr>
            <a:lvl8pPr marL="648000" indent="-180000">
              <a:lnSpc>
                <a:spcPct val="100000"/>
              </a:lnSpc>
              <a:defRPr sz="1200"/>
            </a:lvl8pPr>
            <a:lvl9pPr marL="648000" indent="-180000">
              <a:lnSpc>
                <a:spcPct val="100000"/>
              </a:lnSpc>
              <a:defRPr sz="1200"/>
            </a:lvl9pPr>
          </a:lstStyle>
          <a:p>
            <a:pPr lvl="0"/>
            <a:r>
              <a:rPr lang="da-DK" dirty="0"/>
              <a:t>Klik for at indsætte underoverskrift,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0" name="Content Placeholder 3"/>
          <p:cNvSpPr>
            <a:spLocks noGrp="1"/>
          </p:cNvSpPr>
          <p:nvPr>
            <p:ph idx="13" hasCustomPrompt="1"/>
          </p:nvPr>
        </p:nvSpPr>
        <p:spPr>
          <a:xfrm>
            <a:off x="6274448" y="1989137"/>
            <a:ext cx="5511600" cy="3852862"/>
          </a:xfrm>
        </p:spPr>
        <p:txBody>
          <a:bodyPr/>
          <a:lstStyle>
            <a:lvl1pPr marL="0" indent="0">
              <a:lnSpc>
                <a:spcPct val="83000"/>
              </a:lnSpc>
              <a:spcBef>
                <a:spcPts val="0"/>
              </a:spcBef>
              <a:spcAft>
                <a:spcPts val="900"/>
              </a:spcAft>
              <a:buFont typeface="Arial" panose="020B0604020202020204" pitchFamily="34" charset="0"/>
              <a:buChar char="​"/>
              <a:defRPr sz="2000" b="1"/>
            </a:lvl1pPr>
            <a:lvl2pPr marL="252000" indent="-252000">
              <a:lnSpc>
                <a:spcPct val="100000"/>
              </a:lnSpc>
              <a:spcBef>
                <a:spcPts val="600"/>
              </a:spcBef>
              <a:defRPr sz="1600"/>
            </a:lvl2pPr>
            <a:lvl3pPr marL="468000" indent="-216000">
              <a:lnSpc>
                <a:spcPct val="100000"/>
              </a:lnSpc>
              <a:defRPr sz="1400"/>
            </a:lvl3pPr>
            <a:lvl4pPr marL="648000" indent="-180000">
              <a:lnSpc>
                <a:spcPct val="100000"/>
              </a:lnSpc>
              <a:defRPr sz="1200"/>
            </a:lvl4pPr>
            <a:lvl5pPr marL="648000" indent="-180000">
              <a:lnSpc>
                <a:spcPct val="100000"/>
              </a:lnSpc>
              <a:defRPr sz="1200"/>
            </a:lvl5pPr>
            <a:lvl6pPr marL="648000" indent="-180000">
              <a:lnSpc>
                <a:spcPct val="100000"/>
              </a:lnSpc>
              <a:defRPr sz="1200"/>
            </a:lvl6pPr>
            <a:lvl7pPr marL="648000" indent="-180000">
              <a:lnSpc>
                <a:spcPct val="100000"/>
              </a:lnSpc>
              <a:defRPr sz="1200"/>
            </a:lvl7pPr>
            <a:lvl8pPr marL="648000" indent="-180000">
              <a:lnSpc>
                <a:spcPct val="100000"/>
              </a:lnSpc>
              <a:defRPr sz="1200"/>
            </a:lvl8pPr>
            <a:lvl9pPr marL="648000" indent="-180000">
              <a:lnSpc>
                <a:spcPct val="100000"/>
              </a:lnSpc>
              <a:defRPr sz="1200"/>
            </a:lvl9pPr>
          </a:lstStyle>
          <a:p>
            <a:pPr lvl="0"/>
            <a:r>
              <a:rPr lang="da-DK" dirty="0"/>
              <a:t>Klik for at indsætte underoverskrift,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Date_DateCustomA" hidden="1"/>
          <p:cNvSpPr>
            <a:spLocks noGrp="1"/>
          </p:cNvSpPr>
          <p:nvPr>
            <p:ph type="dt" sz="half" idx="10"/>
          </p:nvPr>
        </p:nvSpPr>
        <p:spPr>
          <a:xfrm>
            <a:off x="410400" y="6603563"/>
            <a:ext cx="4086495" cy="180085"/>
          </a:xfrm>
        </p:spPr>
        <p:txBody>
          <a:bodyPr/>
          <a:lstStyle>
            <a:lvl1pPr>
              <a:defRPr sz="100" b="0">
                <a:solidFill>
                  <a:schemeClr val="bg1"/>
                </a:solidFill>
              </a:defRPr>
            </a:lvl1pPr>
          </a:lstStyle>
          <a:p>
            <a:r>
              <a:rPr lang="da-DK" dirty="0"/>
              <a:t>20 June 2018</a:t>
            </a:r>
          </a:p>
        </p:txBody>
      </p:sp>
      <p:sp>
        <p:nvSpPr>
          <p:cNvPr id="6" name="OFF_institute_"/>
          <p:cNvSpPr>
            <a:spLocks noGrp="1"/>
          </p:cNvSpPr>
          <p:nvPr>
            <p:ph type="ftr" sz="quarter" idx="11"/>
          </p:nvPr>
        </p:nvSpPr>
        <p:spPr>
          <a:xfrm>
            <a:off x="6915600" y="6484544"/>
            <a:ext cx="3340800" cy="352190"/>
          </a:xfrm>
        </p:spPr>
        <p:txBody>
          <a:bodyPr/>
          <a:lstStyle>
            <a:lvl1pPr>
              <a:defRPr sz="100">
                <a:solidFill>
                  <a:schemeClr val="bg1"/>
                </a:solidFill>
              </a:defRPr>
            </a:lvl1pPr>
          </a:lstStyle>
          <a:p>
            <a:r>
              <a:rPr lang="da-DK" dirty="0"/>
              <a:t>Department of Marketing &amp; Management</a:t>
            </a:r>
          </a:p>
        </p:txBody>
      </p:sp>
      <p:sp>
        <p:nvSpPr>
          <p:cNvPr id="7" name="Slide Number Placeholder 6"/>
          <p:cNvSpPr>
            <a:spLocks noGrp="1"/>
          </p:cNvSpPr>
          <p:nvPr>
            <p:ph type="sldNum" sz="quarter" idx="12"/>
          </p:nvPr>
        </p:nvSpPr>
        <p:spPr/>
        <p:txBody>
          <a:bodyPr/>
          <a:lstStyle/>
          <a:p>
            <a:fld id="{45D37B1E-C366-494F-A587-962AD9AABC83}" type="slidenum">
              <a:rPr lang="da-DK"/>
              <a:t>‹nr.›</a:t>
            </a:fld>
            <a:endParaRPr lang="da-DK" dirty="0"/>
          </a:p>
        </p:txBody>
      </p:sp>
      <p:sp>
        <p:nvSpPr>
          <p:cNvPr id="8" name="OFF_institute"/>
          <p:cNvSpPr/>
          <p:nvPr userDrawn="1"/>
        </p:nvSpPr>
        <p:spPr>
          <a:xfrm>
            <a:off x="6915601" y="6172958"/>
            <a:ext cx="3340799" cy="352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da-DK" sz="900" b="1" i="0" cap="all" baseline="0" dirty="0" err="1">
                <a:solidFill>
                  <a:schemeClr val="tx1"/>
                </a:solidFill>
              </a:rPr>
              <a:t>Department of Marketing &amp; Management</a:t>
            </a:r>
          </a:p>
        </p:txBody>
      </p:sp>
      <p:sp>
        <p:nvSpPr>
          <p:cNvPr id="12" name="Pladsholder til indhold 13"/>
          <p:cNvSpPr>
            <a:spLocks noGrp="1"/>
          </p:cNvSpPr>
          <p:nvPr>
            <p:ph sz="quarter" idx="14"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400349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 og graf">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a-DK" dirty="0"/>
              <a:t>Klik for at indsætte overskrift i maksimalt 2 linjer</a:t>
            </a:r>
          </a:p>
        </p:txBody>
      </p:sp>
      <p:sp>
        <p:nvSpPr>
          <p:cNvPr id="3" name="Date_DateCustomA" hidden="1"/>
          <p:cNvSpPr>
            <a:spLocks noGrp="1"/>
          </p:cNvSpPr>
          <p:nvPr>
            <p:ph type="dt" sz="half" idx="10"/>
          </p:nvPr>
        </p:nvSpPr>
        <p:spPr>
          <a:xfrm>
            <a:off x="410400" y="6593050"/>
            <a:ext cx="4086495" cy="180085"/>
          </a:xfrm>
        </p:spPr>
        <p:txBody>
          <a:bodyPr/>
          <a:lstStyle>
            <a:lvl1pPr>
              <a:defRPr sz="100" b="0">
                <a:solidFill>
                  <a:schemeClr val="bg1"/>
                </a:solidFill>
              </a:defRPr>
            </a:lvl1pPr>
          </a:lstStyle>
          <a:p>
            <a:r>
              <a:rPr lang="en-GB" dirty="0"/>
              <a:t>20 June 2018</a:t>
            </a:r>
          </a:p>
        </p:txBody>
      </p:sp>
      <p:sp>
        <p:nvSpPr>
          <p:cNvPr id="4" name="OFF_institute_" hidden="1"/>
          <p:cNvSpPr>
            <a:spLocks noGrp="1"/>
          </p:cNvSpPr>
          <p:nvPr>
            <p:ph type="ftr" sz="quarter" idx="11"/>
          </p:nvPr>
        </p:nvSpPr>
        <p:spPr>
          <a:xfrm>
            <a:off x="6915600" y="6484544"/>
            <a:ext cx="3340800" cy="352190"/>
          </a:xfrm>
        </p:spPr>
        <p:txBody>
          <a:bodyPr/>
          <a:lstStyle>
            <a:lvl1pPr>
              <a:defRPr sz="100">
                <a:solidFill>
                  <a:schemeClr val="bg1"/>
                </a:solidFill>
              </a:defRPr>
            </a:lvl1pPr>
          </a:lstStyle>
          <a:p>
            <a:r>
              <a:rPr lang="en-GB" dirty="0"/>
              <a:t>Department of Marketing &amp; Management</a:t>
            </a:r>
          </a:p>
        </p:txBody>
      </p:sp>
      <p:sp>
        <p:nvSpPr>
          <p:cNvPr id="5" name="Pladsholder til slidenummer 4"/>
          <p:cNvSpPr>
            <a:spLocks noGrp="1"/>
          </p:cNvSpPr>
          <p:nvPr>
            <p:ph type="sldNum" sz="quarter" idx="12"/>
          </p:nvPr>
        </p:nvSpPr>
        <p:spPr/>
        <p:txBody>
          <a:bodyPr/>
          <a:lstStyle/>
          <a:p>
            <a:fld id="{45D37B1E-C366-494F-A587-962AD9AABC83}" type="slidenum">
              <a:rPr lang="en-GB"/>
              <a:pPr/>
              <a:t>‹nr.›</a:t>
            </a:fld>
            <a:endParaRPr lang="en-GB" dirty="0"/>
          </a:p>
        </p:txBody>
      </p:sp>
      <p:sp>
        <p:nvSpPr>
          <p:cNvPr id="8" name="Content Placeholder 2"/>
          <p:cNvSpPr>
            <a:spLocks noGrp="1"/>
          </p:cNvSpPr>
          <p:nvPr>
            <p:ph idx="1" hasCustomPrompt="1"/>
          </p:nvPr>
        </p:nvSpPr>
        <p:spPr>
          <a:xfrm>
            <a:off x="406305" y="1989138"/>
            <a:ext cx="5947200" cy="3852862"/>
          </a:xfrm>
        </p:spPr>
        <p:txBody>
          <a:bodyPr/>
          <a:lstStyle>
            <a:lvl1pPr marL="0" indent="0">
              <a:lnSpc>
                <a:spcPct val="83000"/>
              </a:lnSpc>
              <a:spcBef>
                <a:spcPts val="0"/>
              </a:spcBef>
              <a:spcAft>
                <a:spcPts val="900"/>
              </a:spcAft>
              <a:buFont typeface="Arial" panose="020B0604020202020204" pitchFamily="34" charset="0"/>
              <a:buChar char="​"/>
              <a:defRPr sz="2000" b="1"/>
            </a:lvl1pPr>
            <a:lvl2pPr marL="252000" indent="-252000">
              <a:lnSpc>
                <a:spcPct val="100000"/>
              </a:lnSpc>
              <a:spcBef>
                <a:spcPts val="600"/>
              </a:spcBef>
              <a:defRPr sz="1600"/>
            </a:lvl2pPr>
            <a:lvl3pPr marL="468000" indent="-216000">
              <a:lnSpc>
                <a:spcPct val="100000"/>
              </a:lnSpc>
              <a:defRPr sz="1400"/>
            </a:lvl3pPr>
            <a:lvl4pPr marL="648000" indent="-180000">
              <a:lnSpc>
                <a:spcPct val="100000"/>
              </a:lnSpc>
              <a:defRPr sz="1200"/>
            </a:lvl4pPr>
            <a:lvl5pPr marL="648000" indent="-180000">
              <a:lnSpc>
                <a:spcPct val="100000"/>
              </a:lnSpc>
              <a:defRPr sz="1200"/>
            </a:lvl5pPr>
            <a:lvl6pPr marL="648000" indent="-180000">
              <a:lnSpc>
                <a:spcPct val="100000"/>
              </a:lnSpc>
              <a:defRPr sz="1200"/>
            </a:lvl6pPr>
            <a:lvl7pPr marL="648000" indent="-180000">
              <a:lnSpc>
                <a:spcPct val="100000"/>
              </a:lnSpc>
              <a:defRPr sz="1200"/>
            </a:lvl7pPr>
            <a:lvl8pPr marL="648000" indent="-180000">
              <a:lnSpc>
                <a:spcPct val="100000"/>
              </a:lnSpc>
              <a:defRPr sz="1200"/>
            </a:lvl8pPr>
            <a:lvl9pPr marL="648000" indent="-180000">
              <a:lnSpc>
                <a:spcPct val="100000"/>
              </a:lnSpc>
              <a:defRPr sz="1200"/>
            </a:lvl9pPr>
          </a:lstStyle>
          <a:p>
            <a:pPr lvl="0"/>
            <a:r>
              <a:rPr lang="da-DK" dirty="0"/>
              <a:t>Klik for at indsætte underoverskrift, brug ENTER og så TAB-tasten for at få punktopstillet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Pladsholder til tekst 11"/>
          <p:cNvSpPr>
            <a:spLocks noGrp="1"/>
          </p:cNvSpPr>
          <p:nvPr>
            <p:ph type="body" sz="quarter" idx="15" hasCustomPrompt="1"/>
          </p:nvPr>
        </p:nvSpPr>
        <p:spPr>
          <a:xfrm>
            <a:off x="6710399" y="1989138"/>
            <a:ext cx="5079347" cy="501814"/>
          </a:xfrm>
        </p:spPr>
        <p:txBody>
          <a:bodyPr/>
          <a:lstStyle>
            <a:lvl1pPr marL="0" indent="0">
              <a:lnSpc>
                <a:spcPct val="83000"/>
              </a:lnSpc>
              <a:spcBef>
                <a:spcPts val="0"/>
              </a:spcBef>
              <a:buFont typeface="Arial" panose="020B0604020202020204" pitchFamily="34" charset="0"/>
              <a:buChar char="​"/>
              <a:defRPr sz="2000" b="1"/>
            </a:lvl1pPr>
          </a:lstStyle>
          <a:p>
            <a:pPr lvl="0"/>
            <a:r>
              <a:rPr lang="da-DK" dirty="0"/>
              <a:t>Overskrift til graf</a:t>
            </a:r>
          </a:p>
        </p:txBody>
      </p:sp>
      <p:sp>
        <p:nvSpPr>
          <p:cNvPr id="16" name="Pladsholder til indhold 15"/>
          <p:cNvSpPr>
            <a:spLocks noGrp="1"/>
          </p:cNvSpPr>
          <p:nvPr>
            <p:ph sz="quarter" idx="16" hasCustomPrompt="1"/>
          </p:nvPr>
        </p:nvSpPr>
        <p:spPr>
          <a:xfrm>
            <a:off x="6710399" y="2583180"/>
            <a:ext cx="4956084" cy="3258819"/>
          </a:xfrm>
        </p:spPr>
        <p:txBody>
          <a:bodyPr/>
          <a:lstStyle>
            <a:lvl1pPr marL="252000" indent="-252000">
              <a:lnSpc>
                <a:spcPct val="100000"/>
              </a:lnSpc>
              <a:buFont typeface="Arial" panose="020B0604020202020204" pitchFamily="34" charset="0"/>
              <a:buChar char="•"/>
              <a:defRPr sz="1600"/>
            </a:lvl1pPr>
            <a:lvl2pPr marL="468000" indent="-216000">
              <a:lnSpc>
                <a:spcPct val="100000"/>
              </a:lnSpc>
              <a:defRPr sz="1400"/>
            </a:lvl2pPr>
            <a:lvl3pPr marL="648000" indent="-180000">
              <a:lnSpc>
                <a:spcPct val="100000"/>
              </a:lnSpc>
              <a:defRPr sz="1200"/>
            </a:lvl3pPr>
            <a:lvl4pPr marL="648000" indent="-180000">
              <a:lnSpc>
                <a:spcPct val="100000"/>
              </a:lnSpc>
              <a:defRPr sz="1200"/>
            </a:lvl4pPr>
            <a:lvl5pPr marL="648000" indent="-180000">
              <a:lnSpc>
                <a:spcPct val="100000"/>
              </a:lnSpc>
              <a:defRPr sz="1200"/>
            </a:lvl5pPr>
          </a:lstStyle>
          <a:p>
            <a:pPr lvl="0"/>
            <a:r>
              <a:rPr lang="da-DK" dirty="0"/>
              <a:t>Klik ikon for at tilføje graf</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OFF_institute"/>
          <p:cNvSpPr/>
          <p:nvPr userDrawn="1"/>
        </p:nvSpPr>
        <p:spPr>
          <a:xfrm>
            <a:off x="6915601" y="6172958"/>
            <a:ext cx="3340799" cy="352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da-DK" sz="900" b="1" i="0" cap="all" baseline="0" dirty="0" err="1">
                <a:solidFill>
                  <a:schemeClr val="tx1"/>
                </a:solidFill>
              </a:rPr>
              <a:t>Department of Marketing &amp; Management</a:t>
            </a:r>
          </a:p>
        </p:txBody>
      </p:sp>
      <p:sp>
        <p:nvSpPr>
          <p:cNvPr id="11" name="Pladsholder til indhold 13"/>
          <p:cNvSpPr>
            <a:spLocks noGrp="1"/>
          </p:cNvSpPr>
          <p:nvPr>
            <p:ph sz="quarter" idx="13"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1103696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un oversk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Klik for at redigere i master</a:t>
            </a:r>
          </a:p>
        </p:txBody>
      </p:sp>
      <p:sp>
        <p:nvSpPr>
          <p:cNvPr id="3" name="Date_DateCustomA" hidden="1"/>
          <p:cNvSpPr>
            <a:spLocks noGrp="1"/>
          </p:cNvSpPr>
          <p:nvPr>
            <p:ph type="dt" sz="half" idx="10"/>
          </p:nvPr>
        </p:nvSpPr>
        <p:spPr>
          <a:xfrm>
            <a:off x="410400" y="6621209"/>
            <a:ext cx="4086495" cy="180085"/>
          </a:xfrm>
        </p:spPr>
        <p:txBody>
          <a:bodyPr/>
          <a:lstStyle>
            <a:lvl1pPr>
              <a:defRPr sz="100" b="0">
                <a:solidFill>
                  <a:schemeClr val="bg1"/>
                </a:solidFill>
              </a:defRPr>
            </a:lvl1pPr>
          </a:lstStyle>
          <a:p>
            <a:r>
              <a:rPr lang="da-DK" dirty="0"/>
              <a:t>20 June 2018</a:t>
            </a:r>
          </a:p>
        </p:txBody>
      </p:sp>
      <p:sp>
        <p:nvSpPr>
          <p:cNvPr id="4" name="OFF_institute_" hidden="1"/>
          <p:cNvSpPr>
            <a:spLocks noGrp="1"/>
          </p:cNvSpPr>
          <p:nvPr>
            <p:ph type="ftr" sz="quarter" idx="11"/>
          </p:nvPr>
        </p:nvSpPr>
        <p:spPr>
          <a:xfrm>
            <a:off x="6915600" y="6484544"/>
            <a:ext cx="3340800" cy="352190"/>
          </a:xfrm>
        </p:spPr>
        <p:txBody>
          <a:bodyPr/>
          <a:lstStyle>
            <a:lvl1pPr>
              <a:defRPr sz="100">
                <a:solidFill>
                  <a:schemeClr val="bg1"/>
                </a:solidFill>
              </a:defRPr>
            </a:lvl1pPr>
          </a:lstStyle>
          <a:p>
            <a:r>
              <a:rPr lang="da-DK" dirty="0"/>
              <a:t>Department of Marketing &amp; Management</a:t>
            </a:r>
          </a:p>
        </p:txBody>
      </p:sp>
      <p:sp>
        <p:nvSpPr>
          <p:cNvPr id="5" name="Slide Number Placeholder 4"/>
          <p:cNvSpPr>
            <a:spLocks noGrp="1"/>
          </p:cNvSpPr>
          <p:nvPr>
            <p:ph type="sldNum" sz="quarter" idx="12"/>
          </p:nvPr>
        </p:nvSpPr>
        <p:spPr/>
        <p:txBody>
          <a:bodyPr/>
          <a:lstStyle/>
          <a:p>
            <a:fld id="{45D37B1E-C366-494F-A587-962AD9AABC83}" type="slidenum">
              <a:rPr lang="da-DK"/>
              <a:t>‹nr.›</a:t>
            </a:fld>
            <a:endParaRPr lang="da-DK" dirty="0"/>
          </a:p>
        </p:txBody>
      </p:sp>
      <p:sp>
        <p:nvSpPr>
          <p:cNvPr id="6" name="OFF_institute"/>
          <p:cNvSpPr/>
          <p:nvPr userDrawn="1"/>
        </p:nvSpPr>
        <p:spPr>
          <a:xfrm>
            <a:off x="6915601" y="6172958"/>
            <a:ext cx="3340799" cy="352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da-DK" sz="900" b="1" i="0" cap="all" baseline="0" dirty="0" err="1">
                <a:solidFill>
                  <a:schemeClr val="tx1"/>
                </a:solidFill>
              </a:rPr>
              <a:t>Department of Marketing &amp; Management</a:t>
            </a:r>
          </a:p>
        </p:txBody>
      </p:sp>
      <p:sp>
        <p:nvSpPr>
          <p:cNvPr id="8" name="Pladsholder til indhold 13"/>
          <p:cNvSpPr>
            <a:spLocks noGrp="1"/>
          </p:cNvSpPr>
          <p:nvPr>
            <p:ph sz="quarter" idx="13"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9452567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un logo">
    <p:spTree>
      <p:nvGrpSpPr>
        <p:cNvPr id="1" name=""/>
        <p:cNvGrpSpPr/>
        <p:nvPr/>
      </p:nvGrpSpPr>
      <p:grpSpPr>
        <a:xfrm>
          <a:off x="0" y="0"/>
          <a:ext cx="0" cy="0"/>
          <a:chOff x="0" y="0"/>
          <a:chExt cx="0" cy="0"/>
        </a:xfrm>
      </p:grpSpPr>
      <p:sp>
        <p:nvSpPr>
          <p:cNvPr id="2" name="Date_DateCustomA" hidden="1"/>
          <p:cNvSpPr>
            <a:spLocks noGrp="1"/>
          </p:cNvSpPr>
          <p:nvPr>
            <p:ph type="dt" sz="half" idx="10"/>
          </p:nvPr>
        </p:nvSpPr>
        <p:spPr>
          <a:xfrm>
            <a:off x="410400" y="6610526"/>
            <a:ext cx="4086495" cy="180085"/>
          </a:xfrm>
        </p:spPr>
        <p:txBody>
          <a:bodyPr/>
          <a:lstStyle>
            <a:lvl1pPr>
              <a:defRPr sz="100" b="0">
                <a:solidFill>
                  <a:schemeClr val="bg1"/>
                </a:solidFill>
              </a:defRPr>
            </a:lvl1pPr>
          </a:lstStyle>
          <a:p>
            <a:r>
              <a:rPr lang="da-DK" dirty="0"/>
              <a:t>20 June 2018</a:t>
            </a:r>
          </a:p>
        </p:txBody>
      </p:sp>
      <p:sp>
        <p:nvSpPr>
          <p:cNvPr id="3" name="OFF_institute_" hidden="1"/>
          <p:cNvSpPr>
            <a:spLocks noGrp="1"/>
          </p:cNvSpPr>
          <p:nvPr>
            <p:ph type="ftr" sz="quarter" idx="11"/>
          </p:nvPr>
        </p:nvSpPr>
        <p:spPr>
          <a:xfrm>
            <a:off x="6915600" y="6505810"/>
            <a:ext cx="3340800" cy="352190"/>
          </a:xfrm>
        </p:spPr>
        <p:txBody>
          <a:bodyPr/>
          <a:lstStyle>
            <a:lvl1pPr>
              <a:defRPr sz="100">
                <a:solidFill>
                  <a:schemeClr val="bg1"/>
                </a:solidFill>
              </a:defRPr>
            </a:lvl1pPr>
          </a:lstStyle>
          <a:p>
            <a:r>
              <a:rPr lang="da-DK" dirty="0"/>
              <a:t>Department of Marketing &amp; Management</a:t>
            </a:r>
          </a:p>
        </p:txBody>
      </p:sp>
      <p:sp>
        <p:nvSpPr>
          <p:cNvPr id="4" name="Slide Number Placeholder 3"/>
          <p:cNvSpPr>
            <a:spLocks noGrp="1"/>
          </p:cNvSpPr>
          <p:nvPr>
            <p:ph type="sldNum" sz="quarter" idx="12"/>
          </p:nvPr>
        </p:nvSpPr>
        <p:spPr/>
        <p:txBody>
          <a:bodyPr/>
          <a:lstStyle/>
          <a:p>
            <a:fld id="{45D37B1E-C366-494F-A587-962AD9AABC83}" type="slidenum">
              <a:rPr lang="da-DK"/>
              <a:t>‹nr.›</a:t>
            </a:fld>
            <a:endParaRPr lang="da-DK" dirty="0"/>
          </a:p>
        </p:txBody>
      </p:sp>
      <p:sp>
        <p:nvSpPr>
          <p:cNvPr id="5" name="OFF_institute"/>
          <p:cNvSpPr/>
          <p:nvPr userDrawn="1"/>
        </p:nvSpPr>
        <p:spPr>
          <a:xfrm>
            <a:off x="6915601" y="6172958"/>
            <a:ext cx="3340799" cy="352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da-DK" sz="900" b="1" i="0" cap="all" baseline="0" dirty="0" err="1">
                <a:solidFill>
                  <a:schemeClr val="tx1"/>
                </a:solidFill>
              </a:rPr>
              <a:t>Department of Marketing &amp; Management</a:t>
            </a:r>
          </a:p>
        </p:txBody>
      </p:sp>
      <p:sp>
        <p:nvSpPr>
          <p:cNvPr id="7" name="Pladsholder til indhold 13"/>
          <p:cNvSpPr>
            <a:spLocks noGrp="1"/>
          </p:cNvSpPr>
          <p:nvPr>
            <p:ph sz="quarter" idx="13" hasCustomPrompt="1"/>
          </p:nvPr>
        </p:nvSpPr>
        <p:spPr>
          <a:xfrm>
            <a:off x="863999" y="6067207"/>
            <a:ext cx="1651256" cy="442800"/>
          </a:xfrm>
        </p:spPr>
        <p:txBody>
          <a:bodyPr/>
          <a:lstStyle>
            <a:lvl1pPr>
              <a:defRPr sz="800"/>
            </a:lvl1pPr>
          </a:lstStyle>
          <a:p>
            <a:pPr lvl="0"/>
            <a:r>
              <a:rPr lang="da-DK" dirty="0"/>
              <a:t>Indsæt partnerlogo: Klik INDSÆT / BILLEDE. Vandret placering 2,4 cm. Kopier logoet til andre lignende slides </a:t>
            </a:r>
          </a:p>
        </p:txBody>
      </p:sp>
    </p:spTree>
    <p:extLst>
      <p:ext uri="{BB962C8B-B14F-4D97-AF65-F5344CB8AC3E}">
        <p14:creationId xmlns:p14="http://schemas.microsoft.com/office/powerpoint/2010/main" val="1198522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øn forside">
    <p:spTree>
      <p:nvGrpSpPr>
        <p:cNvPr id="1" name=""/>
        <p:cNvGrpSpPr/>
        <p:nvPr/>
      </p:nvGrpSpPr>
      <p:grpSpPr>
        <a:xfrm>
          <a:off x="0" y="0"/>
          <a:ext cx="0" cy="0"/>
          <a:chOff x="0" y="0"/>
          <a:chExt cx="0" cy="0"/>
        </a:xfrm>
      </p:grpSpPr>
      <p:sp>
        <p:nvSpPr>
          <p:cNvPr id="10" name="Baggrund grøn"/>
          <p:cNvSpPr/>
          <p:nvPr userDrawn="1"/>
        </p:nvSpPr>
        <p:spPr>
          <a:xfrm>
            <a:off x="0" y="0"/>
            <a:ext cx="12193200" cy="6858000"/>
          </a:xfrm>
          <a:prstGeom prst="rect">
            <a:avLst/>
          </a:prstGeom>
          <a:solidFill>
            <a:srgbClr val="4E5B3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6" name="Slide Number Placeholder 5" hidden="1"/>
          <p:cNvSpPr>
            <a:spLocks noGrp="1"/>
          </p:cNvSpPr>
          <p:nvPr>
            <p:ph type="sldNum" sz="quarter" idx="12"/>
          </p:nvPr>
        </p:nvSpPr>
        <p:spPr>
          <a:xfrm>
            <a:off x="406800" y="6591649"/>
            <a:ext cx="431400" cy="263661"/>
          </a:xfrm>
        </p:spPr>
        <p:txBody>
          <a:bodyPr/>
          <a:lstStyle>
            <a:lvl1pPr>
              <a:defRPr>
                <a:solidFill>
                  <a:srgbClr val="4E5B31"/>
                </a:solidFill>
              </a:defRPr>
            </a:lvl1pPr>
          </a:lstStyle>
          <a:p>
            <a:fld id="{45D37B1E-C366-494F-A587-962AD9AABC83}" type="slidenum">
              <a:rPr lang="da-DK"/>
              <a:pPr/>
              <a:t>‹nr.›</a:t>
            </a:fld>
            <a:endParaRPr lang="da-DK" dirty="0"/>
          </a:p>
        </p:txBody>
      </p:sp>
      <p:sp>
        <p:nvSpPr>
          <p:cNvPr id="2" name="Title 1"/>
          <p:cNvSpPr>
            <a:spLocks noGrp="1"/>
          </p:cNvSpPr>
          <p:nvPr>
            <p:ph type="ctrTitle"/>
          </p:nvPr>
        </p:nvSpPr>
        <p:spPr>
          <a:xfrm>
            <a:off x="374400" y="1314000"/>
            <a:ext cx="8132617" cy="2145600"/>
          </a:xfrm>
        </p:spPr>
        <p:txBody>
          <a:bodyPr anchor="b"/>
          <a:lstStyle>
            <a:lvl1pPr algn="l">
              <a:lnSpc>
                <a:spcPct val="87000"/>
              </a:lnSpc>
              <a:defRPr sz="5000">
                <a:solidFill>
                  <a:srgbClr val="789D4A"/>
                </a:solidFill>
              </a:defRPr>
            </a:lvl1pPr>
          </a:lstStyle>
          <a:p>
            <a:r>
              <a:rPr lang="da-DK" dirty="0"/>
              <a:t>Klik for at redigere i master</a:t>
            </a:r>
          </a:p>
        </p:txBody>
      </p:sp>
      <p:sp>
        <p:nvSpPr>
          <p:cNvPr id="4" name="Date_DateCustomA"/>
          <p:cNvSpPr>
            <a:spLocks noGrp="1"/>
          </p:cNvSpPr>
          <p:nvPr>
            <p:ph type="dt" sz="half" idx="10"/>
          </p:nvPr>
        </p:nvSpPr>
        <p:spPr>
          <a:xfrm>
            <a:off x="410400" y="6393600"/>
            <a:ext cx="3340800" cy="180085"/>
          </a:xfrm>
        </p:spPr>
        <p:txBody>
          <a:bodyPr/>
          <a:lstStyle>
            <a:lvl1pPr>
              <a:defRPr>
                <a:solidFill>
                  <a:schemeClr val="accent2"/>
                </a:solidFill>
              </a:defRPr>
            </a:lvl1pPr>
          </a:lstStyle>
          <a:p>
            <a:r>
              <a:rPr lang="da-DK" dirty="0"/>
              <a:t>20 June 2018</a:t>
            </a:r>
          </a:p>
        </p:txBody>
      </p:sp>
      <p:sp>
        <p:nvSpPr>
          <p:cNvPr id="5" name="OFF_institute_" hidden="1"/>
          <p:cNvSpPr>
            <a:spLocks noGrp="1"/>
          </p:cNvSpPr>
          <p:nvPr>
            <p:ph type="ftr" sz="quarter" idx="11"/>
          </p:nvPr>
        </p:nvSpPr>
        <p:spPr>
          <a:xfrm>
            <a:off x="410400" y="0"/>
            <a:ext cx="3340800" cy="194310"/>
          </a:xfrm>
        </p:spPr>
        <p:txBody>
          <a:bodyPr/>
          <a:lstStyle>
            <a:lvl1pPr algn="l">
              <a:lnSpc>
                <a:spcPct val="92000"/>
              </a:lnSpc>
              <a:defRPr sz="100" b="1">
                <a:solidFill>
                  <a:schemeClr val="accent1"/>
                </a:solidFill>
              </a:defRPr>
            </a:lvl1pPr>
          </a:lstStyle>
          <a:p>
            <a:r>
              <a:rPr lang="da-DK" dirty="0"/>
              <a:t>Department of Marketing &amp; Management</a:t>
            </a:r>
          </a:p>
        </p:txBody>
      </p:sp>
      <p:pic>
        <p:nvPicPr>
          <p:cNvPr id="9" name="Bille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0800" y="357896"/>
            <a:ext cx="1249200" cy="337047"/>
          </a:xfrm>
          <a:prstGeom prst="rect">
            <a:avLst/>
          </a:prstGeom>
        </p:spPr>
      </p:pic>
      <p:sp>
        <p:nvSpPr>
          <p:cNvPr id="11" name="OFF_institute"/>
          <p:cNvSpPr/>
          <p:nvPr userDrawn="1"/>
        </p:nvSpPr>
        <p:spPr>
          <a:xfrm>
            <a:off x="410400" y="0"/>
            <a:ext cx="3340799" cy="72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900" b="1" i="0" cap="all" baseline="0" dirty="0">
                <a:solidFill>
                  <a:schemeClr val="bg1"/>
                </a:solidFill>
              </a:rPr>
              <a:t>Department of Marketing &amp; Management</a:t>
            </a:r>
          </a:p>
        </p:txBody>
      </p:sp>
      <p:sp>
        <p:nvSpPr>
          <p:cNvPr id="12" name="USR_Name"/>
          <p:cNvSpPr>
            <a:spLocks noGrp="1"/>
          </p:cNvSpPr>
          <p:nvPr>
            <p:ph type="subTitle" idx="1"/>
          </p:nvPr>
        </p:nvSpPr>
        <p:spPr>
          <a:xfrm>
            <a:off x="411768" y="6127086"/>
            <a:ext cx="3340800" cy="263050"/>
          </a:xfrm>
        </p:spPr>
        <p:txBody>
          <a:bodyPr anchor="b" anchorCtr="0"/>
          <a:lstStyle>
            <a:lvl1pPr marL="0" indent="0" algn="l">
              <a:lnSpc>
                <a:spcPct val="100000"/>
              </a:lnSpc>
              <a:buNone/>
              <a:defRPr sz="9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Søren Askegaard</a:t>
            </a:r>
          </a:p>
        </p:txBody>
      </p:sp>
    </p:spTree>
    <p:extLst>
      <p:ext uri="{BB962C8B-B14F-4D97-AF65-F5344CB8AC3E}">
        <p14:creationId xmlns:p14="http://schemas.microsoft.com/office/powerpoint/2010/main" val="37883098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28" name="Text Box 48"/>
          <p:cNvSpPr txBox="1">
            <a:spLocks noChangeArrowheads="1"/>
          </p:cNvSpPr>
          <p:nvPr userDrawn="1"/>
        </p:nvSpPr>
        <p:spPr bwMode="auto">
          <a:xfrm>
            <a:off x="425450" y="1840105"/>
            <a:ext cx="23328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latin typeface="Arial" panose="020B0604020202020204" pitchFamily="34" charset="0"/>
                <a:cs typeface="Arial" panose="020B0604020202020204" pitchFamily="34" charset="0"/>
              </a:rPr>
              <a:t>Brug</a:t>
            </a:r>
            <a:r>
              <a:rPr lang="en-GB" sz="1000" b="1" baseline="0" noProof="1">
                <a:latin typeface="Arial" panose="020B0604020202020204" pitchFamily="34" charset="0"/>
                <a:cs typeface="Arial" panose="020B0604020202020204" pitchFamily="34" charset="0"/>
              </a:rPr>
              <a:t> tekst typografier</a:t>
            </a:r>
            <a:endParaRPr lang="en-GB" sz="1000" b="1" noProof="1">
              <a:latin typeface="Arial" panose="020B0604020202020204" pitchFamily="34" charset="0"/>
              <a:cs typeface="Arial" panose="020B0604020202020204" pitchFamily="34" charset="0"/>
            </a:endParaRPr>
          </a:p>
          <a:p>
            <a:pPr eaLnBrk="1" hangingPunct="1">
              <a:spcAft>
                <a:spcPts val="600"/>
              </a:spcAft>
              <a:defRPr/>
            </a:pPr>
            <a:r>
              <a:rPr lang="en-GB" altLang="da-DK" sz="900" b="0" noProof="1">
                <a:latin typeface="Arial" panose="020B0604020202020204" pitchFamily="34" charset="0"/>
                <a:cs typeface="Arial" panose="020B0604020202020204" pitchFamily="34" charset="0"/>
              </a:rPr>
              <a:t>Brug </a:t>
            </a:r>
            <a:r>
              <a:rPr lang="en-GB" altLang="da-DK" sz="900" b="1" noProof="1">
                <a:latin typeface="Arial" panose="020B0604020202020204" pitchFamily="34" charset="0"/>
                <a:cs typeface="Arial" panose="020B0604020202020204" pitchFamily="34" charset="0"/>
              </a:rPr>
              <a:t>TAB</a:t>
            </a:r>
            <a:r>
              <a:rPr lang="en-GB" altLang="da-DK" sz="900" b="0" baseline="0" noProof="1">
                <a:latin typeface="Arial" panose="020B0604020202020204" pitchFamily="34" charset="0"/>
                <a:cs typeface="Arial" panose="020B0604020202020204" pitchFamily="34" charset="0"/>
              </a:rPr>
              <a:t> for at gå frem i tekst-niveauer. Klik </a:t>
            </a:r>
            <a:r>
              <a:rPr lang="en-GB" altLang="da-DK" sz="900" b="1" baseline="0" noProof="1">
                <a:latin typeface="Arial" panose="020B0604020202020204" pitchFamily="34" charset="0"/>
                <a:cs typeface="Arial" panose="020B0604020202020204" pitchFamily="34" charset="0"/>
              </a:rPr>
              <a:t>ENTER</a:t>
            </a:r>
            <a:r>
              <a:rPr lang="en-GB" altLang="da-DK" sz="900" b="0" baseline="0" noProof="1">
                <a:latin typeface="Arial" panose="020B0604020202020204" pitchFamily="34" charset="0"/>
                <a:cs typeface="Arial" panose="020B0604020202020204" pitchFamily="34" charset="0"/>
              </a:rPr>
              <a:t>, derefter </a:t>
            </a:r>
            <a:r>
              <a:rPr lang="en-GB" altLang="da-DK" sz="900" b="1" baseline="0" noProof="1">
                <a:latin typeface="Arial" panose="020B0604020202020204" pitchFamily="34" charset="0"/>
                <a:cs typeface="Arial" panose="020B0604020202020204" pitchFamily="34" charset="0"/>
              </a:rPr>
              <a:t>TAB</a:t>
            </a:r>
            <a:r>
              <a:rPr lang="en-GB" altLang="da-DK" sz="900" b="0" baseline="0" noProof="1">
                <a:latin typeface="Arial" panose="020B0604020202020204" pitchFamily="34" charset="0"/>
                <a:cs typeface="Arial" panose="020B0604020202020204" pitchFamily="34" charset="0"/>
              </a:rPr>
              <a:t> for at skifte </a:t>
            </a:r>
            <a:br>
              <a:rPr lang="en-GB" altLang="da-DK" sz="900" b="0" baseline="0" noProof="1">
                <a:latin typeface="Arial" panose="020B0604020202020204" pitchFamily="34" charset="0"/>
                <a:cs typeface="Arial" panose="020B0604020202020204" pitchFamily="34" charset="0"/>
              </a:rPr>
            </a:br>
            <a:r>
              <a:rPr lang="en-GB" altLang="da-DK" sz="900" b="0" baseline="0" noProof="1">
                <a:latin typeface="Arial" panose="020B0604020202020204" pitchFamily="34" charset="0"/>
                <a:cs typeface="Arial" panose="020B0604020202020204" pitchFamily="34" charset="0"/>
              </a:rPr>
              <a:t>fra et niveau til et næste.</a:t>
            </a:r>
          </a:p>
          <a:p>
            <a:pPr eaLnBrk="1" hangingPunct="1">
              <a:spcAft>
                <a:spcPts val="240"/>
              </a:spcAft>
              <a:defRPr/>
            </a:pPr>
            <a:r>
              <a:rPr lang="en-GB" altLang="da-DK" sz="900" b="0" baseline="0" noProof="1">
                <a:latin typeface="Arial" panose="020B0604020202020204" pitchFamily="34" charset="0"/>
                <a:cs typeface="Arial" panose="020B0604020202020204" pitchFamily="34" charset="0"/>
              </a:rPr>
              <a:t>For at gå tilbage i tekst-niveauer, </a:t>
            </a:r>
            <a:br>
              <a:rPr lang="en-GB" altLang="da-DK" sz="900" b="0" baseline="0" noProof="1">
                <a:latin typeface="Arial" panose="020B0604020202020204" pitchFamily="34" charset="0"/>
                <a:cs typeface="Arial" panose="020B0604020202020204" pitchFamily="34" charset="0"/>
              </a:rPr>
            </a:br>
            <a:r>
              <a:rPr lang="en-GB" altLang="da-DK" sz="900" b="0" baseline="0" noProof="1">
                <a:latin typeface="Arial" panose="020B0604020202020204" pitchFamily="34" charset="0"/>
                <a:cs typeface="Arial" panose="020B0604020202020204" pitchFamily="34" charset="0"/>
              </a:rPr>
              <a:t>brug </a:t>
            </a:r>
            <a:r>
              <a:rPr lang="en-GB" altLang="da-DK" sz="900" b="1" baseline="0" noProof="1">
                <a:latin typeface="Arial" panose="020B0604020202020204" pitchFamily="34" charset="0"/>
                <a:cs typeface="Arial" panose="020B0604020202020204" pitchFamily="34" charset="0"/>
              </a:rPr>
              <a:t>SHIFT+TAB</a:t>
            </a:r>
            <a:endParaRPr lang="en-GB" altLang="da-DK" sz="900" b="1" noProof="1">
              <a:latin typeface="Arial" panose="020B0604020202020204" pitchFamily="34" charset="0"/>
              <a:cs typeface="Arial" panose="020B0604020202020204" pitchFamily="34" charset="0"/>
            </a:endParaRPr>
          </a:p>
          <a:p>
            <a:pPr eaLnBrk="1" hangingPunct="1">
              <a:spcAft>
                <a:spcPts val="240"/>
              </a:spcAft>
              <a:defRPr/>
            </a:pPr>
            <a:endParaRPr lang="en-GB" sz="900" b="1" noProof="1">
              <a:latin typeface="Arial" panose="020B0604020202020204" pitchFamily="34" charset="0"/>
              <a:cs typeface="Arial" panose="020B0604020202020204" pitchFamily="34" charset="0"/>
            </a:endParaRPr>
          </a:p>
          <a:p>
            <a:pPr eaLnBrk="1" hangingPunct="1">
              <a:spcAft>
                <a:spcPts val="240"/>
              </a:spcAft>
              <a:defRPr/>
            </a:pPr>
            <a:r>
              <a:rPr lang="en-GB" sz="900" noProof="1">
                <a:latin typeface="Arial" panose="020B0604020202020204" pitchFamily="34" charset="0"/>
                <a:cs typeface="Arial" panose="020B0604020202020204" pitchFamily="34" charset="0"/>
              </a:rPr>
              <a:t>Alternativt kan </a:t>
            </a:r>
            <a:br>
              <a:rPr lang="en-GB" sz="900" noProof="1">
                <a:latin typeface="Arial" panose="020B0604020202020204" pitchFamily="34" charset="0"/>
                <a:cs typeface="Arial" panose="020B0604020202020204" pitchFamily="34" charset="0"/>
              </a:rPr>
            </a:br>
            <a:r>
              <a:rPr lang="en-GB" sz="900" b="1" noProof="1">
                <a:latin typeface="Arial" panose="020B0604020202020204" pitchFamily="34" charset="0"/>
                <a:cs typeface="Arial" panose="020B0604020202020204" pitchFamily="34" charset="0"/>
              </a:rPr>
              <a:t>Forøg</a:t>
            </a:r>
            <a:r>
              <a:rPr lang="en-GB" sz="900" baseline="0" noProof="1">
                <a:latin typeface="Arial" panose="020B0604020202020204" pitchFamily="34" charset="0"/>
                <a:cs typeface="Arial" panose="020B0604020202020204" pitchFamily="34" charset="0"/>
              </a:rPr>
              <a:t> og </a:t>
            </a:r>
            <a:r>
              <a:rPr lang="en-GB" sz="900" b="1" baseline="0" noProof="1">
                <a:latin typeface="Arial" panose="020B0604020202020204" pitchFamily="34" charset="0"/>
                <a:cs typeface="Arial" panose="020B0604020202020204" pitchFamily="34" charset="0"/>
              </a:rPr>
              <a:t>Formindsk </a:t>
            </a:r>
            <a:r>
              <a:rPr lang="en-GB" sz="900" baseline="0" noProof="1">
                <a:latin typeface="Arial" panose="020B0604020202020204" pitchFamily="34" charset="0"/>
                <a:cs typeface="Arial" panose="020B0604020202020204" pitchFamily="34" charset="0"/>
              </a:rPr>
              <a:t>listeniveau bruges</a:t>
            </a:r>
            <a:endParaRPr lang="en-GB" sz="900" noProof="1">
              <a:latin typeface="Arial" panose="020B0604020202020204" pitchFamily="34" charset="0"/>
              <a:cs typeface="Arial" panose="020B0604020202020204" pitchFamily="34" charset="0"/>
            </a:endParaRPr>
          </a:p>
          <a:p>
            <a:pPr eaLnBrk="1" hangingPunct="1">
              <a:spcAft>
                <a:spcPts val="240"/>
              </a:spcAft>
              <a:defRPr/>
            </a:pPr>
            <a:endParaRPr lang="en-GB" sz="700" noProof="1">
              <a:latin typeface="Arial" panose="020B0604020202020204" pitchFamily="34" charset="0"/>
              <a:cs typeface="Arial" panose="020B0604020202020204" pitchFamily="34" charset="0"/>
            </a:endParaRPr>
          </a:p>
        </p:txBody>
      </p:sp>
      <p:sp>
        <p:nvSpPr>
          <p:cNvPr id="17" name="Title 1"/>
          <p:cNvSpPr txBox="1">
            <a:spLocks/>
          </p:cNvSpPr>
          <p:nvPr userDrawn="1"/>
        </p:nvSpPr>
        <p:spPr>
          <a:xfrm>
            <a:off x="404813" y="469251"/>
            <a:ext cx="11376025" cy="775843"/>
          </a:xfrm>
          <a:prstGeom prst="rect">
            <a:avLst/>
          </a:prstGeom>
        </p:spPr>
        <p:txBody>
          <a:bodyPr vert="horz" lIns="0" tIns="0" rIns="0" bIns="0" rtlCol="0" anchor="t" anchorCtr="0">
            <a:norm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r>
              <a:rPr lang="da-DK" sz="3200" dirty="0">
                <a:solidFill>
                  <a:schemeClr val="tx1"/>
                </a:solidFill>
                <a:latin typeface="Arial" panose="020B0604020202020204" pitchFamily="34" charset="0"/>
                <a:cs typeface="Arial" panose="020B0604020202020204" pitchFamily="34" charset="0"/>
              </a:rPr>
              <a:t>Brugerguide - Slet før anvendelse</a:t>
            </a:r>
          </a:p>
        </p:txBody>
      </p:sp>
      <p:sp>
        <p:nvSpPr>
          <p:cNvPr id="14" name="AutoShape 4"/>
          <p:cNvSpPr>
            <a:spLocks/>
          </p:cNvSpPr>
          <p:nvPr userDrawn="1"/>
        </p:nvSpPr>
        <p:spPr bwMode="gray">
          <a:xfrm>
            <a:off x="7001480" y="3572293"/>
            <a:ext cx="2463605" cy="1133644"/>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da-DK" sz="1000" b="1" noProof="1">
                <a:solidFill>
                  <a:schemeClr val="tx1"/>
                </a:solidFill>
                <a:latin typeface="Arial" panose="020B0604020202020204" pitchFamily="34" charset="0"/>
                <a:cs typeface="Arial" panose="020B0604020202020204" pitchFamily="34" charset="0"/>
              </a:rPr>
              <a:t>Hjælpelinjer</a:t>
            </a:r>
          </a:p>
          <a:p>
            <a:pPr eaLnBrk="1" fontAlgn="auto" hangingPunct="1">
              <a:spcBef>
                <a:spcPts val="0"/>
              </a:spcBef>
              <a:spcAft>
                <a:spcPts val="240"/>
              </a:spcAft>
              <a:buFont typeface="+mj-lt"/>
              <a:buNone/>
              <a:defRPr/>
            </a:pPr>
            <a:r>
              <a:rPr lang="da-DK" sz="900" noProof="1">
                <a:solidFill>
                  <a:schemeClr val="tx1"/>
                </a:solidFill>
                <a:latin typeface="Arial" panose="020B0604020202020204" pitchFamily="34" charset="0"/>
                <a:cs typeface="Arial" panose="020B0604020202020204" pitchFamily="34" charset="0"/>
              </a:rPr>
              <a:t>For at se hjælpelinjer</a:t>
            </a:r>
          </a:p>
          <a:p>
            <a:pPr eaLnBrk="1" fontAlgn="auto" hangingPunct="1">
              <a:spcBef>
                <a:spcPts val="0"/>
              </a:spcBef>
              <a:spcAft>
                <a:spcPts val="240"/>
              </a:spcAft>
              <a:buFont typeface="+mj-lt"/>
              <a:buNone/>
              <a:defRPr/>
            </a:pPr>
            <a:r>
              <a:rPr lang="da-DK" sz="900" b="1" noProof="1">
                <a:solidFill>
                  <a:schemeClr val="tx1"/>
                </a:solidFill>
                <a:latin typeface="Arial" panose="020B0604020202020204" pitchFamily="34" charset="0"/>
                <a:cs typeface="Arial" panose="020B0604020202020204" pitchFamily="34" charset="0"/>
              </a:rPr>
              <a:t>1.</a:t>
            </a:r>
            <a:r>
              <a:rPr lang="da-DK" sz="900" noProof="1">
                <a:solidFill>
                  <a:schemeClr val="tx1"/>
                </a:solidFill>
                <a:latin typeface="Arial" panose="020B0604020202020204" pitchFamily="34" charset="0"/>
                <a:cs typeface="Arial" panose="020B0604020202020204" pitchFamily="34" charset="0"/>
              </a:rPr>
              <a:t> Klik på fanen </a:t>
            </a:r>
            <a:r>
              <a:rPr lang="da-DK" sz="900" b="1" noProof="1">
                <a:solidFill>
                  <a:schemeClr val="tx1"/>
                </a:solidFill>
                <a:latin typeface="Arial" panose="020B0604020202020204" pitchFamily="34" charset="0"/>
                <a:cs typeface="Arial" panose="020B0604020202020204" pitchFamily="34" charset="0"/>
              </a:rPr>
              <a:t>Vis </a:t>
            </a:r>
            <a:r>
              <a:rPr lang="da-DK" sz="900" b="0" noProof="1">
                <a:solidFill>
                  <a:schemeClr val="tx1"/>
                </a:solidFill>
                <a:latin typeface="Arial" panose="020B0604020202020204" pitchFamily="34" charset="0"/>
                <a:cs typeface="Arial" panose="020B0604020202020204" pitchFamily="34" charset="0"/>
              </a:rPr>
              <a:t>og</a:t>
            </a:r>
            <a:r>
              <a:rPr lang="da-DK" sz="900" b="1" noProof="1">
                <a:solidFill>
                  <a:schemeClr val="tx1"/>
                </a:solidFill>
                <a:latin typeface="Arial" panose="020B0604020202020204" pitchFamily="34" charset="0"/>
                <a:cs typeface="Arial" panose="020B0604020202020204" pitchFamily="34" charset="0"/>
              </a:rPr>
              <a:t> </a:t>
            </a:r>
            <a:r>
              <a:rPr lang="da-DK" sz="900" b="0" noProof="1">
                <a:solidFill>
                  <a:schemeClr val="tx1"/>
                </a:solidFill>
                <a:latin typeface="Arial" panose="020B0604020202020204" pitchFamily="34" charset="0"/>
                <a:cs typeface="Arial" panose="020B0604020202020204" pitchFamily="34" charset="0"/>
              </a:rPr>
              <a:t>sæt hak ved</a:t>
            </a:r>
            <a:r>
              <a:rPr lang="da-DK" sz="900" b="0" baseline="0" noProof="1">
                <a:solidFill>
                  <a:schemeClr val="tx1"/>
                </a:solidFill>
                <a:latin typeface="Arial" panose="020B0604020202020204" pitchFamily="34" charset="0"/>
                <a:cs typeface="Arial" panose="020B0604020202020204" pitchFamily="34" charset="0"/>
              </a:rPr>
              <a:t> </a:t>
            </a:r>
            <a:r>
              <a:rPr lang="da-DK" sz="900" b="1" noProof="1">
                <a:solidFill>
                  <a:schemeClr val="tx1"/>
                </a:solidFill>
                <a:latin typeface="Arial" panose="020B0604020202020204" pitchFamily="34" charset="0"/>
                <a:cs typeface="Arial" panose="020B0604020202020204" pitchFamily="34" charset="0"/>
              </a:rPr>
              <a:t>Hjælpelinjer</a:t>
            </a:r>
          </a:p>
          <a:p>
            <a:pPr eaLnBrk="1" hangingPunct="1">
              <a:spcBef>
                <a:spcPts val="0"/>
              </a:spcBef>
              <a:spcAft>
                <a:spcPts val="240"/>
              </a:spcAft>
              <a:buFont typeface="+mj-lt"/>
              <a:buNone/>
              <a:defRPr/>
            </a:pPr>
            <a:endParaRPr lang="da-DK" sz="900" b="1" noProof="1">
              <a:solidFill>
                <a:schemeClr val="tx1"/>
              </a:solidFill>
              <a:latin typeface="Arial" panose="020B0604020202020204" pitchFamily="34" charset="0"/>
              <a:cs typeface="Arial" panose="020B0604020202020204" pitchFamily="34" charset="0"/>
            </a:endParaRPr>
          </a:p>
          <a:p>
            <a:pPr eaLnBrk="1" hangingPunct="1">
              <a:spcBef>
                <a:spcPts val="0"/>
              </a:spcBef>
              <a:spcAft>
                <a:spcPts val="240"/>
              </a:spcAft>
              <a:buFont typeface="+mj-lt"/>
              <a:buNone/>
              <a:defRPr/>
            </a:pPr>
            <a:r>
              <a:rPr lang="da-DK" sz="900" b="1" noProof="1">
                <a:solidFill>
                  <a:schemeClr val="tx1"/>
                </a:solidFill>
                <a:latin typeface="Arial" panose="020B0604020202020204" pitchFamily="34" charset="0"/>
                <a:cs typeface="Arial" panose="020B0604020202020204" pitchFamily="34" charset="0"/>
              </a:rPr>
              <a:t>Tips</a:t>
            </a:r>
            <a:r>
              <a:rPr lang="da-DK" sz="900" noProof="1">
                <a:solidFill>
                  <a:schemeClr val="tx1"/>
                </a:solidFill>
                <a:latin typeface="Arial" panose="020B0604020202020204" pitchFamily="34" charset="0"/>
                <a:cs typeface="Arial" panose="020B0604020202020204" pitchFamily="34" charset="0"/>
              </a:rPr>
              <a:t>: </a:t>
            </a:r>
            <a:r>
              <a:rPr lang="da-DK" sz="900" b="1" noProof="1">
                <a:solidFill>
                  <a:schemeClr val="tx1"/>
                </a:solidFill>
                <a:latin typeface="Arial" panose="020B0604020202020204" pitchFamily="34" charset="0"/>
                <a:cs typeface="Arial" panose="020B0604020202020204" pitchFamily="34" charset="0"/>
              </a:rPr>
              <a:t>Alt + F9 </a:t>
            </a:r>
            <a:r>
              <a:rPr lang="da-DK" sz="900" noProof="1">
                <a:solidFill>
                  <a:schemeClr val="tx1"/>
                </a:solidFill>
                <a:latin typeface="Arial" panose="020B0604020202020204" pitchFamily="34" charset="0"/>
                <a:cs typeface="Arial" panose="020B0604020202020204" pitchFamily="34" charset="0"/>
              </a:rPr>
              <a:t>for hurtig visning af hjælpelinjer</a:t>
            </a:r>
          </a:p>
          <a:p>
            <a:pPr eaLnBrk="1" hangingPunct="1">
              <a:spcBef>
                <a:spcPts val="0"/>
              </a:spcBef>
              <a:spcAft>
                <a:spcPts val="240"/>
              </a:spcAft>
              <a:buFont typeface="+mj-lt"/>
              <a:buNone/>
              <a:defRPr/>
            </a:pPr>
            <a:endParaRPr lang="da-DK" sz="700" noProof="1">
              <a:solidFill>
                <a:schemeClr val="tx1"/>
              </a:solidFill>
              <a:latin typeface="Arial" panose="020B0604020202020204" pitchFamily="34" charset="0"/>
              <a:cs typeface="Arial" panose="020B0604020202020204" pitchFamily="34" charset="0"/>
            </a:endParaRPr>
          </a:p>
        </p:txBody>
      </p:sp>
      <p:sp>
        <p:nvSpPr>
          <p:cNvPr id="15" name="Text Box 48"/>
          <p:cNvSpPr txBox="1">
            <a:spLocks noChangeArrowheads="1"/>
          </p:cNvSpPr>
          <p:nvPr userDrawn="1"/>
        </p:nvSpPr>
        <p:spPr bwMode="auto">
          <a:xfrm>
            <a:off x="7001481" y="1840105"/>
            <a:ext cx="246360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Arial" panose="020B0604020202020204" pitchFamily="34" charset="0"/>
                <a:cs typeface="Arial" panose="020B0604020202020204" pitchFamily="34" charset="0"/>
              </a:rPr>
              <a:t>For at justere sidenummerering, </a:t>
            </a:r>
            <a:br>
              <a:rPr lang="da-DK" sz="1000" b="1" noProof="1">
                <a:solidFill>
                  <a:schemeClr val="tx1"/>
                </a:solidFill>
                <a:latin typeface="Arial" panose="020B0604020202020204" pitchFamily="34" charset="0"/>
                <a:cs typeface="Arial" panose="020B0604020202020204" pitchFamily="34" charset="0"/>
              </a:rPr>
            </a:br>
            <a:r>
              <a:rPr lang="da-DK" sz="1000" b="1" noProof="1">
                <a:solidFill>
                  <a:schemeClr val="tx1"/>
                </a:solidFill>
                <a:latin typeface="Arial" panose="020B0604020202020204" pitchFamily="34" charset="0"/>
                <a:cs typeface="Arial" panose="020B0604020202020204" pitchFamily="34" charset="0"/>
              </a:rPr>
              <a:t>dato og sidefod</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Indsæt</a:t>
            </a:r>
            <a:r>
              <a:rPr lang="da-DK" altLang="da-DK" sz="900" strike="noStrike" noProof="1">
                <a:solidFill>
                  <a:schemeClr val="tx1"/>
                </a:solidFill>
                <a:latin typeface="Arial" panose="020B0604020202020204" pitchFamily="34" charset="0"/>
                <a:cs typeface="Arial" panose="020B0604020202020204" pitchFamily="34" charset="0"/>
              </a:rPr>
              <a:t> </a:t>
            </a:r>
            <a:endParaRPr lang="da-DK" altLang="da-DK" sz="900" strike="sngStrike" noProof="1">
              <a:solidFill>
                <a:schemeClr val="tx1"/>
              </a:solidFill>
              <a:latin typeface="Arial" panose="020B0604020202020204" pitchFamily="34" charset="0"/>
              <a:cs typeface="Arial" panose="020B0604020202020204" pitchFamily="34" charset="0"/>
            </a:endParaRPr>
          </a:p>
          <a:p>
            <a:pPr eaLnBrk="1" hangingPunct="1">
              <a:spcAft>
                <a:spcPts val="24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Sidehoved og Sidefod</a:t>
            </a:r>
            <a:br>
              <a:rPr lang="da-DK" altLang="da-DK" sz="900" b="1"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(indtast evt. tekst i sidefod)</a:t>
            </a:r>
          </a:p>
          <a:p>
            <a:pPr eaLnBrk="1" hangingPunct="1">
              <a:spcAft>
                <a:spcPts val="240"/>
              </a:spcAft>
              <a:defRPr/>
            </a:pPr>
            <a:endParaRPr lang="da-DK" sz="900" b="1" noProof="1">
              <a:solidFill>
                <a:schemeClr val="tx1"/>
              </a:solidFill>
              <a:latin typeface="Arial" panose="020B0604020202020204" pitchFamily="34" charset="0"/>
              <a:cs typeface="Arial" panose="020B0604020202020204" pitchFamily="34" charset="0"/>
            </a:endParaRPr>
          </a:p>
          <a:p>
            <a:pPr eaLnBrk="1" hangingPunct="1">
              <a:spcAft>
                <a:spcPts val="240"/>
              </a:spcAft>
              <a:defRPr/>
            </a:pPr>
            <a:r>
              <a:rPr lang="da-DK" sz="900" noProof="1">
                <a:solidFill>
                  <a:schemeClr val="tx1"/>
                </a:solidFill>
                <a:latin typeface="Arial" panose="020B0604020202020204" pitchFamily="34" charset="0"/>
                <a:cs typeface="Arial" panose="020B0604020202020204" pitchFamily="34" charset="0"/>
              </a:rPr>
              <a:t>Vælg </a:t>
            </a:r>
            <a:r>
              <a:rPr lang="da-DK" sz="900" b="1" noProof="1">
                <a:solidFill>
                  <a:schemeClr val="tx1"/>
                </a:solidFill>
                <a:latin typeface="Arial" panose="020B0604020202020204" pitchFamily="34" charset="0"/>
                <a:cs typeface="Arial" panose="020B0604020202020204" pitchFamily="34" charset="0"/>
              </a:rPr>
              <a:t>Anvend på alle </a:t>
            </a:r>
            <a:r>
              <a:rPr lang="da-DK" sz="900" noProof="1">
                <a:solidFill>
                  <a:schemeClr val="tx1"/>
                </a:solidFill>
                <a:latin typeface="Arial" panose="020B0604020202020204" pitchFamily="34" charset="0"/>
                <a:cs typeface="Arial" panose="020B0604020202020204" pitchFamily="34" charset="0"/>
              </a:rPr>
              <a:t>eller </a:t>
            </a:r>
            <a:r>
              <a:rPr lang="da-DK" sz="900" b="1" noProof="1">
                <a:solidFill>
                  <a:schemeClr val="tx1"/>
                </a:solidFill>
                <a:latin typeface="Arial" panose="020B0604020202020204" pitchFamily="34" charset="0"/>
                <a:cs typeface="Arial" panose="020B0604020202020204" pitchFamily="34" charset="0"/>
              </a:rPr>
              <a:t>Anvend</a:t>
            </a:r>
            <a:r>
              <a:rPr lang="da-DK" sz="900" noProof="1">
                <a:solidFill>
                  <a:schemeClr val="tx1"/>
                </a:solidFill>
                <a:latin typeface="Arial" panose="020B0604020202020204" pitchFamily="34" charset="0"/>
                <a:cs typeface="Arial" panose="020B0604020202020204" pitchFamily="34" charset="0"/>
              </a:rPr>
              <a:t> hvis det</a:t>
            </a:r>
            <a:br>
              <a:rPr lang="da-DK" sz="900" noProof="1">
                <a:solidFill>
                  <a:schemeClr val="tx1"/>
                </a:solidFill>
                <a:latin typeface="Arial" panose="020B0604020202020204" pitchFamily="34" charset="0"/>
                <a:cs typeface="Arial" panose="020B0604020202020204" pitchFamily="34" charset="0"/>
              </a:rPr>
            </a:br>
            <a:r>
              <a:rPr lang="da-DK" sz="900" noProof="1">
                <a:solidFill>
                  <a:schemeClr val="tx1"/>
                </a:solidFill>
                <a:latin typeface="Arial" panose="020B0604020202020204" pitchFamily="34" charset="0"/>
                <a:cs typeface="Arial" panose="020B0604020202020204" pitchFamily="34" charset="0"/>
              </a:rPr>
              <a:t>kun skal være på et enkelt slide</a:t>
            </a:r>
          </a:p>
          <a:p>
            <a:pPr eaLnBrk="1" hangingPunct="1">
              <a:spcAft>
                <a:spcPts val="240"/>
              </a:spcAft>
              <a:defRPr/>
            </a:pPr>
            <a:endParaRPr lang="da-DK" sz="700" noProof="1">
              <a:solidFill>
                <a:schemeClr val="tx1"/>
              </a:solidFill>
              <a:latin typeface="Arial" panose="020B0604020202020204" pitchFamily="34" charset="0"/>
              <a:cs typeface="Arial" panose="020B0604020202020204" pitchFamily="34" charset="0"/>
            </a:endParaRPr>
          </a:p>
        </p:txBody>
      </p:sp>
      <p:sp>
        <p:nvSpPr>
          <p:cNvPr id="18" name="AutoShape 4"/>
          <p:cNvSpPr>
            <a:spLocks/>
          </p:cNvSpPr>
          <p:nvPr userDrawn="1"/>
        </p:nvSpPr>
        <p:spPr bwMode="gray">
          <a:xfrm>
            <a:off x="3784489" y="1840105"/>
            <a:ext cx="2333140" cy="507831"/>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da-DK" sz="1000" b="1" noProof="1">
                <a:solidFill>
                  <a:schemeClr val="tx1"/>
                </a:solidFill>
                <a:latin typeface="Arial" panose="020B0604020202020204" pitchFamily="34" charset="0"/>
                <a:cs typeface="Arial" panose="020B0604020202020204" pitchFamily="34" charset="0"/>
              </a:rPr>
              <a:t>Indsæt billede</a:t>
            </a:r>
          </a:p>
          <a:p>
            <a:pPr eaLnBrk="1" fontAlgn="auto" hangingPunct="1">
              <a:spcBef>
                <a:spcPts val="0"/>
              </a:spcBef>
              <a:spcAft>
                <a:spcPts val="240"/>
              </a:spcAft>
              <a:buFont typeface="+mj-lt"/>
              <a:buNone/>
              <a:defRPr/>
            </a:pPr>
            <a:r>
              <a:rPr lang="da-DK" sz="900" noProof="1">
                <a:solidFill>
                  <a:schemeClr val="tx1"/>
                </a:solidFill>
                <a:latin typeface="Arial" panose="020B0604020202020204" pitchFamily="34" charset="0"/>
                <a:cs typeface="Arial" panose="020B0604020202020204" pitchFamily="34" charset="0"/>
              </a:rPr>
              <a:t>På slides med billedpladsholder, klik på </a:t>
            </a:r>
            <a:br>
              <a:rPr lang="da-DK" sz="900" noProof="1">
                <a:solidFill>
                  <a:schemeClr val="tx1"/>
                </a:solidFill>
                <a:latin typeface="Arial" panose="020B0604020202020204" pitchFamily="34" charset="0"/>
                <a:cs typeface="Arial" panose="020B0604020202020204" pitchFamily="34" charset="0"/>
              </a:rPr>
            </a:br>
            <a:r>
              <a:rPr lang="da-DK" sz="900" noProof="1">
                <a:solidFill>
                  <a:schemeClr val="tx1"/>
                </a:solidFill>
                <a:latin typeface="Arial" panose="020B0604020202020204" pitchFamily="34" charset="0"/>
                <a:cs typeface="Arial" panose="020B0604020202020204" pitchFamily="34" charset="0"/>
              </a:rPr>
              <a:t>ikonet og vælg </a:t>
            </a:r>
            <a:r>
              <a:rPr lang="da-DK" sz="900" b="1" noProof="1">
                <a:solidFill>
                  <a:schemeClr val="tx1"/>
                </a:solidFill>
                <a:latin typeface="Arial" panose="020B0604020202020204" pitchFamily="34" charset="0"/>
                <a:cs typeface="Arial" panose="020B0604020202020204" pitchFamily="34" charset="0"/>
              </a:rPr>
              <a:t>Indsæt</a:t>
            </a:r>
          </a:p>
        </p:txBody>
      </p:sp>
      <p:sp>
        <p:nvSpPr>
          <p:cNvPr id="22" name="TextBox 12"/>
          <p:cNvSpPr txBox="1">
            <a:spLocks noChangeArrowheads="1"/>
          </p:cNvSpPr>
          <p:nvPr userDrawn="1"/>
        </p:nvSpPr>
        <p:spPr bwMode="auto">
          <a:xfrm>
            <a:off x="3784489" y="2736739"/>
            <a:ext cx="233314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l" eaLnBrk="1" hangingPunct="1">
              <a:spcBef>
                <a:spcPts val="0"/>
              </a:spcBef>
              <a:spcAft>
                <a:spcPts val="600"/>
              </a:spcAft>
              <a:buFontTx/>
              <a:buNone/>
              <a:defRPr/>
            </a:pPr>
            <a:r>
              <a:rPr lang="da-DK" sz="1000" b="1" noProof="1">
                <a:solidFill>
                  <a:schemeClr val="tx1"/>
                </a:solidFill>
                <a:latin typeface="Arial" panose="020B0604020202020204" pitchFamily="34" charset="0"/>
                <a:cs typeface="Arial" panose="020B0604020202020204" pitchFamily="34" charset="0"/>
              </a:rPr>
              <a:t>Beskær billede</a:t>
            </a:r>
          </a:p>
          <a:p>
            <a:pPr algn="l" eaLnBrk="1" hangingPunct="1">
              <a:spcBef>
                <a:spcPts val="0"/>
              </a:spcBef>
              <a:spcAft>
                <a:spcPts val="600"/>
              </a:spcAft>
              <a:buFontTx/>
              <a:buNone/>
              <a:defRPr/>
            </a:pPr>
            <a:r>
              <a:rPr lang="da-DK" sz="900" b="1" noProof="1">
                <a:solidFill>
                  <a:schemeClr val="tx1"/>
                </a:solidFill>
                <a:latin typeface="Arial" panose="020B0604020202020204" pitchFamily="34" charset="0"/>
                <a:cs typeface="Arial" panose="020B0604020202020204" pitchFamily="34" charset="0"/>
              </a:rPr>
              <a:t>1. </a:t>
            </a:r>
            <a:r>
              <a:rPr lang="da-DK" sz="900" b="0" noProof="1">
                <a:solidFill>
                  <a:schemeClr val="tx1"/>
                </a:solidFill>
                <a:latin typeface="Arial" panose="020B0604020202020204" pitchFamily="34" charset="0"/>
                <a:cs typeface="Arial" panose="020B0604020202020204" pitchFamily="34" charset="0"/>
              </a:rPr>
              <a:t>Klik </a:t>
            </a:r>
            <a:r>
              <a:rPr lang="da-DK" sz="900" b="1" noProof="1">
                <a:solidFill>
                  <a:schemeClr val="tx1"/>
                </a:solidFill>
                <a:latin typeface="Arial" panose="020B0604020202020204" pitchFamily="34" charset="0"/>
                <a:cs typeface="Arial" panose="020B0604020202020204" pitchFamily="34" charset="0"/>
              </a:rPr>
              <a:t>Beskær</a:t>
            </a:r>
            <a:r>
              <a:rPr lang="da-DK" sz="900" b="0" noProof="1">
                <a:solidFill>
                  <a:schemeClr val="tx1"/>
                </a:solidFill>
                <a:latin typeface="Arial" panose="020B0604020202020204" pitchFamily="34" charset="0"/>
                <a:cs typeface="Arial" panose="020B0604020202020204" pitchFamily="34" charset="0"/>
              </a:rPr>
              <a:t> for at ændre</a:t>
            </a:r>
            <a:r>
              <a:rPr lang="da-DK" sz="900" b="0" baseline="0" noProof="1">
                <a:solidFill>
                  <a:schemeClr val="tx1"/>
                </a:solidFill>
                <a:latin typeface="Arial" panose="020B0604020202020204" pitchFamily="34" charset="0"/>
                <a:cs typeface="Arial" panose="020B0604020202020204" pitchFamily="34" charset="0"/>
              </a:rPr>
              <a:t> </a:t>
            </a:r>
            <a:r>
              <a:rPr lang="da-DK" sz="900" b="0" noProof="1">
                <a:solidFill>
                  <a:schemeClr val="tx1"/>
                </a:solidFill>
                <a:latin typeface="Arial" panose="020B0604020202020204" pitchFamily="34" charset="0"/>
                <a:cs typeface="Arial" panose="020B0604020202020204" pitchFamily="34" charset="0"/>
              </a:rPr>
              <a:t>billedets fokus/størrelse</a:t>
            </a:r>
            <a:endParaRPr lang="da-DK" altLang="da-DK" sz="900" b="0" noProof="1">
              <a:solidFill>
                <a:schemeClr val="tx1"/>
              </a:solidFill>
              <a:latin typeface="Arial" panose="020B0604020202020204" pitchFamily="34" charset="0"/>
              <a:cs typeface="Arial" panose="020B0604020202020204" pitchFamily="34" charset="0"/>
            </a:endParaRPr>
          </a:p>
          <a:p>
            <a:pPr algn="l" eaLnBrk="1" hangingPunct="1">
              <a:spcBef>
                <a:spcPct val="0"/>
              </a:spcBef>
              <a:spcAft>
                <a:spcPts val="600"/>
              </a:spcAft>
              <a:buFontTx/>
              <a:buNone/>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Ønsker du at skalere billedet, så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hold </a:t>
            </a:r>
            <a:r>
              <a:rPr lang="da-DK" altLang="da-DK" sz="900" b="1" noProof="1">
                <a:solidFill>
                  <a:schemeClr val="tx1"/>
                </a:solidFill>
                <a:latin typeface="Arial" panose="020B0604020202020204" pitchFamily="34" charset="0"/>
                <a:cs typeface="Arial" panose="020B0604020202020204" pitchFamily="34" charset="0"/>
              </a:rPr>
              <a:t>SHIFT</a:t>
            </a:r>
            <a:r>
              <a:rPr lang="da-DK" altLang="da-DK" sz="900" b="0" noProof="1">
                <a:solidFill>
                  <a:schemeClr val="tx1"/>
                </a:solidFill>
                <a:latin typeface="Arial" panose="020B0604020202020204" pitchFamily="34" charset="0"/>
                <a:cs typeface="Arial" panose="020B0604020202020204" pitchFamily="34" charset="0"/>
              </a:rPr>
              <a:t>-knappen nede, mens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strike="noStrike" noProof="1">
                <a:solidFill>
                  <a:schemeClr val="tx1"/>
                </a:solidFill>
                <a:latin typeface="Arial" panose="020B0604020202020204" pitchFamily="34" charset="0"/>
                <a:cs typeface="Arial" panose="020B0604020202020204" pitchFamily="34" charset="0"/>
              </a:rPr>
              <a:t>du trækker</a:t>
            </a:r>
            <a:r>
              <a:rPr lang="da-DK" altLang="da-DK" sz="900" b="0" noProof="1">
                <a:solidFill>
                  <a:schemeClr val="tx1"/>
                </a:solidFill>
                <a:latin typeface="Arial" panose="020B0604020202020204" pitchFamily="34" charset="0"/>
                <a:cs typeface="Arial" panose="020B0604020202020204" pitchFamily="34" charset="0"/>
              </a:rPr>
              <a:t> i billedets hjørner</a:t>
            </a:r>
          </a:p>
          <a:p>
            <a:pPr algn="l" eaLnBrk="1" fontAlgn="auto" hangingPunct="1">
              <a:spcBef>
                <a:spcPts val="600"/>
              </a:spcBef>
              <a:spcAft>
                <a:spcPts val="600"/>
              </a:spcAft>
              <a:buFontTx/>
              <a:buNone/>
              <a:defRPr/>
            </a:pPr>
            <a:r>
              <a:rPr lang="da-DK" sz="900" b="1" noProof="1">
                <a:solidFill>
                  <a:schemeClr val="tx1"/>
                </a:solidFill>
                <a:latin typeface="Arial" panose="020B0604020202020204" pitchFamily="34" charset="0"/>
                <a:cs typeface="Arial" panose="020B0604020202020204" pitchFamily="34" charset="0"/>
              </a:rPr>
              <a:t>Tips</a:t>
            </a:r>
            <a:r>
              <a:rPr lang="da-DK" sz="900" b="0" noProof="1">
                <a:solidFill>
                  <a:schemeClr val="tx1"/>
                </a:solidFill>
                <a:latin typeface="Arial" panose="020B0604020202020204" pitchFamily="34" charset="0"/>
                <a:cs typeface="Arial" panose="020B0604020202020204" pitchFamily="34" charset="0"/>
              </a:rPr>
              <a:t>: Hvis du sletter billedet og </a:t>
            </a:r>
            <a:br>
              <a:rPr lang="da-DK" sz="900" b="0" noProof="1">
                <a:solidFill>
                  <a:schemeClr val="tx1"/>
                </a:solidFill>
                <a:latin typeface="Arial" panose="020B0604020202020204" pitchFamily="34" charset="0"/>
                <a:cs typeface="Arial" panose="020B0604020202020204" pitchFamily="34" charset="0"/>
              </a:rPr>
            </a:br>
            <a:r>
              <a:rPr lang="da-DK" sz="900" b="0" noProof="1">
                <a:solidFill>
                  <a:schemeClr val="tx1"/>
                </a:solidFill>
                <a:latin typeface="Arial" panose="020B0604020202020204" pitchFamily="34" charset="0"/>
                <a:cs typeface="Arial" panose="020B0604020202020204" pitchFamily="34" charset="0"/>
              </a:rPr>
              <a:t>indsætter et nyt, kan billedet lægge </a:t>
            </a:r>
            <a:br>
              <a:rPr lang="da-DK" sz="900" b="0" noProof="1">
                <a:solidFill>
                  <a:schemeClr val="tx1"/>
                </a:solidFill>
                <a:latin typeface="Arial" panose="020B0604020202020204" pitchFamily="34" charset="0"/>
                <a:cs typeface="Arial" panose="020B0604020202020204" pitchFamily="34" charset="0"/>
              </a:rPr>
            </a:br>
            <a:r>
              <a:rPr lang="da-DK" sz="900" b="0" noProof="1">
                <a:solidFill>
                  <a:schemeClr val="tx1"/>
                </a:solidFill>
                <a:latin typeface="Arial" panose="020B0604020202020204" pitchFamily="34" charset="0"/>
                <a:cs typeface="Arial" panose="020B0604020202020204" pitchFamily="34" charset="0"/>
              </a:rPr>
              <a:t>sig foran tekst og grafik. Hvis dette sker, </a:t>
            </a:r>
            <a:br>
              <a:rPr lang="da-DK" sz="900" b="0" noProof="1">
                <a:solidFill>
                  <a:schemeClr val="tx1"/>
                </a:solidFill>
                <a:latin typeface="Arial" panose="020B0604020202020204" pitchFamily="34" charset="0"/>
                <a:cs typeface="Arial" panose="020B0604020202020204" pitchFamily="34" charset="0"/>
              </a:rPr>
            </a:br>
            <a:r>
              <a:rPr lang="da-DK" sz="900" b="0" noProof="1">
                <a:solidFill>
                  <a:schemeClr val="tx1"/>
                </a:solidFill>
                <a:latin typeface="Arial" panose="020B0604020202020204" pitchFamily="34" charset="0"/>
                <a:cs typeface="Arial" panose="020B0604020202020204" pitchFamily="34" charset="0"/>
              </a:rPr>
              <a:t>højreklik på billedet og vælg </a:t>
            </a:r>
            <a:r>
              <a:rPr lang="da-DK" sz="900" b="1" noProof="1">
                <a:solidFill>
                  <a:schemeClr val="tx1"/>
                </a:solidFill>
                <a:latin typeface="Arial" panose="020B0604020202020204" pitchFamily="34" charset="0"/>
                <a:cs typeface="Arial" panose="020B0604020202020204" pitchFamily="34" charset="0"/>
              </a:rPr>
              <a:t>Placer bagest</a:t>
            </a:r>
            <a:endParaRPr lang="da-DK" altLang="da-DK" sz="900" b="0" noProof="1">
              <a:solidFill>
                <a:schemeClr val="tx1"/>
              </a:solidFill>
              <a:latin typeface="Arial" panose="020B0604020202020204" pitchFamily="34" charset="0"/>
              <a:cs typeface="Arial" panose="020B0604020202020204" pitchFamily="34" charset="0"/>
            </a:endParaRPr>
          </a:p>
        </p:txBody>
      </p:sp>
      <p:sp>
        <p:nvSpPr>
          <p:cNvPr id="12" name="Text Box 48"/>
          <p:cNvSpPr txBox="1">
            <a:spLocks noChangeArrowheads="1"/>
          </p:cNvSpPr>
          <p:nvPr userDrawn="1"/>
        </p:nvSpPr>
        <p:spPr bwMode="auto">
          <a:xfrm>
            <a:off x="437033" y="3578989"/>
            <a:ext cx="246360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Arial" panose="020B0604020202020204" pitchFamily="34" charset="0"/>
                <a:cs typeface="Arial" panose="020B0604020202020204" pitchFamily="34" charset="0"/>
              </a:rPr>
              <a:t>Brug layouts</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Hjem</a:t>
            </a:r>
            <a:endParaRPr lang="da-DK" altLang="da-DK" sz="900" b="1" strike="sngStrike"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a:t>
            </a:r>
            <a:r>
              <a:rPr lang="da-DK" altLang="da-DK" sz="900" b="1" baseline="0" noProof="1">
                <a:solidFill>
                  <a:schemeClr val="tx1"/>
                </a:solidFill>
                <a:latin typeface="Arial" panose="020B0604020202020204" pitchFamily="34" charset="0"/>
                <a:cs typeface="Arial" panose="020B0604020202020204" pitchFamily="34" charset="0"/>
              </a:rPr>
              <a:t> </a:t>
            </a:r>
            <a:r>
              <a:rPr lang="da-DK" altLang="da-DK" sz="900" noProof="1">
                <a:solidFill>
                  <a:schemeClr val="tx1"/>
                </a:solidFill>
                <a:latin typeface="Arial" panose="020B0604020202020204" pitchFamily="34" charset="0"/>
                <a:cs typeface="Arial" panose="020B0604020202020204" pitchFamily="34" charset="0"/>
              </a:rPr>
              <a:t>Klik på menupunktet </a:t>
            </a:r>
            <a:r>
              <a:rPr lang="da-DK" altLang="da-DK" sz="900" b="1" baseline="0" noProof="1">
                <a:solidFill>
                  <a:schemeClr val="tx1"/>
                </a:solidFill>
                <a:latin typeface="Arial" panose="020B0604020202020204" pitchFamily="34" charset="0"/>
                <a:cs typeface="Arial" panose="020B0604020202020204" pitchFamily="34" charset="0"/>
              </a:rPr>
              <a:t>Nyt Slide </a:t>
            </a:r>
            <a:r>
              <a:rPr lang="da-DK" altLang="da-DK" sz="900" noProof="1">
                <a:solidFill>
                  <a:schemeClr val="tx1"/>
                </a:solidFill>
                <a:latin typeface="Arial" panose="020B0604020202020204" pitchFamily="34" charset="0"/>
                <a:cs typeface="Arial" panose="020B0604020202020204" pitchFamily="34" charset="0"/>
              </a:rPr>
              <a:t>for </a:t>
            </a:r>
            <a:br>
              <a:rPr lang="da-DK" altLang="da-DK" sz="900" noProof="1">
                <a:solidFill>
                  <a:schemeClr val="tx1"/>
                </a:solidFill>
                <a:latin typeface="Arial" panose="020B0604020202020204" pitchFamily="34" charset="0"/>
                <a:cs typeface="Arial" panose="020B0604020202020204" pitchFamily="34" charset="0"/>
              </a:rPr>
            </a:br>
            <a:r>
              <a:rPr lang="da-DK" altLang="da-DK" sz="900" noProof="1">
                <a:solidFill>
                  <a:schemeClr val="tx1"/>
                </a:solidFill>
                <a:latin typeface="Arial" panose="020B0604020202020204" pitchFamily="34" charset="0"/>
                <a:cs typeface="Arial" panose="020B0604020202020204" pitchFamily="34" charset="0"/>
              </a:rPr>
              <a:t>at</a:t>
            </a:r>
            <a:r>
              <a:rPr lang="da-DK" altLang="da-DK" sz="900" baseline="0" noProof="1">
                <a:solidFill>
                  <a:schemeClr val="tx1"/>
                </a:solidFill>
                <a:latin typeface="Arial" panose="020B0604020202020204" pitchFamily="34" charset="0"/>
                <a:cs typeface="Arial" panose="020B0604020202020204" pitchFamily="34" charset="0"/>
              </a:rPr>
              <a:t> indsætte nyt slide</a:t>
            </a:r>
            <a:endParaRPr lang="da-DK" altLang="da-DK" sz="900" noProof="1">
              <a:solidFill>
                <a:schemeClr val="tx1"/>
              </a:solidFill>
              <a:latin typeface="Arial" panose="020B0604020202020204" pitchFamily="34" charset="0"/>
              <a:cs typeface="Arial" panose="020B0604020202020204" pitchFamily="34" charset="0"/>
            </a:endParaRPr>
          </a:p>
          <a:p>
            <a:pPr eaLnBrk="1" hangingPunct="1">
              <a:spcAft>
                <a:spcPts val="240"/>
              </a:spcAft>
              <a:defRPr/>
            </a:pPr>
            <a:r>
              <a:rPr lang="da-DK" altLang="da-DK" sz="900" b="1" noProof="1">
                <a:solidFill>
                  <a:schemeClr val="tx1"/>
                </a:solidFill>
                <a:latin typeface="Arial" panose="020B0604020202020204" pitchFamily="34" charset="0"/>
                <a:cs typeface="Arial" panose="020B0604020202020204" pitchFamily="34" charset="0"/>
              </a:rPr>
              <a:t>3. </a:t>
            </a:r>
            <a:r>
              <a:rPr lang="da-DK" altLang="da-DK" sz="90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Layout</a:t>
            </a:r>
            <a:r>
              <a:rPr lang="da-DK" altLang="da-DK" sz="900" baseline="0" noProof="1">
                <a:solidFill>
                  <a:schemeClr val="tx1"/>
                </a:solidFill>
                <a:latin typeface="Arial" panose="020B0604020202020204" pitchFamily="34" charset="0"/>
                <a:cs typeface="Arial" panose="020B0604020202020204" pitchFamily="34" charset="0"/>
              </a:rPr>
              <a:t> for at ændre dit </a:t>
            </a:r>
            <a:br>
              <a:rPr lang="da-DK" altLang="da-DK" sz="900" baseline="0" noProof="1">
                <a:solidFill>
                  <a:schemeClr val="tx1"/>
                </a:solidFill>
                <a:latin typeface="Arial" panose="020B0604020202020204" pitchFamily="34" charset="0"/>
                <a:cs typeface="Arial" panose="020B0604020202020204" pitchFamily="34" charset="0"/>
              </a:rPr>
            </a:br>
            <a:r>
              <a:rPr lang="da-DK" altLang="da-DK" sz="900" baseline="0" noProof="1">
                <a:solidFill>
                  <a:schemeClr val="tx1"/>
                </a:solidFill>
                <a:latin typeface="Arial" panose="020B0604020202020204" pitchFamily="34" charset="0"/>
                <a:cs typeface="Arial" panose="020B0604020202020204" pitchFamily="34" charset="0"/>
              </a:rPr>
              <a:t>nuværende layout til et alternativt</a:t>
            </a:r>
            <a:endParaRPr lang="da-DK" sz="900" b="1" noProof="1">
              <a:solidFill>
                <a:schemeClr val="tx1"/>
              </a:solidFill>
              <a:latin typeface="Arial" panose="020B0604020202020204" pitchFamily="34" charset="0"/>
              <a:cs typeface="Arial" panose="020B0604020202020204" pitchFamily="34" charset="0"/>
            </a:endParaRPr>
          </a:p>
        </p:txBody>
      </p:sp>
      <p:sp>
        <p:nvSpPr>
          <p:cNvPr id="27" name="AutoShape 4"/>
          <p:cNvSpPr>
            <a:spLocks/>
          </p:cNvSpPr>
          <p:nvPr userDrawn="1"/>
        </p:nvSpPr>
        <p:spPr bwMode="gray">
          <a:xfrm>
            <a:off x="443912" y="5020343"/>
            <a:ext cx="2333140" cy="861774"/>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600"/>
              </a:spcAft>
              <a:buFont typeface="+mj-lt"/>
              <a:buNone/>
              <a:defRPr/>
            </a:pPr>
            <a:r>
              <a:rPr lang="da-DK" sz="1000" b="1" noProof="1">
                <a:solidFill>
                  <a:schemeClr val="tx1"/>
                </a:solidFill>
                <a:latin typeface="Arial" panose="020B0604020202020204" pitchFamily="34" charset="0"/>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1.</a:t>
            </a:r>
            <a:r>
              <a:rPr lang="da-DK" altLang="da-DK" sz="900" noProof="1">
                <a:solidFill>
                  <a:schemeClr val="tx1"/>
                </a:solidFill>
                <a:latin typeface="Arial" panose="020B0604020202020204" pitchFamily="34" charset="0"/>
                <a:cs typeface="Arial" panose="020B0604020202020204" pitchFamily="34" charset="0"/>
              </a:rPr>
              <a:t> Klik på fanen </a:t>
            </a:r>
            <a:r>
              <a:rPr lang="da-DK" altLang="da-DK" sz="900" b="1" noProof="1">
                <a:solidFill>
                  <a:schemeClr val="tx1"/>
                </a:solidFill>
                <a:latin typeface="Arial" panose="020B0604020202020204" pitchFamily="34" charset="0"/>
                <a:cs typeface="Arial" panose="020B0604020202020204" pitchFamily="34" charset="0"/>
              </a:rPr>
              <a:t>Hjem</a:t>
            </a:r>
            <a:endParaRPr lang="da-DK" altLang="da-DK" sz="900" strike="sngStrike" noProof="1">
              <a:solidFill>
                <a:schemeClr val="tx1"/>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24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2.</a:t>
            </a:r>
            <a:r>
              <a:rPr lang="da-DK" altLang="da-DK" sz="900" b="1" baseline="0" noProof="1">
                <a:solidFill>
                  <a:schemeClr val="tx1"/>
                </a:solidFill>
                <a:latin typeface="Arial" panose="020B0604020202020204" pitchFamily="34" charset="0"/>
                <a:cs typeface="Arial" panose="020B0604020202020204" pitchFamily="34" charset="0"/>
              </a:rPr>
              <a:t> </a:t>
            </a:r>
            <a:r>
              <a:rPr lang="da-DK" altLang="da-DK" sz="900" noProof="1">
                <a:solidFill>
                  <a:schemeClr val="tx1"/>
                </a:solidFill>
                <a:latin typeface="Arial" panose="020B0604020202020204" pitchFamily="34" charset="0"/>
                <a:cs typeface="Arial" panose="020B0604020202020204" pitchFamily="34" charset="0"/>
              </a:rPr>
              <a:t>Vælg</a:t>
            </a:r>
            <a:r>
              <a:rPr lang="da-DK" altLang="da-DK" sz="900" baseline="0" noProof="1">
                <a:solidFill>
                  <a:schemeClr val="tx1"/>
                </a:solidFill>
                <a:latin typeface="Arial" panose="020B0604020202020204" pitchFamily="34" charset="0"/>
                <a:cs typeface="Arial" panose="020B0604020202020204" pitchFamily="34" charset="0"/>
              </a:rPr>
              <a:t> </a:t>
            </a:r>
            <a:r>
              <a:rPr lang="da-DK" altLang="da-DK" sz="900" b="1" baseline="0" noProof="1">
                <a:solidFill>
                  <a:schemeClr val="tx1"/>
                </a:solidFill>
                <a:latin typeface="Arial" panose="020B0604020202020204" pitchFamily="34" charset="0"/>
                <a:cs typeface="Arial" panose="020B0604020202020204" pitchFamily="34" charset="0"/>
              </a:rPr>
              <a:t>Nulstil</a:t>
            </a:r>
            <a:r>
              <a:rPr lang="da-DK" altLang="da-DK" sz="900" b="1" noProof="1">
                <a:solidFill>
                  <a:schemeClr val="tx1"/>
                </a:solidFill>
                <a:latin typeface="Arial" panose="020B0604020202020204" pitchFamily="34" charset="0"/>
                <a:cs typeface="Arial" panose="020B0604020202020204" pitchFamily="34" charset="0"/>
              </a:rPr>
              <a:t> </a:t>
            </a:r>
            <a:r>
              <a:rPr lang="da-DK" altLang="da-DK" sz="900" noProof="1">
                <a:solidFill>
                  <a:schemeClr val="tx1"/>
                </a:solidFill>
                <a:latin typeface="Arial" panose="020B0604020202020204" pitchFamily="34" charset="0"/>
                <a:cs typeface="Arial" panose="020B0604020202020204" pitchFamily="34" charset="0"/>
              </a:rPr>
              <a:t>for at</a:t>
            </a:r>
            <a:r>
              <a:rPr lang="da-DK" altLang="da-DK" sz="900" baseline="0" noProof="1">
                <a:solidFill>
                  <a:schemeClr val="tx1"/>
                </a:solidFill>
                <a:latin typeface="Arial" panose="020B0604020202020204" pitchFamily="34" charset="0"/>
                <a:cs typeface="Arial" panose="020B0604020202020204" pitchFamily="34" charset="0"/>
              </a:rPr>
              <a:t> nulstille </a:t>
            </a:r>
            <a:r>
              <a:rPr lang="da-DK" sz="900" baseline="0" noProof="1">
                <a:solidFill>
                  <a:schemeClr val="tx1"/>
                </a:solidFill>
                <a:latin typeface="Arial" panose="020B0604020202020204" pitchFamily="34" charset="0"/>
                <a:cs typeface="Arial" panose="020B0604020202020204" pitchFamily="34" charset="0"/>
              </a:rPr>
              <a:t>placering, størrelse og formatering af pladsholdere til layoutets oprindelige design </a:t>
            </a:r>
            <a:endParaRPr lang="da-DK" sz="900" b="1" noProof="1">
              <a:solidFill>
                <a:schemeClr val="tx1"/>
              </a:solidFill>
              <a:latin typeface="Arial" panose="020B0604020202020204" pitchFamily="34" charset="0"/>
              <a:cs typeface="Arial" panose="020B0604020202020204" pitchFamily="34" charset="0"/>
            </a:endParaRPr>
          </a:p>
        </p:txBody>
      </p:sp>
      <p:sp>
        <p:nvSpPr>
          <p:cNvPr id="5" name="Rectangle 2"/>
          <p:cNvSpPr>
            <a:spLocks noChangeArrowheads="1"/>
          </p:cNvSpPr>
          <p:nvPr userDrawn="1"/>
        </p:nvSpPr>
        <p:spPr bwMode="auto">
          <a:xfrm>
            <a:off x="6170613" y="485258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6" name="Rectangle 4"/>
          <p:cNvSpPr>
            <a:spLocks noChangeArrowheads="1"/>
          </p:cNvSpPr>
          <p:nvPr userDrawn="1"/>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6"/>
          <p:cNvSpPr>
            <a:spLocks noChangeArrowheads="1"/>
          </p:cNvSpPr>
          <p:nvPr userDrawn="1"/>
        </p:nvSpPr>
        <p:spPr bwMode="auto">
          <a:xfrm>
            <a:off x="4202545" y="59020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6" name="Billede 25"/>
          <p:cNvPicPr>
            <a:picLocks noChangeAspect="1"/>
          </p:cNvPicPr>
          <p:nvPr userDrawn="1"/>
        </p:nvPicPr>
        <p:blipFill>
          <a:blip r:embed="rId2"/>
          <a:stretch>
            <a:fillRect/>
          </a:stretch>
        </p:blipFill>
        <p:spPr>
          <a:xfrm>
            <a:off x="2678565" y="3064798"/>
            <a:ext cx="549328" cy="285228"/>
          </a:xfrm>
          <a:prstGeom prst="rect">
            <a:avLst/>
          </a:prstGeom>
        </p:spPr>
      </p:pic>
      <p:pic>
        <p:nvPicPr>
          <p:cNvPr id="29" name="Billede 28"/>
          <p:cNvPicPr>
            <a:picLocks noChangeAspect="1"/>
          </p:cNvPicPr>
          <p:nvPr userDrawn="1"/>
        </p:nvPicPr>
        <p:blipFill>
          <a:blip r:embed="rId3"/>
          <a:stretch>
            <a:fillRect/>
          </a:stretch>
        </p:blipFill>
        <p:spPr>
          <a:xfrm>
            <a:off x="5906525" y="2912438"/>
            <a:ext cx="337400" cy="321707"/>
          </a:xfrm>
          <a:prstGeom prst="rect">
            <a:avLst/>
          </a:prstGeom>
        </p:spPr>
      </p:pic>
      <p:pic>
        <p:nvPicPr>
          <p:cNvPr id="30" name="Billede 29"/>
          <p:cNvPicPr>
            <a:picLocks noChangeAspect="1"/>
          </p:cNvPicPr>
          <p:nvPr userDrawn="1"/>
        </p:nvPicPr>
        <p:blipFill rotWithShape="1">
          <a:blip r:embed="rId4"/>
          <a:srcRect l="2931" r="60888"/>
          <a:stretch/>
        </p:blipFill>
        <p:spPr>
          <a:xfrm>
            <a:off x="2678565" y="3819276"/>
            <a:ext cx="363713" cy="647461"/>
          </a:xfrm>
          <a:prstGeom prst="rect">
            <a:avLst/>
          </a:prstGeom>
        </p:spPr>
      </p:pic>
      <p:pic>
        <p:nvPicPr>
          <p:cNvPr id="31" name="Picture 4"/>
          <p:cNvPicPr>
            <a:picLocks noChangeAspect="1"/>
          </p:cNvPicPr>
          <p:nvPr userDrawn="1"/>
        </p:nvPicPr>
        <p:blipFill>
          <a:blip r:embed="rId5"/>
          <a:stretch>
            <a:fillRect/>
          </a:stretch>
        </p:blipFill>
        <p:spPr>
          <a:xfrm>
            <a:off x="5906525" y="2032669"/>
            <a:ext cx="262151" cy="256054"/>
          </a:xfrm>
          <a:prstGeom prst="rect">
            <a:avLst/>
          </a:prstGeom>
        </p:spPr>
      </p:pic>
      <p:pic>
        <p:nvPicPr>
          <p:cNvPr id="32" name="Billede 31"/>
          <p:cNvPicPr>
            <a:picLocks noChangeAspect="1"/>
          </p:cNvPicPr>
          <p:nvPr userDrawn="1"/>
        </p:nvPicPr>
        <p:blipFill>
          <a:blip r:embed="rId6"/>
          <a:stretch>
            <a:fillRect/>
          </a:stretch>
        </p:blipFill>
        <p:spPr>
          <a:xfrm>
            <a:off x="2678565" y="4502402"/>
            <a:ext cx="612361" cy="197840"/>
          </a:xfrm>
          <a:prstGeom prst="rect">
            <a:avLst/>
          </a:prstGeom>
        </p:spPr>
      </p:pic>
      <p:pic>
        <p:nvPicPr>
          <p:cNvPr id="33" name="Billede 32"/>
          <p:cNvPicPr>
            <a:picLocks noChangeAspect="1"/>
          </p:cNvPicPr>
          <p:nvPr userDrawn="1"/>
        </p:nvPicPr>
        <p:blipFill>
          <a:blip r:embed="rId7"/>
          <a:stretch>
            <a:fillRect/>
          </a:stretch>
        </p:blipFill>
        <p:spPr>
          <a:xfrm>
            <a:off x="2678565" y="5546139"/>
            <a:ext cx="547241" cy="197798"/>
          </a:xfrm>
          <a:prstGeom prst="rect">
            <a:avLst/>
          </a:prstGeom>
        </p:spPr>
      </p:pic>
      <p:pic>
        <p:nvPicPr>
          <p:cNvPr id="34" name="Billede 33"/>
          <p:cNvPicPr>
            <a:picLocks noChangeAspect="1"/>
          </p:cNvPicPr>
          <p:nvPr userDrawn="1"/>
        </p:nvPicPr>
        <p:blipFill>
          <a:blip r:embed="rId8"/>
          <a:stretch>
            <a:fillRect/>
          </a:stretch>
        </p:blipFill>
        <p:spPr>
          <a:xfrm>
            <a:off x="5897741" y="3356020"/>
            <a:ext cx="359695" cy="335309"/>
          </a:xfrm>
          <a:prstGeom prst="rect">
            <a:avLst/>
          </a:prstGeom>
        </p:spPr>
      </p:pic>
      <p:sp>
        <p:nvSpPr>
          <p:cNvPr id="2" name="Date_DateCustomA" hidden="1"/>
          <p:cNvSpPr>
            <a:spLocks noGrp="1"/>
          </p:cNvSpPr>
          <p:nvPr>
            <p:ph type="dt" sz="half" idx="10"/>
          </p:nvPr>
        </p:nvSpPr>
        <p:spPr>
          <a:xfrm>
            <a:off x="410400" y="6607334"/>
            <a:ext cx="4086495" cy="180085"/>
          </a:xfrm>
        </p:spPr>
        <p:txBody>
          <a:bodyPr/>
          <a:lstStyle>
            <a:lvl1pPr>
              <a:defRPr>
                <a:solidFill>
                  <a:schemeClr val="bg1"/>
                </a:solidFill>
              </a:defRPr>
            </a:lvl1pPr>
          </a:lstStyle>
          <a:p>
            <a:r>
              <a:rPr lang="en-GB" dirty="0"/>
              <a:t>20 June 2018</a:t>
            </a:r>
          </a:p>
        </p:txBody>
      </p:sp>
      <p:sp>
        <p:nvSpPr>
          <p:cNvPr id="3" name="Pladsholder til sidefod 2" hidden="1"/>
          <p:cNvSpPr>
            <a:spLocks noGrp="1"/>
          </p:cNvSpPr>
          <p:nvPr>
            <p:ph type="ftr" sz="quarter" idx="11"/>
          </p:nvPr>
        </p:nvSpPr>
        <p:spPr/>
        <p:txBody>
          <a:bodyPr/>
          <a:lstStyle>
            <a:lvl1pPr>
              <a:defRPr>
                <a:solidFill>
                  <a:schemeClr val="bg1"/>
                </a:solidFill>
              </a:defRPr>
            </a:lvl1pPr>
          </a:lstStyle>
          <a:p>
            <a:endParaRPr lang="en-GB" dirty="0"/>
          </a:p>
        </p:txBody>
      </p:sp>
      <p:sp>
        <p:nvSpPr>
          <p:cNvPr id="4" name="Pladsholder til slidenummer 3" hidden="1"/>
          <p:cNvSpPr>
            <a:spLocks noGrp="1"/>
          </p:cNvSpPr>
          <p:nvPr>
            <p:ph type="sldNum" sz="quarter" idx="12"/>
          </p:nvPr>
        </p:nvSpPr>
        <p:spPr/>
        <p:txBody>
          <a:bodyPr/>
          <a:lstStyle>
            <a:lvl1pPr>
              <a:defRPr>
                <a:solidFill>
                  <a:schemeClr val="bg1"/>
                </a:solidFill>
              </a:defRPr>
            </a:lvl1pPr>
          </a:lstStyle>
          <a:p>
            <a:fld id="{45D37B1E-C366-494F-A587-962AD9AABC83}" type="slidenum">
              <a:rPr lang="en-GB"/>
              <a:pPr/>
              <a:t>‹nr.›</a:t>
            </a:fld>
            <a:endParaRPr lang="en-GB" dirty="0"/>
          </a:p>
        </p:txBody>
      </p:sp>
    </p:spTree>
    <p:extLst>
      <p:ext uri="{BB962C8B-B14F-4D97-AF65-F5344CB8AC3E}">
        <p14:creationId xmlns:p14="http://schemas.microsoft.com/office/powerpoint/2010/main" val="6895838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Pladsholder til indhold 2"/>
          <p:cNvSpPr>
            <a:spLocks noGrp="1"/>
          </p:cNvSpPr>
          <p:nvPr>
            <p:ph idx="1"/>
          </p:nvPr>
        </p:nvSpPr>
        <p:spPr/>
        <p:txBody>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4">
            <a:extLst>
              <a:ext uri="{FF2B5EF4-FFF2-40B4-BE49-F238E27FC236}">
                <a16:creationId xmlns:a16="http://schemas.microsoft.com/office/drawing/2014/main" id="{85232221-4309-4D16-81D1-2020B014ABD0}"/>
              </a:ext>
            </a:extLst>
          </p:cNvPr>
          <p:cNvSpPr>
            <a:spLocks noGrp="1" noChangeArrowheads="1"/>
          </p:cNvSpPr>
          <p:nvPr>
            <p:ph type="dt" sz="half" idx="10"/>
          </p:nvPr>
        </p:nvSpPr>
        <p:spPr>
          <a:ln/>
        </p:spPr>
        <p:txBody>
          <a:bodyPr/>
          <a:lstStyle>
            <a:lvl1pPr>
              <a:defRPr/>
            </a:lvl1pPr>
          </a:lstStyle>
          <a:p>
            <a:pPr>
              <a:defRPr/>
            </a:pPr>
            <a:fld id="{4A25E71E-EA7F-40D5-BFB5-8C250079991C}" type="datetime1">
              <a:rPr lang="en-US" altLang="en-US"/>
              <a:pPr>
                <a:defRPr/>
              </a:pPr>
              <a:t>11/12/2021</a:t>
            </a:fld>
            <a:endParaRPr lang="en-US" altLang="en-US"/>
          </a:p>
        </p:txBody>
      </p:sp>
      <p:sp>
        <p:nvSpPr>
          <p:cNvPr id="5" name="Rectangle 5">
            <a:extLst>
              <a:ext uri="{FF2B5EF4-FFF2-40B4-BE49-F238E27FC236}">
                <a16:creationId xmlns:a16="http://schemas.microsoft.com/office/drawing/2014/main" id="{B388D2B0-DB88-4504-A516-158D15BF929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7C48E7D-F7AA-41CC-BC7C-1E4FCE74677B}"/>
              </a:ext>
            </a:extLst>
          </p:cNvPr>
          <p:cNvSpPr>
            <a:spLocks noGrp="1" noChangeArrowheads="1"/>
          </p:cNvSpPr>
          <p:nvPr>
            <p:ph type="sldNum" sz="quarter" idx="12"/>
          </p:nvPr>
        </p:nvSpPr>
        <p:spPr>
          <a:ln/>
        </p:spPr>
        <p:txBody>
          <a:bodyPr/>
          <a:lstStyle>
            <a:lvl1pPr>
              <a:defRPr/>
            </a:lvl1pPr>
          </a:lstStyle>
          <a:p>
            <a:fld id="{B35783B1-DEAE-4049-BEB3-7E5D2B27EFEC}" type="slidenum">
              <a:rPr lang="en-US" altLang="en-US"/>
              <a:pPr/>
              <a:t>‹nr.›</a:t>
            </a:fld>
            <a:endParaRPr lang="en-US" altLang="en-US"/>
          </a:p>
        </p:txBody>
      </p:sp>
    </p:spTree>
    <p:extLst>
      <p:ext uri="{BB962C8B-B14F-4D97-AF65-F5344CB8AC3E}">
        <p14:creationId xmlns:p14="http://schemas.microsoft.com/office/powerpoint/2010/main" val="2137460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range forside">
    <p:spTree>
      <p:nvGrpSpPr>
        <p:cNvPr id="1" name=""/>
        <p:cNvGrpSpPr/>
        <p:nvPr/>
      </p:nvGrpSpPr>
      <p:grpSpPr>
        <a:xfrm>
          <a:off x="0" y="0"/>
          <a:ext cx="0" cy="0"/>
          <a:chOff x="0" y="0"/>
          <a:chExt cx="0" cy="0"/>
        </a:xfrm>
      </p:grpSpPr>
      <p:sp>
        <p:nvSpPr>
          <p:cNvPr id="10" name="Baggrund orange"/>
          <p:cNvSpPr/>
          <p:nvPr userDrawn="1"/>
        </p:nvSpPr>
        <p:spPr>
          <a:xfrm>
            <a:off x="0" y="0"/>
            <a:ext cx="121896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6" name="Slide Number Placeholder 5" hidden="1"/>
          <p:cNvSpPr>
            <a:spLocks noGrp="1"/>
          </p:cNvSpPr>
          <p:nvPr>
            <p:ph type="sldNum" sz="quarter" idx="12"/>
          </p:nvPr>
        </p:nvSpPr>
        <p:spPr>
          <a:xfrm>
            <a:off x="406800" y="6591649"/>
            <a:ext cx="431400" cy="263661"/>
          </a:xfrm>
          <a:solidFill>
            <a:schemeClr val="accent6"/>
          </a:solidFill>
        </p:spPr>
        <p:txBody>
          <a:bodyPr/>
          <a:lstStyle>
            <a:lvl1pPr>
              <a:defRPr>
                <a:solidFill>
                  <a:schemeClr val="accent6"/>
                </a:solidFill>
              </a:defRPr>
            </a:lvl1pPr>
          </a:lstStyle>
          <a:p>
            <a:fld id="{45D37B1E-C366-494F-A587-962AD9AABC83}" type="slidenum">
              <a:rPr lang="da-DK"/>
              <a:pPr/>
              <a:t>‹nr.›</a:t>
            </a:fld>
            <a:endParaRPr lang="da-DK" dirty="0"/>
          </a:p>
        </p:txBody>
      </p:sp>
      <p:sp>
        <p:nvSpPr>
          <p:cNvPr id="2" name="Title 1"/>
          <p:cNvSpPr>
            <a:spLocks noGrp="1"/>
          </p:cNvSpPr>
          <p:nvPr>
            <p:ph type="ctrTitle"/>
          </p:nvPr>
        </p:nvSpPr>
        <p:spPr>
          <a:xfrm>
            <a:off x="374400" y="1314000"/>
            <a:ext cx="8132617" cy="2145600"/>
          </a:xfrm>
        </p:spPr>
        <p:txBody>
          <a:bodyPr anchor="b"/>
          <a:lstStyle>
            <a:lvl1pPr algn="l">
              <a:lnSpc>
                <a:spcPct val="87000"/>
              </a:lnSpc>
              <a:defRPr sz="5000">
                <a:solidFill>
                  <a:srgbClr val="FCF0C4"/>
                </a:solidFill>
              </a:defRPr>
            </a:lvl1pPr>
          </a:lstStyle>
          <a:p>
            <a:r>
              <a:rPr lang="da-DK" dirty="0"/>
              <a:t>Klik for at redigere i master</a:t>
            </a:r>
          </a:p>
        </p:txBody>
      </p:sp>
      <p:sp>
        <p:nvSpPr>
          <p:cNvPr id="4" name="Date_DateCustomA"/>
          <p:cNvSpPr>
            <a:spLocks noGrp="1"/>
          </p:cNvSpPr>
          <p:nvPr>
            <p:ph type="dt" sz="half" idx="10"/>
          </p:nvPr>
        </p:nvSpPr>
        <p:spPr>
          <a:xfrm>
            <a:off x="410400" y="6393600"/>
            <a:ext cx="3340800" cy="180085"/>
          </a:xfrm>
        </p:spPr>
        <p:txBody>
          <a:bodyPr/>
          <a:lstStyle>
            <a:lvl1pPr>
              <a:defRPr>
                <a:solidFill>
                  <a:srgbClr val="FCF0C4"/>
                </a:solidFill>
              </a:defRPr>
            </a:lvl1pPr>
          </a:lstStyle>
          <a:p>
            <a:r>
              <a:rPr lang="da-DK" dirty="0"/>
              <a:t>20 June 2018</a:t>
            </a:r>
          </a:p>
        </p:txBody>
      </p:sp>
      <p:sp>
        <p:nvSpPr>
          <p:cNvPr id="5" name="OFF_institute_"/>
          <p:cNvSpPr>
            <a:spLocks noGrp="1"/>
          </p:cNvSpPr>
          <p:nvPr>
            <p:ph type="ftr" sz="quarter" idx="11"/>
          </p:nvPr>
        </p:nvSpPr>
        <p:spPr>
          <a:xfrm>
            <a:off x="410400" y="0"/>
            <a:ext cx="3340800" cy="171450"/>
          </a:xfrm>
        </p:spPr>
        <p:txBody>
          <a:bodyPr/>
          <a:lstStyle>
            <a:lvl1pPr algn="l">
              <a:lnSpc>
                <a:spcPct val="92000"/>
              </a:lnSpc>
              <a:defRPr sz="100" b="1">
                <a:solidFill>
                  <a:schemeClr val="accent6"/>
                </a:solidFill>
              </a:defRPr>
            </a:lvl1pPr>
          </a:lstStyle>
          <a:p>
            <a:r>
              <a:rPr lang="da-DK" dirty="0"/>
              <a:t>Department of Marketing &amp; Management</a:t>
            </a:r>
          </a:p>
        </p:txBody>
      </p:sp>
      <p:pic>
        <p:nvPicPr>
          <p:cNvPr id="9" name="Bille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0800" y="357896"/>
            <a:ext cx="1249200" cy="337047"/>
          </a:xfrm>
          <a:prstGeom prst="rect">
            <a:avLst/>
          </a:prstGeom>
        </p:spPr>
      </p:pic>
      <p:sp>
        <p:nvSpPr>
          <p:cNvPr id="12" name="OFF_institute"/>
          <p:cNvSpPr/>
          <p:nvPr userDrawn="1"/>
        </p:nvSpPr>
        <p:spPr>
          <a:xfrm>
            <a:off x="410400" y="0"/>
            <a:ext cx="3340799" cy="72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900" b="1" i="0" cap="all" baseline="0" dirty="0">
                <a:solidFill>
                  <a:schemeClr val="bg1"/>
                </a:solidFill>
              </a:rPr>
              <a:t>Department of Marketing &amp; Management</a:t>
            </a:r>
          </a:p>
        </p:txBody>
      </p:sp>
      <p:sp>
        <p:nvSpPr>
          <p:cNvPr id="13" name="USR_Name"/>
          <p:cNvSpPr>
            <a:spLocks noGrp="1"/>
          </p:cNvSpPr>
          <p:nvPr>
            <p:ph type="subTitle" idx="1"/>
          </p:nvPr>
        </p:nvSpPr>
        <p:spPr>
          <a:xfrm>
            <a:off x="411768" y="6127086"/>
            <a:ext cx="3340800" cy="263050"/>
          </a:xfrm>
        </p:spPr>
        <p:txBody>
          <a:bodyPr anchor="b" anchorCtr="0"/>
          <a:lstStyle>
            <a:lvl1pPr marL="0" indent="0" algn="l">
              <a:lnSpc>
                <a:spcPct val="100000"/>
              </a:lnSpc>
              <a:buNone/>
              <a:defRPr sz="900" b="1">
                <a:solidFill>
                  <a:srgbClr val="FCF0C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Søren Askegaard</a:t>
            </a:r>
          </a:p>
        </p:txBody>
      </p:sp>
    </p:spTree>
    <p:extLst>
      <p:ext uri="{BB962C8B-B14F-4D97-AF65-F5344CB8AC3E}">
        <p14:creationId xmlns:p14="http://schemas.microsoft.com/office/powerpoint/2010/main" val="1259962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ød forside">
    <p:spTree>
      <p:nvGrpSpPr>
        <p:cNvPr id="1" name=""/>
        <p:cNvGrpSpPr/>
        <p:nvPr/>
      </p:nvGrpSpPr>
      <p:grpSpPr>
        <a:xfrm>
          <a:off x="0" y="0"/>
          <a:ext cx="0" cy="0"/>
          <a:chOff x="0" y="0"/>
          <a:chExt cx="0" cy="0"/>
        </a:xfrm>
      </p:grpSpPr>
      <p:sp>
        <p:nvSpPr>
          <p:cNvPr id="10" name="Baggrund rød"/>
          <p:cNvSpPr/>
          <p:nvPr userDrawn="1"/>
        </p:nvSpPr>
        <p:spPr>
          <a:xfrm>
            <a:off x="0" y="0"/>
            <a:ext cx="12189600" cy="6858000"/>
          </a:xfrm>
          <a:prstGeom prst="rect">
            <a:avLst/>
          </a:prstGeom>
          <a:solidFill>
            <a:srgbClr val="D05A5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6" name="Slide Number Placeholder 5" hidden="1"/>
          <p:cNvSpPr>
            <a:spLocks noGrp="1"/>
          </p:cNvSpPr>
          <p:nvPr>
            <p:ph type="sldNum" sz="quarter" idx="12"/>
          </p:nvPr>
        </p:nvSpPr>
        <p:spPr>
          <a:xfrm>
            <a:off x="406800" y="6591649"/>
            <a:ext cx="431400" cy="263661"/>
          </a:xfrm>
        </p:spPr>
        <p:txBody>
          <a:bodyPr/>
          <a:lstStyle>
            <a:lvl1pPr>
              <a:defRPr>
                <a:solidFill>
                  <a:srgbClr val="D05A57"/>
                </a:solidFill>
              </a:defRPr>
            </a:lvl1pPr>
          </a:lstStyle>
          <a:p>
            <a:fld id="{45D37B1E-C366-494F-A587-962AD9AABC83}" type="slidenum">
              <a:rPr lang="da-DK"/>
              <a:pPr/>
              <a:t>‹nr.›</a:t>
            </a:fld>
            <a:endParaRPr lang="da-DK" dirty="0"/>
          </a:p>
        </p:txBody>
      </p:sp>
      <p:sp>
        <p:nvSpPr>
          <p:cNvPr id="2" name="Title 1"/>
          <p:cNvSpPr>
            <a:spLocks noGrp="1"/>
          </p:cNvSpPr>
          <p:nvPr>
            <p:ph type="ctrTitle"/>
          </p:nvPr>
        </p:nvSpPr>
        <p:spPr>
          <a:xfrm>
            <a:off x="374400" y="1314000"/>
            <a:ext cx="8132617" cy="2145600"/>
          </a:xfrm>
        </p:spPr>
        <p:txBody>
          <a:bodyPr anchor="b"/>
          <a:lstStyle>
            <a:lvl1pPr algn="l">
              <a:lnSpc>
                <a:spcPct val="87000"/>
              </a:lnSpc>
              <a:defRPr sz="5000">
                <a:solidFill>
                  <a:schemeClr val="accent4"/>
                </a:solidFill>
              </a:defRPr>
            </a:lvl1pPr>
          </a:lstStyle>
          <a:p>
            <a:r>
              <a:rPr lang="da-DK" dirty="0"/>
              <a:t>Klik for at redigere i master</a:t>
            </a:r>
          </a:p>
        </p:txBody>
      </p:sp>
      <p:sp>
        <p:nvSpPr>
          <p:cNvPr id="4" name="Date_DateCustomA"/>
          <p:cNvSpPr>
            <a:spLocks noGrp="1"/>
          </p:cNvSpPr>
          <p:nvPr>
            <p:ph type="dt" sz="half" idx="10"/>
          </p:nvPr>
        </p:nvSpPr>
        <p:spPr>
          <a:xfrm>
            <a:off x="410400" y="6393600"/>
            <a:ext cx="3340800" cy="180085"/>
          </a:xfrm>
        </p:spPr>
        <p:txBody>
          <a:bodyPr/>
          <a:lstStyle>
            <a:lvl1pPr>
              <a:defRPr>
                <a:solidFill>
                  <a:schemeClr val="accent4"/>
                </a:solidFill>
              </a:defRPr>
            </a:lvl1pPr>
          </a:lstStyle>
          <a:p>
            <a:r>
              <a:rPr lang="da-DK" dirty="0"/>
              <a:t>20 June 2018</a:t>
            </a:r>
          </a:p>
        </p:txBody>
      </p:sp>
      <p:sp>
        <p:nvSpPr>
          <p:cNvPr id="5" name="OFF_institute_" hidden="1"/>
          <p:cNvSpPr>
            <a:spLocks noGrp="1"/>
          </p:cNvSpPr>
          <p:nvPr>
            <p:ph type="ftr" sz="quarter" idx="11"/>
          </p:nvPr>
        </p:nvSpPr>
        <p:spPr>
          <a:xfrm>
            <a:off x="410400" y="0"/>
            <a:ext cx="3340800" cy="262890"/>
          </a:xfrm>
        </p:spPr>
        <p:txBody>
          <a:bodyPr/>
          <a:lstStyle>
            <a:lvl1pPr algn="l">
              <a:lnSpc>
                <a:spcPct val="92000"/>
              </a:lnSpc>
              <a:defRPr sz="100" b="1">
                <a:solidFill>
                  <a:schemeClr val="accent5"/>
                </a:solidFill>
              </a:defRPr>
            </a:lvl1pPr>
          </a:lstStyle>
          <a:p>
            <a:r>
              <a:rPr lang="da-DK" dirty="0"/>
              <a:t>Department of Marketing &amp; Management</a:t>
            </a:r>
          </a:p>
        </p:txBody>
      </p:sp>
      <p:pic>
        <p:nvPicPr>
          <p:cNvPr id="9" name="Bille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0800" y="357896"/>
            <a:ext cx="1249200" cy="337047"/>
          </a:xfrm>
          <a:prstGeom prst="rect">
            <a:avLst/>
          </a:prstGeom>
        </p:spPr>
      </p:pic>
      <p:sp>
        <p:nvSpPr>
          <p:cNvPr id="12" name="OFF_institute"/>
          <p:cNvSpPr/>
          <p:nvPr userDrawn="1"/>
        </p:nvSpPr>
        <p:spPr>
          <a:xfrm>
            <a:off x="410400" y="0"/>
            <a:ext cx="3340799" cy="72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900" b="1" i="0" cap="all" baseline="0" dirty="0">
                <a:solidFill>
                  <a:schemeClr val="bg1"/>
                </a:solidFill>
              </a:rPr>
              <a:t>Department of Marketing &amp; Management</a:t>
            </a:r>
          </a:p>
        </p:txBody>
      </p:sp>
      <p:sp>
        <p:nvSpPr>
          <p:cNvPr id="13" name="USR_Name"/>
          <p:cNvSpPr>
            <a:spLocks noGrp="1"/>
          </p:cNvSpPr>
          <p:nvPr>
            <p:ph type="subTitle" idx="1"/>
          </p:nvPr>
        </p:nvSpPr>
        <p:spPr>
          <a:xfrm>
            <a:off x="411768" y="6127086"/>
            <a:ext cx="3340800" cy="263050"/>
          </a:xfrm>
        </p:spPr>
        <p:txBody>
          <a:bodyPr anchor="b" anchorCtr="0"/>
          <a:lstStyle>
            <a:lvl1pPr marL="0" indent="0" algn="l">
              <a:lnSpc>
                <a:spcPct val="100000"/>
              </a:lnSpc>
              <a:buNone/>
              <a:defRPr sz="900" b="1">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Søren Askegaard</a:t>
            </a:r>
          </a:p>
        </p:txBody>
      </p:sp>
    </p:spTree>
    <p:extLst>
      <p:ext uri="{BB962C8B-B14F-4D97-AF65-F5344CB8AC3E}">
        <p14:creationId xmlns:p14="http://schemas.microsoft.com/office/powerpoint/2010/main" val="244383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un forside">
    <p:spTree>
      <p:nvGrpSpPr>
        <p:cNvPr id="1" name=""/>
        <p:cNvGrpSpPr/>
        <p:nvPr/>
      </p:nvGrpSpPr>
      <p:grpSpPr>
        <a:xfrm>
          <a:off x="0" y="0"/>
          <a:ext cx="0" cy="0"/>
          <a:chOff x="0" y="0"/>
          <a:chExt cx="0" cy="0"/>
        </a:xfrm>
      </p:grpSpPr>
      <p:sp>
        <p:nvSpPr>
          <p:cNvPr id="10" name="Baggrund rød"/>
          <p:cNvSpPr/>
          <p:nvPr userDrawn="1"/>
        </p:nvSpPr>
        <p:spPr>
          <a:xfrm>
            <a:off x="0" y="0"/>
            <a:ext cx="12189600" cy="6858000"/>
          </a:xfrm>
          <a:prstGeom prst="rect">
            <a:avLst/>
          </a:prstGeom>
          <a:solidFill>
            <a:srgbClr val="94603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6" name="Slide Number Placeholder 5" hidden="1"/>
          <p:cNvSpPr>
            <a:spLocks noGrp="1"/>
          </p:cNvSpPr>
          <p:nvPr>
            <p:ph type="sldNum" sz="quarter" idx="12"/>
          </p:nvPr>
        </p:nvSpPr>
        <p:spPr>
          <a:xfrm>
            <a:off x="406800" y="6591649"/>
            <a:ext cx="431400" cy="263661"/>
          </a:xfrm>
        </p:spPr>
        <p:txBody>
          <a:bodyPr/>
          <a:lstStyle>
            <a:lvl1pPr>
              <a:defRPr>
                <a:solidFill>
                  <a:srgbClr val="946037"/>
                </a:solidFill>
              </a:defRPr>
            </a:lvl1pPr>
          </a:lstStyle>
          <a:p>
            <a:fld id="{45D37B1E-C366-494F-A587-962AD9AABC83}" type="slidenum">
              <a:rPr lang="da-DK"/>
              <a:pPr/>
              <a:t>‹nr.›</a:t>
            </a:fld>
            <a:endParaRPr lang="da-DK" dirty="0"/>
          </a:p>
        </p:txBody>
      </p:sp>
      <p:sp>
        <p:nvSpPr>
          <p:cNvPr id="2" name="Title 1"/>
          <p:cNvSpPr>
            <a:spLocks noGrp="1"/>
          </p:cNvSpPr>
          <p:nvPr>
            <p:ph type="ctrTitle"/>
          </p:nvPr>
        </p:nvSpPr>
        <p:spPr>
          <a:xfrm>
            <a:off x="374400" y="1314000"/>
            <a:ext cx="8132617" cy="2145600"/>
          </a:xfrm>
        </p:spPr>
        <p:txBody>
          <a:bodyPr anchor="b"/>
          <a:lstStyle>
            <a:lvl1pPr algn="l">
              <a:lnSpc>
                <a:spcPct val="87000"/>
              </a:lnSpc>
              <a:defRPr sz="5000">
                <a:solidFill>
                  <a:schemeClr val="tx2"/>
                </a:solidFill>
              </a:defRPr>
            </a:lvl1pPr>
          </a:lstStyle>
          <a:p>
            <a:r>
              <a:rPr lang="da-DK" dirty="0"/>
              <a:t>Klik for at redigere i master</a:t>
            </a:r>
          </a:p>
        </p:txBody>
      </p:sp>
      <p:sp>
        <p:nvSpPr>
          <p:cNvPr id="4" name="Date_DateCustomA"/>
          <p:cNvSpPr>
            <a:spLocks noGrp="1"/>
          </p:cNvSpPr>
          <p:nvPr>
            <p:ph type="dt" sz="half" idx="10"/>
          </p:nvPr>
        </p:nvSpPr>
        <p:spPr>
          <a:xfrm>
            <a:off x="410400" y="6393600"/>
            <a:ext cx="3340800" cy="180085"/>
          </a:xfrm>
        </p:spPr>
        <p:txBody>
          <a:bodyPr/>
          <a:lstStyle>
            <a:lvl1pPr>
              <a:defRPr>
                <a:solidFill>
                  <a:schemeClr val="tx2"/>
                </a:solidFill>
              </a:defRPr>
            </a:lvl1pPr>
          </a:lstStyle>
          <a:p>
            <a:r>
              <a:rPr lang="da-DK" dirty="0"/>
              <a:t>20 June 2018</a:t>
            </a:r>
          </a:p>
        </p:txBody>
      </p:sp>
      <p:sp>
        <p:nvSpPr>
          <p:cNvPr id="5" name="OFF_institute_"/>
          <p:cNvSpPr>
            <a:spLocks noGrp="1"/>
          </p:cNvSpPr>
          <p:nvPr>
            <p:ph type="ftr" sz="quarter" idx="11"/>
          </p:nvPr>
        </p:nvSpPr>
        <p:spPr>
          <a:xfrm>
            <a:off x="410400" y="0"/>
            <a:ext cx="3340800" cy="251460"/>
          </a:xfrm>
        </p:spPr>
        <p:txBody>
          <a:bodyPr/>
          <a:lstStyle>
            <a:lvl1pPr algn="l">
              <a:lnSpc>
                <a:spcPct val="92000"/>
              </a:lnSpc>
              <a:defRPr sz="100" b="1">
                <a:solidFill>
                  <a:srgbClr val="946037"/>
                </a:solidFill>
              </a:defRPr>
            </a:lvl1pPr>
          </a:lstStyle>
          <a:p>
            <a:r>
              <a:rPr lang="da-DK" dirty="0"/>
              <a:t>Department of Marketing &amp; Management</a:t>
            </a:r>
          </a:p>
        </p:txBody>
      </p:sp>
      <p:pic>
        <p:nvPicPr>
          <p:cNvPr id="9" name="Bille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0800" y="357896"/>
            <a:ext cx="1249200" cy="337047"/>
          </a:xfrm>
          <a:prstGeom prst="rect">
            <a:avLst/>
          </a:prstGeom>
        </p:spPr>
      </p:pic>
      <p:sp>
        <p:nvSpPr>
          <p:cNvPr id="12" name="OFF_institute"/>
          <p:cNvSpPr/>
          <p:nvPr userDrawn="1"/>
        </p:nvSpPr>
        <p:spPr>
          <a:xfrm>
            <a:off x="410400" y="0"/>
            <a:ext cx="3340799" cy="72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900" b="1" i="0" cap="all" baseline="0" dirty="0">
                <a:solidFill>
                  <a:schemeClr val="bg1"/>
                </a:solidFill>
              </a:rPr>
              <a:t>Department of Marketing &amp; Management</a:t>
            </a:r>
          </a:p>
        </p:txBody>
      </p:sp>
      <p:sp>
        <p:nvSpPr>
          <p:cNvPr id="13" name="USR_Name"/>
          <p:cNvSpPr>
            <a:spLocks noGrp="1"/>
          </p:cNvSpPr>
          <p:nvPr>
            <p:ph type="subTitle" idx="1"/>
          </p:nvPr>
        </p:nvSpPr>
        <p:spPr>
          <a:xfrm>
            <a:off x="411768" y="6127086"/>
            <a:ext cx="3340800" cy="263050"/>
          </a:xfrm>
        </p:spPr>
        <p:txBody>
          <a:bodyPr anchor="b" anchorCtr="0"/>
          <a:lstStyle>
            <a:lvl1pPr marL="0" indent="0" algn="l">
              <a:lnSpc>
                <a:spcPct val="100000"/>
              </a:lnSpc>
              <a:buNone/>
              <a:defRPr sz="9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Søren Askegaard</a:t>
            </a:r>
          </a:p>
        </p:txBody>
      </p:sp>
    </p:spTree>
    <p:extLst>
      <p:ext uri="{BB962C8B-B14F-4D97-AF65-F5344CB8AC3E}">
        <p14:creationId xmlns:p14="http://schemas.microsoft.com/office/powerpoint/2010/main" val="1873105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rt forside">
    <p:spTree>
      <p:nvGrpSpPr>
        <p:cNvPr id="1" name=""/>
        <p:cNvGrpSpPr/>
        <p:nvPr/>
      </p:nvGrpSpPr>
      <p:grpSpPr>
        <a:xfrm>
          <a:off x="0" y="0"/>
          <a:ext cx="0" cy="0"/>
          <a:chOff x="0" y="0"/>
          <a:chExt cx="0" cy="0"/>
        </a:xfrm>
      </p:grpSpPr>
      <p:sp>
        <p:nvSpPr>
          <p:cNvPr id="10" name="Baggrund sort"/>
          <p:cNvSpPr/>
          <p:nvPr userDrawn="1"/>
        </p:nvSpPr>
        <p:spPr>
          <a:xfrm>
            <a:off x="0" y="0"/>
            <a:ext cx="121896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6" name="Slide Number Placeholder 5" hidden="1"/>
          <p:cNvSpPr>
            <a:spLocks noGrp="1"/>
          </p:cNvSpPr>
          <p:nvPr>
            <p:ph type="sldNum" sz="quarter" idx="12"/>
          </p:nvPr>
        </p:nvSpPr>
        <p:spPr>
          <a:xfrm>
            <a:off x="406800" y="6591649"/>
            <a:ext cx="431400" cy="263661"/>
          </a:xfrm>
        </p:spPr>
        <p:txBody>
          <a:bodyPr/>
          <a:lstStyle>
            <a:lvl1pPr>
              <a:defRPr>
                <a:solidFill>
                  <a:schemeClr val="tx1"/>
                </a:solidFill>
              </a:defRPr>
            </a:lvl1pPr>
          </a:lstStyle>
          <a:p>
            <a:fld id="{45D37B1E-C366-494F-A587-962AD9AABC83}" type="slidenum">
              <a:rPr lang="da-DK"/>
              <a:pPr/>
              <a:t>‹nr.›</a:t>
            </a:fld>
            <a:endParaRPr lang="da-DK" dirty="0"/>
          </a:p>
        </p:txBody>
      </p:sp>
      <p:sp>
        <p:nvSpPr>
          <p:cNvPr id="2" name="Title 1"/>
          <p:cNvSpPr>
            <a:spLocks noGrp="1"/>
          </p:cNvSpPr>
          <p:nvPr>
            <p:ph type="ctrTitle"/>
          </p:nvPr>
        </p:nvSpPr>
        <p:spPr>
          <a:xfrm>
            <a:off x="374400" y="1314000"/>
            <a:ext cx="8132617" cy="2145600"/>
          </a:xfrm>
        </p:spPr>
        <p:txBody>
          <a:bodyPr anchor="b"/>
          <a:lstStyle>
            <a:lvl1pPr algn="l">
              <a:lnSpc>
                <a:spcPct val="87000"/>
              </a:lnSpc>
              <a:defRPr sz="5000">
                <a:solidFill>
                  <a:schemeClr val="bg1"/>
                </a:solidFill>
              </a:defRPr>
            </a:lvl1pPr>
          </a:lstStyle>
          <a:p>
            <a:r>
              <a:rPr lang="da-DK" dirty="0"/>
              <a:t>Klik for at redigere i master</a:t>
            </a:r>
          </a:p>
        </p:txBody>
      </p:sp>
      <p:sp>
        <p:nvSpPr>
          <p:cNvPr id="4" name="Date_DateCustomA"/>
          <p:cNvSpPr>
            <a:spLocks noGrp="1"/>
          </p:cNvSpPr>
          <p:nvPr>
            <p:ph type="dt" sz="half" idx="10"/>
          </p:nvPr>
        </p:nvSpPr>
        <p:spPr>
          <a:xfrm>
            <a:off x="410400" y="6393600"/>
            <a:ext cx="3340800" cy="180085"/>
          </a:xfrm>
        </p:spPr>
        <p:txBody>
          <a:bodyPr/>
          <a:lstStyle>
            <a:lvl1pPr>
              <a:defRPr>
                <a:solidFill>
                  <a:schemeClr val="bg1"/>
                </a:solidFill>
              </a:defRPr>
            </a:lvl1pPr>
          </a:lstStyle>
          <a:p>
            <a:r>
              <a:rPr lang="da-DK" dirty="0"/>
              <a:t>20 June 2018</a:t>
            </a:r>
          </a:p>
        </p:txBody>
      </p:sp>
      <p:sp>
        <p:nvSpPr>
          <p:cNvPr id="5" name="OFF_institute_" hidden="1"/>
          <p:cNvSpPr>
            <a:spLocks noGrp="1"/>
          </p:cNvSpPr>
          <p:nvPr>
            <p:ph type="ftr" sz="quarter" idx="11"/>
          </p:nvPr>
        </p:nvSpPr>
        <p:spPr>
          <a:xfrm>
            <a:off x="410400" y="0"/>
            <a:ext cx="3340800" cy="228600"/>
          </a:xfrm>
        </p:spPr>
        <p:txBody>
          <a:bodyPr/>
          <a:lstStyle>
            <a:lvl1pPr algn="l">
              <a:lnSpc>
                <a:spcPct val="92000"/>
              </a:lnSpc>
              <a:defRPr sz="100" b="1">
                <a:solidFill>
                  <a:schemeClr val="tx1"/>
                </a:solidFill>
              </a:defRPr>
            </a:lvl1pPr>
          </a:lstStyle>
          <a:p>
            <a:r>
              <a:rPr lang="da-DK" dirty="0"/>
              <a:t>Department of Marketing &amp; Management</a:t>
            </a:r>
          </a:p>
        </p:txBody>
      </p:sp>
      <p:pic>
        <p:nvPicPr>
          <p:cNvPr id="9" name="Bille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0800" y="357896"/>
            <a:ext cx="1249200" cy="337047"/>
          </a:xfrm>
          <a:prstGeom prst="rect">
            <a:avLst/>
          </a:prstGeom>
        </p:spPr>
      </p:pic>
      <p:sp>
        <p:nvSpPr>
          <p:cNvPr id="12" name="OFF_institute"/>
          <p:cNvSpPr/>
          <p:nvPr userDrawn="1"/>
        </p:nvSpPr>
        <p:spPr>
          <a:xfrm>
            <a:off x="410400" y="0"/>
            <a:ext cx="3340799" cy="72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900" b="1" i="0" cap="all" baseline="0" dirty="0">
                <a:solidFill>
                  <a:schemeClr val="bg1"/>
                </a:solidFill>
              </a:rPr>
              <a:t>Department of Marketing &amp; Management</a:t>
            </a:r>
          </a:p>
        </p:txBody>
      </p:sp>
      <p:sp>
        <p:nvSpPr>
          <p:cNvPr id="13" name="USR_Name"/>
          <p:cNvSpPr>
            <a:spLocks noGrp="1"/>
          </p:cNvSpPr>
          <p:nvPr>
            <p:ph type="subTitle" idx="1"/>
          </p:nvPr>
        </p:nvSpPr>
        <p:spPr>
          <a:xfrm>
            <a:off x="411768" y="6127086"/>
            <a:ext cx="3340800" cy="263050"/>
          </a:xfrm>
        </p:spPr>
        <p:txBody>
          <a:bodyPr anchor="b" anchorCtr="0"/>
          <a:lstStyle>
            <a:lvl1pPr marL="0" indent="0" algn="l">
              <a:lnSpc>
                <a:spcPct val="100000"/>
              </a:lnSpc>
              <a:buNone/>
              <a:defRPr sz="9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Søren Askegaard</a:t>
            </a:r>
          </a:p>
        </p:txBody>
      </p:sp>
    </p:spTree>
    <p:extLst>
      <p:ext uri="{BB962C8B-B14F-4D97-AF65-F5344CB8AC3E}">
        <p14:creationId xmlns:p14="http://schemas.microsoft.com/office/powerpoint/2010/main" val="3259546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vid forside">
    <p:spTree>
      <p:nvGrpSpPr>
        <p:cNvPr id="1" name=""/>
        <p:cNvGrpSpPr/>
        <p:nvPr/>
      </p:nvGrpSpPr>
      <p:grpSpPr>
        <a:xfrm>
          <a:off x="0" y="0"/>
          <a:ext cx="0" cy="0"/>
          <a:chOff x="0" y="0"/>
          <a:chExt cx="0" cy="0"/>
        </a:xfrm>
      </p:grpSpPr>
      <p:sp>
        <p:nvSpPr>
          <p:cNvPr id="10" name="Baggrund hvi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6" name="Slide Number Placeholder 5" hidden="1"/>
          <p:cNvSpPr>
            <a:spLocks noGrp="1"/>
          </p:cNvSpPr>
          <p:nvPr>
            <p:ph type="sldNum" sz="quarter" idx="12"/>
          </p:nvPr>
        </p:nvSpPr>
        <p:spPr>
          <a:xfrm>
            <a:off x="406800" y="6591649"/>
            <a:ext cx="431400" cy="263661"/>
          </a:xfrm>
        </p:spPr>
        <p:txBody>
          <a:bodyPr/>
          <a:lstStyle>
            <a:lvl1pPr>
              <a:defRPr>
                <a:solidFill>
                  <a:schemeClr val="bg1"/>
                </a:solidFill>
              </a:defRPr>
            </a:lvl1pPr>
          </a:lstStyle>
          <a:p>
            <a:fld id="{45D37B1E-C366-494F-A587-962AD9AABC83}" type="slidenum">
              <a:rPr lang="da-DK"/>
              <a:pPr/>
              <a:t>‹nr.›</a:t>
            </a:fld>
            <a:endParaRPr lang="da-DK" dirty="0"/>
          </a:p>
        </p:txBody>
      </p:sp>
      <p:sp>
        <p:nvSpPr>
          <p:cNvPr id="2" name="Title 1"/>
          <p:cNvSpPr>
            <a:spLocks noGrp="1"/>
          </p:cNvSpPr>
          <p:nvPr>
            <p:ph type="ctrTitle"/>
          </p:nvPr>
        </p:nvSpPr>
        <p:spPr>
          <a:xfrm>
            <a:off x="374400" y="1314000"/>
            <a:ext cx="8132617" cy="2145600"/>
          </a:xfrm>
        </p:spPr>
        <p:txBody>
          <a:bodyPr anchor="b"/>
          <a:lstStyle>
            <a:lvl1pPr algn="l">
              <a:lnSpc>
                <a:spcPct val="87000"/>
              </a:lnSpc>
              <a:defRPr sz="5000">
                <a:solidFill>
                  <a:schemeClr val="tx1"/>
                </a:solidFill>
              </a:defRPr>
            </a:lvl1pPr>
          </a:lstStyle>
          <a:p>
            <a:r>
              <a:rPr lang="da-DK" dirty="0"/>
              <a:t>Klik for at redigere i master</a:t>
            </a:r>
          </a:p>
        </p:txBody>
      </p:sp>
      <p:sp>
        <p:nvSpPr>
          <p:cNvPr id="4" name="Date_DateCustomA"/>
          <p:cNvSpPr>
            <a:spLocks noGrp="1"/>
          </p:cNvSpPr>
          <p:nvPr>
            <p:ph type="dt" sz="half" idx="10"/>
          </p:nvPr>
        </p:nvSpPr>
        <p:spPr>
          <a:xfrm>
            <a:off x="410400" y="6393600"/>
            <a:ext cx="3340800" cy="180085"/>
          </a:xfrm>
        </p:spPr>
        <p:txBody>
          <a:bodyPr/>
          <a:lstStyle>
            <a:lvl1pPr>
              <a:defRPr>
                <a:solidFill>
                  <a:schemeClr val="tx1"/>
                </a:solidFill>
              </a:defRPr>
            </a:lvl1pPr>
          </a:lstStyle>
          <a:p>
            <a:r>
              <a:rPr lang="da-DK" dirty="0"/>
              <a:t>20 June 2018</a:t>
            </a:r>
          </a:p>
        </p:txBody>
      </p:sp>
      <p:sp>
        <p:nvSpPr>
          <p:cNvPr id="5" name="OFF_institute_"/>
          <p:cNvSpPr>
            <a:spLocks noGrp="1"/>
          </p:cNvSpPr>
          <p:nvPr>
            <p:ph type="ftr" sz="quarter" idx="11"/>
          </p:nvPr>
        </p:nvSpPr>
        <p:spPr>
          <a:xfrm>
            <a:off x="410400" y="0"/>
            <a:ext cx="3340800" cy="182880"/>
          </a:xfrm>
        </p:spPr>
        <p:txBody>
          <a:bodyPr/>
          <a:lstStyle>
            <a:lvl1pPr algn="l">
              <a:lnSpc>
                <a:spcPct val="92000"/>
              </a:lnSpc>
              <a:defRPr sz="100" b="1">
                <a:solidFill>
                  <a:schemeClr val="bg1"/>
                </a:solidFill>
              </a:defRPr>
            </a:lvl1pPr>
          </a:lstStyle>
          <a:p>
            <a:r>
              <a:rPr lang="da-DK" dirty="0"/>
              <a:t>Department of Marketing &amp; Management</a:t>
            </a:r>
          </a:p>
        </p:txBody>
      </p:sp>
      <p:pic>
        <p:nvPicPr>
          <p:cNvPr id="9" name="Billed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0800" y="357895"/>
            <a:ext cx="1249200" cy="337048"/>
          </a:xfrm>
          <a:prstGeom prst="rect">
            <a:avLst/>
          </a:prstGeom>
        </p:spPr>
      </p:pic>
      <p:sp>
        <p:nvSpPr>
          <p:cNvPr id="11" name="USR_name"/>
          <p:cNvSpPr/>
          <p:nvPr userDrawn="1"/>
        </p:nvSpPr>
        <p:spPr>
          <a:xfrm>
            <a:off x="410400" y="6127200"/>
            <a:ext cx="3340800" cy="263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900" b="1" dirty="0">
                <a:solidFill>
                  <a:schemeClr val="tx1"/>
                </a:solidFill>
              </a:rPr>
              <a:t>Søren Askegaard</a:t>
            </a:r>
          </a:p>
        </p:txBody>
      </p:sp>
      <p:sp>
        <p:nvSpPr>
          <p:cNvPr id="12" name="OFF_institute"/>
          <p:cNvSpPr/>
          <p:nvPr userDrawn="1"/>
        </p:nvSpPr>
        <p:spPr>
          <a:xfrm>
            <a:off x="410400" y="0"/>
            <a:ext cx="3340799" cy="72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900" b="1" i="0" cap="all" baseline="0" dirty="0">
                <a:solidFill>
                  <a:schemeClr val="tx1"/>
                </a:solidFill>
              </a:rPr>
              <a:t>Department of Marketing &amp; Management</a:t>
            </a:r>
          </a:p>
        </p:txBody>
      </p:sp>
    </p:spTree>
    <p:extLst>
      <p:ext uri="{BB962C8B-B14F-4D97-AF65-F5344CB8AC3E}">
        <p14:creationId xmlns:p14="http://schemas.microsoft.com/office/powerpoint/2010/main" val="1206924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øn kapitelside">
    <p:spTree>
      <p:nvGrpSpPr>
        <p:cNvPr id="1" name=""/>
        <p:cNvGrpSpPr/>
        <p:nvPr/>
      </p:nvGrpSpPr>
      <p:grpSpPr>
        <a:xfrm>
          <a:off x="0" y="0"/>
          <a:ext cx="0" cy="0"/>
          <a:chOff x="0" y="0"/>
          <a:chExt cx="0" cy="0"/>
        </a:xfrm>
      </p:grpSpPr>
      <p:sp>
        <p:nvSpPr>
          <p:cNvPr id="7" name="Baggrund grøn"/>
          <p:cNvSpPr/>
          <p:nvPr userDrawn="1"/>
        </p:nvSpPr>
        <p:spPr>
          <a:xfrm>
            <a:off x="0" y="0"/>
            <a:ext cx="12192000" cy="6858000"/>
          </a:xfrm>
          <a:prstGeom prst="rect">
            <a:avLst/>
          </a:prstGeom>
          <a:solidFill>
            <a:srgbClr val="4E5B3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dirty="0" err="1"/>
          </a:p>
        </p:txBody>
      </p:sp>
      <p:sp>
        <p:nvSpPr>
          <p:cNvPr id="2" name="Title 1"/>
          <p:cNvSpPr>
            <a:spLocks noGrp="1"/>
          </p:cNvSpPr>
          <p:nvPr>
            <p:ph type="title"/>
          </p:nvPr>
        </p:nvSpPr>
        <p:spPr>
          <a:xfrm>
            <a:off x="320400" y="3657600"/>
            <a:ext cx="11552400" cy="2898268"/>
          </a:xfrm>
        </p:spPr>
        <p:txBody>
          <a:bodyPr anchor="b"/>
          <a:lstStyle>
            <a:lvl1pPr>
              <a:lnSpc>
                <a:spcPct val="83000"/>
              </a:lnSpc>
              <a:defRPr sz="10000">
                <a:solidFill>
                  <a:srgbClr val="EED484"/>
                </a:solidFill>
              </a:defRPr>
            </a:lvl1pPr>
          </a:lstStyle>
          <a:p>
            <a:r>
              <a:rPr lang="da-DK" dirty="0"/>
              <a:t>Klik for at redigere i master</a:t>
            </a:r>
          </a:p>
        </p:txBody>
      </p:sp>
      <p:sp>
        <p:nvSpPr>
          <p:cNvPr id="9" name="Pladsholder til tekst 2"/>
          <p:cNvSpPr>
            <a:spLocks noGrp="1"/>
          </p:cNvSpPr>
          <p:nvPr>
            <p:ph type="body" sz="quarter" idx="13"/>
          </p:nvPr>
        </p:nvSpPr>
        <p:spPr>
          <a:xfrm>
            <a:off x="399600" y="360000"/>
            <a:ext cx="1899475" cy="1841197"/>
          </a:xfrm>
        </p:spPr>
        <p:txBody>
          <a:bodyPr/>
          <a:lstStyle>
            <a:lvl1pPr marL="0" indent="0">
              <a:lnSpc>
                <a:spcPct val="107000"/>
              </a:lnSpc>
              <a:buFont typeface="Arial" panose="020B0604020202020204" pitchFamily="34" charset="0"/>
              <a:buChar char="​"/>
              <a:defRPr sz="1400" b="1">
                <a:solidFill>
                  <a:srgbClr val="EED484"/>
                </a:solidFill>
              </a:defRPr>
            </a:lvl1pPr>
            <a:lvl2pPr marL="216000" indent="-216000">
              <a:spcBef>
                <a:spcPts val="0"/>
              </a:spcBef>
              <a:defRPr sz="1400" b="1">
                <a:solidFill>
                  <a:srgbClr val="EED484"/>
                </a:solidFill>
              </a:defRPr>
            </a:lvl2pPr>
            <a:lvl3pPr marL="216000" indent="-216000">
              <a:spcBef>
                <a:spcPts val="0"/>
              </a:spcBef>
              <a:defRPr sz="1400" b="1">
                <a:solidFill>
                  <a:srgbClr val="EED484"/>
                </a:solidFill>
              </a:defRPr>
            </a:lvl3pPr>
            <a:lvl4pPr marL="216000" indent="-216000">
              <a:spcBef>
                <a:spcPts val="0"/>
              </a:spcBef>
              <a:defRPr sz="1400" b="1">
                <a:solidFill>
                  <a:srgbClr val="EED484"/>
                </a:solidFill>
              </a:defRPr>
            </a:lvl4pPr>
            <a:lvl5pPr marL="216000" indent="-216000">
              <a:spcBef>
                <a:spcPts val="0"/>
              </a:spcBef>
              <a:defRPr sz="1400" b="1">
                <a:solidFill>
                  <a:srgbClr val="EED484"/>
                </a:solidFill>
              </a:defRPr>
            </a:lvl5pPr>
            <a:lvl6pPr marL="216000" indent="-216000">
              <a:spcBef>
                <a:spcPts val="0"/>
              </a:spcBef>
              <a:defRPr sz="1400"/>
            </a:lvl6pPr>
            <a:lvl7pPr marL="216000" indent="-216000">
              <a:spcBef>
                <a:spcPts val="0"/>
              </a:spcBef>
              <a:defRPr sz="1400"/>
            </a:lvl7pPr>
            <a:lvl8pPr marL="216000" indent="-216000">
              <a:spcBef>
                <a:spcPts val="0"/>
              </a:spcBef>
              <a:defRPr sz="1400"/>
            </a:lvl8pPr>
            <a:lvl9pPr marL="216000" indent="-216000">
              <a:spcBef>
                <a:spcPts val="0"/>
              </a:spcBef>
              <a:defRPr sz="1400"/>
            </a:lvl9p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2" name="Date_DateCustomA" hidden="1"/>
          <p:cNvSpPr>
            <a:spLocks noGrp="1"/>
          </p:cNvSpPr>
          <p:nvPr>
            <p:ph type="dt" sz="half" idx="14"/>
          </p:nvPr>
        </p:nvSpPr>
        <p:spPr>
          <a:xfrm>
            <a:off x="406305" y="6575103"/>
            <a:ext cx="5630958" cy="263661"/>
          </a:xfrm>
        </p:spPr>
        <p:txBody>
          <a:bodyPr/>
          <a:lstStyle>
            <a:lvl1pPr>
              <a:defRPr>
                <a:solidFill>
                  <a:srgbClr val="4E5B31"/>
                </a:solidFill>
              </a:defRPr>
            </a:lvl1pPr>
          </a:lstStyle>
          <a:p>
            <a:r>
              <a:rPr lang="en-GB" dirty="0"/>
              <a:t>20 June 2018</a:t>
            </a:r>
          </a:p>
        </p:txBody>
      </p:sp>
      <p:sp>
        <p:nvSpPr>
          <p:cNvPr id="13" name="Pladsholder til sidefod 12" hidden="1"/>
          <p:cNvSpPr>
            <a:spLocks noGrp="1"/>
          </p:cNvSpPr>
          <p:nvPr>
            <p:ph type="ftr" sz="quarter" idx="15"/>
          </p:nvPr>
        </p:nvSpPr>
        <p:spPr>
          <a:xfrm>
            <a:off x="406305" y="1"/>
            <a:ext cx="5630958" cy="341175"/>
          </a:xfrm>
        </p:spPr>
        <p:txBody>
          <a:bodyPr/>
          <a:lstStyle>
            <a:lvl1pPr>
              <a:defRPr>
                <a:solidFill>
                  <a:srgbClr val="4E5B31"/>
                </a:solidFill>
              </a:defRPr>
            </a:lvl1pPr>
          </a:lstStyle>
          <a:p>
            <a:endParaRPr lang="en-GB" dirty="0"/>
          </a:p>
        </p:txBody>
      </p:sp>
      <p:sp>
        <p:nvSpPr>
          <p:cNvPr id="14" name="Pladsholder til slidenummer 13" hidden="1"/>
          <p:cNvSpPr>
            <a:spLocks noGrp="1"/>
          </p:cNvSpPr>
          <p:nvPr>
            <p:ph type="sldNum" sz="quarter" idx="16"/>
          </p:nvPr>
        </p:nvSpPr>
        <p:spPr>
          <a:xfrm>
            <a:off x="406800" y="6575103"/>
            <a:ext cx="431400" cy="263661"/>
          </a:xfrm>
        </p:spPr>
        <p:txBody>
          <a:bodyPr/>
          <a:lstStyle>
            <a:lvl1pPr>
              <a:defRPr>
                <a:solidFill>
                  <a:srgbClr val="4E5B31"/>
                </a:solidFill>
              </a:defRPr>
            </a:lvl1pPr>
          </a:lstStyle>
          <a:p>
            <a:fld id="{45D37B1E-C366-494F-A587-962AD9AABC83}" type="slidenum">
              <a:rPr lang="en-GB"/>
              <a:pPr/>
              <a:t>‹nr.›</a:t>
            </a:fld>
            <a:endParaRPr lang="en-GB" dirty="0"/>
          </a:p>
        </p:txBody>
      </p:sp>
      <p:pic>
        <p:nvPicPr>
          <p:cNvPr id="11" name="Bille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0800" y="357896"/>
            <a:ext cx="1249200" cy="337047"/>
          </a:xfrm>
          <a:prstGeom prst="rect">
            <a:avLst/>
          </a:prstGeom>
        </p:spPr>
      </p:pic>
    </p:spTree>
    <p:extLst>
      <p:ext uri="{BB962C8B-B14F-4D97-AF65-F5344CB8AC3E}">
        <p14:creationId xmlns:p14="http://schemas.microsoft.com/office/powerpoint/2010/main" val="206419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lede 9" hidden="1"/>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20266" y="1"/>
            <a:ext cx="12171734" cy="6858000"/>
          </a:xfrm>
          <a:prstGeom prst="rect">
            <a:avLst/>
          </a:prstGeom>
        </p:spPr>
      </p:pic>
      <p:pic>
        <p:nvPicPr>
          <p:cNvPr id="7" name="Billede 6" hidden="1"/>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377748" y="453600"/>
            <a:ext cx="11412000" cy="1248208"/>
          </a:xfrm>
          <a:prstGeom prst="rect">
            <a:avLst/>
          </a:prstGeom>
        </p:spPr>
        <p:txBody>
          <a:bodyPr vert="horz" lIns="0" tIns="0" rIns="0" bIns="0" rtlCol="0" anchor="t" anchorCtr="0">
            <a:noAutofit/>
          </a:bodyPr>
          <a:lstStyle/>
          <a:p>
            <a:r>
              <a:rPr lang="da-DK" dirty="0"/>
              <a:t>Klik for at redigere i master</a:t>
            </a:r>
            <a:endParaRPr lang="en-GB" dirty="0"/>
          </a:p>
        </p:txBody>
      </p:sp>
      <p:sp>
        <p:nvSpPr>
          <p:cNvPr id="3" name="Text Placeholder 2"/>
          <p:cNvSpPr>
            <a:spLocks noGrp="1"/>
          </p:cNvSpPr>
          <p:nvPr>
            <p:ph type="body" idx="1"/>
          </p:nvPr>
        </p:nvSpPr>
        <p:spPr>
          <a:xfrm>
            <a:off x="406305" y="1990800"/>
            <a:ext cx="11376000" cy="3851200"/>
          </a:xfrm>
          <a:prstGeom prst="rect">
            <a:avLst/>
          </a:prstGeom>
        </p:spPr>
        <p:txBody>
          <a:bodyPr vert="horz" lIns="0" tIns="0" rIns="0" bIns="0" rtlCol="0">
            <a:no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Date_DateCustomA"/>
          <p:cNvSpPr>
            <a:spLocks noGrp="1"/>
          </p:cNvSpPr>
          <p:nvPr>
            <p:ph type="dt" sz="half" idx="2"/>
          </p:nvPr>
        </p:nvSpPr>
        <p:spPr>
          <a:xfrm>
            <a:off x="410400" y="6569966"/>
            <a:ext cx="3340800" cy="180085"/>
          </a:xfrm>
          <a:prstGeom prst="rect">
            <a:avLst/>
          </a:prstGeom>
        </p:spPr>
        <p:txBody>
          <a:bodyPr vert="horz" lIns="0" tIns="0" rIns="0" bIns="0" rtlCol="0" anchor="t" anchorCtr="0">
            <a:noAutofit/>
          </a:bodyPr>
          <a:lstStyle>
            <a:lvl1pPr algn="l">
              <a:defRPr sz="900" b="1">
                <a:solidFill>
                  <a:schemeClr val="tx1"/>
                </a:solidFill>
              </a:defRPr>
            </a:lvl1pPr>
          </a:lstStyle>
          <a:p>
            <a:r>
              <a:rPr lang="en-GB" dirty="0"/>
              <a:t>20 June 2018</a:t>
            </a:r>
          </a:p>
        </p:txBody>
      </p:sp>
      <p:sp>
        <p:nvSpPr>
          <p:cNvPr id="5" name="OFF_institute"/>
          <p:cNvSpPr>
            <a:spLocks noGrp="1"/>
          </p:cNvSpPr>
          <p:nvPr>
            <p:ph type="ftr" sz="quarter" idx="3"/>
          </p:nvPr>
        </p:nvSpPr>
        <p:spPr>
          <a:xfrm>
            <a:off x="6915600" y="6172958"/>
            <a:ext cx="3340800" cy="352190"/>
          </a:xfrm>
          <a:prstGeom prst="rect">
            <a:avLst/>
          </a:prstGeom>
        </p:spPr>
        <p:txBody>
          <a:bodyPr vert="horz" lIns="0" tIns="0" rIns="0" bIns="0" rtlCol="0" anchor="b" anchorCtr="0">
            <a:noAutofit/>
          </a:bodyPr>
          <a:lstStyle>
            <a:lvl1pPr algn="r">
              <a:defRPr sz="900" b="1" cap="all" baseline="0">
                <a:solidFill>
                  <a:schemeClr val="tx1"/>
                </a:solidFill>
              </a:defRPr>
            </a:lvl1pPr>
          </a:lstStyle>
          <a:p>
            <a:r>
              <a:rPr lang="en-GB" dirty="0"/>
              <a:t>Department of Marketing &amp; Management</a:t>
            </a:r>
          </a:p>
        </p:txBody>
      </p:sp>
      <p:sp>
        <p:nvSpPr>
          <p:cNvPr id="6" name="Slide Number Placeholder 5"/>
          <p:cNvSpPr>
            <a:spLocks noGrp="1"/>
          </p:cNvSpPr>
          <p:nvPr>
            <p:ph type="sldNum" sz="quarter" idx="4"/>
          </p:nvPr>
        </p:nvSpPr>
        <p:spPr>
          <a:xfrm>
            <a:off x="410400" y="6393600"/>
            <a:ext cx="431400" cy="181889"/>
          </a:xfrm>
          <a:prstGeom prst="rect">
            <a:avLst/>
          </a:prstGeom>
        </p:spPr>
        <p:txBody>
          <a:bodyPr vert="horz" lIns="0" tIns="0" rIns="0" bIns="0" rtlCol="0" anchor="t" anchorCtr="0">
            <a:noAutofit/>
          </a:bodyPr>
          <a:lstStyle>
            <a:lvl1pPr algn="l">
              <a:defRPr sz="900">
                <a:solidFill>
                  <a:schemeClr val="tx1"/>
                </a:solidFill>
              </a:defRPr>
            </a:lvl1pPr>
          </a:lstStyle>
          <a:p>
            <a:fld id="{45D37B1E-C366-494F-A587-962AD9AABC83}" type="slidenum">
              <a:rPr lang="en-GB"/>
              <a:pPr/>
              <a:t>‹nr.›</a:t>
            </a:fld>
            <a:endParaRPr lang="en-GB" dirty="0"/>
          </a:p>
        </p:txBody>
      </p:sp>
      <p:pic>
        <p:nvPicPr>
          <p:cNvPr id="13" name="Logo sort"/>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0540800" y="6172958"/>
            <a:ext cx="1249200" cy="337049"/>
          </a:xfrm>
          <a:prstGeom prst="rect">
            <a:avLst/>
          </a:prstGeom>
        </p:spPr>
      </p:pic>
    </p:spTree>
    <p:extLst>
      <p:ext uri="{BB962C8B-B14F-4D97-AF65-F5344CB8AC3E}">
        <p14:creationId xmlns:p14="http://schemas.microsoft.com/office/powerpoint/2010/main" val="2143522105"/>
      </p:ext>
    </p:extLst>
  </p:cSld>
  <p:clrMap bg1="lt1" tx1="dk1" bg2="lt2" tx2="dk2" accent1="accent1" accent2="accent2" accent3="accent3" accent4="accent4" accent5="accent5" accent6="accent6" hlink="hlink" folHlink="folHlink"/>
  <p:sldLayoutIdLst>
    <p:sldLayoutId id="2147483663" r:id="rId1"/>
    <p:sldLayoutId id="2147483659" r:id="rId2"/>
    <p:sldLayoutId id="2147483653" r:id="rId3"/>
    <p:sldLayoutId id="2147483673" r:id="rId4"/>
    <p:sldLayoutId id="2147483667" r:id="rId5"/>
    <p:sldLayoutId id="2147483664" r:id="rId6"/>
    <p:sldLayoutId id="2147483655" r:id="rId7"/>
    <p:sldLayoutId id="2147483649" r:id="rId8"/>
    <p:sldLayoutId id="2147483674" r:id="rId9"/>
    <p:sldLayoutId id="2147483671" r:id="rId10"/>
    <p:sldLayoutId id="2147483665" r:id="rId11"/>
    <p:sldLayoutId id="2147483656" r:id="rId12"/>
    <p:sldLayoutId id="2147483650" r:id="rId13"/>
    <p:sldLayoutId id="2147483675" r:id="rId14"/>
    <p:sldLayoutId id="2147483668" r:id="rId15"/>
    <p:sldLayoutId id="2147483660" r:id="rId16"/>
    <p:sldLayoutId id="2147483657" r:id="rId17"/>
    <p:sldLayoutId id="2147483651" r:id="rId18"/>
    <p:sldLayoutId id="2147483672" r:id="rId19"/>
    <p:sldLayoutId id="2147483661" r:id="rId20"/>
    <p:sldLayoutId id="2147483654" r:id="rId21"/>
    <p:sldLayoutId id="2147483676" r:id="rId22"/>
    <p:sldLayoutId id="2147483669" r:id="rId23"/>
    <p:sldLayoutId id="2147483666" r:id="rId24"/>
    <p:sldLayoutId id="2147483658" r:id="rId25"/>
    <p:sldLayoutId id="2147483652" r:id="rId26"/>
    <p:sldLayoutId id="2147483677" r:id="rId27"/>
    <p:sldLayoutId id="2147483670" r:id="rId28"/>
    <p:sldLayoutId id="2147483662" r:id="rId29"/>
    <p:sldLayoutId id="2147483678" r:id="rId30"/>
    <p:sldLayoutId id="2147483679" r:id="rId31"/>
  </p:sldLayoutIdLst>
  <p:hf hdr="0"/>
  <p:txStyles>
    <p:titleStyle>
      <a:lvl1pPr algn="l" defTabSz="914400" rtl="0" eaLnBrk="1" latinLnBrk="0" hangingPunct="1">
        <a:lnSpc>
          <a:spcPct val="89000"/>
        </a:lnSpc>
        <a:spcBef>
          <a:spcPct val="0"/>
        </a:spcBef>
        <a:buNone/>
        <a:defRPr sz="42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600"/>
        </a:spcBef>
        <a:buFont typeface="Arial" panose="020B0604020202020204" pitchFamily="34" charset="0"/>
        <a:buChar char="​"/>
        <a:defRPr sz="2300" kern="1200">
          <a:solidFill>
            <a:schemeClr val="tx1"/>
          </a:solidFill>
          <a:latin typeface="+mn-lt"/>
          <a:ea typeface="+mn-ea"/>
          <a:cs typeface="+mn-cs"/>
        </a:defRPr>
      </a:lvl1pPr>
      <a:lvl2pPr marL="360000" indent="-360000" algn="l" defTabSz="914400" rtl="0" eaLnBrk="1" latinLnBrk="0" hangingPunct="1">
        <a:lnSpc>
          <a:spcPct val="90000"/>
        </a:lnSpc>
        <a:spcBef>
          <a:spcPts val="600"/>
        </a:spcBef>
        <a:buFont typeface="Arial" panose="020B0604020202020204" pitchFamily="34" charset="0"/>
        <a:buChar char="•"/>
        <a:defRPr sz="2300" kern="1200">
          <a:solidFill>
            <a:schemeClr val="tx1"/>
          </a:solidFill>
          <a:latin typeface="+mn-lt"/>
          <a:ea typeface="+mn-ea"/>
          <a:cs typeface="+mn-cs"/>
        </a:defRPr>
      </a:lvl2pPr>
      <a:lvl3pPr marL="684000" indent="-324000" algn="l" defTabSz="914400" rtl="0" eaLnBrk="1" latinLnBrk="0" hangingPunct="1">
        <a:lnSpc>
          <a:spcPct val="90000"/>
        </a:lnSpc>
        <a:spcBef>
          <a:spcPts val="600"/>
        </a:spcBef>
        <a:buFont typeface="Arial" panose="020B0604020202020204" pitchFamily="34" charset="0"/>
        <a:buChar char="•"/>
        <a:defRPr sz="2100" kern="1200">
          <a:solidFill>
            <a:schemeClr val="tx1"/>
          </a:solidFill>
          <a:latin typeface="+mn-lt"/>
          <a:ea typeface="+mn-ea"/>
          <a:cs typeface="+mn-cs"/>
        </a:defRPr>
      </a:lvl3pPr>
      <a:lvl4pPr marL="972000" indent="-288000" algn="l" defTabSz="914400" rtl="0" eaLnBrk="1" latinLnBrk="0" hangingPunct="1">
        <a:lnSpc>
          <a:spcPct val="90000"/>
        </a:lnSpc>
        <a:spcBef>
          <a:spcPts val="600"/>
        </a:spcBef>
        <a:buFont typeface="Arial" panose="020B0604020202020204" pitchFamily="34" charset="0"/>
        <a:buChar char="•"/>
        <a:defRPr sz="1900" kern="1200">
          <a:solidFill>
            <a:schemeClr val="tx1"/>
          </a:solidFill>
          <a:latin typeface="+mn-lt"/>
          <a:ea typeface="+mn-ea"/>
          <a:cs typeface="+mn-cs"/>
        </a:defRPr>
      </a:lvl4pPr>
      <a:lvl5pPr marL="1224000" indent="-252000" algn="l" defTabSz="914400" rtl="0" eaLnBrk="1" latinLnBrk="0" hangingPunct="1">
        <a:lnSpc>
          <a:spcPct val="90000"/>
        </a:lnSpc>
        <a:spcBef>
          <a:spcPts val="600"/>
        </a:spcBef>
        <a:buFont typeface="Arial" panose="020B0604020202020204" pitchFamily="34" charset="0"/>
        <a:buChar char="•"/>
        <a:defRPr sz="1700" kern="1200" baseline="0">
          <a:solidFill>
            <a:schemeClr val="tx1"/>
          </a:solidFill>
          <a:latin typeface="+mn-lt"/>
          <a:ea typeface="+mn-ea"/>
          <a:cs typeface="+mn-cs"/>
        </a:defRPr>
      </a:lvl5pPr>
      <a:lvl6pPr marL="1224000" indent="0" algn="l" defTabSz="914400" rtl="0" eaLnBrk="1" latinLnBrk="0" hangingPunct="1">
        <a:lnSpc>
          <a:spcPct val="90000"/>
        </a:lnSpc>
        <a:spcBef>
          <a:spcPts val="600"/>
        </a:spcBef>
        <a:buFont typeface="Arial" panose="020B0604020202020204" pitchFamily="34" charset="0"/>
        <a:buNone/>
        <a:defRPr sz="1500" kern="1200" baseline="0">
          <a:solidFill>
            <a:schemeClr val="tx1"/>
          </a:solidFill>
          <a:latin typeface="+mn-lt"/>
          <a:ea typeface="+mn-ea"/>
          <a:cs typeface="+mn-cs"/>
        </a:defRPr>
      </a:lvl6pPr>
      <a:lvl7pPr marL="1440000" indent="-216000" algn="l" defTabSz="914400" rtl="0" eaLnBrk="1" latinLnBrk="0" hangingPunct="1">
        <a:lnSpc>
          <a:spcPct val="90000"/>
        </a:lnSpc>
        <a:spcBef>
          <a:spcPts val="600"/>
        </a:spcBef>
        <a:buFont typeface="Arial" panose="020B0604020202020204" pitchFamily="34" charset="0"/>
        <a:buChar char="•"/>
        <a:defRPr sz="1500" kern="1200">
          <a:solidFill>
            <a:schemeClr val="tx1"/>
          </a:solidFill>
          <a:latin typeface="+mn-lt"/>
          <a:ea typeface="+mn-ea"/>
          <a:cs typeface="+mn-cs"/>
        </a:defRPr>
      </a:lvl7pPr>
      <a:lvl8pPr marL="1440000" indent="-216000" algn="l" defTabSz="914400" rtl="0" eaLnBrk="1" latinLnBrk="0" hangingPunct="1">
        <a:lnSpc>
          <a:spcPct val="90000"/>
        </a:lnSpc>
        <a:spcBef>
          <a:spcPts val="600"/>
        </a:spcBef>
        <a:buFont typeface="Arial" panose="020B0604020202020204" pitchFamily="34" charset="0"/>
        <a:buChar char="•"/>
        <a:defRPr sz="1500" kern="1200">
          <a:solidFill>
            <a:schemeClr val="tx1"/>
          </a:solidFill>
          <a:latin typeface="+mn-lt"/>
          <a:ea typeface="+mn-ea"/>
          <a:cs typeface="+mn-cs"/>
        </a:defRPr>
      </a:lvl8pPr>
      <a:lvl9pPr marL="1440000" indent="-216000" algn="l" defTabSz="914400" rtl="0" eaLnBrk="1" latinLnBrk="0" hangingPunct="1">
        <a:lnSpc>
          <a:spcPct val="90000"/>
        </a:lnSpc>
        <a:spcBef>
          <a:spcPts val="6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85" userDrawn="1">
          <p15:clr>
            <a:srgbClr val="F26B43"/>
          </p15:clr>
        </p15:guide>
        <p15:guide id="4" orient="horz" pos="1071" userDrawn="1">
          <p15:clr>
            <a:srgbClr val="F26B43"/>
          </p15:clr>
        </p15:guide>
        <p15:guide id="5" pos="255" userDrawn="1">
          <p15:clr>
            <a:srgbClr val="F26B43"/>
          </p15:clr>
        </p15:guide>
        <p15:guide id="6" pos="7421" userDrawn="1">
          <p15:clr>
            <a:srgbClr val="F26B43"/>
          </p15:clr>
        </p15:guide>
        <p15:guide id="7" orient="horz" pos="1253" userDrawn="1">
          <p15:clr>
            <a:srgbClr val="F26B43"/>
          </p15:clr>
        </p15:guide>
        <p15:guide id="8" orient="horz" pos="3680" userDrawn="1">
          <p15:clr>
            <a:srgbClr val="F26B43"/>
          </p15:clr>
        </p15:guide>
        <p15:guide id="9" orient="horz" pos="3916" userDrawn="1">
          <p15:clr>
            <a:srgbClr val="F26B43"/>
          </p15:clr>
        </p15:guide>
        <p15:guide id="10" orient="horz" pos="4094" userDrawn="1">
          <p15:clr>
            <a:srgbClr val="F26B43"/>
          </p15:clr>
        </p15:guide>
        <p15:guide id="11" pos="54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1.xml"/><Relationship Id="rId1" Type="http://schemas.openxmlformats.org/officeDocument/2006/relationships/vmlDrawing" Target="../drawings/vmlDrawing1.v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3"/>
          </p:nvPr>
        </p:nvSpPr>
        <p:spPr/>
      </p:sp>
      <p:sp>
        <p:nvSpPr>
          <p:cNvPr id="3" name="Pladsholder til tekst 2"/>
          <p:cNvSpPr>
            <a:spLocks noGrp="1"/>
          </p:cNvSpPr>
          <p:nvPr>
            <p:ph type="body" sz="quarter" idx="14"/>
          </p:nvPr>
        </p:nvSpPr>
        <p:spPr/>
        <p:txBody>
          <a:bodyPr/>
          <a:lstStyle/>
          <a:p>
            <a:endParaRPr lang="da-DK"/>
          </a:p>
        </p:txBody>
      </p:sp>
      <p:sp>
        <p:nvSpPr>
          <p:cNvPr id="4" name="Titel 3"/>
          <p:cNvSpPr>
            <a:spLocks noGrp="1"/>
          </p:cNvSpPr>
          <p:nvPr>
            <p:ph type="ctrTitle"/>
          </p:nvPr>
        </p:nvSpPr>
        <p:spPr>
          <a:xfrm>
            <a:off x="262027" y="2490427"/>
            <a:ext cx="9951118" cy="2134800"/>
          </a:xfrm>
        </p:spPr>
        <p:txBody>
          <a:bodyPr/>
          <a:lstStyle/>
          <a:p>
            <a:r>
              <a:rPr lang="en-GB" dirty="0"/>
              <a:t>Jean Baudrillard: </a:t>
            </a:r>
            <a:br>
              <a:rPr lang="en-GB" dirty="0"/>
            </a:br>
            <a:r>
              <a:rPr lang="en-GB" dirty="0"/>
              <a:t>Consumer society - a simulacrum of the gift?</a:t>
            </a:r>
            <a:br>
              <a:rPr lang="en-GB" dirty="0"/>
            </a:br>
            <a:br>
              <a:rPr lang="en-GB" dirty="0"/>
            </a:br>
            <a:r>
              <a:rPr lang="en-GB" sz="2400" dirty="0"/>
              <a:t>Søren Askegaard, Dept. of Business &amp; Management, SDU Odense</a:t>
            </a:r>
            <a:endParaRPr lang="da-DK" sz="2400" dirty="0"/>
          </a:p>
        </p:txBody>
      </p:sp>
      <p:sp>
        <p:nvSpPr>
          <p:cNvPr id="5" name="USR_Name"/>
          <p:cNvSpPr>
            <a:spLocks noGrp="1"/>
          </p:cNvSpPr>
          <p:nvPr>
            <p:ph type="subTitle" idx="1"/>
          </p:nvPr>
        </p:nvSpPr>
        <p:spPr/>
        <p:txBody>
          <a:bodyPr/>
          <a:lstStyle/>
          <a:p>
            <a:r>
              <a:rPr lang="da-DK" dirty="0"/>
              <a:t>Søren Askegaard</a:t>
            </a:r>
          </a:p>
        </p:txBody>
      </p:sp>
      <p:sp>
        <p:nvSpPr>
          <p:cNvPr id="6" name="Date_DateCustomA"/>
          <p:cNvSpPr>
            <a:spLocks noGrp="1"/>
          </p:cNvSpPr>
          <p:nvPr>
            <p:ph type="dt" sz="half" idx="10"/>
          </p:nvPr>
        </p:nvSpPr>
        <p:spPr/>
        <p:txBody>
          <a:bodyPr/>
          <a:lstStyle/>
          <a:p>
            <a:endParaRPr lang="da-DK" dirty="0"/>
          </a:p>
        </p:txBody>
      </p:sp>
      <p:sp>
        <p:nvSpPr>
          <p:cNvPr id="7" name="OFF_institute"/>
          <p:cNvSpPr>
            <a:spLocks noGrp="1"/>
          </p:cNvSpPr>
          <p:nvPr>
            <p:ph type="ftr" sz="quarter" idx="11"/>
          </p:nvPr>
        </p:nvSpPr>
        <p:spPr/>
        <p:txBody>
          <a:bodyPr/>
          <a:lstStyle/>
          <a:p>
            <a:r>
              <a:rPr lang="da-DK" dirty="0"/>
              <a:t>Department of Marketing &amp; Management</a:t>
            </a:r>
          </a:p>
        </p:txBody>
      </p:sp>
      <p:sp>
        <p:nvSpPr>
          <p:cNvPr id="8" name="Pladsholder til slidenummer 7"/>
          <p:cNvSpPr>
            <a:spLocks noGrp="1"/>
          </p:cNvSpPr>
          <p:nvPr>
            <p:ph type="sldNum" sz="quarter" idx="12"/>
          </p:nvPr>
        </p:nvSpPr>
        <p:spPr/>
        <p:txBody>
          <a:bodyPr/>
          <a:lstStyle/>
          <a:p>
            <a:fld id="{45D37B1E-C366-494F-A587-962AD9AABC83}" type="slidenum">
              <a:rPr lang="da-DK"/>
              <a:pPr/>
              <a:t>1</a:t>
            </a:fld>
            <a:endParaRPr lang="da-DK" dirty="0"/>
          </a:p>
        </p:txBody>
      </p:sp>
    </p:spTree>
    <p:custDataLst>
      <p:tags r:id="rId1"/>
    </p:custDataLst>
    <p:extLst>
      <p:ext uri="{BB962C8B-B14F-4D97-AF65-F5344CB8AC3E}">
        <p14:creationId xmlns:p14="http://schemas.microsoft.com/office/powerpoint/2010/main" val="3652671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AEBD1A-2C83-4B97-ADDB-50071A2DD6EF}"/>
              </a:ext>
            </a:extLst>
          </p:cNvPr>
          <p:cNvSpPr>
            <a:spLocks noGrp="1"/>
          </p:cNvSpPr>
          <p:nvPr>
            <p:ph type="title"/>
          </p:nvPr>
        </p:nvSpPr>
        <p:spPr/>
        <p:txBody>
          <a:bodyPr/>
          <a:lstStyle/>
          <a:p>
            <a:r>
              <a:rPr lang="da-DK" altLang="da-DK" dirty="0"/>
              <a:t>The </a:t>
            </a:r>
            <a:r>
              <a:rPr lang="da-DK" altLang="da-DK" dirty="0" err="1"/>
              <a:t>Ideological</a:t>
            </a:r>
            <a:r>
              <a:rPr lang="da-DK" altLang="da-DK" dirty="0"/>
              <a:t> Genesis of </a:t>
            </a:r>
            <a:r>
              <a:rPr lang="da-DK" altLang="da-DK" dirty="0" err="1"/>
              <a:t>Needs</a:t>
            </a:r>
            <a:r>
              <a:rPr lang="da-DK" altLang="da-DK" dirty="0"/>
              <a:t> 2</a:t>
            </a:r>
            <a:endParaRPr lang="da-DK" dirty="0"/>
          </a:p>
        </p:txBody>
      </p:sp>
      <p:sp>
        <p:nvSpPr>
          <p:cNvPr id="3" name="Pladsholder til indhold 2">
            <a:extLst>
              <a:ext uri="{FF2B5EF4-FFF2-40B4-BE49-F238E27FC236}">
                <a16:creationId xmlns:a16="http://schemas.microsoft.com/office/drawing/2014/main" id="{43A7CDF4-B443-4FA3-BAC5-7F7A692B4AE6}"/>
              </a:ext>
            </a:extLst>
          </p:cNvPr>
          <p:cNvSpPr>
            <a:spLocks noGrp="1"/>
          </p:cNvSpPr>
          <p:nvPr>
            <p:ph idx="1"/>
          </p:nvPr>
        </p:nvSpPr>
        <p:spPr/>
        <p:txBody>
          <a:bodyPr/>
          <a:lstStyle/>
          <a:p>
            <a:r>
              <a:rPr lang="da-DK" b="1" dirty="0"/>
              <a:t>”</a:t>
            </a:r>
            <a:r>
              <a:rPr lang="da-DK" b="1" dirty="0" err="1"/>
              <a:t>There</a:t>
            </a:r>
            <a:r>
              <a:rPr lang="da-DK" b="1" dirty="0"/>
              <a:t> </a:t>
            </a:r>
            <a:r>
              <a:rPr lang="da-DK" b="1" dirty="0" err="1"/>
              <a:t>can</a:t>
            </a:r>
            <a:r>
              <a:rPr lang="da-DK" b="1" dirty="0"/>
              <a:t> </a:t>
            </a:r>
            <a:r>
              <a:rPr lang="da-DK" b="1" dirty="0" err="1"/>
              <a:t>be</a:t>
            </a:r>
            <a:r>
              <a:rPr lang="da-DK" b="1" dirty="0"/>
              <a:t> no </a:t>
            </a:r>
            <a:r>
              <a:rPr lang="da-DK" b="1" dirty="0" err="1"/>
              <a:t>theory</a:t>
            </a:r>
            <a:r>
              <a:rPr lang="da-DK" b="1" dirty="0"/>
              <a:t> of </a:t>
            </a:r>
            <a:r>
              <a:rPr lang="da-DK" b="1" dirty="0" err="1"/>
              <a:t>needs</a:t>
            </a:r>
            <a:r>
              <a:rPr lang="da-DK" b="1" dirty="0"/>
              <a:t>, </a:t>
            </a:r>
            <a:r>
              <a:rPr lang="da-DK" b="1" dirty="0" err="1"/>
              <a:t>only</a:t>
            </a:r>
            <a:r>
              <a:rPr lang="da-DK" b="1" dirty="0"/>
              <a:t> a </a:t>
            </a:r>
            <a:r>
              <a:rPr lang="da-DK" b="1" dirty="0" err="1"/>
              <a:t>theory</a:t>
            </a:r>
            <a:r>
              <a:rPr lang="da-DK" b="1" dirty="0"/>
              <a:t> of the </a:t>
            </a:r>
            <a:r>
              <a:rPr lang="da-DK" b="1" dirty="0" err="1"/>
              <a:t>ideological</a:t>
            </a:r>
            <a:r>
              <a:rPr lang="da-DK" b="1" dirty="0"/>
              <a:t> </a:t>
            </a:r>
            <a:r>
              <a:rPr lang="da-DK" b="1" dirty="0" err="1"/>
              <a:t>concept</a:t>
            </a:r>
            <a:r>
              <a:rPr lang="da-DK" b="1" dirty="0"/>
              <a:t> of </a:t>
            </a:r>
            <a:r>
              <a:rPr lang="da-DK" b="1" dirty="0" err="1"/>
              <a:t>needs</a:t>
            </a:r>
            <a:r>
              <a:rPr lang="da-DK" b="1" dirty="0"/>
              <a:t>”</a:t>
            </a:r>
          </a:p>
          <a:p>
            <a:pPr marL="0" lvl="1" indent="0">
              <a:buNone/>
            </a:pPr>
            <a:endParaRPr lang="da-DK" b="1" dirty="0"/>
          </a:p>
          <a:p>
            <a:pPr marL="0" lvl="1" indent="0">
              <a:buNone/>
            </a:pPr>
            <a:r>
              <a:rPr lang="da-DK" b="1" dirty="0" err="1"/>
              <a:t>Defining</a:t>
            </a:r>
            <a:r>
              <a:rPr lang="da-DK" b="1" dirty="0"/>
              <a:t> </a:t>
            </a:r>
            <a:r>
              <a:rPr lang="da-DK" b="1" dirty="0" err="1"/>
              <a:t>consumption</a:t>
            </a:r>
            <a:r>
              <a:rPr lang="da-DK" b="1" dirty="0"/>
              <a:t> not </a:t>
            </a:r>
            <a:r>
              <a:rPr lang="da-DK" b="1" dirty="0" err="1"/>
              <a:t>only</a:t>
            </a:r>
            <a:r>
              <a:rPr lang="da-DK" b="1" dirty="0"/>
              <a:t> </a:t>
            </a:r>
            <a:r>
              <a:rPr lang="da-DK" b="1" dirty="0" err="1"/>
              <a:t>structurally</a:t>
            </a:r>
            <a:r>
              <a:rPr lang="da-DK" b="1" dirty="0"/>
              <a:t> as a system of </a:t>
            </a:r>
            <a:r>
              <a:rPr lang="da-DK" b="1" dirty="0" err="1"/>
              <a:t>exhange</a:t>
            </a:r>
            <a:r>
              <a:rPr lang="da-DK" b="1" dirty="0"/>
              <a:t> and </a:t>
            </a:r>
            <a:r>
              <a:rPr lang="da-DK" b="1" dirty="0" err="1"/>
              <a:t>signs</a:t>
            </a:r>
            <a:r>
              <a:rPr lang="da-DK" b="1" dirty="0"/>
              <a:t> but </a:t>
            </a:r>
            <a:r>
              <a:rPr lang="da-DK" b="1" dirty="0" err="1"/>
              <a:t>also</a:t>
            </a:r>
            <a:r>
              <a:rPr lang="da-DK" b="1" dirty="0"/>
              <a:t> </a:t>
            </a:r>
            <a:r>
              <a:rPr lang="da-DK" b="1" dirty="0" err="1"/>
              <a:t>strategically</a:t>
            </a:r>
            <a:r>
              <a:rPr lang="da-DK" b="1" dirty="0"/>
              <a:t> as a power </a:t>
            </a:r>
            <a:r>
              <a:rPr lang="da-DK" b="1" dirty="0" err="1"/>
              <a:t>mechanism</a:t>
            </a:r>
            <a:endParaRPr lang="da-DK" b="1" dirty="0"/>
          </a:p>
          <a:p>
            <a:endParaRPr lang="da-DK" b="1" dirty="0"/>
          </a:p>
          <a:p>
            <a:r>
              <a:rPr lang="da-DK" altLang="da-DK" b="1" dirty="0" err="1"/>
              <a:t>Unfolding</a:t>
            </a:r>
            <a:r>
              <a:rPr lang="da-DK" altLang="da-DK" b="1" dirty="0"/>
              <a:t> the </a:t>
            </a:r>
            <a:r>
              <a:rPr lang="da-DK" altLang="da-DK" b="1" dirty="0" err="1"/>
              <a:t>logics</a:t>
            </a:r>
            <a:r>
              <a:rPr lang="da-DK" altLang="da-DK" b="1" dirty="0"/>
              <a:t> </a:t>
            </a:r>
            <a:r>
              <a:rPr lang="da-DK" altLang="da-DK" b="1" dirty="0" err="1"/>
              <a:t>behind</a:t>
            </a:r>
            <a:r>
              <a:rPr lang="da-DK" altLang="da-DK" b="1" dirty="0"/>
              <a:t> the sign-</a:t>
            </a:r>
            <a:r>
              <a:rPr lang="da-DK" altLang="da-DK" b="1" dirty="0" err="1"/>
              <a:t>object</a:t>
            </a:r>
            <a:endParaRPr lang="da-DK" altLang="da-DK" b="1" dirty="0"/>
          </a:p>
        </p:txBody>
      </p:sp>
      <p:sp>
        <p:nvSpPr>
          <p:cNvPr id="4" name="Pladsholder til dato 3">
            <a:extLst>
              <a:ext uri="{FF2B5EF4-FFF2-40B4-BE49-F238E27FC236}">
                <a16:creationId xmlns:a16="http://schemas.microsoft.com/office/drawing/2014/main" id="{05E8A1A5-0EB5-4739-AF02-7A0CCBF71A8A}"/>
              </a:ext>
            </a:extLst>
          </p:cNvPr>
          <p:cNvSpPr>
            <a:spLocks noGrp="1"/>
          </p:cNvSpPr>
          <p:nvPr>
            <p:ph type="dt" sz="half" idx="10"/>
          </p:nvPr>
        </p:nvSpPr>
        <p:spPr/>
        <p:txBody>
          <a:bodyPr/>
          <a:lstStyle/>
          <a:p>
            <a:pPr>
              <a:defRPr/>
            </a:pPr>
            <a:fld id="{4A25E71E-EA7F-40D5-BFB5-8C250079991C}" type="datetime1">
              <a:rPr lang="en-US" altLang="en-US" smtClean="0"/>
              <a:pPr>
                <a:defRPr/>
              </a:pPr>
              <a:t>11/12/2021</a:t>
            </a:fld>
            <a:endParaRPr lang="en-US" altLang="en-US"/>
          </a:p>
        </p:txBody>
      </p:sp>
      <p:sp>
        <p:nvSpPr>
          <p:cNvPr id="5" name="Pladsholder til sidefod 4">
            <a:extLst>
              <a:ext uri="{FF2B5EF4-FFF2-40B4-BE49-F238E27FC236}">
                <a16:creationId xmlns:a16="http://schemas.microsoft.com/office/drawing/2014/main" id="{15DD1EE1-2B6D-42AF-94C6-4F57646DF979}"/>
              </a:ext>
            </a:extLst>
          </p:cNvPr>
          <p:cNvSpPr>
            <a:spLocks noGrp="1"/>
          </p:cNvSpPr>
          <p:nvPr>
            <p:ph type="ftr" sz="quarter" idx="11"/>
          </p:nvPr>
        </p:nvSpPr>
        <p:spPr/>
        <p:txBody>
          <a:bodyPr/>
          <a:lstStyle/>
          <a:p>
            <a:pPr>
              <a:defRPr/>
            </a:pPr>
            <a:endParaRPr lang="en-US" altLang="en-US"/>
          </a:p>
        </p:txBody>
      </p:sp>
      <p:sp>
        <p:nvSpPr>
          <p:cNvPr id="6" name="Pladsholder til slidenummer 5">
            <a:extLst>
              <a:ext uri="{FF2B5EF4-FFF2-40B4-BE49-F238E27FC236}">
                <a16:creationId xmlns:a16="http://schemas.microsoft.com/office/drawing/2014/main" id="{6020CA1E-876C-4923-BE5B-AB984E1B0C00}"/>
              </a:ext>
            </a:extLst>
          </p:cNvPr>
          <p:cNvSpPr>
            <a:spLocks noGrp="1"/>
          </p:cNvSpPr>
          <p:nvPr>
            <p:ph type="sldNum" sz="quarter" idx="12"/>
          </p:nvPr>
        </p:nvSpPr>
        <p:spPr/>
        <p:txBody>
          <a:bodyPr/>
          <a:lstStyle/>
          <a:p>
            <a:fld id="{B35783B1-DEAE-4049-BEB3-7E5D2B27EFEC}" type="slidenum">
              <a:rPr lang="en-US" altLang="en-US" smtClean="0"/>
              <a:pPr/>
              <a:t>10</a:t>
            </a:fld>
            <a:endParaRPr lang="en-US" altLang="en-US"/>
          </a:p>
        </p:txBody>
      </p:sp>
    </p:spTree>
    <p:extLst>
      <p:ext uri="{BB962C8B-B14F-4D97-AF65-F5344CB8AC3E}">
        <p14:creationId xmlns:p14="http://schemas.microsoft.com/office/powerpoint/2010/main" val="271054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953CCA-2933-490B-BB46-53BB000AF037}"/>
              </a:ext>
            </a:extLst>
          </p:cNvPr>
          <p:cNvSpPr>
            <a:spLocks noGrp="1"/>
          </p:cNvSpPr>
          <p:nvPr>
            <p:ph type="title"/>
          </p:nvPr>
        </p:nvSpPr>
        <p:spPr/>
        <p:txBody>
          <a:bodyPr/>
          <a:lstStyle/>
          <a:p>
            <a:r>
              <a:rPr lang="en-US" altLang="da-DK" sz="4400" dirty="0"/>
              <a:t>Ideological genesis + For a Critique of the Political Economy of the Sign (1972)</a:t>
            </a:r>
            <a:endParaRPr lang="da-DK" dirty="0"/>
          </a:p>
        </p:txBody>
      </p:sp>
      <p:sp>
        <p:nvSpPr>
          <p:cNvPr id="3" name="Pladsholder til indhold 2">
            <a:extLst>
              <a:ext uri="{FF2B5EF4-FFF2-40B4-BE49-F238E27FC236}">
                <a16:creationId xmlns:a16="http://schemas.microsoft.com/office/drawing/2014/main" id="{2473CBAC-57D6-47EB-8F4E-80880943C8B8}"/>
              </a:ext>
            </a:extLst>
          </p:cNvPr>
          <p:cNvSpPr>
            <a:spLocks noGrp="1"/>
          </p:cNvSpPr>
          <p:nvPr>
            <p:ph idx="1"/>
          </p:nvPr>
        </p:nvSpPr>
        <p:spPr/>
        <p:txBody>
          <a:bodyPr/>
          <a:lstStyle/>
          <a:p>
            <a:pPr marL="457200" indent="-457200"/>
            <a:r>
              <a:rPr lang="en-US" altLang="da-DK" b="1" dirty="0"/>
              <a:t>A formal theory of value based on four logics</a:t>
            </a:r>
          </a:p>
          <a:p>
            <a:pPr marL="457200" indent="-457200"/>
            <a:endParaRPr lang="en-US" altLang="da-DK" b="1" dirty="0"/>
          </a:p>
          <a:p>
            <a:pPr marL="457200" indent="-457200">
              <a:buFont typeface="Zapf Dingbats" charset="2"/>
              <a:buAutoNum type="arabicPeriod"/>
            </a:pPr>
            <a:r>
              <a:rPr lang="en-US" altLang="da-DK" b="1" dirty="0"/>
              <a:t>Functional logic of use value (VU) (utility)</a:t>
            </a:r>
          </a:p>
          <a:p>
            <a:pPr marL="931863" lvl="1" indent="-457200">
              <a:buFont typeface="Zapf Dingbats" charset="2"/>
              <a:buChar char="n"/>
            </a:pPr>
            <a:r>
              <a:rPr lang="en-US" altLang="da-DK" b="1" dirty="0"/>
              <a:t>Practicality</a:t>
            </a:r>
          </a:p>
          <a:p>
            <a:pPr marL="457200" indent="-457200">
              <a:buFont typeface="Zapf Dingbats" charset="2"/>
              <a:buAutoNum type="arabicPeriod"/>
            </a:pPr>
            <a:r>
              <a:rPr lang="en-US" altLang="da-DK" b="1" dirty="0"/>
              <a:t>Economic logic of exchange value (</a:t>
            </a:r>
            <a:r>
              <a:rPr lang="en-US" altLang="da-DK" b="1" dirty="0" err="1"/>
              <a:t>VEEc</a:t>
            </a:r>
            <a:r>
              <a:rPr lang="en-US" altLang="da-DK" b="1" dirty="0"/>
              <a:t>) (</a:t>
            </a:r>
            <a:r>
              <a:rPr lang="en-US" altLang="da-DK" b="1" dirty="0" err="1"/>
              <a:t>economicity</a:t>
            </a:r>
            <a:r>
              <a:rPr lang="en-US" altLang="da-DK" b="1" dirty="0"/>
              <a:t>)</a:t>
            </a:r>
          </a:p>
          <a:p>
            <a:pPr marL="931863" lvl="1" indent="-457200">
              <a:buFont typeface="Zapf Dingbats" charset="2"/>
              <a:buChar char="n"/>
            </a:pPr>
            <a:r>
              <a:rPr lang="en-US" altLang="da-DK" b="1" dirty="0"/>
              <a:t>Equivalence</a:t>
            </a:r>
          </a:p>
          <a:p>
            <a:pPr marL="457200" indent="-457200">
              <a:buFont typeface="Zapf Dingbats" charset="2"/>
              <a:buAutoNum type="arabicPeriod"/>
            </a:pPr>
            <a:r>
              <a:rPr lang="en-US" altLang="da-DK" b="1" dirty="0"/>
              <a:t>(Semiotic) Logic of sign value (</a:t>
            </a:r>
            <a:r>
              <a:rPr lang="en-US" altLang="da-DK" b="1" dirty="0" err="1"/>
              <a:t>VESg</a:t>
            </a:r>
            <a:r>
              <a:rPr lang="en-US" altLang="da-DK" b="1" dirty="0"/>
              <a:t>) (the code)</a:t>
            </a:r>
          </a:p>
          <a:p>
            <a:pPr marL="931863" lvl="1" indent="-457200">
              <a:buFont typeface="Zapf Dingbats" charset="2"/>
              <a:buChar char="n"/>
            </a:pPr>
            <a:r>
              <a:rPr lang="en-US" altLang="da-DK" b="1" dirty="0"/>
              <a:t>Difference</a:t>
            </a:r>
          </a:p>
          <a:p>
            <a:pPr marL="457200" indent="-457200">
              <a:buFont typeface="Zapf Dingbats" charset="2"/>
              <a:buAutoNum type="arabicPeriod"/>
            </a:pPr>
            <a:r>
              <a:rPr lang="en-US" altLang="da-DK" b="1" dirty="0"/>
              <a:t>(Social) Logic of symbolic exchange (</a:t>
            </a:r>
            <a:r>
              <a:rPr lang="en-US" altLang="da-DK" b="1" dirty="0" err="1"/>
              <a:t>ESb</a:t>
            </a:r>
            <a:r>
              <a:rPr lang="en-US" altLang="da-DK" b="1" dirty="0"/>
              <a:t>) (</a:t>
            </a:r>
            <a:r>
              <a:rPr lang="en-US" altLang="da-DK" b="1" dirty="0" err="1"/>
              <a:t>Maussian</a:t>
            </a:r>
            <a:r>
              <a:rPr lang="en-US" altLang="da-DK" b="1" dirty="0"/>
              <a:t> gift)</a:t>
            </a:r>
          </a:p>
          <a:p>
            <a:pPr marL="931863" lvl="1" indent="-457200">
              <a:buFont typeface="Zapf Dingbats" charset="2"/>
              <a:buChar char="n"/>
            </a:pPr>
            <a:r>
              <a:rPr lang="en-US" altLang="da-DK" b="1" dirty="0"/>
              <a:t>Ambivalence</a:t>
            </a:r>
          </a:p>
          <a:p>
            <a:endParaRPr lang="da-DK" b="1" dirty="0"/>
          </a:p>
        </p:txBody>
      </p:sp>
      <p:sp>
        <p:nvSpPr>
          <p:cNvPr id="4" name="Pladsholder til dato 3">
            <a:extLst>
              <a:ext uri="{FF2B5EF4-FFF2-40B4-BE49-F238E27FC236}">
                <a16:creationId xmlns:a16="http://schemas.microsoft.com/office/drawing/2014/main" id="{089C8193-DDA9-4BF4-8A1B-747C668B71AB}"/>
              </a:ext>
            </a:extLst>
          </p:cNvPr>
          <p:cNvSpPr>
            <a:spLocks noGrp="1"/>
          </p:cNvSpPr>
          <p:nvPr>
            <p:ph type="dt" sz="half" idx="10"/>
          </p:nvPr>
        </p:nvSpPr>
        <p:spPr/>
        <p:txBody>
          <a:bodyPr/>
          <a:lstStyle/>
          <a:p>
            <a:pPr>
              <a:defRPr/>
            </a:pPr>
            <a:fld id="{4A25E71E-EA7F-40D5-BFB5-8C250079991C}" type="datetime1">
              <a:rPr lang="en-US" altLang="en-US" smtClean="0"/>
              <a:pPr>
                <a:defRPr/>
              </a:pPr>
              <a:t>11/12/2021</a:t>
            </a:fld>
            <a:endParaRPr lang="en-US" altLang="en-US"/>
          </a:p>
        </p:txBody>
      </p:sp>
      <p:sp>
        <p:nvSpPr>
          <p:cNvPr id="5" name="Pladsholder til sidefod 4">
            <a:extLst>
              <a:ext uri="{FF2B5EF4-FFF2-40B4-BE49-F238E27FC236}">
                <a16:creationId xmlns:a16="http://schemas.microsoft.com/office/drawing/2014/main" id="{32BFD017-E14F-44DC-872D-DD9794B89743}"/>
              </a:ext>
            </a:extLst>
          </p:cNvPr>
          <p:cNvSpPr>
            <a:spLocks noGrp="1"/>
          </p:cNvSpPr>
          <p:nvPr>
            <p:ph type="ftr" sz="quarter" idx="11"/>
          </p:nvPr>
        </p:nvSpPr>
        <p:spPr/>
        <p:txBody>
          <a:bodyPr/>
          <a:lstStyle/>
          <a:p>
            <a:pPr>
              <a:defRPr/>
            </a:pPr>
            <a:endParaRPr lang="en-US" altLang="en-US"/>
          </a:p>
        </p:txBody>
      </p:sp>
      <p:sp>
        <p:nvSpPr>
          <p:cNvPr id="6" name="Pladsholder til slidenummer 5">
            <a:extLst>
              <a:ext uri="{FF2B5EF4-FFF2-40B4-BE49-F238E27FC236}">
                <a16:creationId xmlns:a16="http://schemas.microsoft.com/office/drawing/2014/main" id="{04C1447E-6F8F-4C7A-829E-2ABED37E61CB}"/>
              </a:ext>
            </a:extLst>
          </p:cNvPr>
          <p:cNvSpPr>
            <a:spLocks noGrp="1"/>
          </p:cNvSpPr>
          <p:nvPr>
            <p:ph type="sldNum" sz="quarter" idx="12"/>
          </p:nvPr>
        </p:nvSpPr>
        <p:spPr/>
        <p:txBody>
          <a:bodyPr/>
          <a:lstStyle/>
          <a:p>
            <a:fld id="{B35783B1-DEAE-4049-BEB3-7E5D2B27EFEC}" type="slidenum">
              <a:rPr lang="en-US" altLang="en-US" smtClean="0"/>
              <a:pPr/>
              <a:t>11</a:t>
            </a:fld>
            <a:endParaRPr lang="en-US" altLang="en-US"/>
          </a:p>
        </p:txBody>
      </p:sp>
      <p:pic>
        <p:nvPicPr>
          <p:cNvPr id="7" name="Billede 6">
            <a:extLst>
              <a:ext uri="{FF2B5EF4-FFF2-40B4-BE49-F238E27FC236}">
                <a16:creationId xmlns:a16="http://schemas.microsoft.com/office/drawing/2014/main" id="{F7418B65-C14B-4CAE-8E7B-6CB7256858D9}"/>
              </a:ext>
            </a:extLst>
          </p:cNvPr>
          <p:cNvPicPr>
            <a:picLocks noChangeAspect="1"/>
          </p:cNvPicPr>
          <p:nvPr/>
        </p:nvPicPr>
        <p:blipFill>
          <a:blip r:embed="rId2"/>
          <a:stretch>
            <a:fillRect/>
          </a:stretch>
        </p:blipFill>
        <p:spPr>
          <a:xfrm>
            <a:off x="9275148" y="1990800"/>
            <a:ext cx="2514600" cy="3771900"/>
          </a:xfrm>
          <a:prstGeom prst="rect">
            <a:avLst/>
          </a:prstGeom>
        </p:spPr>
      </p:pic>
    </p:spTree>
    <p:extLst>
      <p:ext uri="{BB962C8B-B14F-4D97-AF65-F5344CB8AC3E}">
        <p14:creationId xmlns:p14="http://schemas.microsoft.com/office/powerpoint/2010/main" val="1639840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CCD167-F981-43A9-8957-3E48E18A6A64}"/>
              </a:ext>
            </a:extLst>
          </p:cNvPr>
          <p:cNvSpPr>
            <a:spLocks noGrp="1"/>
          </p:cNvSpPr>
          <p:nvPr>
            <p:ph type="title"/>
          </p:nvPr>
        </p:nvSpPr>
        <p:spPr/>
        <p:txBody>
          <a:bodyPr/>
          <a:lstStyle/>
          <a:p>
            <a:r>
              <a:rPr lang="da-DK" dirty="0" err="1"/>
              <a:t>Examples</a:t>
            </a:r>
            <a:r>
              <a:rPr lang="da-DK" dirty="0"/>
              <a:t> of </a:t>
            </a:r>
            <a:r>
              <a:rPr lang="da-DK" dirty="0" err="1"/>
              <a:t>value</a:t>
            </a:r>
            <a:r>
              <a:rPr lang="da-DK" dirty="0"/>
              <a:t> transitions</a:t>
            </a:r>
          </a:p>
        </p:txBody>
      </p:sp>
      <p:sp>
        <p:nvSpPr>
          <p:cNvPr id="3" name="Pladsholder til indhold 2">
            <a:extLst>
              <a:ext uri="{FF2B5EF4-FFF2-40B4-BE49-F238E27FC236}">
                <a16:creationId xmlns:a16="http://schemas.microsoft.com/office/drawing/2014/main" id="{2F2D526E-1EB1-402C-8581-0B107A879094}"/>
              </a:ext>
            </a:extLst>
          </p:cNvPr>
          <p:cNvSpPr>
            <a:spLocks noGrp="1"/>
          </p:cNvSpPr>
          <p:nvPr>
            <p:ph idx="1"/>
          </p:nvPr>
        </p:nvSpPr>
        <p:spPr/>
        <p:txBody>
          <a:bodyPr/>
          <a:lstStyle/>
          <a:p>
            <a:r>
              <a:rPr lang="en-US" altLang="da-DK" b="1" dirty="0" err="1"/>
              <a:t>VEEc</a:t>
            </a:r>
            <a:r>
              <a:rPr lang="en-US" altLang="da-DK" b="1" dirty="0"/>
              <a:t> → VU   - consumption from the economic perspective</a:t>
            </a:r>
          </a:p>
          <a:p>
            <a:endParaRPr lang="en-US" b="1" dirty="0"/>
          </a:p>
          <a:p>
            <a:r>
              <a:rPr lang="en-US" altLang="da-DK" b="1" dirty="0" err="1"/>
              <a:t>VEEc</a:t>
            </a:r>
            <a:r>
              <a:rPr lang="en-US" altLang="da-DK" b="1" dirty="0"/>
              <a:t> → </a:t>
            </a:r>
            <a:r>
              <a:rPr lang="en-US" altLang="da-DK" b="1" dirty="0" err="1"/>
              <a:t>VESg</a:t>
            </a:r>
            <a:r>
              <a:rPr lang="en-US" altLang="da-DK" b="1" dirty="0"/>
              <a:t>  - consumption in the political economy of the sign</a:t>
            </a:r>
          </a:p>
          <a:p>
            <a:endParaRPr lang="en-US" b="1" dirty="0"/>
          </a:p>
          <a:p>
            <a:r>
              <a:rPr lang="en-US" altLang="da-DK" b="1" dirty="0" err="1"/>
              <a:t>VESg</a:t>
            </a:r>
            <a:r>
              <a:rPr lang="en-US" altLang="da-DK" b="1" dirty="0"/>
              <a:t> → </a:t>
            </a:r>
            <a:r>
              <a:rPr lang="en-US" altLang="da-DK" b="1" dirty="0" err="1"/>
              <a:t>VEEc</a:t>
            </a:r>
            <a:r>
              <a:rPr lang="en-US" altLang="da-DK" b="1" dirty="0"/>
              <a:t>   - ?</a:t>
            </a:r>
          </a:p>
          <a:p>
            <a:endParaRPr lang="en-US" b="1" dirty="0"/>
          </a:p>
          <a:p>
            <a:r>
              <a:rPr lang="en-US" altLang="da-DK" b="1" dirty="0" err="1"/>
              <a:t>VESg</a:t>
            </a:r>
            <a:r>
              <a:rPr lang="en-US" altLang="da-DK" b="1" dirty="0"/>
              <a:t> → VU - ?</a:t>
            </a:r>
          </a:p>
          <a:p>
            <a:endParaRPr lang="en-US" b="1" dirty="0"/>
          </a:p>
          <a:p>
            <a:r>
              <a:rPr lang="en-US" b="1" dirty="0" err="1"/>
              <a:t>ESb</a:t>
            </a:r>
            <a:r>
              <a:rPr lang="en-US" b="1" dirty="0"/>
              <a:t> </a:t>
            </a:r>
            <a:r>
              <a:rPr lang="en-US" altLang="da-DK" b="1" dirty="0"/>
              <a:t>→ VU, </a:t>
            </a:r>
            <a:r>
              <a:rPr lang="en-US" altLang="da-DK" b="1" dirty="0" err="1"/>
              <a:t>VEEc</a:t>
            </a:r>
            <a:r>
              <a:rPr lang="en-US" altLang="da-DK" b="1" dirty="0"/>
              <a:t>, </a:t>
            </a:r>
            <a:r>
              <a:rPr lang="en-US" altLang="da-DK" b="1" dirty="0" err="1"/>
              <a:t>VESg</a:t>
            </a:r>
            <a:r>
              <a:rPr lang="en-US" altLang="da-DK" b="1" dirty="0"/>
              <a:t>  - ? </a:t>
            </a:r>
            <a:endParaRPr lang="da-DK" dirty="0"/>
          </a:p>
        </p:txBody>
      </p:sp>
      <p:sp>
        <p:nvSpPr>
          <p:cNvPr id="4" name="Pladsholder til dato 3">
            <a:extLst>
              <a:ext uri="{FF2B5EF4-FFF2-40B4-BE49-F238E27FC236}">
                <a16:creationId xmlns:a16="http://schemas.microsoft.com/office/drawing/2014/main" id="{37F78DDB-B8E1-4116-A874-102A269F145E}"/>
              </a:ext>
            </a:extLst>
          </p:cNvPr>
          <p:cNvSpPr>
            <a:spLocks noGrp="1"/>
          </p:cNvSpPr>
          <p:nvPr>
            <p:ph type="dt" sz="half" idx="10"/>
          </p:nvPr>
        </p:nvSpPr>
        <p:spPr/>
        <p:txBody>
          <a:bodyPr/>
          <a:lstStyle/>
          <a:p>
            <a:pPr>
              <a:defRPr/>
            </a:pPr>
            <a:fld id="{4A25E71E-EA7F-40D5-BFB5-8C250079991C}" type="datetime1">
              <a:rPr lang="en-US" altLang="en-US" smtClean="0"/>
              <a:pPr>
                <a:defRPr/>
              </a:pPr>
              <a:t>11/12/2021</a:t>
            </a:fld>
            <a:endParaRPr lang="en-US" altLang="en-US"/>
          </a:p>
        </p:txBody>
      </p:sp>
      <p:sp>
        <p:nvSpPr>
          <p:cNvPr id="5" name="Pladsholder til sidefod 4">
            <a:extLst>
              <a:ext uri="{FF2B5EF4-FFF2-40B4-BE49-F238E27FC236}">
                <a16:creationId xmlns:a16="http://schemas.microsoft.com/office/drawing/2014/main" id="{B1361CB2-EBA1-42D8-9FC5-B488248558BF}"/>
              </a:ext>
            </a:extLst>
          </p:cNvPr>
          <p:cNvSpPr>
            <a:spLocks noGrp="1"/>
          </p:cNvSpPr>
          <p:nvPr>
            <p:ph type="ftr" sz="quarter" idx="11"/>
          </p:nvPr>
        </p:nvSpPr>
        <p:spPr/>
        <p:txBody>
          <a:bodyPr/>
          <a:lstStyle/>
          <a:p>
            <a:pPr>
              <a:defRPr/>
            </a:pPr>
            <a:endParaRPr lang="en-US" altLang="en-US"/>
          </a:p>
        </p:txBody>
      </p:sp>
      <p:sp>
        <p:nvSpPr>
          <p:cNvPr id="6" name="Pladsholder til slidenummer 5">
            <a:extLst>
              <a:ext uri="{FF2B5EF4-FFF2-40B4-BE49-F238E27FC236}">
                <a16:creationId xmlns:a16="http://schemas.microsoft.com/office/drawing/2014/main" id="{529F5F2F-B1FC-426D-8FB4-1392FBD9F861}"/>
              </a:ext>
            </a:extLst>
          </p:cNvPr>
          <p:cNvSpPr>
            <a:spLocks noGrp="1"/>
          </p:cNvSpPr>
          <p:nvPr>
            <p:ph type="sldNum" sz="quarter" idx="12"/>
          </p:nvPr>
        </p:nvSpPr>
        <p:spPr/>
        <p:txBody>
          <a:bodyPr/>
          <a:lstStyle/>
          <a:p>
            <a:fld id="{B35783B1-DEAE-4049-BEB3-7E5D2B27EFEC}" type="slidenum">
              <a:rPr lang="en-US" altLang="en-US" smtClean="0"/>
              <a:pPr/>
              <a:t>12</a:t>
            </a:fld>
            <a:endParaRPr lang="en-US" altLang="en-US"/>
          </a:p>
        </p:txBody>
      </p:sp>
    </p:spTree>
    <p:extLst>
      <p:ext uri="{BB962C8B-B14F-4D97-AF65-F5344CB8AC3E}">
        <p14:creationId xmlns:p14="http://schemas.microsoft.com/office/powerpoint/2010/main" val="2544138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3BF77A82-14A5-4220-AD51-0162F126B301}"/>
              </a:ext>
            </a:extLst>
          </p:cNvPr>
          <p:cNvSpPr>
            <a:spLocks noGrp="1"/>
          </p:cNvSpPr>
          <p:nvPr>
            <p:ph type="title"/>
          </p:nvPr>
        </p:nvSpPr>
        <p:spPr/>
        <p:txBody>
          <a:bodyPr/>
          <a:lstStyle/>
          <a:p>
            <a:r>
              <a:rPr lang="da-DK" dirty="0" err="1"/>
              <a:t>Symbolic</a:t>
            </a:r>
            <a:r>
              <a:rPr lang="da-DK" dirty="0"/>
              <a:t> </a:t>
            </a:r>
            <a:r>
              <a:rPr lang="da-DK" dirty="0" err="1"/>
              <a:t>exchange</a:t>
            </a:r>
            <a:r>
              <a:rPr lang="da-DK" dirty="0"/>
              <a:t> ?</a:t>
            </a:r>
          </a:p>
        </p:txBody>
      </p:sp>
      <p:sp>
        <p:nvSpPr>
          <p:cNvPr id="8" name="Pladsholder til indhold 7">
            <a:extLst>
              <a:ext uri="{FF2B5EF4-FFF2-40B4-BE49-F238E27FC236}">
                <a16:creationId xmlns:a16="http://schemas.microsoft.com/office/drawing/2014/main" id="{2901B01A-6AA9-473F-9732-06759DCE5775}"/>
              </a:ext>
            </a:extLst>
          </p:cNvPr>
          <p:cNvSpPr>
            <a:spLocks noGrp="1"/>
          </p:cNvSpPr>
          <p:nvPr>
            <p:ph idx="1"/>
          </p:nvPr>
        </p:nvSpPr>
        <p:spPr/>
        <p:txBody>
          <a:bodyPr/>
          <a:lstStyle/>
          <a:p>
            <a:r>
              <a:rPr lang="da-DK" sz="2800" dirty="0"/>
              <a:t>Jean Baudrillard:</a:t>
            </a:r>
          </a:p>
          <a:p>
            <a:r>
              <a:rPr lang="da-DK" sz="2800" dirty="0" err="1"/>
              <a:t>Symbolic</a:t>
            </a:r>
            <a:r>
              <a:rPr lang="da-DK" sz="2800" dirty="0"/>
              <a:t> </a:t>
            </a:r>
            <a:r>
              <a:rPr lang="da-DK" sz="2800" dirty="0" err="1"/>
              <a:t>exchange</a:t>
            </a:r>
            <a:endParaRPr lang="da-DK" sz="2800" dirty="0"/>
          </a:p>
          <a:p>
            <a:endParaRPr lang="da-DK" sz="2800" dirty="0"/>
          </a:p>
          <a:p>
            <a:r>
              <a:rPr lang="da-DK" sz="2800" dirty="0"/>
              <a:t>Georges </a:t>
            </a:r>
            <a:r>
              <a:rPr lang="da-DK" sz="2800" dirty="0" err="1"/>
              <a:t>Bataille</a:t>
            </a:r>
            <a:endParaRPr lang="da-DK" sz="2800" dirty="0"/>
          </a:p>
          <a:p>
            <a:r>
              <a:rPr lang="da-DK" sz="2800" dirty="0"/>
              <a:t>General </a:t>
            </a:r>
            <a:r>
              <a:rPr lang="da-DK" sz="2800" dirty="0" err="1"/>
              <a:t>economy</a:t>
            </a:r>
            <a:endParaRPr lang="da-DK" sz="2800" dirty="0"/>
          </a:p>
          <a:p>
            <a:endParaRPr lang="da-DK" sz="2800" dirty="0"/>
          </a:p>
          <a:p>
            <a:r>
              <a:rPr lang="da-DK" sz="2800" dirty="0"/>
              <a:t>Marcel </a:t>
            </a:r>
            <a:r>
              <a:rPr lang="da-DK" sz="2800" dirty="0" err="1"/>
              <a:t>Mauss</a:t>
            </a:r>
            <a:endParaRPr lang="da-DK" sz="2800" dirty="0"/>
          </a:p>
          <a:p>
            <a:r>
              <a:rPr lang="da-DK" sz="2800" dirty="0" err="1"/>
              <a:t>Reciprocal</a:t>
            </a:r>
            <a:r>
              <a:rPr lang="da-DK" sz="2800" dirty="0"/>
              <a:t> gift </a:t>
            </a:r>
            <a:r>
              <a:rPr lang="da-DK" sz="2800" dirty="0" err="1"/>
              <a:t>exchange</a:t>
            </a:r>
            <a:endParaRPr lang="da-DK" sz="2800" dirty="0"/>
          </a:p>
        </p:txBody>
      </p:sp>
      <p:sp>
        <p:nvSpPr>
          <p:cNvPr id="9" name="Pladsholder til indhold 8">
            <a:extLst>
              <a:ext uri="{FF2B5EF4-FFF2-40B4-BE49-F238E27FC236}">
                <a16:creationId xmlns:a16="http://schemas.microsoft.com/office/drawing/2014/main" id="{C689C92E-CB5C-4182-B7D3-CA5869C46316}"/>
              </a:ext>
            </a:extLst>
          </p:cNvPr>
          <p:cNvSpPr>
            <a:spLocks noGrp="1"/>
          </p:cNvSpPr>
          <p:nvPr>
            <p:ph idx="13"/>
          </p:nvPr>
        </p:nvSpPr>
        <p:spPr/>
        <p:txBody>
          <a:bodyPr/>
          <a:lstStyle/>
          <a:p>
            <a:r>
              <a:rPr lang="da-DK" sz="2800" dirty="0"/>
              <a:t>Jean Baudrillard:</a:t>
            </a:r>
          </a:p>
          <a:p>
            <a:r>
              <a:rPr lang="da-DK" sz="2800" dirty="0" err="1"/>
              <a:t>Political</a:t>
            </a:r>
            <a:r>
              <a:rPr lang="da-DK" sz="2800" dirty="0"/>
              <a:t> </a:t>
            </a:r>
            <a:r>
              <a:rPr lang="da-DK" sz="2800" dirty="0" err="1"/>
              <a:t>economy</a:t>
            </a:r>
            <a:endParaRPr lang="da-DK" sz="2800" dirty="0"/>
          </a:p>
          <a:p>
            <a:endParaRPr lang="da-DK" sz="2800" dirty="0"/>
          </a:p>
          <a:p>
            <a:r>
              <a:rPr lang="da-DK" sz="2800" dirty="0"/>
              <a:t>Georges </a:t>
            </a:r>
            <a:r>
              <a:rPr lang="da-DK" sz="2800" dirty="0" err="1"/>
              <a:t>Bataille</a:t>
            </a:r>
            <a:endParaRPr lang="da-DK" sz="2800" dirty="0"/>
          </a:p>
          <a:p>
            <a:r>
              <a:rPr lang="da-DK" sz="2400" dirty="0" err="1"/>
              <a:t>Restricted</a:t>
            </a:r>
            <a:r>
              <a:rPr lang="da-DK" sz="2400" dirty="0"/>
              <a:t> (bourgeois) </a:t>
            </a:r>
            <a:r>
              <a:rPr lang="da-DK" sz="2400" dirty="0" err="1"/>
              <a:t>economics</a:t>
            </a:r>
            <a:endParaRPr lang="da-DK" sz="2400" dirty="0"/>
          </a:p>
          <a:p>
            <a:pPr>
              <a:buNone/>
            </a:pPr>
            <a:endParaRPr lang="da-DK" sz="2800" dirty="0"/>
          </a:p>
          <a:p>
            <a:r>
              <a:rPr lang="da-DK" sz="2800" dirty="0"/>
              <a:t>Marcel </a:t>
            </a:r>
            <a:r>
              <a:rPr lang="da-DK" sz="2800" dirty="0" err="1"/>
              <a:t>Mauss</a:t>
            </a:r>
            <a:endParaRPr lang="da-DK" sz="2800" dirty="0"/>
          </a:p>
          <a:p>
            <a:r>
              <a:rPr lang="da-DK" sz="2800" dirty="0" err="1"/>
              <a:t>Alientaed</a:t>
            </a:r>
            <a:r>
              <a:rPr lang="da-DK" sz="2800" dirty="0"/>
              <a:t> </a:t>
            </a:r>
            <a:r>
              <a:rPr lang="da-DK" sz="2800" dirty="0" err="1"/>
              <a:t>commodity</a:t>
            </a:r>
            <a:r>
              <a:rPr lang="da-DK" sz="2800" dirty="0"/>
              <a:t> </a:t>
            </a:r>
            <a:r>
              <a:rPr lang="da-DK" sz="2800" dirty="0" err="1"/>
              <a:t>exchange</a:t>
            </a:r>
            <a:endParaRPr lang="da-DK" sz="2800" dirty="0"/>
          </a:p>
          <a:p>
            <a:endParaRPr lang="da-DK" dirty="0"/>
          </a:p>
        </p:txBody>
      </p:sp>
      <p:sp>
        <p:nvSpPr>
          <p:cNvPr id="4" name="Pladsholder til dato 3">
            <a:extLst>
              <a:ext uri="{FF2B5EF4-FFF2-40B4-BE49-F238E27FC236}">
                <a16:creationId xmlns:a16="http://schemas.microsoft.com/office/drawing/2014/main" id="{E9CC71B2-9B7F-48D5-8315-AB35715FDBBA}"/>
              </a:ext>
            </a:extLst>
          </p:cNvPr>
          <p:cNvSpPr>
            <a:spLocks noGrp="1"/>
          </p:cNvSpPr>
          <p:nvPr>
            <p:ph type="dt" sz="half" idx="10"/>
          </p:nvPr>
        </p:nvSpPr>
        <p:spPr/>
        <p:txBody>
          <a:bodyPr/>
          <a:lstStyle/>
          <a:p>
            <a:pPr>
              <a:defRPr/>
            </a:pPr>
            <a:fld id="{4A25E71E-EA7F-40D5-BFB5-8C250079991C}" type="datetime1">
              <a:rPr lang="en-US" altLang="en-US" smtClean="0"/>
              <a:pPr>
                <a:defRPr/>
              </a:pPr>
              <a:t>11/12/2021</a:t>
            </a:fld>
            <a:endParaRPr lang="en-US" altLang="en-US"/>
          </a:p>
        </p:txBody>
      </p:sp>
      <p:sp>
        <p:nvSpPr>
          <p:cNvPr id="5" name="Pladsholder til sidefod 4">
            <a:extLst>
              <a:ext uri="{FF2B5EF4-FFF2-40B4-BE49-F238E27FC236}">
                <a16:creationId xmlns:a16="http://schemas.microsoft.com/office/drawing/2014/main" id="{D4386D8E-E7BC-4F3B-AD07-D8D271E1087E}"/>
              </a:ext>
            </a:extLst>
          </p:cNvPr>
          <p:cNvSpPr>
            <a:spLocks noGrp="1"/>
          </p:cNvSpPr>
          <p:nvPr>
            <p:ph type="ftr" sz="quarter" idx="11"/>
          </p:nvPr>
        </p:nvSpPr>
        <p:spPr/>
        <p:txBody>
          <a:bodyPr/>
          <a:lstStyle/>
          <a:p>
            <a:pPr>
              <a:defRPr/>
            </a:pPr>
            <a:endParaRPr lang="en-US" altLang="en-US"/>
          </a:p>
        </p:txBody>
      </p:sp>
      <p:sp>
        <p:nvSpPr>
          <p:cNvPr id="6" name="Pladsholder til slidenummer 5">
            <a:extLst>
              <a:ext uri="{FF2B5EF4-FFF2-40B4-BE49-F238E27FC236}">
                <a16:creationId xmlns:a16="http://schemas.microsoft.com/office/drawing/2014/main" id="{D0619218-CCA2-47AB-8FB1-2BCE6B7BC14E}"/>
              </a:ext>
            </a:extLst>
          </p:cNvPr>
          <p:cNvSpPr>
            <a:spLocks noGrp="1"/>
          </p:cNvSpPr>
          <p:nvPr>
            <p:ph type="sldNum" sz="quarter" idx="12"/>
          </p:nvPr>
        </p:nvSpPr>
        <p:spPr/>
        <p:txBody>
          <a:bodyPr/>
          <a:lstStyle/>
          <a:p>
            <a:fld id="{B35783B1-DEAE-4049-BEB3-7E5D2B27EFEC}" type="slidenum">
              <a:rPr lang="en-US" altLang="en-US" smtClean="0"/>
              <a:pPr/>
              <a:t>13</a:t>
            </a:fld>
            <a:endParaRPr lang="en-US" altLang="en-US"/>
          </a:p>
        </p:txBody>
      </p:sp>
      <p:sp>
        <p:nvSpPr>
          <p:cNvPr id="10" name="Pladsholder til indhold 9">
            <a:extLst>
              <a:ext uri="{FF2B5EF4-FFF2-40B4-BE49-F238E27FC236}">
                <a16:creationId xmlns:a16="http://schemas.microsoft.com/office/drawing/2014/main" id="{0A85F4E3-FD0F-4C4C-A1F5-848F2CD55E74}"/>
              </a:ext>
            </a:extLst>
          </p:cNvPr>
          <p:cNvSpPr>
            <a:spLocks noGrp="1"/>
          </p:cNvSpPr>
          <p:nvPr>
            <p:ph sz="quarter" idx="14"/>
          </p:nvPr>
        </p:nvSpPr>
        <p:spPr/>
        <p:txBody>
          <a:bodyPr/>
          <a:lstStyle/>
          <a:p>
            <a:endParaRPr lang="da-DK"/>
          </a:p>
        </p:txBody>
      </p:sp>
    </p:spTree>
    <p:extLst>
      <p:ext uri="{BB962C8B-B14F-4D97-AF65-F5344CB8AC3E}">
        <p14:creationId xmlns:p14="http://schemas.microsoft.com/office/powerpoint/2010/main" val="2793599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67C9F65B-FAA6-4BE7-9B2B-2AED8706AD49}"/>
              </a:ext>
            </a:extLst>
          </p:cNvPr>
          <p:cNvSpPr>
            <a:spLocks noGrp="1"/>
          </p:cNvSpPr>
          <p:nvPr>
            <p:ph type="title"/>
          </p:nvPr>
        </p:nvSpPr>
        <p:spPr/>
        <p:txBody>
          <a:bodyPr/>
          <a:lstStyle/>
          <a:p>
            <a:r>
              <a:rPr lang="da-DK" dirty="0" err="1"/>
              <a:t>Symbolic</a:t>
            </a:r>
            <a:r>
              <a:rPr lang="da-DK" dirty="0"/>
              <a:t> </a:t>
            </a:r>
            <a:r>
              <a:rPr lang="da-DK" dirty="0" err="1"/>
              <a:t>exchange</a:t>
            </a:r>
            <a:endParaRPr lang="da-DK" dirty="0"/>
          </a:p>
        </p:txBody>
      </p:sp>
      <p:sp>
        <p:nvSpPr>
          <p:cNvPr id="10" name="Pladsholder til indhold 9">
            <a:extLst>
              <a:ext uri="{FF2B5EF4-FFF2-40B4-BE49-F238E27FC236}">
                <a16:creationId xmlns:a16="http://schemas.microsoft.com/office/drawing/2014/main" id="{CCB49464-AE0F-496D-88AF-C8DD04491EC5}"/>
              </a:ext>
            </a:extLst>
          </p:cNvPr>
          <p:cNvSpPr>
            <a:spLocks noGrp="1"/>
          </p:cNvSpPr>
          <p:nvPr>
            <p:ph idx="1"/>
          </p:nvPr>
        </p:nvSpPr>
        <p:spPr>
          <a:xfrm>
            <a:off x="406305" y="1989138"/>
            <a:ext cx="5426324" cy="3852862"/>
          </a:xfrm>
        </p:spPr>
        <p:txBody>
          <a:bodyPr/>
          <a:lstStyle/>
          <a:p>
            <a:r>
              <a:rPr lang="da-DK" dirty="0" err="1"/>
              <a:t>Mauss</a:t>
            </a:r>
            <a:r>
              <a:rPr lang="da-DK" dirty="0"/>
              <a:t> </a:t>
            </a:r>
            <a:r>
              <a:rPr lang="da-DK" dirty="0" err="1"/>
              <a:t>establishes</a:t>
            </a:r>
            <a:r>
              <a:rPr lang="da-DK" dirty="0"/>
              <a:t> the gift </a:t>
            </a:r>
            <a:r>
              <a:rPr lang="da-DK" dirty="0" err="1"/>
              <a:t>exchange</a:t>
            </a:r>
            <a:r>
              <a:rPr lang="da-DK" dirty="0"/>
              <a:t> as an </a:t>
            </a:r>
            <a:r>
              <a:rPr lang="da-DK" dirty="0" err="1"/>
              <a:t>obligatory</a:t>
            </a:r>
            <a:r>
              <a:rPr lang="da-DK" dirty="0"/>
              <a:t> and central part of social </a:t>
            </a:r>
            <a:r>
              <a:rPr lang="da-DK" dirty="0" err="1"/>
              <a:t>life</a:t>
            </a:r>
            <a:endParaRPr lang="da-DK" dirty="0"/>
          </a:p>
          <a:p>
            <a:endParaRPr lang="da-DK" dirty="0"/>
          </a:p>
          <a:p>
            <a:r>
              <a:rPr lang="da-DK" dirty="0"/>
              <a:t>Baudrillard </a:t>
            </a:r>
            <a:r>
              <a:rPr lang="da-DK" dirty="0" err="1"/>
              <a:t>extends</a:t>
            </a:r>
            <a:r>
              <a:rPr lang="da-DK" dirty="0"/>
              <a:t> </a:t>
            </a:r>
            <a:r>
              <a:rPr lang="da-DK" dirty="0" err="1"/>
              <a:t>this</a:t>
            </a:r>
            <a:r>
              <a:rPr lang="da-DK" dirty="0"/>
              <a:t> </a:t>
            </a:r>
            <a:r>
              <a:rPr lang="da-DK" dirty="0" err="1"/>
              <a:t>logic</a:t>
            </a:r>
            <a:r>
              <a:rPr lang="da-DK" dirty="0"/>
              <a:t> to…</a:t>
            </a:r>
          </a:p>
          <a:p>
            <a:pPr marL="342900" indent="-342900">
              <a:buFont typeface="Wingdings" panose="05000000000000000000" pitchFamily="2" charset="2"/>
              <a:buChar char="q"/>
            </a:pPr>
            <a:r>
              <a:rPr lang="da-DK" dirty="0"/>
              <a:t>Simple </a:t>
            </a:r>
            <a:r>
              <a:rPr lang="da-DK" dirty="0" err="1"/>
              <a:t>conversations</a:t>
            </a:r>
            <a:r>
              <a:rPr lang="da-DK" dirty="0"/>
              <a:t> via</a:t>
            </a:r>
          </a:p>
          <a:p>
            <a:pPr marL="342900" indent="-342900">
              <a:buFont typeface="Wingdings" panose="05000000000000000000" pitchFamily="2" charset="2"/>
              <a:buChar char="q"/>
            </a:pPr>
            <a:r>
              <a:rPr lang="da-DK" dirty="0" err="1"/>
              <a:t>Sacred</a:t>
            </a:r>
            <a:r>
              <a:rPr lang="da-DK" dirty="0"/>
              <a:t> </a:t>
            </a:r>
            <a:r>
              <a:rPr lang="da-DK" dirty="0" err="1"/>
              <a:t>sacrifices</a:t>
            </a:r>
            <a:r>
              <a:rPr lang="da-DK" dirty="0"/>
              <a:t> to</a:t>
            </a:r>
          </a:p>
          <a:p>
            <a:pPr marL="342900" indent="-342900">
              <a:buFont typeface="Wingdings" panose="05000000000000000000" pitchFamily="2" charset="2"/>
              <a:buChar char="q"/>
            </a:pPr>
            <a:r>
              <a:rPr lang="da-DK" dirty="0"/>
              <a:t>Relations </a:t>
            </a:r>
            <a:r>
              <a:rPr lang="da-DK" dirty="0" err="1"/>
              <a:t>between</a:t>
            </a:r>
            <a:r>
              <a:rPr lang="da-DK" dirty="0"/>
              <a:t> the </a:t>
            </a:r>
            <a:r>
              <a:rPr lang="da-DK" dirty="0" err="1"/>
              <a:t>living</a:t>
            </a:r>
            <a:r>
              <a:rPr lang="da-DK" dirty="0"/>
              <a:t> and the </a:t>
            </a:r>
            <a:r>
              <a:rPr lang="da-DK" dirty="0" err="1"/>
              <a:t>dead</a:t>
            </a:r>
            <a:endParaRPr lang="da-DK" dirty="0"/>
          </a:p>
          <a:p>
            <a:endParaRPr lang="da-DK" dirty="0"/>
          </a:p>
          <a:p>
            <a:r>
              <a:rPr lang="da-DK" dirty="0" err="1"/>
              <a:t>Baudrillard’s</a:t>
            </a:r>
            <a:r>
              <a:rPr lang="da-DK" dirty="0"/>
              <a:t> </a:t>
            </a:r>
            <a:r>
              <a:rPr lang="da-DK" dirty="0" err="1"/>
              <a:t>later</a:t>
            </a:r>
            <a:r>
              <a:rPr lang="da-DK" dirty="0"/>
              <a:t> </a:t>
            </a:r>
            <a:r>
              <a:rPr lang="da-DK" dirty="0" err="1"/>
              <a:t>work</a:t>
            </a:r>
            <a:r>
              <a:rPr lang="da-DK" dirty="0"/>
              <a:t> </a:t>
            </a:r>
            <a:r>
              <a:rPr lang="da-DK" dirty="0" err="1"/>
              <a:t>can</a:t>
            </a:r>
            <a:r>
              <a:rPr lang="da-DK" dirty="0"/>
              <a:t> </a:t>
            </a:r>
            <a:r>
              <a:rPr lang="da-DK" dirty="0" err="1"/>
              <a:t>be</a:t>
            </a:r>
            <a:r>
              <a:rPr lang="da-DK" dirty="0"/>
              <a:t> </a:t>
            </a:r>
            <a:r>
              <a:rPr lang="da-DK" dirty="0" err="1"/>
              <a:t>seen</a:t>
            </a:r>
            <a:r>
              <a:rPr lang="da-DK" dirty="0"/>
              <a:t> as a </a:t>
            </a:r>
            <a:r>
              <a:rPr lang="da-DK" dirty="0" err="1"/>
              <a:t>search</a:t>
            </a:r>
            <a:r>
              <a:rPr lang="da-DK" dirty="0"/>
              <a:t> for the ”</a:t>
            </a:r>
            <a:r>
              <a:rPr lang="da-DK" dirty="0" err="1"/>
              <a:t>rules</a:t>
            </a:r>
            <a:r>
              <a:rPr lang="da-DK" dirty="0"/>
              <a:t>” (not the ”</a:t>
            </a:r>
            <a:r>
              <a:rPr lang="da-DK" dirty="0" err="1"/>
              <a:t>laws</a:t>
            </a:r>
            <a:r>
              <a:rPr lang="da-DK" dirty="0"/>
              <a:t>”) of </a:t>
            </a:r>
            <a:r>
              <a:rPr lang="da-DK" dirty="0" err="1"/>
              <a:t>symbolic</a:t>
            </a:r>
            <a:r>
              <a:rPr lang="da-DK" dirty="0"/>
              <a:t> </a:t>
            </a:r>
            <a:r>
              <a:rPr lang="da-DK" dirty="0" err="1"/>
              <a:t>order</a:t>
            </a:r>
            <a:endParaRPr lang="da-DK" dirty="0"/>
          </a:p>
        </p:txBody>
      </p:sp>
      <p:pic>
        <p:nvPicPr>
          <p:cNvPr id="15" name="Billede 14">
            <a:extLst>
              <a:ext uri="{FF2B5EF4-FFF2-40B4-BE49-F238E27FC236}">
                <a16:creationId xmlns:a16="http://schemas.microsoft.com/office/drawing/2014/main" id="{9FF53207-1AF1-428E-AD97-A017A881A97C}"/>
              </a:ext>
            </a:extLst>
          </p:cNvPr>
          <p:cNvPicPr>
            <a:picLocks noChangeAspect="1"/>
          </p:cNvPicPr>
          <p:nvPr/>
        </p:nvPicPr>
        <p:blipFill>
          <a:blip r:embed="rId2"/>
          <a:stretch>
            <a:fillRect/>
          </a:stretch>
        </p:blipFill>
        <p:spPr>
          <a:xfrm>
            <a:off x="6248399" y="273288"/>
            <a:ext cx="5084780" cy="3368667"/>
          </a:xfrm>
          <a:prstGeom prst="rect">
            <a:avLst/>
          </a:prstGeom>
        </p:spPr>
      </p:pic>
      <p:sp>
        <p:nvSpPr>
          <p:cNvPr id="5" name="Pladsholder til dato 4">
            <a:extLst>
              <a:ext uri="{FF2B5EF4-FFF2-40B4-BE49-F238E27FC236}">
                <a16:creationId xmlns:a16="http://schemas.microsoft.com/office/drawing/2014/main" id="{18F3362D-125F-4B39-BD0E-91ED3A7D5C80}"/>
              </a:ext>
            </a:extLst>
          </p:cNvPr>
          <p:cNvSpPr>
            <a:spLocks noGrp="1"/>
          </p:cNvSpPr>
          <p:nvPr>
            <p:ph type="dt" sz="half" idx="15"/>
          </p:nvPr>
        </p:nvSpPr>
        <p:spPr/>
        <p:txBody>
          <a:bodyPr/>
          <a:lstStyle/>
          <a:p>
            <a:r>
              <a:rPr lang="da-DK"/>
              <a:t>20 June 2018</a:t>
            </a:r>
            <a:endParaRPr lang="da-DK" dirty="0"/>
          </a:p>
        </p:txBody>
      </p:sp>
      <p:sp>
        <p:nvSpPr>
          <p:cNvPr id="6" name="Pladsholder til sidefod 5">
            <a:extLst>
              <a:ext uri="{FF2B5EF4-FFF2-40B4-BE49-F238E27FC236}">
                <a16:creationId xmlns:a16="http://schemas.microsoft.com/office/drawing/2014/main" id="{48101C7F-8F93-4B36-8069-5FE26C555D72}"/>
              </a:ext>
            </a:extLst>
          </p:cNvPr>
          <p:cNvSpPr>
            <a:spLocks noGrp="1"/>
          </p:cNvSpPr>
          <p:nvPr>
            <p:ph type="ftr" sz="quarter" idx="16"/>
          </p:nvPr>
        </p:nvSpPr>
        <p:spPr/>
        <p:txBody>
          <a:bodyPr/>
          <a:lstStyle/>
          <a:p>
            <a:r>
              <a:rPr lang="da-DK"/>
              <a:t>Department of Marketing &amp; Management</a:t>
            </a:r>
            <a:endParaRPr lang="da-DK" dirty="0"/>
          </a:p>
        </p:txBody>
      </p:sp>
      <p:sp>
        <p:nvSpPr>
          <p:cNvPr id="7" name="Pladsholder til slidenummer 6">
            <a:extLst>
              <a:ext uri="{FF2B5EF4-FFF2-40B4-BE49-F238E27FC236}">
                <a16:creationId xmlns:a16="http://schemas.microsoft.com/office/drawing/2014/main" id="{13BBD78E-C38D-4A2D-8DD1-0F9C6D644DE9}"/>
              </a:ext>
            </a:extLst>
          </p:cNvPr>
          <p:cNvSpPr>
            <a:spLocks noGrp="1"/>
          </p:cNvSpPr>
          <p:nvPr>
            <p:ph type="sldNum" sz="quarter" idx="17"/>
          </p:nvPr>
        </p:nvSpPr>
        <p:spPr/>
        <p:txBody>
          <a:bodyPr/>
          <a:lstStyle/>
          <a:p>
            <a:fld id="{45D37B1E-C366-494F-A587-962AD9AABC83}" type="slidenum">
              <a:rPr lang="da-DK" smtClean="0"/>
              <a:t>14</a:t>
            </a:fld>
            <a:endParaRPr lang="da-DK" dirty="0"/>
          </a:p>
        </p:txBody>
      </p:sp>
      <p:sp>
        <p:nvSpPr>
          <p:cNvPr id="12" name="Pladsholder til tekst 11">
            <a:extLst>
              <a:ext uri="{FF2B5EF4-FFF2-40B4-BE49-F238E27FC236}">
                <a16:creationId xmlns:a16="http://schemas.microsoft.com/office/drawing/2014/main" id="{5B5BBCA6-727B-4CE2-A163-3D9F34DA96B8}"/>
              </a:ext>
            </a:extLst>
          </p:cNvPr>
          <p:cNvSpPr>
            <a:spLocks noGrp="1"/>
          </p:cNvSpPr>
          <p:nvPr>
            <p:ph type="body" sz="quarter" idx="14"/>
          </p:nvPr>
        </p:nvSpPr>
        <p:spPr/>
        <p:txBody>
          <a:bodyPr/>
          <a:lstStyle/>
          <a:p>
            <a:endParaRPr lang="da-DK"/>
          </a:p>
        </p:txBody>
      </p:sp>
      <p:sp>
        <p:nvSpPr>
          <p:cNvPr id="11" name="Pladsholder til indhold 10">
            <a:extLst>
              <a:ext uri="{FF2B5EF4-FFF2-40B4-BE49-F238E27FC236}">
                <a16:creationId xmlns:a16="http://schemas.microsoft.com/office/drawing/2014/main" id="{62BAE72A-0FA9-40F3-A699-0C2B232959D0}"/>
              </a:ext>
            </a:extLst>
          </p:cNvPr>
          <p:cNvSpPr>
            <a:spLocks noGrp="1"/>
          </p:cNvSpPr>
          <p:nvPr>
            <p:ph sz="quarter" idx="13"/>
          </p:nvPr>
        </p:nvSpPr>
        <p:spPr/>
        <p:txBody>
          <a:bodyPr/>
          <a:lstStyle/>
          <a:p>
            <a:endParaRPr lang="da-DK"/>
          </a:p>
        </p:txBody>
      </p:sp>
      <p:pic>
        <p:nvPicPr>
          <p:cNvPr id="16" name="Billede 15">
            <a:extLst>
              <a:ext uri="{FF2B5EF4-FFF2-40B4-BE49-F238E27FC236}">
                <a16:creationId xmlns:a16="http://schemas.microsoft.com/office/drawing/2014/main" id="{346A96F4-0A5E-4617-B7BA-3D4DEC9E873B}"/>
              </a:ext>
            </a:extLst>
          </p:cNvPr>
          <p:cNvPicPr>
            <a:picLocks noChangeAspect="1"/>
          </p:cNvPicPr>
          <p:nvPr/>
        </p:nvPicPr>
        <p:blipFill>
          <a:blip r:embed="rId3"/>
          <a:stretch>
            <a:fillRect/>
          </a:stretch>
        </p:blipFill>
        <p:spPr>
          <a:xfrm>
            <a:off x="6248399" y="3777871"/>
            <a:ext cx="4215195" cy="2883193"/>
          </a:xfrm>
          <a:prstGeom prst="rect">
            <a:avLst/>
          </a:prstGeom>
        </p:spPr>
      </p:pic>
    </p:spTree>
    <p:extLst>
      <p:ext uri="{BB962C8B-B14F-4D97-AF65-F5344CB8AC3E}">
        <p14:creationId xmlns:p14="http://schemas.microsoft.com/office/powerpoint/2010/main" val="2316957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2D5293-0B09-4156-AA3D-4D174E7919C0}"/>
              </a:ext>
            </a:extLst>
          </p:cNvPr>
          <p:cNvSpPr>
            <a:spLocks noGrp="1"/>
          </p:cNvSpPr>
          <p:nvPr>
            <p:ph type="title"/>
          </p:nvPr>
        </p:nvSpPr>
        <p:spPr/>
        <p:txBody>
          <a:bodyPr/>
          <a:lstStyle/>
          <a:p>
            <a:r>
              <a:rPr lang="da-DK" dirty="0"/>
              <a:t>The </a:t>
            </a:r>
            <a:r>
              <a:rPr lang="da-DK" dirty="0" err="1"/>
              <a:t>Mirror</a:t>
            </a:r>
            <a:r>
              <a:rPr lang="da-DK" dirty="0"/>
              <a:t> of </a:t>
            </a:r>
            <a:r>
              <a:rPr lang="da-DK" dirty="0" err="1"/>
              <a:t>Production</a:t>
            </a:r>
            <a:r>
              <a:rPr lang="da-DK" dirty="0"/>
              <a:t> (1973)</a:t>
            </a:r>
          </a:p>
        </p:txBody>
      </p:sp>
      <p:sp>
        <p:nvSpPr>
          <p:cNvPr id="3" name="Pladsholder til indhold 2">
            <a:extLst>
              <a:ext uri="{FF2B5EF4-FFF2-40B4-BE49-F238E27FC236}">
                <a16:creationId xmlns:a16="http://schemas.microsoft.com/office/drawing/2014/main" id="{6527CC29-9938-4F51-BB68-76F246EF0C59}"/>
              </a:ext>
            </a:extLst>
          </p:cNvPr>
          <p:cNvSpPr>
            <a:spLocks noGrp="1"/>
          </p:cNvSpPr>
          <p:nvPr>
            <p:ph idx="1"/>
          </p:nvPr>
        </p:nvSpPr>
        <p:spPr>
          <a:xfrm>
            <a:off x="406305" y="1990800"/>
            <a:ext cx="8846183" cy="3851200"/>
          </a:xfrm>
        </p:spPr>
        <p:txBody>
          <a:bodyPr/>
          <a:lstStyle/>
          <a:p>
            <a:pPr marL="342900" indent="-342900">
              <a:buFont typeface="Wingdings" panose="05000000000000000000" pitchFamily="2" charset="2"/>
              <a:buChar char="q"/>
            </a:pPr>
            <a:r>
              <a:rPr lang="da-DK" b="1" dirty="0"/>
              <a:t>The decisive break with </a:t>
            </a:r>
            <a:r>
              <a:rPr lang="da-DK" b="1" dirty="0" err="1"/>
              <a:t>Marxism</a:t>
            </a:r>
            <a:endParaRPr lang="da-DK" b="1" dirty="0"/>
          </a:p>
          <a:p>
            <a:pPr marL="342900" indent="-342900">
              <a:buFont typeface="Wingdings" panose="05000000000000000000" pitchFamily="2" charset="2"/>
              <a:buChar char="q"/>
            </a:pPr>
            <a:endParaRPr lang="da-DK" b="1" dirty="0"/>
          </a:p>
          <a:p>
            <a:pPr marL="342900" indent="-342900">
              <a:buFont typeface="Wingdings" panose="05000000000000000000" pitchFamily="2" charset="2"/>
              <a:buChar char="q"/>
            </a:pPr>
            <a:r>
              <a:rPr lang="da-DK" b="1" dirty="0"/>
              <a:t>A fundamental </a:t>
            </a:r>
            <a:r>
              <a:rPr lang="da-DK" b="1" dirty="0" err="1"/>
              <a:t>critique</a:t>
            </a:r>
            <a:r>
              <a:rPr lang="da-DK" b="1" dirty="0"/>
              <a:t> of </a:t>
            </a:r>
            <a:r>
              <a:rPr lang="da-DK" b="1" dirty="0" err="1"/>
              <a:t>historical</a:t>
            </a:r>
            <a:r>
              <a:rPr lang="da-DK" b="1" dirty="0"/>
              <a:t> </a:t>
            </a:r>
            <a:r>
              <a:rPr lang="da-DK" b="1" dirty="0" err="1"/>
              <a:t>materialism</a:t>
            </a:r>
            <a:endParaRPr lang="da-DK" b="1" dirty="0"/>
          </a:p>
          <a:p>
            <a:pPr marL="702900" lvl="1" indent="-342900">
              <a:buFont typeface="Wingdings" panose="05000000000000000000" pitchFamily="2" charset="2"/>
              <a:buChar char="q"/>
            </a:pPr>
            <a:r>
              <a:rPr lang="da-DK" b="1" dirty="0"/>
              <a:t>”materialist </a:t>
            </a:r>
            <a:r>
              <a:rPr lang="da-DK" b="1" dirty="0" err="1"/>
              <a:t>orthodoxy</a:t>
            </a:r>
            <a:r>
              <a:rPr lang="da-DK" b="1" dirty="0"/>
              <a:t> </a:t>
            </a:r>
            <a:r>
              <a:rPr lang="da-DK" b="1" dirty="0" err="1"/>
              <a:t>against</a:t>
            </a:r>
            <a:r>
              <a:rPr lang="da-DK" b="1" dirty="0"/>
              <a:t> the </a:t>
            </a:r>
            <a:r>
              <a:rPr lang="da-DK" b="1" dirty="0" err="1"/>
              <a:t>heresy</a:t>
            </a:r>
            <a:r>
              <a:rPr lang="da-DK" b="1" dirty="0"/>
              <a:t> of primitive </a:t>
            </a:r>
            <a:r>
              <a:rPr lang="da-DK" b="1" dirty="0" err="1"/>
              <a:t>societies</a:t>
            </a:r>
            <a:r>
              <a:rPr lang="da-DK" b="1" dirty="0"/>
              <a:t>”</a:t>
            </a:r>
          </a:p>
          <a:p>
            <a:pPr marL="702900" lvl="1" indent="-342900">
              <a:buFont typeface="Wingdings" panose="05000000000000000000" pitchFamily="2" charset="2"/>
              <a:buChar char="q"/>
            </a:pPr>
            <a:r>
              <a:rPr lang="da-DK" b="1" dirty="0"/>
              <a:t>The </a:t>
            </a:r>
            <a:r>
              <a:rPr lang="da-DK" b="1" dirty="0" err="1"/>
              <a:t>neglect</a:t>
            </a:r>
            <a:r>
              <a:rPr lang="da-DK" b="1" dirty="0"/>
              <a:t> of ”</a:t>
            </a:r>
            <a:r>
              <a:rPr lang="da-DK" b="1" dirty="0" err="1"/>
              <a:t>discharge</a:t>
            </a:r>
            <a:r>
              <a:rPr lang="da-DK" b="1" dirty="0"/>
              <a:t>, </a:t>
            </a:r>
            <a:r>
              <a:rPr lang="da-DK" b="1" dirty="0" err="1"/>
              <a:t>waste</a:t>
            </a:r>
            <a:r>
              <a:rPr lang="da-DK" b="1" dirty="0"/>
              <a:t>, </a:t>
            </a:r>
            <a:r>
              <a:rPr lang="da-DK" b="1" dirty="0" err="1"/>
              <a:t>sacrifice</a:t>
            </a:r>
            <a:r>
              <a:rPr lang="da-DK" b="1" dirty="0"/>
              <a:t>, </a:t>
            </a:r>
            <a:r>
              <a:rPr lang="da-DK" b="1" dirty="0" err="1"/>
              <a:t>prodigality</a:t>
            </a:r>
            <a:r>
              <a:rPr lang="da-DK" b="1" dirty="0"/>
              <a:t>, </a:t>
            </a:r>
            <a:r>
              <a:rPr lang="da-DK" b="1" dirty="0" err="1"/>
              <a:t>play</a:t>
            </a:r>
            <a:r>
              <a:rPr lang="da-DK" b="1" dirty="0"/>
              <a:t> and </a:t>
            </a:r>
            <a:r>
              <a:rPr lang="da-DK" b="1" dirty="0" err="1"/>
              <a:t>symbolism</a:t>
            </a:r>
            <a:r>
              <a:rPr lang="da-DK" b="1" dirty="0"/>
              <a:t> [...] the </a:t>
            </a:r>
            <a:r>
              <a:rPr lang="da-DK" b="1" dirty="0" err="1"/>
              <a:t>gratuitous</a:t>
            </a:r>
            <a:r>
              <a:rPr lang="da-DK" b="1" dirty="0"/>
              <a:t> </a:t>
            </a:r>
            <a:r>
              <a:rPr lang="da-DK" b="1" dirty="0" err="1"/>
              <a:t>festive</a:t>
            </a:r>
            <a:r>
              <a:rPr lang="da-DK" b="1" dirty="0"/>
              <a:t> </a:t>
            </a:r>
            <a:r>
              <a:rPr lang="da-DK" b="1" dirty="0" err="1"/>
              <a:t>energizing</a:t>
            </a:r>
            <a:r>
              <a:rPr lang="da-DK" b="1" dirty="0"/>
              <a:t> of the </a:t>
            </a:r>
            <a:r>
              <a:rPr lang="da-DK" b="1" dirty="0" err="1"/>
              <a:t>body’s</a:t>
            </a:r>
            <a:r>
              <a:rPr lang="da-DK" b="1" dirty="0"/>
              <a:t> powers, a game with </a:t>
            </a:r>
            <a:r>
              <a:rPr lang="da-DK" b="1" dirty="0" err="1"/>
              <a:t>death</a:t>
            </a:r>
            <a:r>
              <a:rPr lang="da-DK" b="1" dirty="0"/>
              <a:t>, or the </a:t>
            </a:r>
            <a:r>
              <a:rPr lang="da-DK" b="1" dirty="0" err="1"/>
              <a:t>acting</a:t>
            </a:r>
            <a:r>
              <a:rPr lang="da-DK" b="1" dirty="0"/>
              <a:t> out of </a:t>
            </a:r>
            <a:r>
              <a:rPr lang="da-DK" b="1" dirty="0" err="1"/>
              <a:t>desire</a:t>
            </a:r>
            <a:r>
              <a:rPr lang="da-DK" b="1" dirty="0"/>
              <a:t>”</a:t>
            </a:r>
          </a:p>
          <a:p>
            <a:pPr marL="702900" lvl="1" indent="-342900">
              <a:buFont typeface="Wingdings" panose="05000000000000000000" pitchFamily="2" charset="2"/>
              <a:buChar char="q"/>
            </a:pPr>
            <a:endParaRPr lang="da-DK" b="1" dirty="0"/>
          </a:p>
          <a:p>
            <a:pPr marL="342900" indent="-342900">
              <a:buFont typeface="Wingdings" panose="05000000000000000000" pitchFamily="2" charset="2"/>
              <a:buChar char="q"/>
            </a:pPr>
            <a:r>
              <a:rPr lang="da-DK" b="1" dirty="0"/>
              <a:t>A positive versus a negative </a:t>
            </a:r>
            <a:r>
              <a:rPr lang="da-DK" b="1" dirty="0" err="1"/>
              <a:t>economy</a:t>
            </a:r>
            <a:r>
              <a:rPr lang="da-DK" b="1" dirty="0"/>
              <a:t>.</a:t>
            </a:r>
          </a:p>
        </p:txBody>
      </p:sp>
      <p:sp>
        <p:nvSpPr>
          <p:cNvPr id="4" name="Pladsholder til dato 3">
            <a:extLst>
              <a:ext uri="{FF2B5EF4-FFF2-40B4-BE49-F238E27FC236}">
                <a16:creationId xmlns:a16="http://schemas.microsoft.com/office/drawing/2014/main" id="{C5A63CFC-383A-4F22-93AD-7C3CB11BB734}"/>
              </a:ext>
            </a:extLst>
          </p:cNvPr>
          <p:cNvSpPr>
            <a:spLocks noGrp="1"/>
          </p:cNvSpPr>
          <p:nvPr>
            <p:ph type="dt" sz="half" idx="10"/>
          </p:nvPr>
        </p:nvSpPr>
        <p:spPr/>
        <p:txBody>
          <a:bodyPr/>
          <a:lstStyle/>
          <a:p>
            <a:pPr>
              <a:defRPr/>
            </a:pPr>
            <a:fld id="{4A25E71E-EA7F-40D5-BFB5-8C250079991C}" type="datetime1">
              <a:rPr lang="en-US" altLang="en-US" smtClean="0"/>
              <a:pPr>
                <a:defRPr/>
              </a:pPr>
              <a:t>11/12/2021</a:t>
            </a:fld>
            <a:endParaRPr lang="en-US" altLang="en-US"/>
          </a:p>
        </p:txBody>
      </p:sp>
      <p:sp>
        <p:nvSpPr>
          <p:cNvPr id="5" name="Pladsholder til sidefod 4">
            <a:extLst>
              <a:ext uri="{FF2B5EF4-FFF2-40B4-BE49-F238E27FC236}">
                <a16:creationId xmlns:a16="http://schemas.microsoft.com/office/drawing/2014/main" id="{DB152DFF-5902-4F31-AADC-54F88AB1074A}"/>
              </a:ext>
            </a:extLst>
          </p:cNvPr>
          <p:cNvSpPr>
            <a:spLocks noGrp="1"/>
          </p:cNvSpPr>
          <p:nvPr>
            <p:ph type="ftr" sz="quarter" idx="11"/>
          </p:nvPr>
        </p:nvSpPr>
        <p:spPr/>
        <p:txBody>
          <a:bodyPr/>
          <a:lstStyle/>
          <a:p>
            <a:pPr>
              <a:defRPr/>
            </a:pPr>
            <a:endParaRPr lang="en-US" altLang="en-US"/>
          </a:p>
        </p:txBody>
      </p:sp>
      <p:sp>
        <p:nvSpPr>
          <p:cNvPr id="6" name="Pladsholder til slidenummer 5">
            <a:extLst>
              <a:ext uri="{FF2B5EF4-FFF2-40B4-BE49-F238E27FC236}">
                <a16:creationId xmlns:a16="http://schemas.microsoft.com/office/drawing/2014/main" id="{0EF54827-CBF6-421C-8401-EC41AC5715D5}"/>
              </a:ext>
            </a:extLst>
          </p:cNvPr>
          <p:cNvSpPr>
            <a:spLocks noGrp="1"/>
          </p:cNvSpPr>
          <p:nvPr>
            <p:ph type="sldNum" sz="quarter" idx="12"/>
          </p:nvPr>
        </p:nvSpPr>
        <p:spPr/>
        <p:txBody>
          <a:bodyPr/>
          <a:lstStyle/>
          <a:p>
            <a:fld id="{B35783B1-DEAE-4049-BEB3-7E5D2B27EFEC}" type="slidenum">
              <a:rPr lang="en-US" altLang="en-US" smtClean="0"/>
              <a:pPr/>
              <a:t>15</a:t>
            </a:fld>
            <a:endParaRPr lang="en-US" altLang="en-US"/>
          </a:p>
        </p:txBody>
      </p:sp>
      <p:pic>
        <p:nvPicPr>
          <p:cNvPr id="7" name="Billede 6">
            <a:extLst>
              <a:ext uri="{FF2B5EF4-FFF2-40B4-BE49-F238E27FC236}">
                <a16:creationId xmlns:a16="http://schemas.microsoft.com/office/drawing/2014/main" id="{D17F31B2-2882-47C1-A85C-C16F7DD8676E}"/>
              </a:ext>
            </a:extLst>
          </p:cNvPr>
          <p:cNvPicPr>
            <a:picLocks noChangeAspect="1"/>
          </p:cNvPicPr>
          <p:nvPr/>
        </p:nvPicPr>
        <p:blipFill>
          <a:blip r:embed="rId2"/>
          <a:stretch>
            <a:fillRect/>
          </a:stretch>
        </p:blipFill>
        <p:spPr>
          <a:xfrm>
            <a:off x="9395753" y="132388"/>
            <a:ext cx="2628900" cy="4524375"/>
          </a:xfrm>
          <a:prstGeom prst="rect">
            <a:avLst/>
          </a:prstGeom>
        </p:spPr>
      </p:pic>
    </p:spTree>
    <p:extLst>
      <p:ext uri="{BB962C8B-B14F-4D97-AF65-F5344CB8AC3E}">
        <p14:creationId xmlns:p14="http://schemas.microsoft.com/office/powerpoint/2010/main" val="232159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E160A1-42C2-4FE5-9E7E-4CA012E2E0C9}"/>
              </a:ext>
            </a:extLst>
          </p:cNvPr>
          <p:cNvSpPr>
            <a:spLocks noGrp="1"/>
          </p:cNvSpPr>
          <p:nvPr>
            <p:ph type="title"/>
          </p:nvPr>
        </p:nvSpPr>
        <p:spPr/>
        <p:txBody>
          <a:bodyPr/>
          <a:lstStyle/>
          <a:p>
            <a:r>
              <a:rPr lang="da-DK" dirty="0"/>
              <a:t>The </a:t>
            </a:r>
            <a:r>
              <a:rPr lang="da-DK" dirty="0" err="1"/>
              <a:t>mirror</a:t>
            </a:r>
            <a:r>
              <a:rPr lang="da-DK" dirty="0"/>
              <a:t> of </a:t>
            </a:r>
            <a:r>
              <a:rPr lang="da-DK" dirty="0" err="1"/>
              <a:t>production</a:t>
            </a:r>
            <a:r>
              <a:rPr lang="da-DK" dirty="0"/>
              <a:t> – the </a:t>
            </a:r>
            <a:r>
              <a:rPr lang="da-DK" dirty="0" err="1"/>
              <a:t>key</a:t>
            </a:r>
            <a:r>
              <a:rPr lang="da-DK" dirty="0"/>
              <a:t> argument</a:t>
            </a:r>
          </a:p>
        </p:txBody>
      </p:sp>
      <p:sp>
        <p:nvSpPr>
          <p:cNvPr id="3" name="Pladsholder til indhold 2">
            <a:extLst>
              <a:ext uri="{FF2B5EF4-FFF2-40B4-BE49-F238E27FC236}">
                <a16:creationId xmlns:a16="http://schemas.microsoft.com/office/drawing/2014/main" id="{CDAE1E2E-C12F-4B77-950F-949B58A28DDA}"/>
              </a:ext>
            </a:extLst>
          </p:cNvPr>
          <p:cNvSpPr>
            <a:spLocks noGrp="1"/>
          </p:cNvSpPr>
          <p:nvPr>
            <p:ph idx="1"/>
          </p:nvPr>
        </p:nvSpPr>
        <p:spPr/>
        <p:txBody>
          <a:bodyPr/>
          <a:lstStyle/>
          <a:p>
            <a:r>
              <a:rPr lang="en-US" dirty="0"/>
              <a:t>At the level of all political economy there is something of what Lacan describes in the mirror stage : through this scheme of production, this mirror of production, the human species comes to consciousness </a:t>
            </a:r>
            <a:r>
              <a:rPr lang="en-US" i="1" dirty="0"/>
              <a:t>[ la </a:t>
            </a:r>
            <a:r>
              <a:rPr lang="en-US" i="1" dirty="0" err="1"/>
              <a:t>prise</a:t>
            </a:r>
            <a:r>
              <a:rPr lang="en-US" i="1" dirty="0"/>
              <a:t> de conscience] </a:t>
            </a:r>
            <a:r>
              <a:rPr lang="en-US" dirty="0"/>
              <a:t>in the imaginary. Production, labor , value, everything through which an objective world emerges and through which man recognizes himself objectively- this is the imaginary. Here man is embarked on a continual deciphering of himself through his works, finalized by his shadow (his own end), reflected by this operational mirror, this sort of ideal of a </a:t>
            </a:r>
            <a:r>
              <a:rPr lang="en-US" dirty="0" err="1"/>
              <a:t>productivist</a:t>
            </a:r>
            <a:r>
              <a:rPr lang="en-US" dirty="0"/>
              <a:t> ego. This process occurs not only in the materialized form of an economic obsession with efficiency determined by the system of exchange value, but more profoundly in this overdetermination by the code , by the mirror of political economy : in the identity that man dons with his own eyes when he can think of himself only as something to produce, to transform, or bring about as value. (MP, pp 19-20)</a:t>
            </a:r>
            <a:endParaRPr lang="da-DK" dirty="0"/>
          </a:p>
        </p:txBody>
      </p:sp>
      <p:sp>
        <p:nvSpPr>
          <p:cNvPr id="4" name="Pladsholder til dato 3">
            <a:extLst>
              <a:ext uri="{FF2B5EF4-FFF2-40B4-BE49-F238E27FC236}">
                <a16:creationId xmlns:a16="http://schemas.microsoft.com/office/drawing/2014/main" id="{9EE121CA-D270-461B-8AFB-4D2602F69F91}"/>
              </a:ext>
            </a:extLst>
          </p:cNvPr>
          <p:cNvSpPr>
            <a:spLocks noGrp="1"/>
          </p:cNvSpPr>
          <p:nvPr>
            <p:ph type="dt" sz="half" idx="10"/>
          </p:nvPr>
        </p:nvSpPr>
        <p:spPr/>
        <p:txBody>
          <a:bodyPr/>
          <a:lstStyle/>
          <a:p>
            <a:pPr>
              <a:defRPr/>
            </a:pPr>
            <a:fld id="{4A25E71E-EA7F-40D5-BFB5-8C250079991C}" type="datetime1">
              <a:rPr lang="en-US" altLang="en-US" smtClean="0"/>
              <a:pPr>
                <a:defRPr/>
              </a:pPr>
              <a:t>11/12/2021</a:t>
            </a:fld>
            <a:endParaRPr lang="en-US" altLang="en-US"/>
          </a:p>
        </p:txBody>
      </p:sp>
      <p:sp>
        <p:nvSpPr>
          <p:cNvPr id="5" name="Pladsholder til sidefod 4">
            <a:extLst>
              <a:ext uri="{FF2B5EF4-FFF2-40B4-BE49-F238E27FC236}">
                <a16:creationId xmlns:a16="http://schemas.microsoft.com/office/drawing/2014/main" id="{FB1D8965-18B7-4D7C-9B66-E784ABC2FF50}"/>
              </a:ext>
            </a:extLst>
          </p:cNvPr>
          <p:cNvSpPr>
            <a:spLocks noGrp="1"/>
          </p:cNvSpPr>
          <p:nvPr>
            <p:ph type="ftr" sz="quarter" idx="11"/>
          </p:nvPr>
        </p:nvSpPr>
        <p:spPr/>
        <p:txBody>
          <a:bodyPr/>
          <a:lstStyle/>
          <a:p>
            <a:pPr>
              <a:defRPr/>
            </a:pPr>
            <a:endParaRPr lang="en-US" altLang="en-US"/>
          </a:p>
        </p:txBody>
      </p:sp>
      <p:sp>
        <p:nvSpPr>
          <p:cNvPr id="6" name="Pladsholder til slidenummer 5">
            <a:extLst>
              <a:ext uri="{FF2B5EF4-FFF2-40B4-BE49-F238E27FC236}">
                <a16:creationId xmlns:a16="http://schemas.microsoft.com/office/drawing/2014/main" id="{8056CCBA-BAA5-4425-9D67-4A4F8ECB0101}"/>
              </a:ext>
            </a:extLst>
          </p:cNvPr>
          <p:cNvSpPr>
            <a:spLocks noGrp="1"/>
          </p:cNvSpPr>
          <p:nvPr>
            <p:ph type="sldNum" sz="quarter" idx="12"/>
          </p:nvPr>
        </p:nvSpPr>
        <p:spPr/>
        <p:txBody>
          <a:bodyPr/>
          <a:lstStyle/>
          <a:p>
            <a:fld id="{B35783B1-DEAE-4049-BEB3-7E5D2B27EFEC}" type="slidenum">
              <a:rPr lang="en-US" altLang="en-US" smtClean="0"/>
              <a:pPr/>
              <a:t>16</a:t>
            </a:fld>
            <a:endParaRPr lang="en-US" altLang="en-US"/>
          </a:p>
        </p:txBody>
      </p:sp>
    </p:spTree>
    <p:extLst>
      <p:ext uri="{BB962C8B-B14F-4D97-AF65-F5344CB8AC3E}">
        <p14:creationId xmlns:p14="http://schemas.microsoft.com/office/powerpoint/2010/main" val="4235733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5DA0B9-06C3-4A39-B67C-2FA0950B4C43}"/>
              </a:ext>
            </a:extLst>
          </p:cNvPr>
          <p:cNvSpPr>
            <a:spLocks noGrp="1"/>
          </p:cNvSpPr>
          <p:nvPr>
            <p:ph type="title"/>
          </p:nvPr>
        </p:nvSpPr>
        <p:spPr/>
        <p:txBody>
          <a:bodyPr/>
          <a:lstStyle/>
          <a:p>
            <a:r>
              <a:rPr lang="da-DK" dirty="0"/>
              <a:t>Consumer Society (1970)</a:t>
            </a:r>
          </a:p>
        </p:txBody>
      </p:sp>
      <p:sp>
        <p:nvSpPr>
          <p:cNvPr id="3" name="Pladsholder til indhold 2">
            <a:extLst>
              <a:ext uri="{FF2B5EF4-FFF2-40B4-BE49-F238E27FC236}">
                <a16:creationId xmlns:a16="http://schemas.microsoft.com/office/drawing/2014/main" id="{6F19F11E-5CF2-4496-A06E-C4C713553EB7}"/>
              </a:ext>
            </a:extLst>
          </p:cNvPr>
          <p:cNvSpPr>
            <a:spLocks noGrp="1"/>
          </p:cNvSpPr>
          <p:nvPr>
            <p:ph idx="1"/>
          </p:nvPr>
        </p:nvSpPr>
        <p:spPr/>
        <p:txBody>
          <a:bodyPr/>
          <a:lstStyle/>
          <a:p>
            <a:pPr marL="342900" indent="-342900">
              <a:buFont typeface="Wingdings" panose="05000000000000000000" pitchFamily="2" charset="2"/>
              <a:buChar char="q"/>
            </a:pPr>
            <a:r>
              <a:rPr lang="da-DK" b="1" dirty="0"/>
              <a:t>More </a:t>
            </a:r>
            <a:r>
              <a:rPr lang="da-DK" b="1" dirty="0" err="1"/>
              <a:t>correctly</a:t>
            </a:r>
            <a:r>
              <a:rPr lang="da-DK" b="1" dirty="0"/>
              <a:t>: </a:t>
            </a:r>
            <a:r>
              <a:rPr lang="da-DK" b="1" dirty="0" err="1"/>
              <a:t>consumption</a:t>
            </a:r>
            <a:r>
              <a:rPr lang="da-DK" b="1" dirty="0"/>
              <a:t> society</a:t>
            </a:r>
          </a:p>
          <a:p>
            <a:pPr marL="342900" indent="-342900">
              <a:buFont typeface="Wingdings" panose="05000000000000000000" pitchFamily="2" charset="2"/>
              <a:buChar char="q"/>
            </a:pPr>
            <a:endParaRPr lang="da-DK" b="1" dirty="0"/>
          </a:p>
          <a:p>
            <a:pPr marL="342900" indent="-342900">
              <a:buFont typeface="Wingdings" panose="05000000000000000000" pitchFamily="2" charset="2"/>
              <a:buChar char="q"/>
            </a:pPr>
            <a:r>
              <a:rPr lang="da-DK" b="1" dirty="0" err="1"/>
              <a:t>Which</a:t>
            </a:r>
            <a:r>
              <a:rPr lang="da-DK" b="1" dirty="0"/>
              <a:t> society </a:t>
            </a:r>
            <a:r>
              <a:rPr lang="da-DK" b="1" dirty="0" err="1"/>
              <a:t>produces</a:t>
            </a:r>
            <a:r>
              <a:rPr lang="da-DK" b="1" dirty="0"/>
              <a:t> and is </a:t>
            </a:r>
            <a:r>
              <a:rPr lang="da-DK" b="1" dirty="0" err="1"/>
              <a:t>reproduced</a:t>
            </a:r>
            <a:r>
              <a:rPr lang="da-DK" b="1" dirty="0"/>
              <a:t> by </a:t>
            </a:r>
            <a:r>
              <a:rPr lang="da-DK" b="1" dirty="0" err="1"/>
              <a:t>consumption</a:t>
            </a:r>
            <a:r>
              <a:rPr lang="da-DK" b="1" dirty="0"/>
              <a:t> </a:t>
            </a:r>
            <a:r>
              <a:rPr lang="da-DK" b="1" dirty="0" err="1"/>
              <a:t>logic</a:t>
            </a:r>
            <a:r>
              <a:rPr lang="da-DK" b="1" dirty="0"/>
              <a:t>?</a:t>
            </a:r>
          </a:p>
          <a:p>
            <a:pPr marL="702900" lvl="1" indent="-342900">
              <a:buFont typeface="Wingdings" panose="05000000000000000000" pitchFamily="2" charset="2"/>
              <a:buChar char="q"/>
            </a:pPr>
            <a:r>
              <a:rPr lang="da-DK" b="1" dirty="0"/>
              <a:t>An ”</a:t>
            </a:r>
            <a:r>
              <a:rPr lang="da-DK" b="1" dirty="0" err="1"/>
              <a:t>anthropology</a:t>
            </a:r>
            <a:r>
              <a:rPr lang="da-DK" b="1" dirty="0"/>
              <a:t> of the system of </a:t>
            </a:r>
            <a:r>
              <a:rPr lang="da-DK" b="1" dirty="0" err="1"/>
              <a:t>objects</a:t>
            </a:r>
            <a:r>
              <a:rPr lang="da-DK" b="1" dirty="0"/>
              <a:t>”</a:t>
            </a:r>
          </a:p>
          <a:p>
            <a:pPr marL="342900" indent="-342900">
              <a:buFont typeface="Wingdings" panose="05000000000000000000" pitchFamily="2" charset="2"/>
              <a:buChar char="q"/>
            </a:pPr>
            <a:r>
              <a:rPr lang="da-DK" b="1" dirty="0"/>
              <a:t>How </a:t>
            </a:r>
            <a:r>
              <a:rPr lang="da-DK" b="1" dirty="0" err="1"/>
              <a:t>does</a:t>
            </a:r>
            <a:r>
              <a:rPr lang="da-DK" b="1" dirty="0"/>
              <a:t> the system of </a:t>
            </a:r>
            <a:r>
              <a:rPr lang="da-DK" b="1" dirty="0" err="1"/>
              <a:t>objects</a:t>
            </a:r>
            <a:r>
              <a:rPr lang="da-DK" b="1" dirty="0"/>
              <a:t> </a:t>
            </a:r>
            <a:r>
              <a:rPr lang="da-DK" b="1" dirty="0" err="1"/>
              <a:t>reproduce</a:t>
            </a:r>
            <a:r>
              <a:rPr lang="da-DK" b="1" dirty="0"/>
              <a:t> (a </a:t>
            </a:r>
            <a:r>
              <a:rPr lang="da-DK" b="1" dirty="0" err="1"/>
              <a:t>particular</a:t>
            </a:r>
            <a:r>
              <a:rPr lang="da-DK" b="1" dirty="0"/>
              <a:t> type of) society?</a:t>
            </a:r>
          </a:p>
          <a:p>
            <a:pPr>
              <a:buNone/>
            </a:pPr>
            <a:endParaRPr lang="da-DK" b="1" dirty="0"/>
          </a:p>
          <a:p>
            <a:pPr marL="342900" indent="-342900">
              <a:buFont typeface="Wingdings" panose="05000000000000000000" pitchFamily="2" charset="2"/>
              <a:buChar char="q"/>
            </a:pPr>
            <a:r>
              <a:rPr lang="da-DK" b="1" dirty="0" err="1"/>
              <a:t>Provocative</a:t>
            </a:r>
            <a:r>
              <a:rPr lang="da-DK" b="1" dirty="0"/>
              <a:t> statements:</a:t>
            </a:r>
          </a:p>
          <a:p>
            <a:pPr marL="817200" lvl="1" indent="-457200">
              <a:buFont typeface="+mj-lt"/>
              <a:buAutoNum type="arabicPeriod"/>
            </a:pPr>
            <a:r>
              <a:rPr lang="da-DK" b="1" dirty="0" err="1"/>
              <a:t>Use</a:t>
            </a:r>
            <a:r>
              <a:rPr lang="da-DK" b="1" dirty="0"/>
              <a:t> </a:t>
            </a:r>
            <a:r>
              <a:rPr lang="da-DK" b="1" dirty="0" err="1"/>
              <a:t>value</a:t>
            </a:r>
            <a:r>
              <a:rPr lang="da-DK" b="1" dirty="0"/>
              <a:t> has </a:t>
            </a:r>
            <a:r>
              <a:rPr lang="da-DK" b="1" dirty="0" err="1"/>
              <a:t>nothing</a:t>
            </a:r>
            <a:r>
              <a:rPr lang="da-DK" b="1" dirty="0"/>
              <a:t> to do with ”</a:t>
            </a:r>
            <a:r>
              <a:rPr lang="da-DK" b="1" dirty="0" err="1"/>
              <a:t>consumption</a:t>
            </a:r>
            <a:r>
              <a:rPr lang="da-DK" b="1" dirty="0"/>
              <a:t>”</a:t>
            </a:r>
          </a:p>
          <a:p>
            <a:pPr marL="817200" lvl="1" indent="-457200">
              <a:buFont typeface="+mj-lt"/>
              <a:buAutoNum type="arabicPeriod"/>
            </a:pPr>
            <a:r>
              <a:rPr lang="da-DK" b="1" dirty="0"/>
              <a:t>Consumer society: the </a:t>
            </a:r>
            <a:r>
              <a:rPr lang="da-DK" b="1" dirty="0" err="1"/>
              <a:t>opposite</a:t>
            </a:r>
            <a:r>
              <a:rPr lang="da-DK" b="1" dirty="0"/>
              <a:t> of a society of </a:t>
            </a:r>
            <a:r>
              <a:rPr lang="da-DK" b="1" dirty="0" err="1"/>
              <a:t>abundance</a:t>
            </a:r>
            <a:endParaRPr lang="da-DK" b="1" dirty="0"/>
          </a:p>
          <a:p>
            <a:pPr marL="342900" indent="-342900">
              <a:buFont typeface="Wingdings" panose="05000000000000000000" pitchFamily="2" charset="2"/>
              <a:buChar char="q"/>
            </a:pPr>
            <a:endParaRPr lang="da-DK" b="1" dirty="0"/>
          </a:p>
          <a:p>
            <a:pPr marL="342900" indent="-342900">
              <a:buFont typeface="Wingdings" panose="05000000000000000000" pitchFamily="2" charset="2"/>
              <a:buChar char="q"/>
            </a:pPr>
            <a:r>
              <a:rPr lang="da-DK" b="1" dirty="0"/>
              <a:t>Key terms: </a:t>
            </a:r>
            <a:r>
              <a:rPr lang="da-DK" b="1" dirty="0" err="1"/>
              <a:t>object</a:t>
            </a:r>
            <a:r>
              <a:rPr lang="da-DK" b="1" dirty="0"/>
              <a:t>-sign, </a:t>
            </a:r>
            <a:r>
              <a:rPr lang="da-DK" b="1" dirty="0" err="1"/>
              <a:t>means</a:t>
            </a:r>
            <a:r>
              <a:rPr lang="da-DK" b="1" dirty="0"/>
              <a:t> of </a:t>
            </a:r>
            <a:r>
              <a:rPr lang="da-DK" b="1" dirty="0" err="1"/>
              <a:t>consumption</a:t>
            </a:r>
            <a:r>
              <a:rPr lang="da-DK" b="1" dirty="0"/>
              <a:t>, (</a:t>
            </a:r>
            <a:r>
              <a:rPr lang="da-DK" b="1" dirty="0" err="1"/>
              <a:t>tyranny</a:t>
            </a:r>
            <a:r>
              <a:rPr lang="da-DK" b="1" dirty="0"/>
              <a:t> of the) </a:t>
            </a:r>
            <a:r>
              <a:rPr lang="da-DK" b="1" dirty="0" err="1"/>
              <a:t>code</a:t>
            </a:r>
            <a:endParaRPr lang="da-DK" b="1" dirty="0"/>
          </a:p>
        </p:txBody>
      </p:sp>
      <p:sp>
        <p:nvSpPr>
          <p:cNvPr id="4" name="Pladsholder til dato 3">
            <a:extLst>
              <a:ext uri="{FF2B5EF4-FFF2-40B4-BE49-F238E27FC236}">
                <a16:creationId xmlns:a16="http://schemas.microsoft.com/office/drawing/2014/main" id="{D5179BDB-9790-4DEE-86E2-DD6C1888B37F}"/>
              </a:ext>
            </a:extLst>
          </p:cNvPr>
          <p:cNvSpPr>
            <a:spLocks noGrp="1"/>
          </p:cNvSpPr>
          <p:nvPr>
            <p:ph type="dt" sz="half" idx="10"/>
          </p:nvPr>
        </p:nvSpPr>
        <p:spPr/>
        <p:txBody>
          <a:bodyPr/>
          <a:lstStyle/>
          <a:p>
            <a:pPr>
              <a:defRPr/>
            </a:pPr>
            <a:fld id="{4A25E71E-EA7F-40D5-BFB5-8C250079991C}" type="datetime1">
              <a:rPr lang="en-US" altLang="en-US" smtClean="0"/>
              <a:pPr>
                <a:defRPr/>
              </a:pPr>
              <a:t>11/12/2021</a:t>
            </a:fld>
            <a:endParaRPr lang="en-US" altLang="en-US"/>
          </a:p>
        </p:txBody>
      </p:sp>
      <p:sp>
        <p:nvSpPr>
          <p:cNvPr id="5" name="Pladsholder til sidefod 4">
            <a:extLst>
              <a:ext uri="{FF2B5EF4-FFF2-40B4-BE49-F238E27FC236}">
                <a16:creationId xmlns:a16="http://schemas.microsoft.com/office/drawing/2014/main" id="{DB215255-EC16-4BB4-B77D-D0C96F308951}"/>
              </a:ext>
            </a:extLst>
          </p:cNvPr>
          <p:cNvSpPr>
            <a:spLocks noGrp="1"/>
          </p:cNvSpPr>
          <p:nvPr>
            <p:ph type="ftr" sz="quarter" idx="11"/>
          </p:nvPr>
        </p:nvSpPr>
        <p:spPr/>
        <p:txBody>
          <a:bodyPr/>
          <a:lstStyle/>
          <a:p>
            <a:pPr>
              <a:defRPr/>
            </a:pPr>
            <a:endParaRPr lang="en-US" altLang="en-US"/>
          </a:p>
        </p:txBody>
      </p:sp>
      <p:sp>
        <p:nvSpPr>
          <p:cNvPr id="6" name="Pladsholder til slidenummer 5">
            <a:extLst>
              <a:ext uri="{FF2B5EF4-FFF2-40B4-BE49-F238E27FC236}">
                <a16:creationId xmlns:a16="http://schemas.microsoft.com/office/drawing/2014/main" id="{92F77C0E-786E-4703-8C76-85148C97FE9F}"/>
              </a:ext>
            </a:extLst>
          </p:cNvPr>
          <p:cNvSpPr>
            <a:spLocks noGrp="1"/>
          </p:cNvSpPr>
          <p:nvPr>
            <p:ph type="sldNum" sz="quarter" idx="12"/>
          </p:nvPr>
        </p:nvSpPr>
        <p:spPr/>
        <p:txBody>
          <a:bodyPr/>
          <a:lstStyle/>
          <a:p>
            <a:fld id="{B35783B1-DEAE-4049-BEB3-7E5D2B27EFEC}" type="slidenum">
              <a:rPr lang="en-US" altLang="en-US" smtClean="0"/>
              <a:pPr/>
              <a:t>17</a:t>
            </a:fld>
            <a:endParaRPr lang="en-US" altLang="en-US"/>
          </a:p>
        </p:txBody>
      </p:sp>
      <p:pic>
        <p:nvPicPr>
          <p:cNvPr id="7" name="Billede 6">
            <a:extLst>
              <a:ext uri="{FF2B5EF4-FFF2-40B4-BE49-F238E27FC236}">
                <a16:creationId xmlns:a16="http://schemas.microsoft.com/office/drawing/2014/main" id="{4D627267-569E-40A8-9FF8-16C6B2357226}"/>
              </a:ext>
            </a:extLst>
          </p:cNvPr>
          <p:cNvPicPr>
            <a:picLocks noChangeAspect="1"/>
          </p:cNvPicPr>
          <p:nvPr/>
        </p:nvPicPr>
        <p:blipFill>
          <a:blip r:embed="rId2"/>
          <a:stretch>
            <a:fillRect/>
          </a:stretch>
        </p:blipFill>
        <p:spPr>
          <a:xfrm>
            <a:off x="10256400" y="252852"/>
            <a:ext cx="1677132" cy="2813980"/>
          </a:xfrm>
          <a:prstGeom prst="rect">
            <a:avLst/>
          </a:prstGeom>
        </p:spPr>
      </p:pic>
    </p:spTree>
    <p:extLst>
      <p:ext uri="{BB962C8B-B14F-4D97-AF65-F5344CB8AC3E}">
        <p14:creationId xmlns:p14="http://schemas.microsoft.com/office/powerpoint/2010/main" val="1502750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9F46561-72FA-474A-A713-99B2AC222E49}"/>
              </a:ext>
            </a:extLst>
          </p:cNvPr>
          <p:cNvSpPr>
            <a:spLocks noGrp="1"/>
          </p:cNvSpPr>
          <p:nvPr>
            <p:ph type="title"/>
          </p:nvPr>
        </p:nvSpPr>
        <p:spPr/>
        <p:txBody>
          <a:bodyPr/>
          <a:lstStyle/>
          <a:p>
            <a:r>
              <a:rPr lang="da-DK" dirty="0" err="1"/>
              <a:t>Tyranny</a:t>
            </a:r>
            <a:r>
              <a:rPr lang="da-DK" dirty="0"/>
              <a:t> of the </a:t>
            </a:r>
            <a:r>
              <a:rPr lang="da-DK" dirty="0" err="1"/>
              <a:t>code</a:t>
            </a:r>
            <a:endParaRPr lang="da-DK" dirty="0"/>
          </a:p>
        </p:txBody>
      </p:sp>
      <p:sp>
        <p:nvSpPr>
          <p:cNvPr id="8" name="Pladsholder til indhold 7">
            <a:extLst>
              <a:ext uri="{FF2B5EF4-FFF2-40B4-BE49-F238E27FC236}">
                <a16:creationId xmlns:a16="http://schemas.microsoft.com/office/drawing/2014/main" id="{8CBC26BF-B1D8-4675-98DE-CEAAF1AA6FE9}"/>
              </a:ext>
            </a:extLst>
          </p:cNvPr>
          <p:cNvSpPr>
            <a:spLocks noGrp="1"/>
          </p:cNvSpPr>
          <p:nvPr>
            <p:ph idx="1"/>
          </p:nvPr>
        </p:nvSpPr>
        <p:spPr/>
        <p:txBody>
          <a:bodyPr/>
          <a:lstStyle/>
          <a:p>
            <a:r>
              <a:rPr lang="da-DK" sz="2400" dirty="0"/>
              <a:t>The </a:t>
            </a:r>
            <a:r>
              <a:rPr lang="da-DK" sz="2400" dirty="0" err="1"/>
              <a:t>subsuming</a:t>
            </a:r>
            <a:r>
              <a:rPr lang="da-DK" sz="2400" dirty="0"/>
              <a:t> of an </a:t>
            </a:r>
            <a:r>
              <a:rPr lang="da-DK" sz="2400" dirty="0" err="1"/>
              <a:t>increasing</a:t>
            </a:r>
            <a:r>
              <a:rPr lang="da-DK" sz="2400" dirty="0"/>
              <a:t> </a:t>
            </a:r>
            <a:r>
              <a:rPr lang="da-DK" sz="2400" dirty="0" err="1"/>
              <a:t>number</a:t>
            </a:r>
            <a:r>
              <a:rPr lang="da-DK" sz="2400" dirty="0"/>
              <a:t> of </a:t>
            </a:r>
            <a:r>
              <a:rPr lang="da-DK" sz="2400" dirty="0" err="1"/>
              <a:t>exchange</a:t>
            </a:r>
            <a:r>
              <a:rPr lang="da-DK" sz="2400" dirty="0"/>
              <a:t> </a:t>
            </a:r>
            <a:r>
              <a:rPr lang="da-DK" sz="2400" dirty="0" err="1"/>
              <a:t>relationships</a:t>
            </a:r>
            <a:r>
              <a:rPr lang="da-DK" sz="2400" dirty="0"/>
              <a:t> under the </a:t>
            </a:r>
            <a:r>
              <a:rPr lang="da-DK" sz="2400" dirty="0" err="1"/>
              <a:t>interlocking</a:t>
            </a:r>
            <a:r>
              <a:rPr lang="da-DK" sz="2400" dirty="0"/>
              <a:t> </a:t>
            </a:r>
            <a:r>
              <a:rPr lang="da-DK" sz="2400" dirty="0" err="1"/>
              <a:t>networks</a:t>
            </a:r>
            <a:r>
              <a:rPr lang="da-DK" sz="2400" dirty="0"/>
              <a:t> of </a:t>
            </a:r>
            <a:r>
              <a:rPr lang="da-DK" sz="2400" dirty="0" err="1"/>
              <a:t>use</a:t>
            </a:r>
            <a:r>
              <a:rPr lang="da-DK" sz="2400" dirty="0"/>
              <a:t> </a:t>
            </a:r>
            <a:r>
              <a:rPr lang="da-DK" sz="2400" dirty="0" err="1"/>
              <a:t>value</a:t>
            </a:r>
            <a:r>
              <a:rPr lang="da-DK" sz="2400" dirty="0"/>
              <a:t>, </a:t>
            </a:r>
            <a:r>
              <a:rPr lang="da-DK" sz="2400" dirty="0" err="1"/>
              <a:t>exchange</a:t>
            </a:r>
            <a:r>
              <a:rPr lang="da-DK" sz="2400" dirty="0"/>
              <a:t> </a:t>
            </a:r>
            <a:r>
              <a:rPr lang="da-DK" sz="2400" dirty="0" err="1"/>
              <a:t>value</a:t>
            </a:r>
            <a:r>
              <a:rPr lang="da-DK" sz="2400" dirty="0"/>
              <a:t> and sign </a:t>
            </a:r>
            <a:r>
              <a:rPr lang="da-DK" sz="2400" dirty="0" err="1"/>
              <a:t>value</a:t>
            </a:r>
            <a:r>
              <a:rPr lang="da-DK" sz="2400" dirty="0"/>
              <a:t> </a:t>
            </a:r>
          </a:p>
          <a:p>
            <a:r>
              <a:rPr lang="da-DK" sz="2400" dirty="0"/>
              <a:t>… with </a:t>
            </a:r>
            <a:r>
              <a:rPr lang="da-DK" sz="2400" dirty="0" err="1"/>
              <a:t>particular</a:t>
            </a:r>
            <a:r>
              <a:rPr lang="da-DK" sz="2400" dirty="0"/>
              <a:t> attention to </a:t>
            </a:r>
            <a:r>
              <a:rPr lang="da-DK" sz="2400" dirty="0" err="1"/>
              <a:t>conversion</a:t>
            </a:r>
            <a:r>
              <a:rPr lang="da-DK" sz="2400" dirty="0"/>
              <a:t> of sign </a:t>
            </a:r>
            <a:r>
              <a:rPr lang="da-DK" sz="2400" dirty="0" err="1"/>
              <a:t>value</a:t>
            </a:r>
            <a:r>
              <a:rPr lang="da-DK" sz="2400" dirty="0"/>
              <a:t> to </a:t>
            </a:r>
            <a:r>
              <a:rPr lang="da-DK" sz="2400" dirty="0" err="1"/>
              <a:t>exchange</a:t>
            </a:r>
            <a:r>
              <a:rPr lang="da-DK" sz="2400" dirty="0"/>
              <a:t> </a:t>
            </a:r>
            <a:r>
              <a:rPr lang="da-DK" sz="2400" dirty="0" err="1"/>
              <a:t>value</a:t>
            </a:r>
            <a:r>
              <a:rPr lang="da-DK" sz="2400" dirty="0"/>
              <a:t> and of </a:t>
            </a:r>
            <a:r>
              <a:rPr lang="da-DK" sz="2400" dirty="0" err="1"/>
              <a:t>exchange</a:t>
            </a:r>
            <a:r>
              <a:rPr lang="da-DK" sz="2400" dirty="0"/>
              <a:t> </a:t>
            </a:r>
            <a:r>
              <a:rPr lang="da-DK" sz="2400" dirty="0" err="1"/>
              <a:t>value</a:t>
            </a:r>
            <a:r>
              <a:rPr lang="da-DK" sz="2400" dirty="0"/>
              <a:t> to sign </a:t>
            </a:r>
            <a:r>
              <a:rPr lang="da-DK" sz="2400" dirty="0" err="1"/>
              <a:t>value</a:t>
            </a:r>
            <a:endParaRPr lang="da-DK" sz="2400" dirty="0"/>
          </a:p>
          <a:p>
            <a:endParaRPr lang="da-DK" sz="2400" dirty="0"/>
          </a:p>
          <a:p>
            <a:endParaRPr lang="da-DK" sz="2400" dirty="0"/>
          </a:p>
        </p:txBody>
      </p:sp>
      <p:pic>
        <p:nvPicPr>
          <p:cNvPr id="13" name="Billede 12">
            <a:extLst>
              <a:ext uri="{FF2B5EF4-FFF2-40B4-BE49-F238E27FC236}">
                <a16:creationId xmlns:a16="http://schemas.microsoft.com/office/drawing/2014/main" id="{57AE3763-CF0C-44D2-A192-06A4E7CD5396}"/>
              </a:ext>
            </a:extLst>
          </p:cNvPr>
          <p:cNvPicPr>
            <a:picLocks noChangeAspect="1"/>
          </p:cNvPicPr>
          <p:nvPr/>
        </p:nvPicPr>
        <p:blipFill>
          <a:blip r:embed="rId2"/>
          <a:stretch>
            <a:fillRect/>
          </a:stretch>
        </p:blipFill>
        <p:spPr>
          <a:xfrm>
            <a:off x="6309740" y="1822300"/>
            <a:ext cx="5667318" cy="4017806"/>
          </a:xfrm>
          <a:prstGeom prst="rect">
            <a:avLst/>
          </a:prstGeom>
        </p:spPr>
      </p:pic>
      <p:sp>
        <p:nvSpPr>
          <p:cNvPr id="11" name="Pladsholder til tekst 10">
            <a:extLst>
              <a:ext uri="{FF2B5EF4-FFF2-40B4-BE49-F238E27FC236}">
                <a16:creationId xmlns:a16="http://schemas.microsoft.com/office/drawing/2014/main" id="{A7396813-D7E0-44CF-ACFC-8F8F9E2464BE}"/>
              </a:ext>
            </a:extLst>
          </p:cNvPr>
          <p:cNvSpPr>
            <a:spLocks noGrp="1"/>
          </p:cNvSpPr>
          <p:nvPr>
            <p:ph type="body" sz="quarter" idx="19"/>
          </p:nvPr>
        </p:nvSpPr>
        <p:spPr/>
        <p:txBody>
          <a:bodyPr/>
          <a:lstStyle/>
          <a:p>
            <a:endParaRPr lang="da-DK" dirty="0"/>
          </a:p>
        </p:txBody>
      </p:sp>
      <p:sp>
        <p:nvSpPr>
          <p:cNvPr id="12" name="Pladsholder til tekst 11">
            <a:extLst>
              <a:ext uri="{FF2B5EF4-FFF2-40B4-BE49-F238E27FC236}">
                <a16:creationId xmlns:a16="http://schemas.microsoft.com/office/drawing/2014/main" id="{862350DD-74F9-4775-8AC7-F1B43866B196}"/>
              </a:ext>
            </a:extLst>
          </p:cNvPr>
          <p:cNvSpPr>
            <a:spLocks noGrp="1"/>
          </p:cNvSpPr>
          <p:nvPr>
            <p:ph type="body" sz="quarter" idx="20"/>
          </p:nvPr>
        </p:nvSpPr>
        <p:spPr/>
        <p:txBody>
          <a:bodyPr/>
          <a:lstStyle/>
          <a:p>
            <a:endParaRPr lang="da-DK"/>
          </a:p>
        </p:txBody>
      </p:sp>
      <p:sp>
        <p:nvSpPr>
          <p:cNvPr id="4" name="Pladsholder til dato 3">
            <a:extLst>
              <a:ext uri="{FF2B5EF4-FFF2-40B4-BE49-F238E27FC236}">
                <a16:creationId xmlns:a16="http://schemas.microsoft.com/office/drawing/2014/main" id="{4AEE78E3-78CD-4E6B-A37B-AE8C375C9565}"/>
              </a:ext>
            </a:extLst>
          </p:cNvPr>
          <p:cNvSpPr>
            <a:spLocks noGrp="1"/>
          </p:cNvSpPr>
          <p:nvPr>
            <p:ph type="dt" sz="half" idx="15"/>
          </p:nvPr>
        </p:nvSpPr>
        <p:spPr/>
        <p:txBody>
          <a:bodyPr/>
          <a:lstStyle/>
          <a:p>
            <a:pPr>
              <a:defRPr/>
            </a:pPr>
            <a:fld id="{4A25E71E-EA7F-40D5-BFB5-8C250079991C}" type="datetime1">
              <a:rPr lang="en-US" altLang="en-US" smtClean="0"/>
              <a:pPr>
                <a:defRPr/>
              </a:pPr>
              <a:t>11/12/2021</a:t>
            </a:fld>
            <a:endParaRPr lang="en-US" altLang="en-US"/>
          </a:p>
        </p:txBody>
      </p:sp>
      <p:sp>
        <p:nvSpPr>
          <p:cNvPr id="5" name="Pladsholder til sidefod 4">
            <a:extLst>
              <a:ext uri="{FF2B5EF4-FFF2-40B4-BE49-F238E27FC236}">
                <a16:creationId xmlns:a16="http://schemas.microsoft.com/office/drawing/2014/main" id="{1177DB07-01E7-42BF-924C-8FB5247BA7EB}"/>
              </a:ext>
            </a:extLst>
          </p:cNvPr>
          <p:cNvSpPr>
            <a:spLocks noGrp="1"/>
          </p:cNvSpPr>
          <p:nvPr>
            <p:ph type="ftr" sz="quarter" idx="16"/>
          </p:nvPr>
        </p:nvSpPr>
        <p:spPr/>
        <p:txBody>
          <a:bodyPr/>
          <a:lstStyle/>
          <a:p>
            <a:pPr>
              <a:defRPr/>
            </a:pPr>
            <a:endParaRPr lang="en-US" altLang="en-US"/>
          </a:p>
        </p:txBody>
      </p:sp>
      <p:sp>
        <p:nvSpPr>
          <p:cNvPr id="6" name="Pladsholder til slidenummer 5">
            <a:extLst>
              <a:ext uri="{FF2B5EF4-FFF2-40B4-BE49-F238E27FC236}">
                <a16:creationId xmlns:a16="http://schemas.microsoft.com/office/drawing/2014/main" id="{2EB9A016-84A9-4037-8B30-419E4AFA53D1}"/>
              </a:ext>
            </a:extLst>
          </p:cNvPr>
          <p:cNvSpPr>
            <a:spLocks noGrp="1"/>
          </p:cNvSpPr>
          <p:nvPr>
            <p:ph type="sldNum" sz="quarter" idx="17"/>
          </p:nvPr>
        </p:nvSpPr>
        <p:spPr/>
        <p:txBody>
          <a:bodyPr/>
          <a:lstStyle/>
          <a:p>
            <a:fld id="{B35783B1-DEAE-4049-BEB3-7E5D2B27EFEC}" type="slidenum">
              <a:rPr lang="en-US" altLang="en-US" smtClean="0"/>
              <a:pPr/>
              <a:t>18</a:t>
            </a:fld>
            <a:endParaRPr lang="en-US" altLang="en-US"/>
          </a:p>
        </p:txBody>
      </p:sp>
      <p:sp>
        <p:nvSpPr>
          <p:cNvPr id="10" name="Pladsholder til tekst 9">
            <a:extLst>
              <a:ext uri="{FF2B5EF4-FFF2-40B4-BE49-F238E27FC236}">
                <a16:creationId xmlns:a16="http://schemas.microsoft.com/office/drawing/2014/main" id="{775B2AB8-A135-4B38-AE9D-28AEC5D79634}"/>
              </a:ext>
            </a:extLst>
          </p:cNvPr>
          <p:cNvSpPr>
            <a:spLocks noGrp="1"/>
          </p:cNvSpPr>
          <p:nvPr>
            <p:ph type="body" sz="quarter" idx="14"/>
          </p:nvPr>
        </p:nvSpPr>
        <p:spPr/>
        <p:txBody>
          <a:bodyPr/>
          <a:lstStyle/>
          <a:p>
            <a:endParaRPr lang="da-DK"/>
          </a:p>
        </p:txBody>
      </p:sp>
      <p:sp>
        <p:nvSpPr>
          <p:cNvPr id="9" name="Pladsholder til indhold 8">
            <a:extLst>
              <a:ext uri="{FF2B5EF4-FFF2-40B4-BE49-F238E27FC236}">
                <a16:creationId xmlns:a16="http://schemas.microsoft.com/office/drawing/2014/main" id="{AFAB69F0-DBE4-4264-A65F-879C4E92C984}"/>
              </a:ext>
            </a:extLst>
          </p:cNvPr>
          <p:cNvSpPr>
            <a:spLocks noGrp="1"/>
          </p:cNvSpPr>
          <p:nvPr>
            <p:ph sz="quarter" idx="13"/>
          </p:nvPr>
        </p:nvSpPr>
        <p:spPr/>
        <p:txBody>
          <a:bodyPr/>
          <a:lstStyle/>
          <a:p>
            <a:endParaRPr lang="da-DK"/>
          </a:p>
        </p:txBody>
      </p:sp>
      <p:pic>
        <p:nvPicPr>
          <p:cNvPr id="14" name="Billede 13">
            <a:extLst>
              <a:ext uri="{FF2B5EF4-FFF2-40B4-BE49-F238E27FC236}">
                <a16:creationId xmlns:a16="http://schemas.microsoft.com/office/drawing/2014/main" id="{C90DE9E7-4B95-43A5-8FBF-69164D5BEABF}"/>
              </a:ext>
            </a:extLst>
          </p:cNvPr>
          <p:cNvPicPr>
            <a:picLocks noChangeAspect="1"/>
          </p:cNvPicPr>
          <p:nvPr/>
        </p:nvPicPr>
        <p:blipFill>
          <a:blip r:embed="rId3"/>
          <a:stretch>
            <a:fillRect/>
          </a:stretch>
        </p:blipFill>
        <p:spPr>
          <a:xfrm>
            <a:off x="6894919" y="1381773"/>
            <a:ext cx="4440237" cy="4440237"/>
          </a:xfrm>
          <a:prstGeom prst="rect">
            <a:avLst/>
          </a:prstGeom>
        </p:spPr>
      </p:pic>
    </p:spTree>
    <p:extLst>
      <p:ext uri="{BB962C8B-B14F-4D97-AF65-F5344CB8AC3E}">
        <p14:creationId xmlns:p14="http://schemas.microsoft.com/office/powerpoint/2010/main" val="48683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82ECB001-1CA8-407E-BB27-6804FD0B699D}"/>
              </a:ext>
            </a:extLst>
          </p:cNvPr>
          <p:cNvSpPr>
            <a:spLocks noGrp="1" noChangeArrowheads="1"/>
          </p:cNvSpPr>
          <p:nvPr>
            <p:ph type="title"/>
          </p:nvPr>
        </p:nvSpPr>
        <p:spPr/>
        <p:txBody>
          <a:bodyPr/>
          <a:lstStyle/>
          <a:p>
            <a:r>
              <a:rPr lang="en-US" altLang="da-DK" dirty="0"/>
              <a:t>Symbolic Exchange and Death (1976)</a:t>
            </a:r>
          </a:p>
        </p:txBody>
      </p:sp>
      <p:sp>
        <p:nvSpPr>
          <p:cNvPr id="71683" name="Rectangle 3">
            <a:extLst>
              <a:ext uri="{FF2B5EF4-FFF2-40B4-BE49-F238E27FC236}">
                <a16:creationId xmlns:a16="http://schemas.microsoft.com/office/drawing/2014/main" id="{7690BF67-8196-4269-94D5-D5DD77A092E6}"/>
              </a:ext>
            </a:extLst>
          </p:cNvPr>
          <p:cNvSpPr>
            <a:spLocks noGrp="1" noChangeArrowheads="1"/>
          </p:cNvSpPr>
          <p:nvPr>
            <p:ph type="body" idx="1"/>
          </p:nvPr>
        </p:nvSpPr>
        <p:spPr/>
        <p:txBody>
          <a:bodyPr/>
          <a:lstStyle/>
          <a:p>
            <a:pPr marL="457200" indent="-457200">
              <a:buFont typeface="Wingdings" panose="05000000000000000000" pitchFamily="2" charset="2"/>
              <a:buChar char="q"/>
              <a:defRPr/>
            </a:pPr>
            <a:r>
              <a:rPr lang="en-US" b="1" dirty="0"/>
              <a:t>The (sort of) last socio-anthropological work</a:t>
            </a:r>
          </a:p>
          <a:p>
            <a:pPr>
              <a:buNone/>
              <a:defRPr/>
            </a:pPr>
            <a:endParaRPr lang="en-US" b="1" dirty="0"/>
          </a:p>
          <a:p>
            <a:pPr marL="457200" indent="-457200">
              <a:buFont typeface="Wingdings" panose="05000000000000000000" pitchFamily="2" charset="2"/>
              <a:buChar char="q"/>
              <a:defRPr/>
            </a:pPr>
            <a:r>
              <a:rPr lang="en-US" b="1" dirty="0"/>
              <a:t>Unfolding the notion of “symbolic exchange”</a:t>
            </a:r>
          </a:p>
          <a:p>
            <a:pPr marL="457200" indent="-457200">
              <a:buFont typeface="Wingdings" panose="05000000000000000000" pitchFamily="2" charset="2"/>
              <a:buChar char="q"/>
              <a:defRPr/>
            </a:pPr>
            <a:endParaRPr lang="en-US" b="1" dirty="0"/>
          </a:p>
          <a:p>
            <a:pPr marL="457200" indent="-457200">
              <a:buFont typeface="Wingdings" panose="05000000000000000000" pitchFamily="2" charset="2"/>
              <a:buChar char="q"/>
              <a:defRPr/>
            </a:pPr>
            <a:r>
              <a:rPr lang="en-US" b="1" dirty="0"/>
              <a:t>Reflecting on the “destiny of death”</a:t>
            </a:r>
          </a:p>
          <a:p>
            <a:pPr marL="817200" lvl="1" indent="-457200">
              <a:buFont typeface="Wingdings" panose="05000000000000000000" pitchFamily="2" charset="2"/>
              <a:buChar char="q"/>
              <a:defRPr/>
            </a:pPr>
            <a:r>
              <a:rPr lang="en-US" b="1" dirty="0"/>
              <a:t>“it is not normal to be dead, and this is new” (SED p 126)</a:t>
            </a:r>
          </a:p>
          <a:p>
            <a:pPr marL="457200" indent="-457200">
              <a:buFont typeface="Wingdings" panose="05000000000000000000" pitchFamily="2" charset="2"/>
              <a:buChar char="q"/>
              <a:defRPr/>
            </a:pPr>
            <a:endParaRPr lang="en-US" b="1" dirty="0"/>
          </a:p>
          <a:p>
            <a:pPr marL="457200" indent="-457200">
              <a:buFont typeface="Wingdings" panose="05000000000000000000" pitchFamily="2" charset="2"/>
              <a:buChar char="q"/>
              <a:defRPr/>
            </a:pPr>
            <a:r>
              <a:rPr lang="en-US" b="1" dirty="0"/>
              <a:t>Marking the transition of interest in “production/consumption” to a focus on “signification” and “representation”</a:t>
            </a:r>
          </a:p>
          <a:p>
            <a:pPr marL="457200" indent="-457200">
              <a:buFont typeface="Wingdings" panose="05000000000000000000" pitchFamily="2" charset="2"/>
              <a:buChar char="q"/>
              <a:defRPr/>
            </a:pPr>
            <a:endParaRPr lang="en-US" b="1" dirty="0"/>
          </a:p>
          <a:p>
            <a:pPr marL="457200" indent="-457200">
              <a:buFont typeface="Wingdings" panose="05000000000000000000" pitchFamily="2" charset="2"/>
              <a:buChar char="q"/>
              <a:defRPr/>
            </a:pPr>
            <a:r>
              <a:rPr lang="en-US" b="1" dirty="0"/>
              <a:t>Unfolding the notion of simulation</a:t>
            </a:r>
          </a:p>
          <a:p>
            <a:pPr marL="457200" indent="-457200">
              <a:buFont typeface="Zapf Dingbats" charset="2"/>
              <a:buChar char="n"/>
              <a:defRPr/>
            </a:pPr>
            <a:endParaRPr lang="en-US" b="1" dirty="0"/>
          </a:p>
          <a:p>
            <a:pPr marL="457200" indent="-457200">
              <a:buFont typeface="Zapf Dingbats" charset="2"/>
              <a:buChar char="n"/>
              <a:defRPr/>
            </a:pPr>
            <a:endParaRPr lang="en-US" b="1" dirty="0"/>
          </a:p>
          <a:p>
            <a:pPr marL="457200" indent="-457200">
              <a:buFont typeface="Zapf Dingbats" charset="2"/>
              <a:buChar char="n"/>
              <a:defRPr/>
            </a:pPr>
            <a:endParaRPr lang="en-US" b="1" dirty="0"/>
          </a:p>
        </p:txBody>
      </p:sp>
      <p:pic>
        <p:nvPicPr>
          <p:cNvPr id="2" name="Billede 1">
            <a:extLst>
              <a:ext uri="{FF2B5EF4-FFF2-40B4-BE49-F238E27FC236}">
                <a16:creationId xmlns:a16="http://schemas.microsoft.com/office/drawing/2014/main" id="{28EBF7A0-6156-4A54-9960-B1804024783D}"/>
              </a:ext>
            </a:extLst>
          </p:cNvPr>
          <p:cNvPicPr>
            <a:picLocks noChangeAspect="1"/>
          </p:cNvPicPr>
          <p:nvPr/>
        </p:nvPicPr>
        <p:blipFill>
          <a:blip r:embed="rId3"/>
          <a:stretch>
            <a:fillRect/>
          </a:stretch>
        </p:blipFill>
        <p:spPr>
          <a:xfrm>
            <a:off x="9646547" y="1362696"/>
            <a:ext cx="1857375" cy="3019425"/>
          </a:xfrm>
          <a:prstGeom prst="rect">
            <a:avLst/>
          </a:prstGeom>
        </p:spPr>
      </p:pic>
    </p:spTree>
    <p:extLst>
      <p:ext uri="{BB962C8B-B14F-4D97-AF65-F5344CB8AC3E}">
        <p14:creationId xmlns:p14="http://schemas.microsoft.com/office/powerpoint/2010/main" val="3324281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A995459-A2DC-4169-9AEB-12E7F28A95BA}"/>
              </a:ext>
            </a:extLst>
          </p:cNvPr>
          <p:cNvSpPr>
            <a:spLocks noGrp="1"/>
          </p:cNvSpPr>
          <p:nvPr>
            <p:ph type="title"/>
          </p:nvPr>
        </p:nvSpPr>
        <p:spPr/>
        <p:txBody>
          <a:bodyPr/>
          <a:lstStyle/>
          <a:p>
            <a:r>
              <a:rPr lang="da-DK" altLang="da-DK" dirty="0"/>
              <a:t>Jean Baudrillard (1929-2007)</a:t>
            </a:r>
            <a:endParaRPr lang="da-DK" dirty="0"/>
          </a:p>
        </p:txBody>
      </p:sp>
      <p:sp>
        <p:nvSpPr>
          <p:cNvPr id="4" name="Pladsholder til dato 3">
            <a:extLst>
              <a:ext uri="{FF2B5EF4-FFF2-40B4-BE49-F238E27FC236}">
                <a16:creationId xmlns:a16="http://schemas.microsoft.com/office/drawing/2014/main" id="{02150E71-2EF7-425F-99AA-78BFF67681D5}"/>
              </a:ext>
            </a:extLst>
          </p:cNvPr>
          <p:cNvSpPr>
            <a:spLocks noGrp="1"/>
          </p:cNvSpPr>
          <p:nvPr>
            <p:ph type="dt" sz="half" idx="10"/>
          </p:nvPr>
        </p:nvSpPr>
        <p:spPr/>
        <p:txBody>
          <a:bodyPr/>
          <a:lstStyle/>
          <a:p>
            <a:r>
              <a:rPr lang="en-GB"/>
              <a:t>20 June 2018</a:t>
            </a:r>
            <a:endParaRPr lang="en-GB" dirty="0"/>
          </a:p>
        </p:txBody>
      </p:sp>
      <p:sp>
        <p:nvSpPr>
          <p:cNvPr id="5" name="Pladsholder til slidenummer 4">
            <a:extLst>
              <a:ext uri="{FF2B5EF4-FFF2-40B4-BE49-F238E27FC236}">
                <a16:creationId xmlns:a16="http://schemas.microsoft.com/office/drawing/2014/main" id="{72C3F704-0F72-44C0-AEF3-63FADCB0C68B}"/>
              </a:ext>
            </a:extLst>
          </p:cNvPr>
          <p:cNvSpPr>
            <a:spLocks noGrp="1"/>
          </p:cNvSpPr>
          <p:nvPr>
            <p:ph type="sldNum" sz="quarter" idx="12"/>
          </p:nvPr>
        </p:nvSpPr>
        <p:spPr/>
        <p:txBody>
          <a:bodyPr/>
          <a:lstStyle/>
          <a:p>
            <a:fld id="{45D37B1E-C366-494F-A587-962AD9AABC83}" type="slidenum">
              <a:rPr lang="en-GB" smtClean="0"/>
              <a:pPr/>
              <a:t>2</a:t>
            </a:fld>
            <a:endParaRPr lang="en-GB" dirty="0"/>
          </a:p>
        </p:txBody>
      </p:sp>
      <p:sp>
        <p:nvSpPr>
          <p:cNvPr id="6" name="Pladsholder til indhold 5">
            <a:extLst>
              <a:ext uri="{FF2B5EF4-FFF2-40B4-BE49-F238E27FC236}">
                <a16:creationId xmlns:a16="http://schemas.microsoft.com/office/drawing/2014/main" id="{2CD0A699-F925-4969-827D-614ED572E982}"/>
              </a:ext>
            </a:extLst>
          </p:cNvPr>
          <p:cNvSpPr>
            <a:spLocks noGrp="1"/>
          </p:cNvSpPr>
          <p:nvPr>
            <p:ph sz="quarter" idx="13"/>
          </p:nvPr>
        </p:nvSpPr>
        <p:spPr>
          <a:xfrm>
            <a:off x="841800" y="6268451"/>
            <a:ext cx="2114728" cy="442800"/>
          </a:xfrm>
        </p:spPr>
        <p:txBody>
          <a:bodyPr/>
          <a:lstStyle/>
          <a:p>
            <a:r>
              <a:rPr lang="da-DK" sz="1600" b="1" dirty="0"/>
              <a:t>Søren Askegaard</a:t>
            </a:r>
          </a:p>
          <a:p>
            <a:endParaRPr lang="da-DK" dirty="0"/>
          </a:p>
        </p:txBody>
      </p:sp>
      <p:pic>
        <p:nvPicPr>
          <p:cNvPr id="8" name="Billede 7">
            <a:extLst>
              <a:ext uri="{FF2B5EF4-FFF2-40B4-BE49-F238E27FC236}">
                <a16:creationId xmlns:a16="http://schemas.microsoft.com/office/drawing/2014/main" id="{398EB40E-8616-4416-9F4D-E74E7A38C684}"/>
              </a:ext>
            </a:extLst>
          </p:cNvPr>
          <p:cNvPicPr>
            <a:picLocks noChangeAspect="1"/>
          </p:cNvPicPr>
          <p:nvPr/>
        </p:nvPicPr>
        <p:blipFill>
          <a:blip r:embed="rId2"/>
          <a:stretch>
            <a:fillRect/>
          </a:stretch>
        </p:blipFill>
        <p:spPr>
          <a:xfrm>
            <a:off x="7900163" y="453600"/>
            <a:ext cx="3889585" cy="5291787"/>
          </a:xfrm>
          <a:prstGeom prst="rect">
            <a:avLst/>
          </a:prstGeom>
        </p:spPr>
      </p:pic>
      <p:sp>
        <p:nvSpPr>
          <p:cNvPr id="9" name="Tekstfelt 8">
            <a:extLst>
              <a:ext uri="{FF2B5EF4-FFF2-40B4-BE49-F238E27FC236}">
                <a16:creationId xmlns:a16="http://schemas.microsoft.com/office/drawing/2014/main" id="{839F928F-5F71-4236-BE6E-BA07A9D3A213}"/>
              </a:ext>
            </a:extLst>
          </p:cNvPr>
          <p:cNvSpPr txBox="1"/>
          <p:nvPr/>
        </p:nvSpPr>
        <p:spPr>
          <a:xfrm>
            <a:off x="2064327" y="1747528"/>
            <a:ext cx="2736327" cy="430887"/>
          </a:xfrm>
          <a:prstGeom prst="rect">
            <a:avLst/>
          </a:prstGeom>
          <a:noFill/>
        </p:spPr>
        <p:txBody>
          <a:bodyPr wrap="none" lIns="0" tIns="0" rIns="0" bIns="0" rtlCol="0">
            <a:spAutoFit/>
          </a:bodyPr>
          <a:lstStyle/>
          <a:p>
            <a:r>
              <a:rPr lang="da-DK" sz="2800" b="1" dirty="0"/>
              <a:t>Postmodernist?</a:t>
            </a:r>
          </a:p>
        </p:txBody>
      </p:sp>
      <p:sp>
        <p:nvSpPr>
          <p:cNvPr id="10" name="Rektangel 9">
            <a:extLst>
              <a:ext uri="{FF2B5EF4-FFF2-40B4-BE49-F238E27FC236}">
                <a16:creationId xmlns:a16="http://schemas.microsoft.com/office/drawing/2014/main" id="{92DCD219-DBEA-4796-849C-12FB57FD8912}"/>
              </a:ext>
            </a:extLst>
          </p:cNvPr>
          <p:cNvSpPr/>
          <p:nvPr/>
        </p:nvSpPr>
        <p:spPr>
          <a:xfrm>
            <a:off x="2262137" y="2399206"/>
            <a:ext cx="2340705" cy="523220"/>
          </a:xfrm>
          <a:prstGeom prst="rect">
            <a:avLst/>
          </a:prstGeom>
        </p:spPr>
        <p:txBody>
          <a:bodyPr wrap="none">
            <a:spAutoFit/>
          </a:bodyPr>
          <a:lstStyle/>
          <a:p>
            <a:r>
              <a:rPr lang="da-DK" sz="2800" b="1"/>
              <a:t>Sociologist?</a:t>
            </a:r>
            <a:endParaRPr lang="da-DK" sz="2800" b="1" dirty="0"/>
          </a:p>
        </p:txBody>
      </p:sp>
      <p:sp>
        <p:nvSpPr>
          <p:cNvPr id="11" name="Rektangel 10">
            <a:extLst>
              <a:ext uri="{FF2B5EF4-FFF2-40B4-BE49-F238E27FC236}">
                <a16:creationId xmlns:a16="http://schemas.microsoft.com/office/drawing/2014/main" id="{75A084F2-A230-4C9D-89BD-49F5473CAF63}"/>
              </a:ext>
            </a:extLst>
          </p:cNvPr>
          <p:cNvSpPr/>
          <p:nvPr/>
        </p:nvSpPr>
        <p:spPr>
          <a:xfrm>
            <a:off x="2441185" y="3143217"/>
            <a:ext cx="1822935" cy="523220"/>
          </a:xfrm>
          <a:prstGeom prst="rect">
            <a:avLst/>
          </a:prstGeom>
        </p:spPr>
        <p:txBody>
          <a:bodyPr wrap="none">
            <a:spAutoFit/>
          </a:bodyPr>
          <a:lstStyle/>
          <a:p>
            <a:r>
              <a:rPr lang="da-DK" sz="2800" b="1" dirty="0" err="1"/>
              <a:t>Theorist</a:t>
            </a:r>
            <a:r>
              <a:rPr lang="da-DK" sz="2800" b="1" dirty="0"/>
              <a:t>?</a:t>
            </a:r>
          </a:p>
        </p:txBody>
      </p:sp>
      <p:sp>
        <p:nvSpPr>
          <p:cNvPr id="12" name="Rektangel 11">
            <a:extLst>
              <a:ext uri="{FF2B5EF4-FFF2-40B4-BE49-F238E27FC236}">
                <a16:creationId xmlns:a16="http://schemas.microsoft.com/office/drawing/2014/main" id="{213B008B-A3CD-474A-8D9B-1010A3D56BDC}"/>
              </a:ext>
            </a:extLst>
          </p:cNvPr>
          <p:cNvSpPr/>
          <p:nvPr/>
        </p:nvSpPr>
        <p:spPr>
          <a:xfrm>
            <a:off x="626100" y="4336565"/>
            <a:ext cx="6096000" cy="830997"/>
          </a:xfrm>
          <a:prstGeom prst="rect">
            <a:avLst/>
          </a:prstGeom>
        </p:spPr>
        <p:txBody>
          <a:bodyPr>
            <a:spAutoFit/>
          </a:bodyPr>
          <a:lstStyle/>
          <a:p>
            <a:r>
              <a:rPr lang="da-DK" altLang="da-DK" sz="2400" b="1" dirty="0" err="1"/>
              <a:t>Being</a:t>
            </a:r>
            <a:r>
              <a:rPr lang="da-DK" altLang="da-DK" sz="2400" b="1" dirty="0"/>
              <a:t> is not the same as </a:t>
            </a:r>
            <a:r>
              <a:rPr lang="da-DK" altLang="da-DK" sz="2400" b="1" dirty="0" err="1"/>
              <a:t>inspiring</a:t>
            </a:r>
            <a:r>
              <a:rPr lang="da-DK" altLang="da-DK" sz="2400" b="1" dirty="0"/>
              <a:t> (as Marx </a:t>
            </a:r>
            <a:r>
              <a:rPr lang="da-DK" altLang="da-DK" sz="2400" b="1" dirty="0" err="1"/>
              <a:t>knew</a:t>
            </a:r>
            <a:r>
              <a:rPr lang="da-DK" altLang="da-DK" sz="2400" b="1" dirty="0"/>
              <a:t>)</a:t>
            </a:r>
            <a:endParaRPr lang="da-DK" sz="2400" b="1" dirty="0"/>
          </a:p>
        </p:txBody>
      </p:sp>
    </p:spTree>
    <p:extLst>
      <p:ext uri="{BB962C8B-B14F-4D97-AF65-F5344CB8AC3E}">
        <p14:creationId xmlns:p14="http://schemas.microsoft.com/office/powerpoint/2010/main" val="3104289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el 1">
            <a:extLst>
              <a:ext uri="{FF2B5EF4-FFF2-40B4-BE49-F238E27FC236}">
                <a16:creationId xmlns:a16="http://schemas.microsoft.com/office/drawing/2014/main" id="{1D955B9C-C771-454D-AFB6-D2C3F2BA87EF}"/>
              </a:ext>
            </a:extLst>
          </p:cNvPr>
          <p:cNvSpPr>
            <a:spLocks noGrp="1"/>
          </p:cNvSpPr>
          <p:nvPr>
            <p:ph type="title"/>
          </p:nvPr>
        </p:nvSpPr>
        <p:spPr/>
        <p:txBody>
          <a:bodyPr/>
          <a:lstStyle/>
          <a:p>
            <a:r>
              <a:rPr lang="da-DK" altLang="da-DK" dirty="0" err="1"/>
              <a:t>Symbolic</a:t>
            </a:r>
            <a:r>
              <a:rPr lang="da-DK" altLang="da-DK" dirty="0"/>
              <a:t> </a:t>
            </a:r>
            <a:r>
              <a:rPr lang="da-DK" altLang="da-DK" dirty="0" err="1"/>
              <a:t>exchange</a:t>
            </a:r>
            <a:r>
              <a:rPr lang="da-DK" altLang="da-DK" dirty="0"/>
              <a:t> and </a:t>
            </a:r>
            <a:r>
              <a:rPr lang="da-DK" altLang="da-DK" dirty="0" err="1"/>
              <a:t>death</a:t>
            </a:r>
            <a:endParaRPr lang="da-DK" altLang="da-DK" dirty="0"/>
          </a:p>
        </p:txBody>
      </p:sp>
      <p:sp>
        <p:nvSpPr>
          <p:cNvPr id="3" name="Pladsholder til indhold 2">
            <a:extLst>
              <a:ext uri="{FF2B5EF4-FFF2-40B4-BE49-F238E27FC236}">
                <a16:creationId xmlns:a16="http://schemas.microsoft.com/office/drawing/2014/main" id="{763BEACF-6E9C-4100-852B-C819221AC8EA}"/>
              </a:ext>
            </a:extLst>
          </p:cNvPr>
          <p:cNvSpPr>
            <a:spLocks noGrp="1"/>
          </p:cNvSpPr>
          <p:nvPr>
            <p:ph idx="1"/>
          </p:nvPr>
        </p:nvSpPr>
        <p:spPr>
          <a:xfrm>
            <a:off x="377748" y="1579983"/>
            <a:ext cx="11376000" cy="3851200"/>
          </a:xfrm>
        </p:spPr>
        <p:txBody>
          <a:bodyPr/>
          <a:lstStyle/>
          <a:p>
            <a:pPr>
              <a:buFont typeface="Wingdings" pitchFamily="2" charset="2"/>
              <a:buChar char="q"/>
              <a:defRPr/>
            </a:pPr>
            <a:r>
              <a:rPr lang="da-DK" b="1" dirty="0"/>
              <a:t>A </a:t>
            </a:r>
            <a:r>
              <a:rPr lang="da-DK" b="1" dirty="0" err="1"/>
              <a:t>history</a:t>
            </a:r>
            <a:r>
              <a:rPr lang="da-DK" b="1" dirty="0"/>
              <a:t> of simulation in </a:t>
            </a:r>
            <a:r>
              <a:rPr lang="da-DK" b="1" dirty="0" err="1"/>
              <a:t>three</a:t>
            </a:r>
            <a:r>
              <a:rPr lang="da-DK" b="1" dirty="0"/>
              <a:t> (+ 1) </a:t>
            </a:r>
            <a:r>
              <a:rPr lang="da-DK" b="1" dirty="0" err="1"/>
              <a:t>periods</a:t>
            </a:r>
            <a:endParaRPr lang="da-DK" b="1" dirty="0"/>
          </a:p>
          <a:p>
            <a:pPr marL="457200" indent="-457200">
              <a:buFont typeface="Zapf Dingbats" charset="2"/>
              <a:buChar char="n"/>
              <a:defRPr/>
            </a:pPr>
            <a:endParaRPr lang="en-US" b="1" dirty="0"/>
          </a:p>
          <a:p>
            <a:pPr marL="457200" indent="-457200">
              <a:buFont typeface="Zapf Dingbats" charset="2"/>
              <a:buChar char="n"/>
              <a:defRPr/>
            </a:pPr>
            <a:r>
              <a:rPr lang="en-US" b="1" dirty="0"/>
              <a:t>Historical orders of simulacra</a:t>
            </a:r>
          </a:p>
          <a:p>
            <a:pPr marL="931863" lvl="1" indent="-457200">
              <a:buFont typeface="Zapf Dingbats" charset="2"/>
              <a:buAutoNum type="arabicPeriod"/>
              <a:defRPr/>
            </a:pPr>
            <a:r>
              <a:rPr lang="en-US" b="1" dirty="0"/>
              <a:t>The order of imitation (or counterfeit)</a:t>
            </a:r>
          </a:p>
          <a:p>
            <a:pPr lvl="2">
              <a:buFont typeface="Zapf Dingbats" charset="2"/>
              <a:buChar char="n"/>
              <a:defRPr/>
            </a:pPr>
            <a:r>
              <a:rPr lang="en-US" b="1" dirty="0"/>
              <a:t> Based on the natural law of value (use value)</a:t>
            </a:r>
          </a:p>
          <a:p>
            <a:pPr marL="931863" lvl="1" indent="-457200">
              <a:buFont typeface="Zapf Dingbats" charset="2"/>
              <a:buAutoNum type="arabicPeriod"/>
              <a:defRPr/>
            </a:pPr>
            <a:r>
              <a:rPr lang="en-US" b="1" dirty="0"/>
              <a:t>The order of production</a:t>
            </a:r>
          </a:p>
          <a:p>
            <a:pPr lvl="2">
              <a:buFont typeface="Zapf Dingbats" charset="2"/>
              <a:buChar char="n"/>
              <a:defRPr/>
            </a:pPr>
            <a:r>
              <a:rPr lang="en-US" b="1" dirty="0"/>
              <a:t> Based on the market law of value (exchange value)</a:t>
            </a:r>
          </a:p>
          <a:p>
            <a:pPr marL="931863" lvl="1" indent="-457200">
              <a:buFont typeface="Zapf Dingbats" charset="2"/>
              <a:buAutoNum type="arabicPeriod"/>
              <a:defRPr/>
            </a:pPr>
            <a:r>
              <a:rPr lang="en-US" b="1" dirty="0"/>
              <a:t>The order of simulation</a:t>
            </a:r>
          </a:p>
          <a:p>
            <a:pPr lvl="2">
              <a:buFont typeface="Zapf Dingbats" charset="2"/>
              <a:buChar char="n"/>
              <a:defRPr/>
            </a:pPr>
            <a:r>
              <a:rPr lang="en-US" b="1" dirty="0"/>
              <a:t> Based on the structural law of value (sign value, the code)</a:t>
            </a:r>
          </a:p>
          <a:p>
            <a:pPr lvl="3">
              <a:buFont typeface="Zapf Dingbats" charset="2"/>
              <a:buChar char="n"/>
              <a:defRPr/>
            </a:pPr>
            <a:r>
              <a:rPr lang="en-US" b="1" dirty="0"/>
              <a:t>The map precedes the territory</a:t>
            </a:r>
          </a:p>
          <a:p>
            <a:pPr lvl="2">
              <a:buFont typeface="Zapf Dingbats" charset="2"/>
              <a:buChar char="n"/>
              <a:defRPr/>
            </a:pPr>
            <a:endParaRPr lang="en-US" b="1" dirty="0"/>
          </a:p>
          <a:p>
            <a:pPr>
              <a:buFont typeface="Zapf Dingbats" charset="2"/>
              <a:buChar char="n"/>
              <a:defRPr/>
            </a:pPr>
            <a:r>
              <a:rPr lang="en-US" b="1" dirty="0"/>
              <a:t> Logics of: Representation, equivalence, differentiation</a:t>
            </a:r>
          </a:p>
          <a:p>
            <a:pPr>
              <a:buFont typeface="Wingdings" pitchFamily="2" charset="2"/>
              <a:buChar char="q"/>
              <a:defRPr/>
            </a:pPr>
            <a:endParaRPr lang="da-DK" b="1" dirty="0"/>
          </a:p>
          <a:p>
            <a:pPr>
              <a:buFont typeface="Wingdings" pitchFamily="2" charset="2"/>
              <a:buChar char="q"/>
              <a:defRPr/>
            </a:pPr>
            <a:endParaRPr lang="da-DK" b="1" dirty="0"/>
          </a:p>
        </p:txBody>
      </p:sp>
    </p:spTree>
    <p:extLst>
      <p:ext uri="{BB962C8B-B14F-4D97-AF65-F5344CB8AC3E}">
        <p14:creationId xmlns:p14="http://schemas.microsoft.com/office/powerpoint/2010/main" val="3988362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EF20C1-30E9-4CB9-9556-C03684E15DAD}"/>
              </a:ext>
            </a:extLst>
          </p:cNvPr>
          <p:cNvSpPr>
            <a:spLocks noGrp="1"/>
          </p:cNvSpPr>
          <p:nvPr>
            <p:ph type="title"/>
          </p:nvPr>
        </p:nvSpPr>
        <p:spPr>
          <a:xfrm>
            <a:off x="377748" y="453600"/>
            <a:ext cx="6330158" cy="1248208"/>
          </a:xfrm>
        </p:spPr>
        <p:txBody>
          <a:bodyPr/>
          <a:lstStyle/>
          <a:p>
            <a:r>
              <a:rPr lang="da-DK" dirty="0"/>
              <a:t>Consumer society as the simulation of the gift</a:t>
            </a:r>
          </a:p>
        </p:txBody>
      </p:sp>
      <p:sp>
        <p:nvSpPr>
          <p:cNvPr id="7" name="Pladsholder til indhold 6">
            <a:extLst>
              <a:ext uri="{FF2B5EF4-FFF2-40B4-BE49-F238E27FC236}">
                <a16:creationId xmlns:a16="http://schemas.microsoft.com/office/drawing/2014/main" id="{FE89BAAB-CA5D-43C6-86B0-871AEAB0080F}"/>
              </a:ext>
            </a:extLst>
          </p:cNvPr>
          <p:cNvSpPr>
            <a:spLocks noGrp="1"/>
          </p:cNvSpPr>
          <p:nvPr>
            <p:ph idx="1"/>
          </p:nvPr>
        </p:nvSpPr>
        <p:spPr>
          <a:xfrm>
            <a:off x="406305" y="1989138"/>
            <a:ext cx="5761202" cy="3852862"/>
          </a:xfrm>
        </p:spPr>
        <p:txBody>
          <a:bodyPr/>
          <a:lstStyle/>
          <a:p>
            <a:pPr marL="342900" indent="-342900">
              <a:buFont typeface="Wingdings" panose="05000000000000000000" pitchFamily="2" charset="2"/>
              <a:buChar char="q"/>
            </a:pPr>
            <a:r>
              <a:rPr lang="da-DK" sz="2400" dirty="0"/>
              <a:t>Marx:  </a:t>
            </a:r>
            <a:r>
              <a:rPr lang="en-US" sz="2400" dirty="0"/>
              <a:t>“an immense accumulation of commodities,”</a:t>
            </a:r>
            <a:endParaRPr lang="da-DK" sz="2400" dirty="0"/>
          </a:p>
          <a:p>
            <a:pPr marL="342900" indent="-342900">
              <a:buFont typeface="Wingdings" panose="05000000000000000000" pitchFamily="2" charset="2"/>
              <a:buChar char="q"/>
            </a:pPr>
            <a:r>
              <a:rPr lang="da-DK" sz="2400" dirty="0"/>
              <a:t>A permanent party</a:t>
            </a:r>
          </a:p>
          <a:p>
            <a:pPr marL="342900" indent="-342900">
              <a:buFont typeface="Wingdings" panose="05000000000000000000" pitchFamily="2" charset="2"/>
              <a:buChar char="q"/>
            </a:pPr>
            <a:r>
              <a:rPr lang="da-DK" sz="2400" dirty="0"/>
              <a:t>”The </a:t>
            </a:r>
            <a:r>
              <a:rPr lang="da-DK" sz="2400" dirty="0" err="1"/>
              <a:t>liturgy</a:t>
            </a:r>
            <a:r>
              <a:rPr lang="da-DK" sz="2400" dirty="0"/>
              <a:t> of the </a:t>
            </a:r>
            <a:r>
              <a:rPr lang="da-DK" sz="2400" dirty="0" err="1"/>
              <a:t>object</a:t>
            </a:r>
            <a:r>
              <a:rPr lang="da-DK" sz="2400" dirty="0"/>
              <a:t>”</a:t>
            </a:r>
          </a:p>
          <a:p>
            <a:pPr marL="342900" indent="-342900">
              <a:buFont typeface="Wingdings" panose="05000000000000000000" pitchFamily="2" charset="2"/>
              <a:buChar char="q"/>
            </a:pPr>
            <a:endParaRPr lang="da-DK" sz="2400" dirty="0"/>
          </a:p>
          <a:p>
            <a:pPr marL="342900" indent="-342900">
              <a:buFont typeface="Wingdings" panose="05000000000000000000" pitchFamily="2" charset="2"/>
              <a:buChar char="q"/>
            </a:pPr>
            <a:r>
              <a:rPr lang="da-DK" sz="2400" dirty="0"/>
              <a:t>”Objects”, not </a:t>
            </a:r>
            <a:r>
              <a:rPr lang="da-DK" sz="2400" dirty="0" err="1"/>
              <a:t>commodities</a:t>
            </a:r>
            <a:endParaRPr lang="da-DK" sz="2400" dirty="0"/>
          </a:p>
          <a:p>
            <a:pPr marL="594900" lvl="1" indent="-342900">
              <a:buFont typeface="Wingdings" panose="05000000000000000000" pitchFamily="2" charset="2"/>
              <a:buChar char="q"/>
            </a:pPr>
            <a:r>
              <a:rPr lang="da-DK" sz="2000" dirty="0"/>
              <a:t>”the </a:t>
            </a:r>
            <a:r>
              <a:rPr lang="da-DK" sz="2000" dirty="0" err="1"/>
              <a:t>object</a:t>
            </a:r>
            <a:r>
              <a:rPr lang="da-DK" sz="2000" dirty="0"/>
              <a:t> is ‘</a:t>
            </a:r>
            <a:r>
              <a:rPr lang="da-DK" sz="2000" dirty="0" err="1"/>
              <a:t>created</a:t>
            </a:r>
            <a:r>
              <a:rPr lang="da-DK" sz="2000" dirty="0"/>
              <a:t>’, not </a:t>
            </a:r>
            <a:r>
              <a:rPr lang="da-DK" sz="2000" dirty="0" err="1"/>
              <a:t>fabricated</a:t>
            </a:r>
            <a:endParaRPr lang="da-DK" sz="2000" dirty="0"/>
          </a:p>
          <a:p>
            <a:pPr marL="342900" indent="-342900">
              <a:buFont typeface="Wingdings" panose="05000000000000000000" pitchFamily="2" charset="2"/>
              <a:buChar char="q"/>
            </a:pPr>
            <a:endParaRPr lang="da-DK" sz="2400" dirty="0"/>
          </a:p>
          <a:p>
            <a:pPr marL="342900" indent="-342900">
              <a:buFont typeface="Wingdings" panose="05000000000000000000" pitchFamily="2" charset="2"/>
              <a:buChar char="q"/>
            </a:pPr>
            <a:r>
              <a:rPr lang="da-DK" sz="2400" dirty="0"/>
              <a:t>The </a:t>
            </a:r>
            <a:r>
              <a:rPr lang="da-DK" sz="2400" dirty="0" err="1"/>
              <a:t>excess</a:t>
            </a:r>
            <a:r>
              <a:rPr lang="da-DK" sz="2400" dirty="0"/>
              <a:t> and the </a:t>
            </a:r>
            <a:r>
              <a:rPr lang="da-DK" sz="2400" dirty="0" err="1"/>
              <a:t>imagery</a:t>
            </a:r>
            <a:r>
              <a:rPr lang="da-DK" sz="2400" dirty="0"/>
              <a:t> of ”gifts”</a:t>
            </a:r>
          </a:p>
          <a:p>
            <a:pPr marL="342900" indent="-342900">
              <a:buFont typeface="Wingdings" panose="05000000000000000000" pitchFamily="2" charset="2"/>
              <a:buChar char="q"/>
            </a:pPr>
            <a:endParaRPr lang="da-DK" sz="2400" dirty="0"/>
          </a:p>
          <a:p>
            <a:pPr marL="342900" indent="-342900">
              <a:buFont typeface="Wingdings" panose="05000000000000000000" pitchFamily="2" charset="2"/>
              <a:buChar char="q"/>
            </a:pPr>
            <a:endParaRPr lang="da-DK" sz="2400" dirty="0"/>
          </a:p>
        </p:txBody>
      </p:sp>
      <p:sp>
        <p:nvSpPr>
          <p:cNvPr id="8" name="Pladsholder til billede 7">
            <a:extLst>
              <a:ext uri="{FF2B5EF4-FFF2-40B4-BE49-F238E27FC236}">
                <a16:creationId xmlns:a16="http://schemas.microsoft.com/office/drawing/2014/main" id="{8C503456-0351-4E3C-BD6B-DA7C670AB537}"/>
              </a:ext>
            </a:extLst>
          </p:cNvPr>
          <p:cNvSpPr>
            <a:spLocks noGrp="1"/>
          </p:cNvSpPr>
          <p:nvPr>
            <p:ph type="pic" sz="quarter" idx="13"/>
          </p:nvPr>
        </p:nvSpPr>
        <p:spPr/>
      </p:sp>
      <p:sp>
        <p:nvSpPr>
          <p:cNvPr id="9" name="Pladsholder til tekst 8">
            <a:extLst>
              <a:ext uri="{FF2B5EF4-FFF2-40B4-BE49-F238E27FC236}">
                <a16:creationId xmlns:a16="http://schemas.microsoft.com/office/drawing/2014/main" id="{82B5E434-004F-4AC8-9756-7BE54D6DD022}"/>
              </a:ext>
            </a:extLst>
          </p:cNvPr>
          <p:cNvSpPr>
            <a:spLocks noGrp="1"/>
          </p:cNvSpPr>
          <p:nvPr>
            <p:ph type="body" sz="quarter" idx="14"/>
          </p:nvPr>
        </p:nvSpPr>
        <p:spPr/>
        <p:txBody>
          <a:bodyPr/>
          <a:lstStyle/>
          <a:p>
            <a:endParaRPr lang="da-DK"/>
          </a:p>
        </p:txBody>
      </p:sp>
      <p:sp>
        <p:nvSpPr>
          <p:cNvPr id="4" name="Pladsholder til dato 3">
            <a:extLst>
              <a:ext uri="{FF2B5EF4-FFF2-40B4-BE49-F238E27FC236}">
                <a16:creationId xmlns:a16="http://schemas.microsoft.com/office/drawing/2014/main" id="{1E1437FE-BE42-469C-83AD-128561D2E7F4}"/>
              </a:ext>
            </a:extLst>
          </p:cNvPr>
          <p:cNvSpPr>
            <a:spLocks noGrp="1"/>
          </p:cNvSpPr>
          <p:nvPr>
            <p:ph type="dt" sz="half" idx="15"/>
          </p:nvPr>
        </p:nvSpPr>
        <p:spPr/>
        <p:txBody>
          <a:bodyPr/>
          <a:lstStyle/>
          <a:p>
            <a:pPr>
              <a:defRPr/>
            </a:pPr>
            <a:fld id="{4A25E71E-EA7F-40D5-BFB5-8C250079991C}" type="datetime1">
              <a:rPr lang="en-US" altLang="en-US" smtClean="0"/>
              <a:pPr>
                <a:defRPr/>
              </a:pPr>
              <a:t>11/12/2021</a:t>
            </a:fld>
            <a:endParaRPr lang="en-US" altLang="en-US"/>
          </a:p>
        </p:txBody>
      </p:sp>
      <p:sp>
        <p:nvSpPr>
          <p:cNvPr id="5" name="Pladsholder til sidefod 4">
            <a:extLst>
              <a:ext uri="{FF2B5EF4-FFF2-40B4-BE49-F238E27FC236}">
                <a16:creationId xmlns:a16="http://schemas.microsoft.com/office/drawing/2014/main" id="{A8FEEEF2-4599-4059-81FB-44C10A1CCED8}"/>
              </a:ext>
            </a:extLst>
          </p:cNvPr>
          <p:cNvSpPr>
            <a:spLocks noGrp="1"/>
          </p:cNvSpPr>
          <p:nvPr>
            <p:ph type="ftr" sz="quarter" idx="16"/>
          </p:nvPr>
        </p:nvSpPr>
        <p:spPr/>
        <p:txBody>
          <a:bodyPr/>
          <a:lstStyle/>
          <a:p>
            <a:pPr>
              <a:defRPr/>
            </a:pPr>
            <a:endParaRPr lang="en-US" altLang="en-US"/>
          </a:p>
        </p:txBody>
      </p:sp>
      <p:sp>
        <p:nvSpPr>
          <p:cNvPr id="6" name="Pladsholder til slidenummer 5">
            <a:extLst>
              <a:ext uri="{FF2B5EF4-FFF2-40B4-BE49-F238E27FC236}">
                <a16:creationId xmlns:a16="http://schemas.microsoft.com/office/drawing/2014/main" id="{0E0C5F16-EF11-4E84-AE20-0C7EFFD3CB9D}"/>
              </a:ext>
            </a:extLst>
          </p:cNvPr>
          <p:cNvSpPr>
            <a:spLocks noGrp="1"/>
          </p:cNvSpPr>
          <p:nvPr>
            <p:ph type="sldNum" sz="quarter" idx="17"/>
          </p:nvPr>
        </p:nvSpPr>
        <p:spPr/>
        <p:txBody>
          <a:bodyPr/>
          <a:lstStyle/>
          <a:p>
            <a:fld id="{B35783B1-DEAE-4049-BEB3-7E5D2B27EFEC}" type="slidenum">
              <a:rPr lang="en-US" altLang="en-US" smtClean="0"/>
              <a:pPr/>
              <a:t>21</a:t>
            </a:fld>
            <a:endParaRPr lang="en-US" altLang="en-US"/>
          </a:p>
        </p:txBody>
      </p:sp>
      <p:sp>
        <p:nvSpPr>
          <p:cNvPr id="10" name="Pladsholder til indhold 9">
            <a:extLst>
              <a:ext uri="{FF2B5EF4-FFF2-40B4-BE49-F238E27FC236}">
                <a16:creationId xmlns:a16="http://schemas.microsoft.com/office/drawing/2014/main" id="{56783F4E-AF21-4E95-BAC5-3DB80BE09E12}"/>
              </a:ext>
            </a:extLst>
          </p:cNvPr>
          <p:cNvSpPr>
            <a:spLocks noGrp="1"/>
          </p:cNvSpPr>
          <p:nvPr>
            <p:ph sz="quarter" idx="18"/>
          </p:nvPr>
        </p:nvSpPr>
        <p:spPr/>
        <p:txBody>
          <a:bodyPr/>
          <a:lstStyle/>
          <a:p>
            <a:endParaRPr lang="da-DK"/>
          </a:p>
        </p:txBody>
      </p:sp>
      <p:pic>
        <p:nvPicPr>
          <p:cNvPr id="11" name="Billede 10">
            <a:extLst>
              <a:ext uri="{FF2B5EF4-FFF2-40B4-BE49-F238E27FC236}">
                <a16:creationId xmlns:a16="http://schemas.microsoft.com/office/drawing/2014/main" id="{0B8C24DD-37B4-4363-8098-1E348DF86C98}"/>
              </a:ext>
            </a:extLst>
          </p:cNvPr>
          <p:cNvPicPr>
            <a:picLocks noChangeAspect="1"/>
          </p:cNvPicPr>
          <p:nvPr/>
        </p:nvPicPr>
        <p:blipFill>
          <a:blip r:embed="rId2"/>
          <a:stretch>
            <a:fillRect/>
          </a:stretch>
        </p:blipFill>
        <p:spPr>
          <a:xfrm>
            <a:off x="6167508" y="1220612"/>
            <a:ext cx="6024492" cy="3441491"/>
          </a:xfrm>
          <a:prstGeom prst="rect">
            <a:avLst/>
          </a:prstGeom>
        </p:spPr>
      </p:pic>
    </p:spTree>
    <p:extLst>
      <p:ext uri="{BB962C8B-B14F-4D97-AF65-F5344CB8AC3E}">
        <p14:creationId xmlns:p14="http://schemas.microsoft.com/office/powerpoint/2010/main" val="2103676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520C86-FBDF-42B5-8D33-370B7FA9DCEB}"/>
              </a:ext>
            </a:extLst>
          </p:cNvPr>
          <p:cNvSpPr>
            <a:spLocks noGrp="1"/>
          </p:cNvSpPr>
          <p:nvPr>
            <p:ph type="title"/>
          </p:nvPr>
        </p:nvSpPr>
        <p:spPr>
          <a:xfrm>
            <a:off x="377748" y="453600"/>
            <a:ext cx="5975757" cy="1248208"/>
          </a:xfrm>
        </p:spPr>
        <p:txBody>
          <a:bodyPr anchor="t">
            <a:normAutofit/>
          </a:bodyPr>
          <a:lstStyle/>
          <a:p>
            <a:r>
              <a:rPr lang="da-DK" dirty="0"/>
              <a:t>Credit</a:t>
            </a:r>
          </a:p>
        </p:txBody>
      </p:sp>
      <p:sp>
        <p:nvSpPr>
          <p:cNvPr id="3" name="Pladsholder til indhold 2">
            <a:extLst>
              <a:ext uri="{FF2B5EF4-FFF2-40B4-BE49-F238E27FC236}">
                <a16:creationId xmlns:a16="http://schemas.microsoft.com/office/drawing/2014/main" id="{70A16356-E0D3-494F-A411-FCF3FF445C30}"/>
              </a:ext>
            </a:extLst>
          </p:cNvPr>
          <p:cNvSpPr>
            <a:spLocks noGrp="1"/>
          </p:cNvSpPr>
          <p:nvPr>
            <p:ph idx="1"/>
          </p:nvPr>
        </p:nvSpPr>
        <p:spPr>
          <a:xfrm>
            <a:off x="406305" y="1989138"/>
            <a:ext cx="5947200" cy="3852862"/>
          </a:xfrm>
        </p:spPr>
        <p:txBody>
          <a:bodyPr>
            <a:normAutofit/>
          </a:bodyPr>
          <a:lstStyle/>
          <a:p>
            <a:pPr marL="342900" indent="-342900">
              <a:buFont typeface="Wingdings" panose="05000000000000000000" pitchFamily="2" charset="2"/>
              <a:buChar char="q"/>
            </a:pPr>
            <a:r>
              <a:rPr lang="da-DK" sz="2400" dirty="0"/>
              <a:t>Money (cash) has a </a:t>
            </a:r>
            <a:r>
              <a:rPr lang="da-DK" sz="2400" dirty="0" err="1"/>
              <a:t>scent</a:t>
            </a:r>
            <a:r>
              <a:rPr lang="da-DK" sz="2400" dirty="0"/>
              <a:t> of the </a:t>
            </a:r>
            <a:r>
              <a:rPr lang="da-DK" sz="2400" dirty="0" err="1"/>
              <a:t>sweat</a:t>
            </a:r>
            <a:r>
              <a:rPr lang="da-DK" sz="2400" dirty="0"/>
              <a:t> of the </a:t>
            </a:r>
            <a:r>
              <a:rPr lang="da-DK" sz="2400" dirty="0" err="1"/>
              <a:t>worker</a:t>
            </a:r>
            <a:r>
              <a:rPr lang="da-DK" sz="2400" dirty="0"/>
              <a:t> and the </a:t>
            </a:r>
            <a:r>
              <a:rPr lang="da-DK" sz="2400" dirty="0" err="1"/>
              <a:t>greed</a:t>
            </a:r>
            <a:r>
              <a:rPr lang="da-DK" sz="2400" dirty="0"/>
              <a:t> of the </a:t>
            </a:r>
            <a:r>
              <a:rPr lang="da-DK" sz="2400" dirty="0" err="1"/>
              <a:t>capitalist</a:t>
            </a:r>
            <a:endParaRPr lang="da-DK" sz="2400" dirty="0"/>
          </a:p>
          <a:p>
            <a:pPr marL="342900" indent="-342900">
              <a:buFont typeface="Wingdings" panose="05000000000000000000" pitchFamily="2" charset="2"/>
              <a:buChar char="q"/>
            </a:pPr>
            <a:r>
              <a:rPr lang="da-DK" sz="2400" dirty="0"/>
              <a:t>Not so with </a:t>
            </a:r>
            <a:r>
              <a:rPr lang="da-DK" sz="2400" dirty="0" err="1"/>
              <a:t>credit</a:t>
            </a:r>
            <a:endParaRPr lang="da-DK" sz="2400" dirty="0"/>
          </a:p>
          <a:p>
            <a:pPr marL="342900" indent="-342900">
              <a:buFont typeface="Wingdings" panose="05000000000000000000" pitchFamily="2" charset="2"/>
              <a:buChar char="q"/>
            </a:pPr>
            <a:r>
              <a:rPr lang="da-DK" sz="2400" dirty="0"/>
              <a:t>”</a:t>
            </a:r>
            <a:r>
              <a:rPr lang="da-DK" sz="2400" dirty="0" err="1"/>
              <a:t>free</a:t>
            </a:r>
            <a:r>
              <a:rPr lang="da-DK" sz="2400" dirty="0"/>
              <a:t>” </a:t>
            </a:r>
            <a:r>
              <a:rPr lang="da-DK" sz="2400" dirty="0" err="1"/>
              <a:t>access</a:t>
            </a:r>
            <a:r>
              <a:rPr lang="da-DK" sz="2400" dirty="0"/>
              <a:t> – from class to global issue</a:t>
            </a:r>
          </a:p>
          <a:p>
            <a:pPr>
              <a:buNone/>
            </a:pPr>
            <a:endParaRPr lang="da-DK" sz="2400" dirty="0"/>
          </a:p>
          <a:p>
            <a:pPr marL="342900" indent="-342900">
              <a:buFont typeface="Wingdings" panose="05000000000000000000" pitchFamily="2" charset="2"/>
              <a:buChar char="q"/>
            </a:pPr>
            <a:r>
              <a:rPr lang="da-DK" sz="2400" dirty="0"/>
              <a:t>False </a:t>
            </a:r>
            <a:r>
              <a:rPr lang="da-DK" sz="2400" dirty="0" err="1"/>
              <a:t>abundance</a:t>
            </a:r>
            <a:endParaRPr lang="da-DK" sz="2400" dirty="0"/>
          </a:p>
          <a:p>
            <a:pPr marL="594900" lvl="1" indent="-342900">
              <a:buFont typeface="Wingdings" panose="05000000000000000000" pitchFamily="2" charset="2"/>
              <a:buChar char="q"/>
            </a:pPr>
            <a:r>
              <a:rPr lang="da-DK" sz="2000" dirty="0"/>
              <a:t>Real </a:t>
            </a:r>
            <a:r>
              <a:rPr lang="da-DK" sz="2000" dirty="0" err="1"/>
              <a:t>waste</a:t>
            </a:r>
            <a:endParaRPr lang="da-DK" sz="2000" dirty="0"/>
          </a:p>
          <a:p>
            <a:pPr marL="594900" lvl="1" indent="-342900">
              <a:buFont typeface="Wingdings" panose="05000000000000000000" pitchFamily="2" charset="2"/>
              <a:buChar char="q"/>
            </a:pPr>
            <a:r>
              <a:rPr lang="da-DK" sz="2000" dirty="0" err="1"/>
              <a:t>Individual</a:t>
            </a:r>
            <a:r>
              <a:rPr lang="da-DK" sz="2000" dirty="0"/>
              <a:t> and social</a:t>
            </a:r>
          </a:p>
        </p:txBody>
      </p:sp>
      <p:sp>
        <p:nvSpPr>
          <p:cNvPr id="20" name="Text Placeholder 4">
            <a:extLst>
              <a:ext uri="{FF2B5EF4-FFF2-40B4-BE49-F238E27FC236}">
                <a16:creationId xmlns:a16="http://schemas.microsoft.com/office/drawing/2014/main" id="{7AA8CEDB-12DF-47A6-8603-27EAB238CF46}"/>
              </a:ext>
            </a:extLst>
          </p:cNvPr>
          <p:cNvSpPr>
            <a:spLocks noGrp="1"/>
          </p:cNvSpPr>
          <p:nvPr>
            <p:ph type="body" sz="quarter" idx="14"/>
          </p:nvPr>
        </p:nvSpPr>
        <p:spPr>
          <a:xfrm>
            <a:off x="10540800" y="6174000"/>
            <a:ext cx="1249200" cy="338400"/>
          </a:xfrm>
        </p:spPr>
        <p:txBody>
          <a:bodyPr/>
          <a:lstStyle/>
          <a:p>
            <a:endParaRPr lang="en-US"/>
          </a:p>
        </p:txBody>
      </p:sp>
      <p:sp>
        <p:nvSpPr>
          <p:cNvPr id="7" name="Pladsholder til sidefod 6">
            <a:extLst>
              <a:ext uri="{FF2B5EF4-FFF2-40B4-BE49-F238E27FC236}">
                <a16:creationId xmlns:a16="http://schemas.microsoft.com/office/drawing/2014/main" id="{CC26F43C-E7F3-4A04-AD93-9D5EB51C5269}"/>
              </a:ext>
            </a:extLst>
          </p:cNvPr>
          <p:cNvSpPr>
            <a:spLocks noGrp="1"/>
          </p:cNvSpPr>
          <p:nvPr>
            <p:ph type="ftr" sz="quarter" idx="16"/>
          </p:nvPr>
        </p:nvSpPr>
        <p:spPr>
          <a:xfrm>
            <a:off x="6915150" y="6172958"/>
            <a:ext cx="3341250" cy="352190"/>
          </a:xfrm>
        </p:spPr>
        <p:txBody>
          <a:bodyPr anchor="b">
            <a:normAutofit/>
          </a:bodyPr>
          <a:lstStyle/>
          <a:p>
            <a:pPr>
              <a:spcAft>
                <a:spcPts val="600"/>
              </a:spcAft>
            </a:pPr>
            <a:r>
              <a:rPr lang="en-GB"/>
              <a:t>Department of Marketing &amp; Management</a:t>
            </a:r>
          </a:p>
        </p:txBody>
      </p:sp>
      <p:sp>
        <p:nvSpPr>
          <p:cNvPr id="8" name="Pladsholder til slidenummer 7">
            <a:extLst>
              <a:ext uri="{FF2B5EF4-FFF2-40B4-BE49-F238E27FC236}">
                <a16:creationId xmlns:a16="http://schemas.microsoft.com/office/drawing/2014/main" id="{83C968B9-B1AA-432C-9DC8-B8ECA70CA961}"/>
              </a:ext>
            </a:extLst>
          </p:cNvPr>
          <p:cNvSpPr>
            <a:spLocks noGrp="1"/>
          </p:cNvSpPr>
          <p:nvPr>
            <p:ph type="sldNum" sz="quarter" idx="17"/>
          </p:nvPr>
        </p:nvSpPr>
        <p:spPr>
          <a:xfrm>
            <a:off x="410400" y="6393600"/>
            <a:ext cx="431400" cy="181889"/>
          </a:xfrm>
        </p:spPr>
        <p:txBody>
          <a:bodyPr anchor="t">
            <a:normAutofit/>
          </a:bodyPr>
          <a:lstStyle/>
          <a:p>
            <a:pPr>
              <a:spcAft>
                <a:spcPts val="600"/>
              </a:spcAft>
            </a:pPr>
            <a:fld id="{45D37B1E-C366-494F-A587-962AD9AABC83}" type="slidenum">
              <a:rPr lang="en-GB" smtClean="0"/>
              <a:pPr>
                <a:spcAft>
                  <a:spcPts val="600"/>
                </a:spcAft>
              </a:pPr>
              <a:t>22</a:t>
            </a:fld>
            <a:endParaRPr lang="en-GB"/>
          </a:p>
        </p:txBody>
      </p:sp>
      <p:sp>
        <p:nvSpPr>
          <p:cNvPr id="22" name="Content Placeholder 8">
            <a:extLst>
              <a:ext uri="{FF2B5EF4-FFF2-40B4-BE49-F238E27FC236}">
                <a16:creationId xmlns:a16="http://schemas.microsoft.com/office/drawing/2014/main" id="{61B36EC9-C307-49B3-B14E-1A412B6845DD}"/>
              </a:ext>
            </a:extLst>
          </p:cNvPr>
          <p:cNvSpPr>
            <a:spLocks noGrp="1"/>
          </p:cNvSpPr>
          <p:nvPr>
            <p:ph sz="quarter" idx="18"/>
          </p:nvPr>
        </p:nvSpPr>
        <p:spPr>
          <a:xfrm>
            <a:off x="863999" y="6067207"/>
            <a:ext cx="1651256" cy="442800"/>
          </a:xfrm>
        </p:spPr>
        <p:txBody>
          <a:bodyPr/>
          <a:lstStyle/>
          <a:p>
            <a:endParaRPr lang="en-US"/>
          </a:p>
        </p:txBody>
      </p:sp>
      <p:sp>
        <p:nvSpPr>
          <p:cNvPr id="6" name="Pladsholder til dato 5" hidden="1">
            <a:extLst>
              <a:ext uri="{FF2B5EF4-FFF2-40B4-BE49-F238E27FC236}">
                <a16:creationId xmlns:a16="http://schemas.microsoft.com/office/drawing/2014/main" id="{1C508E25-8705-4D2F-9945-6F54125037E7}"/>
              </a:ext>
            </a:extLst>
          </p:cNvPr>
          <p:cNvSpPr>
            <a:spLocks noGrp="1"/>
          </p:cNvSpPr>
          <p:nvPr>
            <p:ph type="dt" sz="half" idx="15"/>
          </p:nvPr>
        </p:nvSpPr>
        <p:spPr/>
        <p:txBody>
          <a:bodyPr/>
          <a:lstStyle/>
          <a:p>
            <a:pPr>
              <a:spcAft>
                <a:spcPts val="600"/>
              </a:spcAft>
            </a:pPr>
            <a:r>
              <a:rPr lang="en-GB"/>
              <a:t>20 June 2018</a:t>
            </a:r>
          </a:p>
        </p:txBody>
      </p:sp>
      <p:pic>
        <p:nvPicPr>
          <p:cNvPr id="16" name="Billede 15">
            <a:extLst>
              <a:ext uri="{FF2B5EF4-FFF2-40B4-BE49-F238E27FC236}">
                <a16:creationId xmlns:a16="http://schemas.microsoft.com/office/drawing/2014/main" id="{0079D07D-4FE7-46FD-831B-64F9E21E23F3}"/>
              </a:ext>
            </a:extLst>
          </p:cNvPr>
          <p:cNvPicPr>
            <a:picLocks noChangeAspect="1"/>
          </p:cNvPicPr>
          <p:nvPr/>
        </p:nvPicPr>
        <p:blipFill>
          <a:blip r:embed="rId2"/>
          <a:stretch>
            <a:fillRect/>
          </a:stretch>
        </p:blipFill>
        <p:spPr>
          <a:xfrm>
            <a:off x="3433703" y="3783815"/>
            <a:ext cx="4095796" cy="3028329"/>
          </a:xfrm>
          <a:prstGeom prst="rect">
            <a:avLst/>
          </a:prstGeom>
        </p:spPr>
      </p:pic>
      <p:pic>
        <p:nvPicPr>
          <p:cNvPr id="10" name="Billede 9">
            <a:extLst>
              <a:ext uri="{FF2B5EF4-FFF2-40B4-BE49-F238E27FC236}">
                <a16:creationId xmlns:a16="http://schemas.microsoft.com/office/drawing/2014/main" id="{4BD63C5E-21A7-42C8-B4FB-80CC5D1B43E3}"/>
              </a:ext>
            </a:extLst>
          </p:cNvPr>
          <p:cNvPicPr>
            <a:picLocks noChangeAspect="1"/>
          </p:cNvPicPr>
          <p:nvPr/>
        </p:nvPicPr>
        <p:blipFill>
          <a:blip r:embed="rId3"/>
          <a:stretch>
            <a:fillRect/>
          </a:stretch>
        </p:blipFill>
        <p:spPr>
          <a:xfrm>
            <a:off x="6710400" y="332852"/>
            <a:ext cx="5481600" cy="3579514"/>
          </a:xfrm>
          <a:prstGeom prst="rect">
            <a:avLst/>
          </a:prstGeom>
          <a:noFill/>
        </p:spPr>
      </p:pic>
    </p:spTree>
    <p:extLst>
      <p:ext uri="{BB962C8B-B14F-4D97-AF65-F5344CB8AC3E}">
        <p14:creationId xmlns:p14="http://schemas.microsoft.com/office/powerpoint/2010/main" val="2589617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86E085-0BCE-4573-A561-70AC30B53CF5}"/>
              </a:ext>
            </a:extLst>
          </p:cNvPr>
          <p:cNvSpPr>
            <a:spLocks noGrp="1"/>
          </p:cNvSpPr>
          <p:nvPr>
            <p:ph type="title"/>
          </p:nvPr>
        </p:nvSpPr>
        <p:spPr/>
        <p:txBody>
          <a:bodyPr/>
          <a:lstStyle/>
          <a:p>
            <a:r>
              <a:rPr lang="da-DK" dirty="0"/>
              <a:t>A </a:t>
            </a:r>
            <a:r>
              <a:rPr lang="da-DK" dirty="0" err="1"/>
              <a:t>luxurious</a:t>
            </a:r>
            <a:r>
              <a:rPr lang="da-DK" dirty="0"/>
              <a:t> and </a:t>
            </a:r>
            <a:r>
              <a:rPr lang="da-DK" dirty="0" err="1"/>
              <a:t>spectacular</a:t>
            </a:r>
            <a:r>
              <a:rPr lang="da-DK" dirty="0"/>
              <a:t> </a:t>
            </a:r>
            <a:r>
              <a:rPr lang="da-DK" dirty="0" err="1"/>
              <a:t>shortage</a:t>
            </a:r>
            <a:endParaRPr lang="da-DK" dirty="0"/>
          </a:p>
        </p:txBody>
      </p:sp>
      <p:pic>
        <p:nvPicPr>
          <p:cNvPr id="10" name="Pladsholder til indhold 9">
            <a:extLst>
              <a:ext uri="{FF2B5EF4-FFF2-40B4-BE49-F238E27FC236}">
                <a16:creationId xmlns:a16="http://schemas.microsoft.com/office/drawing/2014/main" id="{1F1D76B3-BE04-45D3-9686-8C2ED3F01C1D}"/>
              </a:ext>
            </a:extLst>
          </p:cNvPr>
          <p:cNvPicPr>
            <a:picLocks noGrp="1" noChangeAspect="1"/>
          </p:cNvPicPr>
          <p:nvPr>
            <p:ph idx="1"/>
          </p:nvPr>
        </p:nvPicPr>
        <p:blipFill>
          <a:blip r:embed="rId2"/>
          <a:stretch>
            <a:fillRect/>
          </a:stretch>
        </p:blipFill>
        <p:spPr>
          <a:xfrm>
            <a:off x="5917474" y="1666257"/>
            <a:ext cx="6274526" cy="3525486"/>
          </a:xfrm>
          <a:prstGeom prst="rect">
            <a:avLst/>
          </a:prstGeom>
        </p:spPr>
      </p:pic>
      <p:sp>
        <p:nvSpPr>
          <p:cNvPr id="5" name="Pladsholder til tekst 4">
            <a:extLst>
              <a:ext uri="{FF2B5EF4-FFF2-40B4-BE49-F238E27FC236}">
                <a16:creationId xmlns:a16="http://schemas.microsoft.com/office/drawing/2014/main" id="{982FD497-3AA4-455F-9F49-2ECE6A15DC01}"/>
              </a:ext>
            </a:extLst>
          </p:cNvPr>
          <p:cNvSpPr>
            <a:spLocks noGrp="1"/>
          </p:cNvSpPr>
          <p:nvPr>
            <p:ph type="body" sz="quarter" idx="14"/>
          </p:nvPr>
        </p:nvSpPr>
        <p:spPr/>
        <p:txBody>
          <a:bodyPr/>
          <a:lstStyle/>
          <a:p>
            <a:endParaRPr lang="da-DK"/>
          </a:p>
        </p:txBody>
      </p:sp>
      <p:sp>
        <p:nvSpPr>
          <p:cNvPr id="6" name="Pladsholder til dato 5">
            <a:extLst>
              <a:ext uri="{FF2B5EF4-FFF2-40B4-BE49-F238E27FC236}">
                <a16:creationId xmlns:a16="http://schemas.microsoft.com/office/drawing/2014/main" id="{DC9E7B3B-A816-4DFD-8F9F-7C1DCE44691E}"/>
              </a:ext>
            </a:extLst>
          </p:cNvPr>
          <p:cNvSpPr>
            <a:spLocks noGrp="1"/>
          </p:cNvSpPr>
          <p:nvPr>
            <p:ph type="dt" sz="half" idx="15"/>
          </p:nvPr>
        </p:nvSpPr>
        <p:spPr/>
        <p:txBody>
          <a:bodyPr/>
          <a:lstStyle/>
          <a:p>
            <a:r>
              <a:rPr lang="en-GB"/>
              <a:t>20 June 2018</a:t>
            </a:r>
            <a:endParaRPr lang="en-GB" dirty="0"/>
          </a:p>
        </p:txBody>
      </p:sp>
      <p:sp>
        <p:nvSpPr>
          <p:cNvPr id="7" name="Pladsholder til sidefod 6">
            <a:extLst>
              <a:ext uri="{FF2B5EF4-FFF2-40B4-BE49-F238E27FC236}">
                <a16:creationId xmlns:a16="http://schemas.microsoft.com/office/drawing/2014/main" id="{B6717FDB-0C3D-4B47-BC04-7626AE395AA8}"/>
              </a:ext>
            </a:extLst>
          </p:cNvPr>
          <p:cNvSpPr>
            <a:spLocks noGrp="1"/>
          </p:cNvSpPr>
          <p:nvPr>
            <p:ph type="ftr" sz="quarter" idx="16"/>
          </p:nvPr>
        </p:nvSpPr>
        <p:spPr/>
        <p:txBody>
          <a:bodyPr/>
          <a:lstStyle/>
          <a:p>
            <a:r>
              <a:rPr lang="en-GB"/>
              <a:t>Department of Marketing &amp; Management</a:t>
            </a:r>
            <a:endParaRPr lang="en-GB" dirty="0"/>
          </a:p>
        </p:txBody>
      </p:sp>
      <p:sp>
        <p:nvSpPr>
          <p:cNvPr id="8" name="Pladsholder til slidenummer 7">
            <a:extLst>
              <a:ext uri="{FF2B5EF4-FFF2-40B4-BE49-F238E27FC236}">
                <a16:creationId xmlns:a16="http://schemas.microsoft.com/office/drawing/2014/main" id="{BBF7C14F-D657-4488-9D79-3E6311D4F7C4}"/>
              </a:ext>
            </a:extLst>
          </p:cNvPr>
          <p:cNvSpPr>
            <a:spLocks noGrp="1"/>
          </p:cNvSpPr>
          <p:nvPr>
            <p:ph type="sldNum" sz="quarter" idx="17"/>
          </p:nvPr>
        </p:nvSpPr>
        <p:spPr/>
        <p:txBody>
          <a:bodyPr/>
          <a:lstStyle/>
          <a:p>
            <a:fld id="{45D37B1E-C366-494F-A587-962AD9AABC83}" type="slidenum">
              <a:rPr lang="en-GB" smtClean="0"/>
              <a:pPr/>
              <a:t>23</a:t>
            </a:fld>
            <a:endParaRPr lang="en-GB" dirty="0"/>
          </a:p>
        </p:txBody>
      </p:sp>
      <p:sp>
        <p:nvSpPr>
          <p:cNvPr id="9" name="Pladsholder til indhold 8">
            <a:extLst>
              <a:ext uri="{FF2B5EF4-FFF2-40B4-BE49-F238E27FC236}">
                <a16:creationId xmlns:a16="http://schemas.microsoft.com/office/drawing/2014/main" id="{03EC2286-904E-4A62-BF87-B0F5D86A3CD7}"/>
              </a:ext>
            </a:extLst>
          </p:cNvPr>
          <p:cNvSpPr>
            <a:spLocks noGrp="1"/>
          </p:cNvSpPr>
          <p:nvPr>
            <p:ph sz="quarter" idx="18"/>
          </p:nvPr>
        </p:nvSpPr>
        <p:spPr/>
        <p:txBody>
          <a:bodyPr/>
          <a:lstStyle/>
          <a:p>
            <a:endParaRPr lang="da-DK"/>
          </a:p>
        </p:txBody>
      </p:sp>
      <p:sp>
        <p:nvSpPr>
          <p:cNvPr id="11" name="Tekstfelt 10">
            <a:extLst>
              <a:ext uri="{FF2B5EF4-FFF2-40B4-BE49-F238E27FC236}">
                <a16:creationId xmlns:a16="http://schemas.microsoft.com/office/drawing/2014/main" id="{C4B213DC-F27E-40F2-9220-C0E990FBD5DA}"/>
              </a:ext>
            </a:extLst>
          </p:cNvPr>
          <p:cNvSpPr txBox="1"/>
          <p:nvPr/>
        </p:nvSpPr>
        <p:spPr>
          <a:xfrm>
            <a:off x="318141" y="2273369"/>
            <a:ext cx="5507074" cy="4062651"/>
          </a:xfrm>
          <a:prstGeom prst="rect">
            <a:avLst/>
          </a:prstGeom>
          <a:noFill/>
        </p:spPr>
        <p:txBody>
          <a:bodyPr wrap="square" lIns="0" tIns="0" rIns="0" bIns="0" rtlCol="0">
            <a:spAutoFit/>
          </a:bodyPr>
          <a:lstStyle/>
          <a:p>
            <a:r>
              <a:rPr lang="da-DK" sz="2400" b="1" dirty="0"/>
              <a:t>”Is </a:t>
            </a:r>
            <a:r>
              <a:rPr lang="da-DK" sz="2400" b="1" dirty="0" err="1"/>
              <a:t>growth</a:t>
            </a:r>
            <a:r>
              <a:rPr lang="da-DK" sz="2400" b="1" dirty="0"/>
              <a:t> </a:t>
            </a:r>
            <a:r>
              <a:rPr lang="da-DK" sz="2400" b="1" dirty="0" err="1"/>
              <a:t>egalitarian</a:t>
            </a:r>
            <a:r>
              <a:rPr lang="da-DK" sz="2400" b="1" dirty="0"/>
              <a:t> or </a:t>
            </a:r>
            <a:r>
              <a:rPr lang="da-DK" sz="2400" b="1" dirty="0" err="1"/>
              <a:t>inegalitarian</a:t>
            </a:r>
            <a:r>
              <a:rPr lang="da-DK" sz="2400" b="1" dirty="0"/>
              <a:t>?</a:t>
            </a:r>
          </a:p>
          <a:p>
            <a:r>
              <a:rPr lang="da-DK" sz="2400" b="1" dirty="0" err="1"/>
              <a:t>We</a:t>
            </a:r>
            <a:r>
              <a:rPr lang="da-DK" sz="2400" b="1" dirty="0"/>
              <a:t> </a:t>
            </a:r>
            <a:r>
              <a:rPr lang="da-DK" sz="2400" b="1" dirty="0" err="1"/>
              <a:t>would</a:t>
            </a:r>
            <a:r>
              <a:rPr lang="da-DK" sz="2400" b="1" dirty="0"/>
              <a:t> </a:t>
            </a:r>
            <a:r>
              <a:rPr lang="da-DK" sz="2400" b="1" dirty="0" err="1"/>
              <a:t>say</a:t>
            </a:r>
            <a:r>
              <a:rPr lang="da-DK" sz="2400" b="1" dirty="0"/>
              <a:t> </a:t>
            </a:r>
            <a:r>
              <a:rPr lang="da-DK" sz="2400" b="1" dirty="0" err="1"/>
              <a:t>that</a:t>
            </a:r>
            <a:r>
              <a:rPr lang="da-DK" sz="2400" b="1" dirty="0"/>
              <a:t> it is </a:t>
            </a:r>
            <a:r>
              <a:rPr lang="da-DK" sz="2400" b="1" dirty="0" err="1"/>
              <a:t>growth</a:t>
            </a:r>
            <a:r>
              <a:rPr lang="da-DK" sz="2400" b="1" dirty="0"/>
              <a:t> in </a:t>
            </a:r>
            <a:r>
              <a:rPr lang="da-DK" sz="2400" b="1" dirty="0" err="1"/>
              <a:t>itself</a:t>
            </a:r>
            <a:r>
              <a:rPr lang="da-DK" sz="2400" b="1" dirty="0"/>
              <a:t> </a:t>
            </a:r>
          </a:p>
          <a:p>
            <a:r>
              <a:rPr lang="da-DK" sz="2400" b="1" dirty="0" err="1"/>
              <a:t>which</a:t>
            </a:r>
            <a:r>
              <a:rPr lang="da-DK" sz="2400" b="1" dirty="0"/>
              <a:t> is a </a:t>
            </a:r>
            <a:r>
              <a:rPr lang="da-DK" sz="2400" b="1" dirty="0" err="1"/>
              <a:t>function</a:t>
            </a:r>
            <a:r>
              <a:rPr lang="da-DK" sz="2400" b="1" dirty="0"/>
              <a:t> of </a:t>
            </a:r>
            <a:r>
              <a:rPr lang="da-DK" sz="2400" b="1" dirty="0" err="1"/>
              <a:t>inequality</a:t>
            </a:r>
            <a:r>
              <a:rPr lang="da-DK" sz="2400" b="1" dirty="0"/>
              <a:t>. Growth is a </a:t>
            </a:r>
            <a:r>
              <a:rPr lang="da-DK" sz="2400" b="1" dirty="0" err="1"/>
              <a:t>necessity</a:t>
            </a:r>
            <a:r>
              <a:rPr lang="da-DK" sz="2400" b="1" dirty="0"/>
              <a:t> for the </a:t>
            </a:r>
            <a:r>
              <a:rPr lang="da-DK" sz="2400" b="1" dirty="0" err="1"/>
              <a:t>reproduction</a:t>
            </a:r>
            <a:r>
              <a:rPr lang="da-DK" sz="2400" b="1" dirty="0"/>
              <a:t> of the </a:t>
            </a:r>
            <a:r>
              <a:rPr lang="da-DK" sz="2400" b="1" dirty="0" err="1"/>
              <a:t>unequal</a:t>
            </a:r>
            <a:r>
              <a:rPr lang="da-DK" sz="2400" b="1" dirty="0"/>
              <a:t> social </a:t>
            </a:r>
            <a:r>
              <a:rPr lang="da-DK" sz="2400" b="1" dirty="0" err="1"/>
              <a:t>order</a:t>
            </a:r>
            <a:r>
              <a:rPr lang="da-DK" sz="2400" b="1" dirty="0"/>
              <a:t>, for the social </a:t>
            </a:r>
            <a:r>
              <a:rPr lang="da-DK" sz="2400" b="1" dirty="0" err="1"/>
              <a:t>structure</a:t>
            </a:r>
            <a:r>
              <a:rPr lang="da-DK" sz="2400" b="1" dirty="0"/>
              <a:t> of </a:t>
            </a:r>
            <a:r>
              <a:rPr lang="da-DK" sz="2400" b="1" dirty="0" err="1"/>
              <a:t>privilege</a:t>
            </a:r>
            <a:r>
              <a:rPr lang="da-DK" sz="2400" b="1" dirty="0"/>
              <a:t> and it </a:t>
            </a:r>
            <a:r>
              <a:rPr lang="da-DK" sz="2400" b="1" dirty="0" err="1"/>
              <a:t>produces</a:t>
            </a:r>
            <a:r>
              <a:rPr lang="da-DK" sz="2400" b="1" dirty="0"/>
              <a:t> and </a:t>
            </a:r>
            <a:r>
              <a:rPr lang="da-DK" sz="2400" b="1" dirty="0" err="1"/>
              <a:t>reproduces</a:t>
            </a:r>
            <a:r>
              <a:rPr lang="da-DK" sz="2400" b="1" dirty="0"/>
              <a:t> </a:t>
            </a:r>
            <a:r>
              <a:rPr lang="da-DK" sz="2400" b="1" dirty="0" err="1"/>
              <a:t>growth</a:t>
            </a:r>
            <a:r>
              <a:rPr lang="da-DK" sz="2400" b="1" dirty="0"/>
              <a:t> as a </a:t>
            </a:r>
            <a:r>
              <a:rPr lang="da-DK" sz="2400" b="1" dirty="0" err="1"/>
              <a:t>strategic</a:t>
            </a:r>
            <a:endParaRPr lang="da-DK" sz="2400" b="1" dirty="0"/>
          </a:p>
          <a:p>
            <a:r>
              <a:rPr lang="da-DK" sz="2400" b="1" dirty="0"/>
              <a:t>element” (SC p 92, </a:t>
            </a:r>
            <a:r>
              <a:rPr lang="da-DK" sz="2400" b="1" dirty="0" err="1"/>
              <a:t>orig</a:t>
            </a:r>
            <a:r>
              <a:rPr lang="da-DK" sz="2400" b="1" dirty="0"/>
              <a:t>.)</a:t>
            </a:r>
          </a:p>
          <a:p>
            <a:endParaRPr lang="da-DK" sz="2400" dirty="0"/>
          </a:p>
        </p:txBody>
      </p:sp>
    </p:spTree>
    <p:extLst>
      <p:ext uri="{BB962C8B-B14F-4D97-AF65-F5344CB8AC3E}">
        <p14:creationId xmlns:p14="http://schemas.microsoft.com/office/powerpoint/2010/main" val="1213913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1E2761-E672-4CC0-AD8C-752C5D9720D3}"/>
              </a:ext>
            </a:extLst>
          </p:cNvPr>
          <p:cNvSpPr>
            <a:spLocks noGrp="1"/>
          </p:cNvSpPr>
          <p:nvPr>
            <p:ph type="title"/>
          </p:nvPr>
        </p:nvSpPr>
        <p:spPr/>
        <p:txBody>
          <a:bodyPr/>
          <a:lstStyle/>
          <a:p>
            <a:r>
              <a:rPr lang="da-DK" dirty="0"/>
              <a:t>A simulation of the gift</a:t>
            </a:r>
          </a:p>
        </p:txBody>
      </p:sp>
      <p:sp>
        <p:nvSpPr>
          <p:cNvPr id="3" name="Pladsholder til indhold 2">
            <a:extLst>
              <a:ext uri="{FF2B5EF4-FFF2-40B4-BE49-F238E27FC236}">
                <a16:creationId xmlns:a16="http://schemas.microsoft.com/office/drawing/2014/main" id="{F9DEC058-9E4B-4877-AAB9-697DEDD23169}"/>
              </a:ext>
            </a:extLst>
          </p:cNvPr>
          <p:cNvSpPr>
            <a:spLocks noGrp="1"/>
          </p:cNvSpPr>
          <p:nvPr>
            <p:ph idx="1"/>
          </p:nvPr>
        </p:nvSpPr>
        <p:spPr>
          <a:xfrm>
            <a:off x="377748" y="1686417"/>
            <a:ext cx="5947200" cy="3852862"/>
          </a:xfrm>
        </p:spPr>
        <p:txBody>
          <a:bodyPr/>
          <a:lstStyle/>
          <a:p>
            <a:r>
              <a:rPr lang="da-DK" sz="2400" dirty="0"/>
              <a:t>In a </a:t>
            </a:r>
            <a:r>
              <a:rPr lang="da-DK" sz="2400" dirty="0" err="1"/>
              <a:t>growth</a:t>
            </a:r>
            <a:r>
              <a:rPr lang="da-DK" sz="2400" dirty="0"/>
              <a:t> society it is the </a:t>
            </a:r>
            <a:r>
              <a:rPr lang="da-DK" sz="2400" dirty="0" err="1"/>
              <a:t>needs</a:t>
            </a:r>
            <a:r>
              <a:rPr lang="da-DK" sz="2400" dirty="0"/>
              <a:t> for </a:t>
            </a:r>
            <a:r>
              <a:rPr lang="da-DK" sz="2400" dirty="0" err="1"/>
              <a:t>growth</a:t>
            </a:r>
            <a:r>
              <a:rPr lang="da-DK" sz="2400" dirty="0"/>
              <a:t> </a:t>
            </a:r>
            <a:r>
              <a:rPr lang="da-DK" sz="2400" dirty="0" err="1"/>
              <a:t>that</a:t>
            </a:r>
            <a:r>
              <a:rPr lang="da-DK" sz="2400" dirty="0"/>
              <a:t> causes an </a:t>
            </a:r>
            <a:r>
              <a:rPr lang="da-DK" sz="2400" dirty="0" err="1"/>
              <a:t>endless</a:t>
            </a:r>
            <a:r>
              <a:rPr lang="da-DK" sz="2400" dirty="0"/>
              <a:t> </a:t>
            </a:r>
            <a:r>
              <a:rPr lang="da-DK" sz="2400" dirty="0" err="1"/>
              <a:t>insurrection</a:t>
            </a:r>
            <a:r>
              <a:rPr lang="da-DK" sz="2400" dirty="0"/>
              <a:t> of </a:t>
            </a:r>
            <a:r>
              <a:rPr lang="da-DK" sz="2400" dirty="0" err="1"/>
              <a:t>needs</a:t>
            </a:r>
            <a:r>
              <a:rPr lang="da-DK" sz="2400" dirty="0"/>
              <a:t> (SC p. 109)</a:t>
            </a:r>
          </a:p>
          <a:p>
            <a:endParaRPr lang="da-DK" sz="2400" dirty="0"/>
          </a:p>
          <a:p>
            <a:r>
              <a:rPr lang="da-DK" sz="2400" dirty="0" err="1"/>
              <a:t>What</a:t>
            </a:r>
            <a:r>
              <a:rPr lang="da-DK" sz="2400" dirty="0"/>
              <a:t> is </a:t>
            </a:r>
            <a:r>
              <a:rPr lang="da-DK" sz="2400" dirty="0" err="1"/>
              <a:t>simulated</a:t>
            </a:r>
            <a:r>
              <a:rPr lang="da-DK" sz="2400" dirty="0"/>
              <a:t> is </a:t>
            </a:r>
            <a:r>
              <a:rPr lang="da-DK" sz="2400" dirty="0" err="1"/>
              <a:t>both</a:t>
            </a:r>
            <a:r>
              <a:rPr lang="da-DK" sz="2400" dirty="0"/>
              <a:t> the </a:t>
            </a:r>
            <a:r>
              <a:rPr lang="da-DK" sz="2400" dirty="0" err="1"/>
              <a:t>abundance</a:t>
            </a:r>
            <a:r>
              <a:rPr lang="da-DK" sz="2400" dirty="0"/>
              <a:t> and the (</a:t>
            </a:r>
            <a:r>
              <a:rPr lang="da-DK" sz="2400" dirty="0" err="1"/>
              <a:t>consumer</a:t>
            </a:r>
            <a:r>
              <a:rPr lang="da-DK" sz="2400" dirty="0"/>
              <a:t>) </a:t>
            </a:r>
            <a:r>
              <a:rPr lang="da-DK" sz="2400" dirty="0" err="1"/>
              <a:t>freedom</a:t>
            </a:r>
            <a:endParaRPr lang="da-DK" sz="2400" dirty="0"/>
          </a:p>
          <a:p>
            <a:endParaRPr lang="da-DK" sz="2400" dirty="0"/>
          </a:p>
          <a:p>
            <a:r>
              <a:rPr lang="da-DK" sz="2400" dirty="0"/>
              <a:t>But…</a:t>
            </a:r>
          </a:p>
          <a:p>
            <a:r>
              <a:rPr lang="da-DK" sz="2400" dirty="0"/>
              <a:t>The </a:t>
            </a:r>
            <a:r>
              <a:rPr lang="da-DK" sz="2400" dirty="0" err="1"/>
              <a:t>consumer</a:t>
            </a:r>
            <a:r>
              <a:rPr lang="da-DK" sz="2400" dirty="0"/>
              <a:t> </a:t>
            </a:r>
            <a:r>
              <a:rPr lang="da-DK" sz="2400" dirty="0" err="1"/>
              <a:t>fiest</a:t>
            </a:r>
            <a:r>
              <a:rPr lang="da-DK" sz="2400" dirty="0"/>
              <a:t> is </a:t>
            </a:r>
            <a:r>
              <a:rPr lang="da-DK" sz="2400" dirty="0" err="1"/>
              <a:t>only</a:t>
            </a:r>
            <a:r>
              <a:rPr lang="da-DK" sz="2400" dirty="0"/>
              <a:t> a </a:t>
            </a:r>
            <a:r>
              <a:rPr lang="da-DK" sz="2400" dirty="0" err="1"/>
              <a:t>decor</a:t>
            </a:r>
            <a:r>
              <a:rPr lang="da-DK" sz="2400" dirty="0"/>
              <a:t> but as </a:t>
            </a:r>
            <a:r>
              <a:rPr lang="da-DK" sz="2400" dirty="0" err="1"/>
              <a:t>such</a:t>
            </a:r>
            <a:r>
              <a:rPr lang="da-DK" sz="2400" dirty="0"/>
              <a:t> it is real, </a:t>
            </a:r>
            <a:r>
              <a:rPr lang="da-DK" sz="2400" dirty="0" err="1"/>
              <a:t>neither</a:t>
            </a:r>
            <a:r>
              <a:rPr lang="da-DK" sz="2400" dirty="0"/>
              <a:t> more nor </a:t>
            </a:r>
            <a:r>
              <a:rPr lang="da-DK" sz="2400" dirty="0" err="1"/>
              <a:t>less</a:t>
            </a:r>
            <a:r>
              <a:rPr lang="da-DK" sz="2400" dirty="0"/>
              <a:t> </a:t>
            </a:r>
            <a:r>
              <a:rPr lang="da-DK" sz="2400" dirty="0" err="1"/>
              <a:t>than</a:t>
            </a:r>
            <a:r>
              <a:rPr lang="da-DK" sz="2400" dirty="0"/>
              <a:t> </a:t>
            </a:r>
            <a:r>
              <a:rPr lang="da-DK" sz="2400" dirty="0" err="1"/>
              <a:t>its</a:t>
            </a:r>
            <a:r>
              <a:rPr lang="da-DK" sz="2400" dirty="0"/>
              <a:t> </a:t>
            </a:r>
            <a:r>
              <a:rPr lang="da-DK" sz="2400" dirty="0" err="1"/>
              <a:t>opposite</a:t>
            </a:r>
            <a:endParaRPr lang="da-DK" sz="2400" dirty="0"/>
          </a:p>
          <a:p>
            <a:endParaRPr lang="da-DK" sz="2400" dirty="0"/>
          </a:p>
          <a:p>
            <a:endParaRPr lang="da-DK" sz="2400" dirty="0"/>
          </a:p>
        </p:txBody>
      </p:sp>
      <p:pic>
        <p:nvPicPr>
          <p:cNvPr id="10" name="Pladsholder til billede 9">
            <a:extLst>
              <a:ext uri="{FF2B5EF4-FFF2-40B4-BE49-F238E27FC236}">
                <a16:creationId xmlns:a16="http://schemas.microsoft.com/office/drawing/2014/main" id="{E0606E58-0FEC-4143-BCD2-55C40E866449}"/>
              </a:ext>
            </a:extLst>
          </p:cNvPr>
          <p:cNvPicPr>
            <a:picLocks noGrp="1" noChangeAspect="1"/>
          </p:cNvPicPr>
          <p:nvPr>
            <p:ph type="pic" sz="quarter" idx="13"/>
          </p:nvPr>
        </p:nvPicPr>
        <p:blipFill>
          <a:blip r:embed="rId2"/>
          <a:srcRect l="13364" r="13364"/>
          <a:stretch>
            <a:fillRect/>
          </a:stretch>
        </p:blipFill>
        <p:spPr>
          <a:prstGeom prst="rect">
            <a:avLst/>
          </a:prstGeom>
        </p:spPr>
      </p:pic>
      <p:sp>
        <p:nvSpPr>
          <p:cNvPr id="5" name="Pladsholder til tekst 4">
            <a:extLst>
              <a:ext uri="{FF2B5EF4-FFF2-40B4-BE49-F238E27FC236}">
                <a16:creationId xmlns:a16="http://schemas.microsoft.com/office/drawing/2014/main" id="{864954E8-870B-428F-982E-1DF426619BF8}"/>
              </a:ext>
            </a:extLst>
          </p:cNvPr>
          <p:cNvSpPr>
            <a:spLocks noGrp="1"/>
          </p:cNvSpPr>
          <p:nvPr>
            <p:ph type="body" sz="quarter" idx="14"/>
          </p:nvPr>
        </p:nvSpPr>
        <p:spPr/>
        <p:txBody>
          <a:bodyPr/>
          <a:lstStyle/>
          <a:p>
            <a:endParaRPr lang="da-DK"/>
          </a:p>
        </p:txBody>
      </p:sp>
      <p:sp>
        <p:nvSpPr>
          <p:cNvPr id="6" name="Pladsholder til dato 5">
            <a:extLst>
              <a:ext uri="{FF2B5EF4-FFF2-40B4-BE49-F238E27FC236}">
                <a16:creationId xmlns:a16="http://schemas.microsoft.com/office/drawing/2014/main" id="{25D27940-2E45-443D-BC35-880F6DC5C904}"/>
              </a:ext>
            </a:extLst>
          </p:cNvPr>
          <p:cNvSpPr>
            <a:spLocks noGrp="1"/>
          </p:cNvSpPr>
          <p:nvPr>
            <p:ph type="dt" sz="half" idx="15"/>
          </p:nvPr>
        </p:nvSpPr>
        <p:spPr/>
        <p:txBody>
          <a:bodyPr/>
          <a:lstStyle/>
          <a:p>
            <a:r>
              <a:rPr lang="en-GB"/>
              <a:t>20 June 2018</a:t>
            </a:r>
            <a:endParaRPr lang="en-GB" dirty="0"/>
          </a:p>
        </p:txBody>
      </p:sp>
      <p:sp>
        <p:nvSpPr>
          <p:cNvPr id="7" name="Pladsholder til sidefod 6">
            <a:extLst>
              <a:ext uri="{FF2B5EF4-FFF2-40B4-BE49-F238E27FC236}">
                <a16:creationId xmlns:a16="http://schemas.microsoft.com/office/drawing/2014/main" id="{B8910DF8-105E-4E7A-A0BA-14823BC078B8}"/>
              </a:ext>
            </a:extLst>
          </p:cNvPr>
          <p:cNvSpPr>
            <a:spLocks noGrp="1"/>
          </p:cNvSpPr>
          <p:nvPr>
            <p:ph type="ftr" sz="quarter" idx="16"/>
          </p:nvPr>
        </p:nvSpPr>
        <p:spPr/>
        <p:txBody>
          <a:bodyPr/>
          <a:lstStyle/>
          <a:p>
            <a:r>
              <a:rPr lang="en-GB"/>
              <a:t>Department of Marketing &amp; Management</a:t>
            </a:r>
            <a:endParaRPr lang="en-GB" dirty="0"/>
          </a:p>
        </p:txBody>
      </p:sp>
      <p:sp>
        <p:nvSpPr>
          <p:cNvPr id="8" name="Pladsholder til slidenummer 7">
            <a:extLst>
              <a:ext uri="{FF2B5EF4-FFF2-40B4-BE49-F238E27FC236}">
                <a16:creationId xmlns:a16="http://schemas.microsoft.com/office/drawing/2014/main" id="{FD9D2B22-C30F-41A7-B08D-322A0D9A0EC8}"/>
              </a:ext>
            </a:extLst>
          </p:cNvPr>
          <p:cNvSpPr>
            <a:spLocks noGrp="1"/>
          </p:cNvSpPr>
          <p:nvPr>
            <p:ph type="sldNum" sz="quarter" idx="17"/>
          </p:nvPr>
        </p:nvSpPr>
        <p:spPr/>
        <p:txBody>
          <a:bodyPr/>
          <a:lstStyle/>
          <a:p>
            <a:fld id="{45D37B1E-C366-494F-A587-962AD9AABC83}" type="slidenum">
              <a:rPr lang="en-GB" smtClean="0"/>
              <a:pPr/>
              <a:t>24</a:t>
            </a:fld>
            <a:endParaRPr lang="en-GB" dirty="0"/>
          </a:p>
        </p:txBody>
      </p:sp>
      <p:sp>
        <p:nvSpPr>
          <p:cNvPr id="9" name="Pladsholder til indhold 8">
            <a:extLst>
              <a:ext uri="{FF2B5EF4-FFF2-40B4-BE49-F238E27FC236}">
                <a16:creationId xmlns:a16="http://schemas.microsoft.com/office/drawing/2014/main" id="{07B72B90-4924-4975-A93E-D4B00337D34E}"/>
              </a:ext>
            </a:extLst>
          </p:cNvPr>
          <p:cNvSpPr>
            <a:spLocks noGrp="1"/>
          </p:cNvSpPr>
          <p:nvPr>
            <p:ph sz="quarter" idx="18"/>
          </p:nvPr>
        </p:nvSpPr>
        <p:spPr/>
        <p:txBody>
          <a:bodyPr/>
          <a:lstStyle/>
          <a:p>
            <a:endParaRPr lang="da-DK"/>
          </a:p>
        </p:txBody>
      </p:sp>
    </p:spTree>
    <p:extLst>
      <p:ext uri="{BB962C8B-B14F-4D97-AF65-F5344CB8AC3E}">
        <p14:creationId xmlns:p14="http://schemas.microsoft.com/office/powerpoint/2010/main" val="3338411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8E711373-01CD-41E6-8E09-13899AEF7C8F}"/>
              </a:ext>
            </a:extLst>
          </p:cNvPr>
          <p:cNvSpPr>
            <a:spLocks noGrp="1"/>
          </p:cNvSpPr>
          <p:nvPr>
            <p:ph type="title"/>
          </p:nvPr>
        </p:nvSpPr>
        <p:spPr/>
        <p:txBody>
          <a:bodyPr/>
          <a:lstStyle/>
          <a:p>
            <a:r>
              <a:rPr lang="da-DK" dirty="0"/>
              <a:t>A </a:t>
            </a:r>
            <a:r>
              <a:rPr lang="da-DK" dirty="0" err="1"/>
              <a:t>few</a:t>
            </a:r>
            <a:r>
              <a:rPr lang="da-DK" dirty="0"/>
              <a:t> </a:t>
            </a:r>
            <a:r>
              <a:rPr lang="da-DK" dirty="0" err="1"/>
              <a:t>key</a:t>
            </a:r>
            <a:r>
              <a:rPr lang="da-DK" dirty="0"/>
              <a:t> terms from the </a:t>
            </a:r>
            <a:r>
              <a:rPr lang="da-DK" dirty="0" err="1"/>
              <a:t>later</a:t>
            </a:r>
            <a:r>
              <a:rPr lang="da-DK" dirty="0"/>
              <a:t> Baudrillard</a:t>
            </a:r>
          </a:p>
        </p:txBody>
      </p:sp>
      <p:sp>
        <p:nvSpPr>
          <p:cNvPr id="11" name="Pladsholder til indhold 10">
            <a:extLst>
              <a:ext uri="{FF2B5EF4-FFF2-40B4-BE49-F238E27FC236}">
                <a16:creationId xmlns:a16="http://schemas.microsoft.com/office/drawing/2014/main" id="{EC74813A-2FAD-4689-B24D-6BE037773206}"/>
              </a:ext>
            </a:extLst>
          </p:cNvPr>
          <p:cNvSpPr>
            <a:spLocks noGrp="1"/>
          </p:cNvSpPr>
          <p:nvPr>
            <p:ph idx="1"/>
          </p:nvPr>
        </p:nvSpPr>
        <p:spPr/>
        <p:txBody>
          <a:bodyPr/>
          <a:lstStyle/>
          <a:p>
            <a:pPr marL="342900" indent="-342900">
              <a:buFont typeface="Wingdings" panose="05000000000000000000" pitchFamily="2" charset="2"/>
              <a:buChar char="q"/>
            </a:pPr>
            <a:r>
              <a:rPr lang="da-DK" sz="3200" dirty="0"/>
              <a:t> </a:t>
            </a:r>
            <a:r>
              <a:rPr lang="da-DK" sz="3200" dirty="0" err="1"/>
              <a:t>Seduction</a:t>
            </a:r>
            <a:endParaRPr lang="da-DK" sz="3200" dirty="0"/>
          </a:p>
          <a:p>
            <a:pPr marL="342900" indent="-342900">
              <a:buFont typeface="Wingdings" panose="05000000000000000000" pitchFamily="2" charset="2"/>
              <a:buChar char="q"/>
            </a:pPr>
            <a:r>
              <a:rPr lang="da-DK" sz="3200" dirty="0"/>
              <a:t> </a:t>
            </a:r>
            <a:r>
              <a:rPr lang="da-DK" sz="3200" dirty="0" err="1"/>
              <a:t>Ecstacy</a:t>
            </a:r>
            <a:endParaRPr lang="da-DK" sz="3200" dirty="0"/>
          </a:p>
          <a:p>
            <a:pPr marL="342900" indent="-342900">
              <a:buFont typeface="Wingdings" panose="05000000000000000000" pitchFamily="2" charset="2"/>
              <a:buChar char="q"/>
            </a:pPr>
            <a:r>
              <a:rPr lang="da-DK" sz="3200" dirty="0"/>
              <a:t> Scene and </a:t>
            </a:r>
            <a:r>
              <a:rPr lang="da-DK" sz="3200" dirty="0" err="1"/>
              <a:t>obscene</a:t>
            </a:r>
            <a:endParaRPr lang="da-DK" sz="3200" dirty="0"/>
          </a:p>
          <a:p>
            <a:pPr marL="342900" indent="-342900">
              <a:buFont typeface="Wingdings" panose="05000000000000000000" pitchFamily="2" charset="2"/>
              <a:buChar char="q"/>
            </a:pPr>
            <a:r>
              <a:rPr lang="da-DK" sz="3200" dirty="0"/>
              <a:t> The </a:t>
            </a:r>
            <a:r>
              <a:rPr lang="da-DK" sz="3200" dirty="0" err="1"/>
              <a:t>transparency</a:t>
            </a:r>
            <a:r>
              <a:rPr lang="da-DK" sz="3200" dirty="0"/>
              <a:t> of </a:t>
            </a:r>
            <a:r>
              <a:rPr lang="da-DK" sz="3200" dirty="0" err="1"/>
              <a:t>evil</a:t>
            </a:r>
            <a:endParaRPr lang="da-DK" sz="3200" dirty="0"/>
          </a:p>
          <a:p>
            <a:pPr marL="342900" indent="-342900">
              <a:buFont typeface="Wingdings" panose="05000000000000000000" pitchFamily="2" charset="2"/>
              <a:buChar char="q"/>
            </a:pPr>
            <a:endParaRPr lang="da-DK" sz="3200" dirty="0"/>
          </a:p>
          <a:p>
            <a:pPr marL="342900" indent="-342900">
              <a:buFont typeface="Wingdings" panose="05000000000000000000" pitchFamily="2" charset="2"/>
              <a:buChar char="q"/>
            </a:pPr>
            <a:endParaRPr lang="da-DK" sz="3200" dirty="0"/>
          </a:p>
        </p:txBody>
      </p:sp>
      <p:sp>
        <p:nvSpPr>
          <p:cNvPr id="6" name="Pladsholder til dato 5">
            <a:extLst>
              <a:ext uri="{FF2B5EF4-FFF2-40B4-BE49-F238E27FC236}">
                <a16:creationId xmlns:a16="http://schemas.microsoft.com/office/drawing/2014/main" id="{2D9C029A-BFE6-4A5F-93D9-85E42947E443}"/>
              </a:ext>
            </a:extLst>
          </p:cNvPr>
          <p:cNvSpPr>
            <a:spLocks noGrp="1"/>
          </p:cNvSpPr>
          <p:nvPr>
            <p:ph type="dt" sz="half" idx="10"/>
          </p:nvPr>
        </p:nvSpPr>
        <p:spPr/>
        <p:txBody>
          <a:bodyPr/>
          <a:lstStyle/>
          <a:p>
            <a:r>
              <a:rPr lang="en-GB"/>
              <a:t>20 June 2018</a:t>
            </a:r>
            <a:endParaRPr lang="en-GB" dirty="0"/>
          </a:p>
        </p:txBody>
      </p:sp>
      <p:sp>
        <p:nvSpPr>
          <p:cNvPr id="8" name="Pladsholder til slidenummer 7">
            <a:extLst>
              <a:ext uri="{FF2B5EF4-FFF2-40B4-BE49-F238E27FC236}">
                <a16:creationId xmlns:a16="http://schemas.microsoft.com/office/drawing/2014/main" id="{F6171244-CFB8-4F11-8245-569C3ECD6F10}"/>
              </a:ext>
            </a:extLst>
          </p:cNvPr>
          <p:cNvSpPr>
            <a:spLocks noGrp="1"/>
          </p:cNvSpPr>
          <p:nvPr>
            <p:ph type="sldNum" sz="quarter" idx="12"/>
          </p:nvPr>
        </p:nvSpPr>
        <p:spPr/>
        <p:txBody>
          <a:bodyPr/>
          <a:lstStyle/>
          <a:p>
            <a:fld id="{45D37B1E-C366-494F-A587-962AD9AABC83}" type="slidenum">
              <a:rPr lang="en-GB" smtClean="0"/>
              <a:pPr/>
              <a:t>25</a:t>
            </a:fld>
            <a:endParaRPr lang="en-GB" dirty="0"/>
          </a:p>
        </p:txBody>
      </p:sp>
      <p:sp>
        <p:nvSpPr>
          <p:cNvPr id="12" name="Pladsholder til indhold 11">
            <a:extLst>
              <a:ext uri="{FF2B5EF4-FFF2-40B4-BE49-F238E27FC236}">
                <a16:creationId xmlns:a16="http://schemas.microsoft.com/office/drawing/2014/main" id="{2C07EACF-43DB-44D2-8A0D-0F0141E6E0E9}"/>
              </a:ext>
            </a:extLst>
          </p:cNvPr>
          <p:cNvSpPr>
            <a:spLocks noGrp="1"/>
          </p:cNvSpPr>
          <p:nvPr>
            <p:ph sz="quarter" idx="13"/>
          </p:nvPr>
        </p:nvSpPr>
        <p:spPr/>
        <p:txBody>
          <a:bodyPr/>
          <a:lstStyle/>
          <a:p>
            <a:endParaRPr lang="da-DK"/>
          </a:p>
        </p:txBody>
      </p:sp>
      <p:sp>
        <p:nvSpPr>
          <p:cNvPr id="7" name="Pladsholder til sidefod 6">
            <a:extLst>
              <a:ext uri="{FF2B5EF4-FFF2-40B4-BE49-F238E27FC236}">
                <a16:creationId xmlns:a16="http://schemas.microsoft.com/office/drawing/2014/main" id="{980C6059-5479-4D68-AC0D-23BF3DFA3AC6}"/>
              </a:ext>
            </a:extLst>
          </p:cNvPr>
          <p:cNvSpPr>
            <a:spLocks noGrp="1"/>
          </p:cNvSpPr>
          <p:nvPr>
            <p:ph type="ftr" sz="quarter" idx="4294967295"/>
          </p:nvPr>
        </p:nvSpPr>
        <p:spPr>
          <a:xfrm>
            <a:off x="8850313" y="6172200"/>
            <a:ext cx="3341687" cy="352425"/>
          </a:xfrm>
        </p:spPr>
        <p:txBody>
          <a:bodyPr/>
          <a:lstStyle/>
          <a:p>
            <a:r>
              <a:rPr lang="en-GB"/>
              <a:t>Department of Marketing &amp; Management</a:t>
            </a:r>
            <a:endParaRPr lang="en-GB" dirty="0"/>
          </a:p>
        </p:txBody>
      </p:sp>
    </p:spTree>
    <p:extLst>
      <p:ext uri="{BB962C8B-B14F-4D97-AF65-F5344CB8AC3E}">
        <p14:creationId xmlns:p14="http://schemas.microsoft.com/office/powerpoint/2010/main" val="3145440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ABACA9-FA25-4904-ADD4-A7E1219A2A6B}"/>
              </a:ext>
            </a:extLst>
          </p:cNvPr>
          <p:cNvSpPr>
            <a:spLocks noGrp="1"/>
          </p:cNvSpPr>
          <p:nvPr>
            <p:ph type="title"/>
          </p:nvPr>
        </p:nvSpPr>
        <p:spPr/>
        <p:txBody>
          <a:bodyPr/>
          <a:lstStyle/>
          <a:p>
            <a:r>
              <a:rPr lang="da-DK" dirty="0"/>
              <a:t>On </a:t>
            </a:r>
            <a:r>
              <a:rPr lang="da-DK" dirty="0" err="1"/>
              <a:t>Seduction</a:t>
            </a:r>
            <a:r>
              <a:rPr lang="da-DK" dirty="0"/>
              <a:t> (1979)</a:t>
            </a:r>
          </a:p>
        </p:txBody>
      </p:sp>
      <p:sp>
        <p:nvSpPr>
          <p:cNvPr id="3" name="Pladsholder til indhold 2">
            <a:extLst>
              <a:ext uri="{FF2B5EF4-FFF2-40B4-BE49-F238E27FC236}">
                <a16:creationId xmlns:a16="http://schemas.microsoft.com/office/drawing/2014/main" id="{AF2CF44F-4C9A-44CF-89A6-B31AA7C499E1}"/>
              </a:ext>
            </a:extLst>
          </p:cNvPr>
          <p:cNvSpPr>
            <a:spLocks noGrp="1"/>
          </p:cNvSpPr>
          <p:nvPr>
            <p:ph idx="1"/>
          </p:nvPr>
        </p:nvSpPr>
        <p:spPr/>
        <p:txBody>
          <a:bodyPr/>
          <a:lstStyle/>
          <a:p>
            <a:pPr marL="342900" indent="-342900">
              <a:buFont typeface="Wingdings" panose="05000000000000000000" pitchFamily="2" charset="2"/>
              <a:buChar char="q"/>
            </a:pPr>
            <a:r>
              <a:rPr lang="da-DK" dirty="0" err="1"/>
              <a:t>Seduction</a:t>
            </a:r>
            <a:r>
              <a:rPr lang="da-DK" dirty="0"/>
              <a:t> </a:t>
            </a:r>
            <a:r>
              <a:rPr lang="da-DK" dirty="0" err="1"/>
              <a:t>represents</a:t>
            </a:r>
            <a:r>
              <a:rPr lang="da-DK" dirty="0"/>
              <a:t> the </a:t>
            </a:r>
            <a:r>
              <a:rPr lang="da-DK" dirty="0" err="1"/>
              <a:t>mastering</a:t>
            </a:r>
            <a:r>
              <a:rPr lang="da-DK" dirty="0"/>
              <a:t> of the </a:t>
            </a:r>
            <a:r>
              <a:rPr lang="da-DK" dirty="0" err="1"/>
              <a:t>symbolic</a:t>
            </a:r>
            <a:r>
              <a:rPr lang="da-DK" dirty="0"/>
              <a:t> </a:t>
            </a:r>
            <a:r>
              <a:rPr lang="da-DK" dirty="0" err="1"/>
              <a:t>universe</a:t>
            </a:r>
            <a:r>
              <a:rPr lang="da-DK" dirty="0"/>
              <a:t> as </a:t>
            </a:r>
            <a:r>
              <a:rPr lang="da-DK" dirty="0" err="1"/>
              <a:t>opposed</a:t>
            </a:r>
            <a:r>
              <a:rPr lang="da-DK" dirty="0"/>
              <a:t> to power </a:t>
            </a:r>
            <a:r>
              <a:rPr lang="da-DK" dirty="0" err="1"/>
              <a:t>which</a:t>
            </a:r>
            <a:r>
              <a:rPr lang="da-DK" dirty="0"/>
              <a:t> </a:t>
            </a:r>
            <a:r>
              <a:rPr lang="da-DK" dirty="0" err="1"/>
              <a:t>represents</a:t>
            </a:r>
            <a:r>
              <a:rPr lang="da-DK" dirty="0"/>
              <a:t> the </a:t>
            </a:r>
            <a:r>
              <a:rPr lang="da-DK" dirty="0" err="1"/>
              <a:t>mastering</a:t>
            </a:r>
            <a:r>
              <a:rPr lang="da-DK" dirty="0"/>
              <a:t> of the real”</a:t>
            </a:r>
          </a:p>
          <a:p>
            <a:pPr marL="342900" indent="-342900">
              <a:buFont typeface="Wingdings" panose="05000000000000000000" pitchFamily="2" charset="2"/>
              <a:buChar char="q"/>
            </a:pPr>
            <a:r>
              <a:rPr lang="da-DK" dirty="0"/>
              <a:t>The immanent power of </a:t>
            </a:r>
            <a:r>
              <a:rPr lang="da-DK" dirty="0" err="1"/>
              <a:t>seduction</a:t>
            </a:r>
            <a:r>
              <a:rPr lang="da-DK" dirty="0"/>
              <a:t> is </a:t>
            </a:r>
            <a:r>
              <a:rPr lang="da-DK" dirty="0" err="1"/>
              <a:t>exactly</a:t>
            </a:r>
            <a:r>
              <a:rPr lang="da-DK" dirty="0"/>
              <a:t> the removal of </a:t>
            </a:r>
            <a:r>
              <a:rPr lang="da-DK" dirty="0" err="1"/>
              <a:t>everything</a:t>
            </a:r>
            <a:r>
              <a:rPr lang="da-DK" dirty="0"/>
              <a:t> from </a:t>
            </a:r>
            <a:r>
              <a:rPr lang="da-DK" dirty="0" err="1"/>
              <a:t>its</a:t>
            </a:r>
            <a:r>
              <a:rPr lang="da-DK" dirty="0"/>
              <a:t> </a:t>
            </a:r>
            <a:r>
              <a:rPr lang="da-DK" dirty="0" err="1"/>
              <a:t>truth</a:t>
            </a:r>
            <a:r>
              <a:rPr lang="da-DK" dirty="0"/>
              <a:t> and </a:t>
            </a:r>
            <a:r>
              <a:rPr lang="da-DK" dirty="0" err="1"/>
              <a:t>throw</a:t>
            </a:r>
            <a:r>
              <a:rPr lang="da-DK" dirty="0"/>
              <a:t> it back </a:t>
            </a:r>
            <a:r>
              <a:rPr lang="da-DK" dirty="0" err="1"/>
              <a:t>into</a:t>
            </a:r>
            <a:r>
              <a:rPr lang="da-DK" dirty="0"/>
              <a:t> </a:t>
            </a:r>
            <a:r>
              <a:rPr lang="da-DK" dirty="0" err="1"/>
              <a:t>play</a:t>
            </a:r>
            <a:r>
              <a:rPr lang="da-DK" dirty="0"/>
              <a:t>, the pure </a:t>
            </a:r>
            <a:r>
              <a:rPr lang="da-DK" dirty="0" err="1"/>
              <a:t>Schein</a:t>
            </a:r>
            <a:r>
              <a:rPr lang="da-DK" dirty="0"/>
              <a:t> of </a:t>
            </a:r>
            <a:r>
              <a:rPr lang="da-DK" dirty="0" err="1"/>
              <a:t>play</a:t>
            </a:r>
            <a:r>
              <a:rPr lang="da-DK" dirty="0"/>
              <a:t>, </a:t>
            </a:r>
            <a:r>
              <a:rPr lang="da-DK" dirty="0" err="1"/>
              <a:t>which</a:t>
            </a:r>
            <a:r>
              <a:rPr lang="da-DK" dirty="0"/>
              <a:t> is </a:t>
            </a:r>
            <a:r>
              <a:rPr lang="da-DK" dirty="0" err="1"/>
              <a:t>directly</a:t>
            </a:r>
            <a:r>
              <a:rPr lang="da-DK" dirty="0"/>
              <a:t> </a:t>
            </a:r>
            <a:r>
              <a:rPr lang="da-DK" dirty="0" err="1"/>
              <a:t>linked</a:t>
            </a:r>
            <a:r>
              <a:rPr lang="da-DK" dirty="0"/>
              <a:t> to the </a:t>
            </a:r>
            <a:r>
              <a:rPr lang="da-DK" dirty="0" err="1"/>
              <a:t>strategy</a:t>
            </a:r>
            <a:r>
              <a:rPr lang="da-DK" dirty="0"/>
              <a:t> of </a:t>
            </a:r>
            <a:r>
              <a:rPr lang="da-DK" dirty="0" err="1"/>
              <a:t>appearances</a:t>
            </a:r>
            <a:endParaRPr lang="da-DK" dirty="0"/>
          </a:p>
          <a:p>
            <a:pPr marL="702900" lvl="1" indent="-342900">
              <a:buFont typeface="Wingdings" panose="05000000000000000000" pitchFamily="2" charset="2"/>
              <a:buChar char="q"/>
            </a:pPr>
            <a:r>
              <a:rPr lang="da-DK" dirty="0" err="1"/>
              <a:t>Seduction</a:t>
            </a:r>
            <a:r>
              <a:rPr lang="da-DK" dirty="0"/>
              <a:t> – the </a:t>
            </a:r>
            <a:r>
              <a:rPr lang="da-DK" dirty="0" err="1"/>
              <a:t>opposite</a:t>
            </a:r>
            <a:r>
              <a:rPr lang="da-DK" dirty="0"/>
              <a:t> of </a:t>
            </a:r>
            <a:r>
              <a:rPr lang="da-DK" dirty="0" err="1"/>
              <a:t>production</a:t>
            </a:r>
            <a:endParaRPr lang="da-DK" dirty="0"/>
          </a:p>
          <a:p>
            <a:pPr marL="342900" indent="-342900">
              <a:buFont typeface="Wingdings" panose="05000000000000000000" pitchFamily="2" charset="2"/>
              <a:buChar char="q"/>
            </a:pPr>
            <a:endParaRPr lang="da-DK" dirty="0"/>
          </a:p>
          <a:p>
            <a:pPr marL="342900" indent="-342900">
              <a:buFont typeface="Wingdings" panose="05000000000000000000" pitchFamily="2" charset="2"/>
              <a:buChar char="q"/>
            </a:pPr>
            <a:r>
              <a:rPr lang="da-DK" dirty="0"/>
              <a:t>The </a:t>
            </a:r>
            <a:r>
              <a:rPr lang="da-DK" dirty="0" err="1"/>
              <a:t>ironic</a:t>
            </a:r>
            <a:r>
              <a:rPr lang="da-DK" dirty="0"/>
              <a:t> </a:t>
            </a:r>
            <a:r>
              <a:rPr lang="da-DK" dirty="0" err="1"/>
              <a:t>destiny</a:t>
            </a:r>
            <a:r>
              <a:rPr lang="da-DK" dirty="0"/>
              <a:t> of the </a:t>
            </a:r>
            <a:r>
              <a:rPr lang="da-DK" dirty="0" err="1"/>
              <a:t>seducer</a:t>
            </a:r>
            <a:r>
              <a:rPr lang="da-DK" dirty="0"/>
              <a:t> – the </a:t>
            </a:r>
            <a:r>
              <a:rPr lang="da-DK" dirty="0" err="1"/>
              <a:t>first</a:t>
            </a:r>
            <a:r>
              <a:rPr lang="da-DK" dirty="0"/>
              <a:t> </a:t>
            </a:r>
            <a:r>
              <a:rPr lang="da-DK" dirty="0" err="1"/>
              <a:t>victim</a:t>
            </a:r>
            <a:r>
              <a:rPr lang="da-DK" dirty="0"/>
              <a:t> of </a:t>
            </a:r>
            <a:r>
              <a:rPr lang="da-DK" dirty="0" err="1"/>
              <a:t>seduction</a:t>
            </a:r>
            <a:r>
              <a:rPr lang="da-DK" dirty="0"/>
              <a:t> (from Kierkegaard)</a:t>
            </a:r>
          </a:p>
          <a:p>
            <a:pPr marL="342900" indent="-342900">
              <a:buFont typeface="Wingdings" panose="05000000000000000000" pitchFamily="2" charset="2"/>
              <a:buChar char="q"/>
            </a:pPr>
            <a:endParaRPr lang="da-DK" dirty="0"/>
          </a:p>
          <a:p>
            <a:pPr marL="342900" indent="-342900">
              <a:buFont typeface="Wingdings" panose="05000000000000000000" pitchFamily="2" charset="2"/>
              <a:buChar char="q"/>
            </a:pPr>
            <a:r>
              <a:rPr lang="da-DK" dirty="0"/>
              <a:t>The </a:t>
            </a:r>
            <a:r>
              <a:rPr lang="da-DK" dirty="0" err="1"/>
              <a:t>degradation</a:t>
            </a:r>
            <a:r>
              <a:rPr lang="da-DK" dirty="0"/>
              <a:t> of game to </a:t>
            </a:r>
            <a:r>
              <a:rPr lang="da-DK" dirty="0" err="1"/>
              <a:t>function</a:t>
            </a:r>
            <a:r>
              <a:rPr lang="da-DK" dirty="0"/>
              <a:t> – the ”</a:t>
            </a:r>
            <a:r>
              <a:rPr lang="da-DK" dirty="0" err="1"/>
              <a:t>cold</a:t>
            </a:r>
            <a:r>
              <a:rPr lang="da-DK" dirty="0"/>
              <a:t>” </a:t>
            </a:r>
            <a:r>
              <a:rPr lang="da-DK" dirty="0" err="1"/>
              <a:t>seduction</a:t>
            </a:r>
            <a:r>
              <a:rPr lang="da-DK" dirty="0"/>
              <a:t> of </a:t>
            </a:r>
            <a:r>
              <a:rPr lang="da-DK" dirty="0" err="1"/>
              <a:t>contemproary</a:t>
            </a:r>
            <a:r>
              <a:rPr lang="da-DK" dirty="0"/>
              <a:t> </a:t>
            </a:r>
            <a:r>
              <a:rPr lang="da-DK" dirty="0" err="1"/>
              <a:t>markets</a:t>
            </a:r>
            <a:r>
              <a:rPr lang="da-DK" dirty="0"/>
              <a:t>/</a:t>
            </a:r>
            <a:r>
              <a:rPr lang="da-DK" dirty="0" err="1"/>
              <a:t>fashions</a:t>
            </a:r>
            <a:endParaRPr lang="da-DK" dirty="0"/>
          </a:p>
        </p:txBody>
      </p:sp>
      <p:sp>
        <p:nvSpPr>
          <p:cNvPr id="4" name="Pladsholder til dato 3">
            <a:extLst>
              <a:ext uri="{FF2B5EF4-FFF2-40B4-BE49-F238E27FC236}">
                <a16:creationId xmlns:a16="http://schemas.microsoft.com/office/drawing/2014/main" id="{89535DEF-F0AD-4BEE-9F07-281D878A26D8}"/>
              </a:ext>
            </a:extLst>
          </p:cNvPr>
          <p:cNvSpPr>
            <a:spLocks noGrp="1"/>
          </p:cNvSpPr>
          <p:nvPr>
            <p:ph type="dt" sz="half" idx="10"/>
          </p:nvPr>
        </p:nvSpPr>
        <p:spPr/>
        <p:txBody>
          <a:bodyPr/>
          <a:lstStyle/>
          <a:p>
            <a:pPr>
              <a:defRPr/>
            </a:pPr>
            <a:fld id="{4A25E71E-EA7F-40D5-BFB5-8C250079991C}" type="datetime1">
              <a:rPr lang="en-US" altLang="en-US" smtClean="0"/>
              <a:pPr>
                <a:defRPr/>
              </a:pPr>
              <a:t>11/12/2021</a:t>
            </a:fld>
            <a:endParaRPr lang="en-US" altLang="en-US"/>
          </a:p>
        </p:txBody>
      </p:sp>
      <p:sp>
        <p:nvSpPr>
          <p:cNvPr id="5" name="Pladsholder til sidefod 4">
            <a:extLst>
              <a:ext uri="{FF2B5EF4-FFF2-40B4-BE49-F238E27FC236}">
                <a16:creationId xmlns:a16="http://schemas.microsoft.com/office/drawing/2014/main" id="{802BFCC2-81FA-4D75-8F70-2C6A24CAAD6F}"/>
              </a:ext>
            </a:extLst>
          </p:cNvPr>
          <p:cNvSpPr>
            <a:spLocks noGrp="1"/>
          </p:cNvSpPr>
          <p:nvPr>
            <p:ph type="ftr" sz="quarter" idx="11"/>
          </p:nvPr>
        </p:nvSpPr>
        <p:spPr/>
        <p:txBody>
          <a:bodyPr/>
          <a:lstStyle/>
          <a:p>
            <a:pPr>
              <a:defRPr/>
            </a:pPr>
            <a:endParaRPr lang="en-US" altLang="en-US"/>
          </a:p>
        </p:txBody>
      </p:sp>
      <p:sp>
        <p:nvSpPr>
          <p:cNvPr id="6" name="Pladsholder til slidenummer 5">
            <a:extLst>
              <a:ext uri="{FF2B5EF4-FFF2-40B4-BE49-F238E27FC236}">
                <a16:creationId xmlns:a16="http://schemas.microsoft.com/office/drawing/2014/main" id="{8D153E2A-CE4A-4190-A1F7-2E86BEEB828D}"/>
              </a:ext>
            </a:extLst>
          </p:cNvPr>
          <p:cNvSpPr>
            <a:spLocks noGrp="1"/>
          </p:cNvSpPr>
          <p:nvPr>
            <p:ph type="sldNum" sz="quarter" idx="12"/>
          </p:nvPr>
        </p:nvSpPr>
        <p:spPr/>
        <p:txBody>
          <a:bodyPr/>
          <a:lstStyle/>
          <a:p>
            <a:fld id="{B35783B1-DEAE-4049-BEB3-7E5D2B27EFEC}" type="slidenum">
              <a:rPr lang="en-US" altLang="en-US" smtClean="0"/>
              <a:pPr/>
              <a:t>26</a:t>
            </a:fld>
            <a:endParaRPr lang="en-US" altLang="en-US"/>
          </a:p>
        </p:txBody>
      </p:sp>
    </p:spTree>
    <p:extLst>
      <p:ext uri="{BB962C8B-B14F-4D97-AF65-F5344CB8AC3E}">
        <p14:creationId xmlns:p14="http://schemas.microsoft.com/office/powerpoint/2010/main" val="1120582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6CD653-9669-4897-B4F3-ED163B0ECAB0}"/>
              </a:ext>
            </a:extLst>
          </p:cNvPr>
          <p:cNvSpPr>
            <a:spLocks noGrp="1"/>
          </p:cNvSpPr>
          <p:nvPr>
            <p:ph type="title"/>
          </p:nvPr>
        </p:nvSpPr>
        <p:spPr/>
        <p:txBody>
          <a:bodyPr/>
          <a:lstStyle/>
          <a:p>
            <a:r>
              <a:rPr lang="da-DK" dirty="0" err="1"/>
              <a:t>Ecstacies</a:t>
            </a:r>
            <a:endParaRPr lang="da-DK" dirty="0"/>
          </a:p>
        </p:txBody>
      </p:sp>
      <p:sp>
        <p:nvSpPr>
          <p:cNvPr id="3" name="Pladsholder til indhold 2">
            <a:extLst>
              <a:ext uri="{FF2B5EF4-FFF2-40B4-BE49-F238E27FC236}">
                <a16:creationId xmlns:a16="http://schemas.microsoft.com/office/drawing/2014/main" id="{D569ED13-BFC6-4F75-9C04-0D046F8D43F5}"/>
              </a:ext>
            </a:extLst>
          </p:cNvPr>
          <p:cNvSpPr>
            <a:spLocks noGrp="1"/>
          </p:cNvSpPr>
          <p:nvPr>
            <p:ph idx="1"/>
          </p:nvPr>
        </p:nvSpPr>
        <p:spPr/>
        <p:txBody>
          <a:bodyPr/>
          <a:lstStyle/>
          <a:p>
            <a:pPr marL="342900" indent="-342900">
              <a:buFont typeface="Wingdings" panose="05000000000000000000" pitchFamily="2" charset="2"/>
              <a:buChar char="q"/>
            </a:pPr>
            <a:r>
              <a:rPr lang="da-DK" dirty="0" err="1"/>
              <a:t>Utilization</a:t>
            </a:r>
            <a:r>
              <a:rPr lang="da-DK" dirty="0"/>
              <a:t> – the age of </a:t>
            </a:r>
            <a:r>
              <a:rPr lang="da-DK" dirty="0" err="1"/>
              <a:t>economization</a:t>
            </a:r>
            <a:endParaRPr lang="da-DK" dirty="0"/>
          </a:p>
          <a:p>
            <a:pPr marL="342900" indent="-342900">
              <a:buFont typeface="Wingdings" panose="05000000000000000000" pitchFamily="2" charset="2"/>
              <a:buChar char="q"/>
            </a:pPr>
            <a:r>
              <a:rPr lang="da-DK" dirty="0" err="1"/>
              <a:t>Commodification</a:t>
            </a:r>
            <a:r>
              <a:rPr lang="da-DK" dirty="0"/>
              <a:t> – the age of </a:t>
            </a:r>
            <a:r>
              <a:rPr lang="da-DK" dirty="0" err="1"/>
              <a:t>industrialization</a:t>
            </a:r>
            <a:endParaRPr lang="da-DK" dirty="0"/>
          </a:p>
          <a:p>
            <a:pPr marL="342900" indent="-342900">
              <a:buFont typeface="Wingdings" panose="05000000000000000000" pitchFamily="2" charset="2"/>
              <a:buChar char="q"/>
            </a:pPr>
            <a:r>
              <a:rPr lang="da-DK" dirty="0" err="1"/>
              <a:t>Communication</a:t>
            </a:r>
            <a:r>
              <a:rPr lang="da-DK" dirty="0"/>
              <a:t> – the age of </a:t>
            </a:r>
            <a:r>
              <a:rPr lang="da-DK" dirty="0" err="1"/>
              <a:t>marketization</a:t>
            </a:r>
            <a:endParaRPr lang="da-DK" dirty="0"/>
          </a:p>
          <a:p>
            <a:pPr marL="342900" indent="-342900">
              <a:buFont typeface="Wingdings" panose="05000000000000000000" pitchFamily="2" charset="2"/>
              <a:buChar char="q"/>
            </a:pPr>
            <a:endParaRPr lang="da-DK" dirty="0"/>
          </a:p>
          <a:p>
            <a:pPr marL="342900" indent="-342900">
              <a:buFont typeface="Wingdings" panose="05000000000000000000" pitchFamily="2" charset="2"/>
              <a:buChar char="q"/>
            </a:pPr>
            <a:r>
              <a:rPr lang="da-DK" dirty="0"/>
              <a:t>Fashion is the </a:t>
            </a:r>
            <a:r>
              <a:rPr lang="da-DK" dirty="0" err="1"/>
              <a:t>ecstacy</a:t>
            </a:r>
            <a:r>
              <a:rPr lang="da-DK" dirty="0"/>
              <a:t> of the </a:t>
            </a:r>
            <a:r>
              <a:rPr lang="da-DK" dirty="0" err="1"/>
              <a:t>beautiful</a:t>
            </a:r>
            <a:endParaRPr lang="da-DK" dirty="0"/>
          </a:p>
          <a:p>
            <a:pPr marL="342900" indent="-342900">
              <a:buFont typeface="Wingdings" panose="05000000000000000000" pitchFamily="2" charset="2"/>
              <a:buChar char="q"/>
            </a:pPr>
            <a:r>
              <a:rPr lang="da-DK" dirty="0"/>
              <a:t>The simulation is the ecstasy of the real</a:t>
            </a:r>
          </a:p>
          <a:p>
            <a:pPr marL="342900" indent="-342900">
              <a:buFont typeface="Wingdings" panose="05000000000000000000" pitchFamily="2" charset="2"/>
              <a:buChar char="q"/>
            </a:pPr>
            <a:r>
              <a:rPr lang="da-DK" dirty="0"/>
              <a:t>Marketing and </a:t>
            </a:r>
            <a:r>
              <a:rPr lang="da-DK" dirty="0" err="1"/>
              <a:t>consumption</a:t>
            </a:r>
            <a:r>
              <a:rPr lang="da-DK" dirty="0"/>
              <a:t> as the </a:t>
            </a:r>
            <a:r>
              <a:rPr lang="da-DK" dirty="0" err="1"/>
              <a:t>ecstacy</a:t>
            </a:r>
            <a:r>
              <a:rPr lang="da-DK" dirty="0"/>
              <a:t> of the sign (the brand)</a:t>
            </a:r>
          </a:p>
          <a:p>
            <a:pPr marL="342900" indent="-342900">
              <a:buFont typeface="Wingdings" panose="05000000000000000000" pitchFamily="2" charset="2"/>
              <a:buChar char="q"/>
            </a:pPr>
            <a:endParaRPr lang="da-DK" dirty="0"/>
          </a:p>
          <a:p>
            <a:pPr marL="342900" indent="-342900">
              <a:buFont typeface="Wingdings" panose="05000000000000000000" pitchFamily="2" charset="2"/>
              <a:buChar char="q"/>
            </a:pPr>
            <a:endParaRPr lang="da-DK" dirty="0"/>
          </a:p>
          <a:p>
            <a:pPr marL="342900" indent="-342900">
              <a:buFont typeface="Wingdings" panose="05000000000000000000" pitchFamily="2" charset="2"/>
              <a:buChar char="q"/>
            </a:pPr>
            <a:endParaRPr lang="da-DK" dirty="0"/>
          </a:p>
        </p:txBody>
      </p:sp>
      <p:sp>
        <p:nvSpPr>
          <p:cNvPr id="4" name="Pladsholder til dato 3">
            <a:extLst>
              <a:ext uri="{FF2B5EF4-FFF2-40B4-BE49-F238E27FC236}">
                <a16:creationId xmlns:a16="http://schemas.microsoft.com/office/drawing/2014/main" id="{633346D7-3185-4FCB-8EE6-B9CC36D9495C}"/>
              </a:ext>
            </a:extLst>
          </p:cNvPr>
          <p:cNvSpPr>
            <a:spLocks noGrp="1"/>
          </p:cNvSpPr>
          <p:nvPr>
            <p:ph type="dt" sz="half" idx="10"/>
          </p:nvPr>
        </p:nvSpPr>
        <p:spPr/>
        <p:txBody>
          <a:bodyPr/>
          <a:lstStyle/>
          <a:p>
            <a:pPr>
              <a:defRPr/>
            </a:pPr>
            <a:fld id="{4A25E71E-EA7F-40D5-BFB5-8C250079991C}" type="datetime1">
              <a:rPr lang="en-US" altLang="en-US" smtClean="0"/>
              <a:pPr>
                <a:defRPr/>
              </a:pPr>
              <a:t>11/12/2021</a:t>
            </a:fld>
            <a:endParaRPr lang="en-US" altLang="en-US"/>
          </a:p>
        </p:txBody>
      </p:sp>
      <p:sp>
        <p:nvSpPr>
          <p:cNvPr id="5" name="Pladsholder til sidefod 4">
            <a:extLst>
              <a:ext uri="{FF2B5EF4-FFF2-40B4-BE49-F238E27FC236}">
                <a16:creationId xmlns:a16="http://schemas.microsoft.com/office/drawing/2014/main" id="{13E79B3F-B8C9-4E88-952E-7BC6A36F843A}"/>
              </a:ext>
            </a:extLst>
          </p:cNvPr>
          <p:cNvSpPr>
            <a:spLocks noGrp="1"/>
          </p:cNvSpPr>
          <p:nvPr>
            <p:ph type="ftr" sz="quarter" idx="11"/>
          </p:nvPr>
        </p:nvSpPr>
        <p:spPr/>
        <p:txBody>
          <a:bodyPr/>
          <a:lstStyle/>
          <a:p>
            <a:pPr>
              <a:defRPr/>
            </a:pPr>
            <a:endParaRPr lang="en-US" altLang="en-US"/>
          </a:p>
        </p:txBody>
      </p:sp>
      <p:sp>
        <p:nvSpPr>
          <p:cNvPr id="6" name="Pladsholder til slidenummer 5">
            <a:extLst>
              <a:ext uri="{FF2B5EF4-FFF2-40B4-BE49-F238E27FC236}">
                <a16:creationId xmlns:a16="http://schemas.microsoft.com/office/drawing/2014/main" id="{4428D9FA-5607-44EE-B06A-1E829D4963DF}"/>
              </a:ext>
            </a:extLst>
          </p:cNvPr>
          <p:cNvSpPr>
            <a:spLocks noGrp="1"/>
          </p:cNvSpPr>
          <p:nvPr>
            <p:ph type="sldNum" sz="quarter" idx="12"/>
          </p:nvPr>
        </p:nvSpPr>
        <p:spPr/>
        <p:txBody>
          <a:bodyPr/>
          <a:lstStyle/>
          <a:p>
            <a:fld id="{B35783B1-DEAE-4049-BEB3-7E5D2B27EFEC}" type="slidenum">
              <a:rPr lang="en-US" altLang="en-US" smtClean="0"/>
              <a:pPr/>
              <a:t>27</a:t>
            </a:fld>
            <a:endParaRPr lang="en-US" altLang="en-US"/>
          </a:p>
        </p:txBody>
      </p:sp>
    </p:spTree>
    <p:extLst>
      <p:ext uri="{BB962C8B-B14F-4D97-AF65-F5344CB8AC3E}">
        <p14:creationId xmlns:p14="http://schemas.microsoft.com/office/powerpoint/2010/main" val="1499429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B315C-80B8-4AD0-90CB-8DFD8D0D2652}"/>
              </a:ext>
            </a:extLst>
          </p:cNvPr>
          <p:cNvSpPr>
            <a:spLocks noGrp="1"/>
          </p:cNvSpPr>
          <p:nvPr>
            <p:ph type="title"/>
          </p:nvPr>
        </p:nvSpPr>
        <p:spPr/>
        <p:txBody>
          <a:bodyPr/>
          <a:lstStyle/>
          <a:p>
            <a:r>
              <a:rPr lang="da-DK" dirty="0"/>
              <a:t>Scene and </a:t>
            </a:r>
            <a:r>
              <a:rPr lang="da-DK" dirty="0" err="1"/>
              <a:t>obscene</a:t>
            </a:r>
            <a:r>
              <a:rPr lang="da-DK" dirty="0"/>
              <a:t>…</a:t>
            </a:r>
          </a:p>
        </p:txBody>
      </p:sp>
      <p:sp>
        <p:nvSpPr>
          <p:cNvPr id="3" name="Pladsholder til indhold 2">
            <a:extLst>
              <a:ext uri="{FF2B5EF4-FFF2-40B4-BE49-F238E27FC236}">
                <a16:creationId xmlns:a16="http://schemas.microsoft.com/office/drawing/2014/main" id="{48C8E16D-06D9-4C25-96EF-1F30125E625A}"/>
              </a:ext>
            </a:extLst>
          </p:cNvPr>
          <p:cNvSpPr>
            <a:spLocks noGrp="1"/>
          </p:cNvSpPr>
          <p:nvPr>
            <p:ph idx="1"/>
          </p:nvPr>
        </p:nvSpPr>
        <p:spPr/>
        <p:txBody>
          <a:bodyPr/>
          <a:lstStyle/>
          <a:p>
            <a:pPr marL="0" lvl="1" indent="0">
              <a:buNone/>
            </a:pPr>
            <a:r>
              <a:rPr lang="da-DK" dirty="0"/>
              <a:t>”Or, la </a:t>
            </a:r>
            <a:r>
              <a:rPr lang="da-DK" dirty="0" err="1"/>
              <a:t>culture</a:t>
            </a:r>
            <a:r>
              <a:rPr lang="da-DK" dirty="0"/>
              <a:t> </a:t>
            </a:r>
            <a:r>
              <a:rPr lang="da-DK" dirty="0" err="1"/>
              <a:t>n’a</a:t>
            </a:r>
            <a:r>
              <a:rPr lang="da-DK" dirty="0"/>
              <a:t> </a:t>
            </a:r>
            <a:r>
              <a:rPr lang="da-DK" dirty="0" err="1"/>
              <a:t>jamais</a:t>
            </a:r>
            <a:r>
              <a:rPr lang="da-DK" dirty="0"/>
              <a:t> </a:t>
            </a:r>
            <a:r>
              <a:rPr lang="da-DK" dirty="0" err="1"/>
              <a:t>été</a:t>
            </a:r>
            <a:r>
              <a:rPr lang="da-DK" dirty="0"/>
              <a:t> </a:t>
            </a:r>
            <a:r>
              <a:rPr lang="da-DK" dirty="0" err="1"/>
              <a:t>que</a:t>
            </a:r>
            <a:r>
              <a:rPr lang="da-DK" dirty="0"/>
              <a:t> </a:t>
            </a:r>
            <a:r>
              <a:rPr lang="da-DK" dirty="0" err="1"/>
              <a:t>cela</a:t>
            </a:r>
            <a:r>
              <a:rPr lang="da-DK" dirty="0"/>
              <a:t>: le partage </a:t>
            </a:r>
            <a:r>
              <a:rPr lang="da-DK" dirty="0" err="1"/>
              <a:t>collectif</a:t>
            </a:r>
            <a:r>
              <a:rPr lang="da-DK" dirty="0"/>
              <a:t> des </a:t>
            </a:r>
            <a:r>
              <a:rPr lang="da-DK" dirty="0" err="1"/>
              <a:t>simulacres</a:t>
            </a:r>
            <a:r>
              <a:rPr lang="da-DK" dirty="0"/>
              <a:t>, </a:t>
            </a:r>
            <a:r>
              <a:rPr lang="da-DK" dirty="0" err="1"/>
              <a:t>auquel</a:t>
            </a:r>
            <a:r>
              <a:rPr lang="da-DK" dirty="0"/>
              <a:t> </a:t>
            </a:r>
            <a:r>
              <a:rPr lang="da-DK" dirty="0" err="1"/>
              <a:t>s’oppose</a:t>
            </a:r>
            <a:r>
              <a:rPr lang="da-DK" dirty="0"/>
              <a:t> </a:t>
            </a:r>
            <a:r>
              <a:rPr lang="da-DK" dirty="0" err="1"/>
              <a:t>aujourd’hui</a:t>
            </a:r>
            <a:r>
              <a:rPr lang="da-DK" dirty="0"/>
              <a:t> </a:t>
            </a:r>
            <a:r>
              <a:rPr lang="da-DK" dirty="0" err="1"/>
              <a:t>pour</a:t>
            </a:r>
            <a:r>
              <a:rPr lang="da-DK" dirty="0"/>
              <a:t> nous le partage </a:t>
            </a:r>
            <a:r>
              <a:rPr lang="da-DK" dirty="0" err="1"/>
              <a:t>forcé</a:t>
            </a:r>
            <a:r>
              <a:rPr lang="da-DK" dirty="0"/>
              <a:t> du </a:t>
            </a:r>
            <a:r>
              <a:rPr lang="da-DK" dirty="0" err="1"/>
              <a:t>réel</a:t>
            </a:r>
            <a:r>
              <a:rPr lang="da-DK" dirty="0"/>
              <a:t> et du sens. La </a:t>
            </a:r>
            <a:r>
              <a:rPr lang="da-DK" dirty="0" err="1"/>
              <a:t>seule</a:t>
            </a:r>
            <a:r>
              <a:rPr lang="da-DK" dirty="0"/>
              <a:t> </a:t>
            </a:r>
            <a:r>
              <a:rPr lang="da-DK" dirty="0" err="1"/>
              <a:t>souveraineté</a:t>
            </a:r>
            <a:r>
              <a:rPr lang="da-DK" dirty="0"/>
              <a:t> </a:t>
            </a:r>
            <a:r>
              <a:rPr lang="da-DK" dirty="0" err="1"/>
              <a:t>est</a:t>
            </a:r>
            <a:r>
              <a:rPr lang="da-DK" dirty="0"/>
              <a:t> dans la </a:t>
            </a:r>
            <a:r>
              <a:rPr lang="da-DK" dirty="0" err="1"/>
              <a:t>maîtrise</a:t>
            </a:r>
            <a:r>
              <a:rPr lang="da-DK" dirty="0"/>
              <a:t> des </a:t>
            </a:r>
            <a:r>
              <a:rPr lang="da-DK" dirty="0" err="1"/>
              <a:t>apparences</a:t>
            </a:r>
            <a:r>
              <a:rPr lang="da-DK" dirty="0"/>
              <a:t>, la </a:t>
            </a:r>
            <a:r>
              <a:rPr lang="da-DK" dirty="0" err="1"/>
              <a:t>seule</a:t>
            </a:r>
            <a:r>
              <a:rPr lang="da-DK" dirty="0"/>
              <a:t> </a:t>
            </a:r>
            <a:r>
              <a:rPr lang="da-DK" dirty="0" err="1"/>
              <a:t>complicité</a:t>
            </a:r>
            <a:r>
              <a:rPr lang="da-DK" dirty="0"/>
              <a:t> </a:t>
            </a:r>
            <a:r>
              <a:rPr lang="da-DK" dirty="0" err="1"/>
              <a:t>est</a:t>
            </a:r>
            <a:r>
              <a:rPr lang="da-DK" dirty="0"/>
              <a:t> dans le partage </a:t>
            </a:r>
            <a:r>
              <a:rPr lang="da-DK" dirty="0" err="1"/>
              <a:t>collectif</a:t>
            </a:r>
            <a:r>
              <a:rPr lang="da-DK" dirty="0"/>
              <a:t> de </a:t>
            </a:r>
            <a:r>
              <a:rPr lang="da-DK" dirty="0" err="1"/>
              <a:t>l’illusion</a:t>
            </a:r>
            <a:r>
              <a:rPr lang="da-DK" dirty="0"/>
              <a:t> et du </a:t>
            </a:r>
            <a:r>
              <a:rPr lang="da-DK" dirty="0" err="1"/>
              <a:t>secret</a:t>
            </a:r>
            <a:r>
              <a:rPr lang="da-DK" dirty="0"/>
              <a:t>.</a:t>
            </a:r>
          </a:p>
          <a:p>
            <a:pPr marL="0" lvl="1" indent="0">
              <a:buNone/>
            </a:pPr>
            <a:r>
              <a:rPr lang="da-DK" dirty="0"/>
              <a:t>Tout ce </a:t>
            </a:r>
            <a:r>
              <a:rPr lang="da-DK" dirty="0" err="1"/>
              <a:t>qui</a:t>
            </a:r>
            <a:r>
              <a:rPr lang="da-DK" dirty="0"/>
              <a:t> </a:t>
            </a:r>
            <a:r>
              <a:rPr lang="da-DK" dirty="0" err="1"/>
              <a:t>oublie</a:t>
            </a:r>
            <a:r>
              <a:rPr lang="da-DK" dirty="0"/>
              <a:t> </a:t>
            </a:r>
            <a:r>
              <a:rPr lang="da-DK" dirty="0" err="1"/>
              <a:t>cette</a:t>
            </a:r>
            <a:r>
              <a:rPr lang="da-DK" dirty="0"/>
              <a:t> </a:t>
            </a:r>
            <a:r>
              <a:rPr lang="da-DK" dirty="0" err="1"/>
              <a:t>scène</a:t>
            </a:r>
            <a:r>
              <a:rPr lang="da-DK" dirty="0"/>
              <a:t> et </a:t>
            </a:r>
            <a:r>
              <a:rPr lang="da-DK" dirty="0" err="1"/>
              <a:t>cette</a:t>
            </a:r>
            <a:r>
              <a:rPr lang="da-DK" dirty="0"/>
              <a:t> </a:t>
            </a:r>
            <a:r>
              <a:rPr lang="da-DK" dirty="0" err="1"/>
              <a:t>maîtrise</a:t>
            </a:r>
            <a:r>
              <a:rPr lang="da-DK" dirty="0"/>
              <a:t> de </a:t>
            </a:r>
            <a:r>
              <a:rPr lang="da-DK" dirty="0" err="1"/>
              <a:t>l’illusion</a:t>
            </a:r>
            <a:r>
              <a:rPr lang="da-DK" dirty="0"/>
              <a:t> </a:t>
            </a:r>
            <a:r>
              <a:rPr lang="da-DK" dirty="0" err="1"/>
              <a:t>pour</a:t>
            </a:r>
            <a:r>
              <a:rPr lang="da-DK" dirty="0"/>
              <a:t> verser dans la simple </a:t>
            </a:r>
            <a:r>
              <a:rPr lang="da-DK" dirty="0" err="1"/>
              <a:t>hypothèse</a:t>
            </a:r>
            <a:r>
              <a:rPr lang="da-DK" dirty="0"/>
              <a:t> et </a:t>
            </a:r>
            <a:r>
              <a:rPr lang="da-DK" dirty="0" err="1"/>
              <a:t>maîtrise</a:t>
            </a:r>
            <a:r>
              <a:rPr lang="da-DK" dirty="0"/>
              <a:t> du </a:t>
            </a:r>
            <a:r>
              <a:rPr lang="da-DK" dirty="0" err="1"/>
              <a:t>réel</a:t>
            </a:r>
            <a:r>
              <a:rPr lang="da-DK" dirty="0"/>
              <a:t> </a:t>
            </a:r>
            <a:r>
              <a:rPr lang="da-DK" dirty="0" err="1"/>
              <a:t>tombe</a:t>
            </a:r>
            <a:r>
              <a:rPr lang="da-DK" dirty="0"/>
              <a:t> dans </a:t>
            </a:r>
            <a:r>
              <a:rPr lang="da-DK" dirty="0" err="1"/>
              <a:t>l’obscène</a:t>
            </a:r>
            <a:r>
              <a:rPr lang="da-DK" dirty="0"/>
              <a:t>. Le mode </a:t>
            </a:r>
            <a:r>
              <a:rPr lang="da-DK" dirty="0" err="1"/>
              <a:t>d’apparition</a:t>
            </a:r>
            <a:r>
              <a:rPr lang="da-DK" dirty="0"/>
              <a:t> de </a:t>
            </a:r>
            <a:r>
              <a:rPr lang="da-DK" dirty="0" err="1"/>
              <a:t>l’illusion</a:t>
            </a:r>
            <a:r>
              <a:rPr lang="da-DK" dirty="0"/>
              <a:t> </a:t>
            </a:r>
            <a:r>
              <a:rPr lang="da-DK" dirty="0" err="1"/>
              <a:t>est</a:t>
            </a:r>
            <a:r>
              <a:rPr lang="da-DK" dirty="0"/>
              <a:t> </a:t>
            </a:r>
            <a:r>
              <a:rPr lang="da-DK" dirty="0" err="1"/>
              <a:t>celui</a:t>
            </a:r>
            <a:r>
              <a:rPr lang="da-DK" dirty="0"/>
              <a:t> de la </a:t>
            </a:r>
            <a:r>
              <a:rPr lang="da-DK" dirty="0" err="1"/>
              <a:t>scène</a:t>
            </a:r>
            <a:r>
              <a:rPr lang="da-DK" dirty="0"/>
              <a:t>, le mode </a:t>
            </a:r>
            <a:r>
              <a:rPr lang="da-DK" dirty="0" err="1"/>
              <a:t>d’apparition</a:t>
            </a:r>
            <a:r>
              <a:rPr lang="da-DK" dirty="0"/>
              <a:t> du </a:t>
            </a:r>
            <a:r>
              <a:rPr lang="da-DK" dirty="0" err="1"/>
              <a:t>réel</a:t>
            </a:r>
            <a:r>
              <a:rPr lang="da-DK" dirty="0"/>
              <a:t> </a:t>
            </a:r>
            <a:r>
              <a:rPr lang="da-DK" dirty="0" err="1"/>
              <a:t>est</a:t>
            </a:r>
            <a:r>
              <a:rPr lang="da-DK" dirty="0"/>
              <a:t> </a:t>
            </a:r>
            <a:r>
              <a:rPr lang="da-DK" dirty="0" err="1"/>
              <a:t>celui</a:t>
            </a:r>
            <a:r>
              <a:rPr lang="da-DK" dirty="0"/>
              <a:t> de </a:t>
            </a:r>
            <a:r>
              <a:rPr lang="da-DK" dirty="0" err="1"/>
              <a:t>l’obscène</a:t>
            </a:r>
            <a:r>
              <a:rPr lang="da-DK" dirty="0"/>
              <a:t>.” (55-56)</a:t>
            </a:r>
          </a:p>
          <a:p>
            <a:r>
              <a:rPr lang="da-DK" dirty="0"/>
              <a:t>(FS)</a:t>
            </a:r>
          </a:p>
          <a:p>
            <a:pPr>
              <a:buNone/>
            </a:pPr>
            <a:endParaRPr lang="da-DK" dirty="0"/>
          </a:p>
          <a:p>
            <a:pPr>
              <a:buNone/>
            </a:pPr>
            <a:r>
              <a:rPr lang="da-DK" b="1" dirty="0"/>
              <a:t>…</a:t>
            </a:r>
            <a:r>
              <a:rPr lang="da-DK" b="1" dirty="0" err="1"/>
              <a:t>means</a:t>
            </a:r>
            <a:r>
              <a:rPr lang="da-DK" b="1" dirty="0"/>
              <a:t> </a:t>
            </a:r>
            <a:r>
              <a:rPr lang="da-DK" b="1" dirty="0" err="1"/>
              <a:t>abandoning</a:t>
            </a:r>
            <a:r>
              <a:rPr lang="da-DK" b="1" dirty="0"/>
              <a:t> the real! </a:t>
            </a:r>
            <a:r>
              <a:rPr lang="da-DK" b="1" dirty="0" err="1"/>
              <a:t>Anything</a:t>
            </a:r>
            <a:r>
              <a:rPr lang="da-DK" b="1" dirty="0"/>
              <a:t> </a:t>
            </a:r>
            <a:r>
              <a:rPr lang="da-DK" b="1" dirty="0" err="1"/>
              <a:t>else</a:t>
            </a:r>
            <a:r>
              <a:rPr lang="da-DK" b="1" dirty="0"/>
              <a:t> is </a:t>
            </a:r>
            <a:r>
              <a:rPr lang="da-DK" b="1" dirty="0" err="1"/>
              <a:t>obscene</a:t>
            </a:r>
            <a:r>
              <a:rPr lang="da-DK" b="1" dirty="0"/>
              <a:t>!</a:t>
            </a:r>
          </a:p>
          <a:p>
            <a:pPr>
              <a:buNone/>
            </a:pPr>
            <a:endParaRPr lang="da-DK" dirty="0"/>
          </a:p>
        </p:txBody>
      </p:sp>
      <p:sp>
        <p:nvSpPr>
          <p:cNvPr id="4" name="Pladsholder til dato 3">
            <a:extLst>
              <a:ext uri="{FF2B5EF4-FFF2-40B4-BE49-F238E27FC236}">
                <a16:creationId xmlns:a16="http://schemas.microsoft.com/office/drawing/2014/main" id="{7F581FA9-7967-477B-AC2E-294AC469B71C}"/>
              </a:ext>
            </a:extLst>
          </p:cNvPr>
          <p:cNvSpPr>
            <a:spLocks noGrp="1"/>
          </p:cNvSpPr>
          <p:nvPr>
            <p:ph type="dt" sz="half" idx="10"/>
          </p:nvPr>
        </p:nvSpPr>
        <p:spPr/>
        <p:txBody>
          <a:bodyPr/>
          <a:lstStyle/>
          <a:p>
            <a:pPr>
              <a:defRPr/>
            </a:pPr>
            <a:fld id="{4A25E71E-EA7F-40D5-BFB5-8C250079991C}" type="datetime1">
              <a:rPr lang="en-US" altLang="en-US" smtClean="0"/>
              <a:pPr>
                <a:defRPr/>
              </a:pPr>
              <a:t>11/12/2021</a:t>
            </a:fld>
            <a:endParaRPr lang="en-US" altLang="en-US"/>
          </a:p>
        </p:txBody>
      </p:sp>
      <p:sp>
        <p:nvSpPr>
          <p:cNvPr id="5" name="Pladsholder til sidefod 4">
            <a:extLst>
              <a:ext uri="{FF2B5EF4-FFF2-40B4-BE49-F238E27FC236}">
                <a16:creationId xmlns:a16="http://schemas.microsoft.com/office/drawing/2014/main" id="{DD25D4C0-205F-4D57-B99E-D3DB0CED4F8B}"/>
              </a:ext>
            </a:extLst>
          </p:cNvPr>
          <p:cNvSpPr>
            <a:spLocks noGrp="1"/>
          </p:cNvSpPr>
          <p:nvPr>
            <p:ph type="ftr" sz="quarter" idx="11"/>
          </p:nvPr>
        </p:nvSpPr>
        <p:spPr/>
        <p:txBody>
          <a:bodyPr/>
          <a:lstStyle/>
          <a:p>
            <a:pPr>
              <a:defRPr/>
            </a:pPr>
            <a:endParaRPr lang="en-US" altLang="en-US"/>
          </a:p>
        </p:txBody>
      </p:sp>
      <p:sp>
        <p:nvSpPr>
          <p:cNvPr id="6" name="Pladsholder til slidenummer 5">
            <a:extLst>
              <a:ext uri="{FF2B5EF4-FFF2-40B4-BE49-F238E27FC236}">
                <a16:creationId xmlns:a16="http://schemas.microsoft.com/office/drawing/2014/main" id="{382088E2-211A-4460-8728-293E5A328504}"/>
              </a:ext>
            </a:extLst>
          </p:cNvPr>
          <p:cNvSpPr>
            <a:spLocks noGrp="1"/>
          </p:cNvSpPr>
          <p:nvPr>
            <p:ph type="sldNum" sz="quarter" idx="12"/>
          </p:nvPr>
        </p:nvSpPr>
        <p:spPr/>
        <p:txBody>
          <a:bodyPr/>
          <a:lstStyle/>
          <a:p>
            <a:fld id="{B35783B1-DEAE-4049-BEB3-7E5D2B27EFEC}" type="slidenum">
              <a:rPr lang="en-US" altLang="en-US" smtClean="0"/>
              <a:pPr/>
              <a:t>28</a:t>
            </a:fld>
            <a:endParaRPr lang="en-US" altLang="en-US"/>
          </a:p>
        </p:txBody>
      </p:sp>
    </p:spTree>
    <p:extLst>
      <p:ext uri="{BB962C8B-B14F-4D97-AF65-F5344CB8AC3E}">
        <p14:creationId xmlns:p14="http://schemas.microsoft.com/office/powerpoint/2010/main" val="2482647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B97384-50F3-4110-9E2F-2E3C50F03012}"/>
              </a:ext>
            </a:extLst>
          </p:cNvPr>
          <p:cNvSpPr>
            <a:spLocks noGrp="1"/>
          </p:cNvSpPr>
          <p:nvPr>
            <p:ph type="title"/>
          </p:nvPr>
        </p:nvSpPr>
        <p:spPr/>
        <p:txBody>
          <a:bodyPr/>
          <a:lstStyle/>
          <a:p>
            <a:r>
              <a:rPr lang="da-DK" dirty="0"/>
              <a:t>The </a:t>
            </a:r>
            <a:r>
              <a:rPr lang="da-DK" dirty="0" err="1"/>
              <a:t>transparency</a:t>
            </a:r>
            <a:r>
              <a:rPr lang="da-DK" dirty="0"/>
              <a:t> of </a:t>
            </a:r>
            <a:r>
              <a:rPr lang="da-DK" dirty="0" err="1"/>
              <a:t>evil</a:t>
            </a:r>
            <a:endParaRPr lang="da-DK" dirty="0"/>
          </a:p>
        </p:txBody>
      </p:sp>
      <p:sp>
        <p:nvSpPr>
          <p:cNvPr id="3" name="Pladsholder til indhold 2">
            <a:extLst>
              <a:ext uri="{FF2B5EF4-FFF2-40B4-BE49-F238E27FC236}">
                <a16:creationId xmlns:a16="http://schemas.microsoft.com/office/drawing/2014/main" id="{F6633331-2B26-42BC-B611-BE24AEDDD335}"/>
              </a:ext>
            </a:extLst>
          </p:cNvPr>
          <p:cNvSpPr>
            <a:spLocks noGrp="1"/>
          </p:cNvSpPr>
          <p:nvPr>
            <p:ph idx="1"/>
          </p:nvPr>
        </p:nvSpPr>
        <p:spPr>
          <a:xfrm>
            <a:off x="377748" y="1554701"/>
            <a:ext cx="11376000" cy="3851200"/>
          </a:xfrm>
        </p:spPr>
        <p:txBody>
          <a:bodyPr/>
          <a:lstStyle/>
          <a:p>
            <a:r>
              <a:rPr lang="da-DK" b="1" dirty="0"/>
              <a:t>The </a:t>
            </a:r>
            <a:r>
              <a:rPr lang="da-DK" b="1" dirty="0" err="1"/>
              <a:t>evil</a:t>
            </a:r>
            <a:r>
              <a:rPr lang="da-DK" b="1" dirty="0"/>
              <a:t> of </a:t>
            </a:r>
            <a:r>
              <a:rPr lang="da-DK" b="1" dirty="0" err="1"/>
              <a:t>transparency</a:t>
            </a:r>
            <a:endParaRPr lang="da-DK" b="1" dirty="0"/>
          </a:p>
          <a:p>
            <a:r>
              <a:rPr lang="da-DK" b="1" dirty="0"/>
              <a:t>The </a:t>
            </a:r>
            <a:r>
              <a:rPr lang="da-DK" b="1" dirty="0" err="1"/>
              <a:t>era</a:t>
            </a:r>
            <a:r>
              <a:rPr lang="da-DK" b="1" dirty="0"/>
              <a:t> of the </a:t>
            </a:r>
            <a:r>
              <a:rPr lang="da-DK" b="1" dirty="0" err="1"/>
              <a:t>transpolitical</a:t>
            </a:r>
            <a:r>
              <a:rPr lang="da-DK" b="1" dirty="0"/>
              <a:t>, </a:t>
            </a:r>
            <a:r>
              <a:rPr lang="da-DK" b="1" dirty="0" err="1"/>
              <a:t>transsexual</a:t>
            </a:r>
            <a:r>
              <a:rPr lang="da-DK" b="1" dirty="0"/>
              <a:t>, </a:t>
            </a:r>
            <a:r>
              <a:rPr lang="da-DK" b="1" dirty="0" err="1"/>
              <a:t>transaesthetic</a:t>
            </a:r>
            <a:endParaRPr lang="da-DK" b="1" dirty="0"/>
          </a:p>
          <a:p>
            <a:pPr lvl="2"/>
            <a:r>
              <a:rPr lang="da-DK" b="1" dirty="0" err="1"/>
              <a:t>Everything</a:t>
            </a:r>
            <a:r>
              <a:rPr lang="da-DK" b="1" dirty="0"/>
              <a:t> is… </a:t>
            </a:r>
            <a:r>
              <a:rPr lang="da-DK" b="1" dirty="0" err="1"/>
              <a:t>hence</a:t>
            </a:r>
            <a:r>
              <a:rPr lang="da-DK" b="1" dirty="0"/>
              <a:t> </a:t>
            </a:r>
            <a:r>
              <a:rPr lang="da-DK" b="1" dirty="0" err="1"/>
              <a:t>nothing</a:t>
            </a:r>
            <a:r>
              <a:rPr lang="da-DK" b="1" dirty="0"/>
              <a:t> is..</a:t>
            </a:r>
          </a:p>
          <a:p>
            <a:pPr lvl="1"/>
            <a:endParaRPr lang="da-DK" b="1" dirty="0"/>
          </a:p>
          <a:p>
            <a:pPr lvl="1"/>
            <a:r>
              <a:rPr lang="da-DK" b="1" dirty="0"/>
              <a:t>In the </a:t>
            </a:r>
            <a:r>
              <a:rPr lang="da-DK" b="1" dirty="0" err="1"/>
              <a:t>perfect</a:t>
            </a:r>
            <a:r>
              <a:rPr lang="da-DK" b="1" dirty="0"/>
              <a:t> </a:t>
            </a:r>
            <a:r>
              <a:rPr lang="da-DK" b="1" dirty="0" err="1"/>
              <a:t>crime</a:t>
            </a:r>
            <a:r>
              <a:rPr lang="da-DK" b="1" dirty="0"/>
              <a:t>, </a:t>
            </a:r>
            <a:r>
              <a:rPr lang="da-DK" b="1" dirty="0" err="1"/>
              <a:t>perfection</a:t>
            </a:r>
            <a:r>
              <a:rPr lang="da-DK" b="1" dirty="0"/>
              <a:t> is the </a:t>
            </a:r>
            <a:r>
              <a:rPr lang="da-DK" b="1" dirty="0" err="1"/>
              <a:t>crime</a:t>
            </a:r>
            <a:r>
              <a:rPr lang="da-DK" b="1" dirty="0"/>
              <a:t> (The </a:t>
            </a:r>
            <a:r>
              <a:rPr lang="da-DK" b="1" dirty="0" err="1"/>
              <a:t>perfect</a:t>
            </a:r>
            <a:r>
              <a:rPr lang="da-DK" b="1" dirty="0"/>
              <a:t> </a:t>
            </a:r>
            <a:r>
              <a:rPr lang="da-DK" b="1" dirty="0" err="1"/>
              <a:t>crime</a:t>
            </a:r>
            <a:r>
              <a:rPr lang="da-DK" b="1" dirty="0"/>
              <a:t> 1994)</a:t>
            </a:r>
          </a:p>
          <a:p>
            <a:pPr lvl="2"/>
            <a:r>
              <a:rPr lang="da-DK" b="1" dirty="0"/>
              <a:t>Cf. Leonard Cohen</a:t>
            </a:r>
          </a:p>
          <a:p>
            <a:pPr lvl="2"/>
            <a:endParaRPr lang="da-DK" b="1" dirty="0"/>
          </a:p>
          <a:p>
            <a:pPr marL="0" lvl="1" indent="0">
              <a:buNone/>
            </a:pPr>
            <a:r>
              <a:rPr lang="da-DK" b="1" dirty="0"/>
              <a:t>”</a:t>
            </a:r>
            <a:r>
              <a:rPr lang="da-DK" b="1" dirty="0" err="1"/>
              <a:t>Absolute</a:t>
            </a:r>
            <a:r>
              <a:rPr lang="da-DK" b="1" dirty="0"/>
              <a:t> </a:t>
            </a:r>
            <a:r>
              <a:rPr lang="da-DK" b="1" dirty="0" err="1"/>
              <a:t>evil</a:t>
            </a:r>
            <a:r>
              <a:rPr lang="da-DK" b="1" dirty="0"/>
              <a:t>” : ”the </a:t>
            </a:r>
            <a:r>
              <a:rPr lang="da-DK" b="1" dirty="0" err="1"/>
              <a:t>unchecked</a:t>
            </a:r>
            <a:r>
              <a:rPr lang="da-DK" b="1" dirty="0"/>
              <a:t> </a:t>
            </a:r>
            <a:r>
              <a:rPr lang="da-DK" b="1" dirty="0" err="1"/>
              <a:t>proliferation</a:t>
            </a:r>
            <a:r>
              <a:rPr lang="da-DK" b="1" dirty="0"/>
              <a:t> of </a:t>
            </a:r>
            <a:r>
              <a:rPr lang="da-DK" b="1" dirty="0" err="1"/>
              <a:t>good</a:t>
            </a:r>
            <a:r>
              <a:rPr lang="da-DK" b="1" dirty="0"/>
              <a:t>” </a:t>
            </a:r>
          </a:p>
          <a:p>
            <a:pPr lvl="2"/>
            <a:r>
              <a:rPr lang="da-DK" b="1" dirty="0"/>
              <a:t>(The </a:t>
            </a:r>
            <a:r>
              <a:rPr lang="da-DK" b="1" dirty="0" err="1"/>
              <a:t>Agony</a:t>
            </a:r>
            <a:r>
              <a:rPr lang="da-DK" b="1" dirty="0"/>
              <a:t> of Power 2010)</a:t>
            </a:r>
          </a:p>
          <a:p>
            <a:pPr lvl="2"/>
            <a:endParaRPr lang="da-DK" b="1" dirty="0"/>
          </a:p>
          <a:p>
            <a:pPr lvl="1"/>
            <a:r>
              <a:rPr lang="da-DK" b="1" dirty="0"/>
              <a:t>The elimination of negatives - ”Total </a:t>
            </a:r>
            <a:r>
              <a:rPr lang="da-DK" b="1" dirty="0" err="1"/>
              <a:t>prophylaxis</a:t>
            </a:r>
            <a:r>
              <a:rPr lang="da-DK" b="1" dirty="0"/>
              <a:t> is </a:t>
            </a:r>
            <a:r>
              <a:rPr lang="da-DK" b="1" dirty="0" err="1"/>
              <a:t>lethal</a:t>
            </a:r>
            <a:r>
              <a:rPr lang="da-DK" b="1" dirty="0"/>
              <a:t>” </a:t>
            </a:r>
          </a:p>
          <a:p>
            <a:pPr lvl="1"/>
            <a:endParaRPr lang="da-DK" b="1" dirty="0"/>
          </a:p>
          <a:p>
            <a:endParaRPr lang="da-DK" b="1" dirty="0"/>
          </a:p>
        </p:txBody>
      </p:sp>
      <p:sp>
        <p:nvSpPr>
          <p:cNvPr id="4" name="Pladsholder til dato 3">
            <a:extLst>
              <a:ext uri="{FF2B5EF4-FFF2-40B4-BE49-F238E27FC236}">
                <a16:creationId xmlns:a16="http://schemas.microsoft.com/office/drawing/2014/main" id="{AB165415-0DE3-438E-AF2D-2C67BF010BE6}"/>
              </a:ext>
            </a:extLst>
          </p:cNvPr>
          <p:cNvSpPr>
            <a:spLocks noGrp="1"/>
          </p:cNvSpPr>
          <p:nvPr>
            <p:ph type="dt" sz="half" idx="10"/>
          </p:nvPr>
        </p:nvSpPr>
        <p:spPr/>
        <p:txBody>
          <a:bodyPr/>
          <a:lstStyle/>
          <a:p>
            <a:pPr>
              <a:defRPr/>
            </a:pPr>
            <a:fld id="{4A25E71E-EA7F-40D5-BFB5-8C250079991C}" type="datetime1">
              <a:rPr lang="en-US" altLang="en-US" smtClean="0"/>
              <a:pPr>
                <a:defRPr/>
              </a:pPr>
              <a:t>11/12/2021</a:t>
            </a:fld>
            <a:endParaRPr lang="en-US" altLang="en-US"/>
          </a:p>
        </p:txBody>
      </p:sp>
      <p:sp>
        <p:nvSpPr>
          <p:cNvPr id="5" name="Pladsholder til sidefod 4">
            <a:extLst>
              <a:ext uri="{FF2B5EF4-FFF2-40B4-BE49-F238E27FC236}">
                <a16:creationId xmlns:a16="http://schemas.microsoft.com/office/drawing/2014/main" id="{587AA4A0-2580-4507-B987-56FD133E2490}"/>
              </a:ext>
            </a:extLst>
          </p:cNvPr>
          <p:cNvSpPr>
            <a:spLocks noGrp="1"/>
          </p:cNvSpPr>
          <p:nvPr>
            <p:ph type="ftr" sz="quarter" idx="11"/>
          </p:nvPr>
        </p:nvSpPr>
        <p:spPr/>
        <p:txBody>
          <a:bodyPr/>
          <a:lstStyle/>
          <a:p>
            <a:pPr>
              <a:defRPr/>
            </a:pPr>
            <a:endParaRPr lang="en-US" altLang="en-US"/>
          </a:p>
        </p:txBody>
      </p:sp>
      <p:sp>
        <p:nvSpPr>
          <p:cNvPr id="6" name="Pladsholder til slidenummer 5">
            <a:extLst>
              <a:ext uri="{FF2B5EF4-FFF2-40B4-BE49-F238E27FC236}">
                <a16:creationId xmlns:a16="http://schemas.microsoft.com/office/drawing/2014/main" id="{067D8FB5-ABE2-4FD7-90E2-E2B3F7A1DE9E}"/>
              </a:ext>
            </a:extLst>
          </p:cNvPr>
          <p:cNvSpPr>
            <a:spLocks noGrp="1"/>
          </p:cNvSpPr>
          <p:nvPr>
            <p:ph type="sldNum" sz="quarter" idx="12"/>
          </p:nvPr>
        </p:nvSpPr>
        <p:spPr/>
        <p:txBody>
          <a:bodyPr/>
          <a:lstStyle/>
          <a:p>
            <a:fld id="{B35783B1-DEAE-4049-BEB3-7E5D2B27EFEC}" type="slidenum">
              <a:rPr lang="en-US" altLang="en-US" smtClean="0"/>
              <a:pPr/>
              <a:t>29</a:t>
            </a:fld>
            <a:endParaRPr lang="en-US" altLang="en-US"/>
          </a:p>
        </p:txBody>
      </p:sp>
    </p:spTree>
    <p:extLst>
      <p:ext uri="{BB962C8B-B14F-4D97-AF65-F5344CB8AC3E}">
        <p14:creationId xmlns:p14="http://schemas.microsoft.com/office/powerpoint/2010/main" val="2096991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0A43E2E5-F8F4-4EFE-BDF5-BF7189231B5B}"/>
              </a:ext>
            </a:extLst>
          </p:cNvPr>
          <p:cNvSpPr>
            <a:spLocks noGrp="1"/>
          </p:cNvSpPr>
          <p:nvPr>
            <p:ph type="title"/>
          </p:nvPr>
        </p:nvSpPr>
        <p:spPr/>
        <p:txBody>
          <a:bodyPr/>
          <a:lstStyle/>
          <a:p>
            <a:r>
              <a:rPr lang="da-DK" altLang="da-DK"/>
              <a:t>Genealogy</a:t>
            </a:r>
          </a:p>
        </p:txBody>
      </p:sp>
      <p:sp>
        <p:nvSpPr>
          <p:cNvPr id="5123" name="Tekstboks 3">
            <a:extLst>
              <a:ext uri="{FF2B5EF4-FFF2-40B4-BE49-F238E27FC236}">
                <a16:creationId xmlns:a16="http://schemas.microsoft.com/office/drawing/2014/main" id="{D08BD3EE-CF4B-4E59-B56D-202A874A18A5}"/>
              </a:ext>
            </a:extLst>
          </p:cNvPr>
          <p:cNvSpPr txBox="1">
            <a:spLocks noChangeArrowheads="1"/>
          </p:cNvSpPr>
          <p:nvPr/>
        </p:nvSpPr>
        <p:spPr bwMode="auto">
          <a:xfrm>
            <a:off x="4367214" y="1916113"/>
            <a:ext cx="3144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da-DK" altLang="da-DK"/>
              <a:t>Claude Lévi-Strauss</a:t>
            </a:r>
          </a:p>
        </p:txBody>
      </p:sp>
      <p:sp>
        <p:nvSpPr>
          <p:cNvPr id="5124" name="Nedadgående pil 4">
            <a:extLst>
              <a:ext uri="{FF2B5EF4-FFF2-40B4-BE49-F238E27FC236}">
                <a16:creationId xmlns:a16="http://schemas.microsoft.com/office/drawing/2014/main" id="{AEE3DD7D-303D-4A17-B863-F1305379D914}"/>
              </a:ext>
            </a:extLst>
          </p:cNvPr>
          <p:cNvSpPr>
            <a:spLocks noChangeArrowheads="1"/>
          </p:cNvSpPr>
          <p:nvPr/>
        </p:nvSpPr>
        <p:spPr bwMode="auto">
          <a:xfrm>
            <a:off x="5519738" y="2492376"/>
            <a:ext cx="1008062" cy="1008063"/>
          </a:xfrm>
          <a:prstGeom prst="downArrow">
            <a:avLst>
              <a:gd name="adj1" fmla="val 50000"/>
              <a:gd name="adj2" fmla="val 50000"/>
            </a:avLst>
          </a:prstGeom>
          <a:solidFill>
            <a:schemeClr val="accent1"/>
          </a:solidFill>
          <a:ln w="9525" algn="ctr">
            <a:solidFill>
              <a:schemeClr val="tx1"/>
            </a:solidFill>
            <a:round/>
            <a:headEnd/>
            <a:tailEnd/>
          </a:ln>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da-DK" altLang="da-DK"/>
          </a:p>
        </p:txBody>
      </p:sp>
      <p:sp>
        <p:nvSpPr>
          <p:cNvPr id="5125" name="Rektangel 5">
            <a:extLst>
              <a:ext uri="{FF2B5EF4-FFF2-40B4-BE49-F238E27FC236}">
                <a16:creationId xmlns:a16="http://schemas.microsoft.com/office/drawing/2014/main" id="{59CAAE87-538F-49A2-B014-75D4BABEA397}"/>
              </a:ext>
            </a:extLst>
          </p:cNvPr>
          <p:cNvSpPr>
            <a:spLocks noChangeArrowheads="1"/>
          </p:cNvSpPr>
          <p:nvPr/>
        </p:nvSpPr>
        <p:spPr bwMode="auto">
          <a:xfrm>
            <a:off x="4800601" y="3716338"/>
            <a:ext cx="2447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da-DK" altLang="da-DK"/>
              <a:t>Roland Barthes</a:t>
            </a:r>
          </a:p>
        </p:txBody>
      </p:sp>
      <p:sp>
        <p:nvSpPr>
          <p:cNvPr id="5126" name="Nedadgående pil 6">
            <a:extLst>
              <a:ext uri="{FF2B5EF4-FFF2-40B4-BE49-F238E27FC236}">
                <a16:creationId xmlns:a16="http://schemas.microsoft.com/office/drawing/2014/main" id="{0D48AAEB-1D64-4D9D-B10A-69EFA2FBB35E}"/>
              </a:ext>
            </a:extLst>
          </p:cNvPr>
          <p:cNvSpPr>
            <a:spLocks noChangeArrowheads="1"/>
          </p:cNvSpPr>
          <p:nvPr/>
        </p:nvSpPr>
        <p:spPr bwMode="auto">
          <a:xfrm>
            <a:off x="5591175" y="4292601"/>
            <a:ext cx="1009650" cy="1008063"/>
          </a:xfrm>
          <a:prstGeom prst="downArrow">
            <a:avLst>
              <a:gd name="adj1" fmla="val 50000"/>
              <a:gd name="adj2" fmla="val 50000"/>
            </a:avLst>
          </a:prstGeom>
          <a:solidFill>
            <a:schemeClr val="accent1"/>
          </a:solidFill>
          <a:ln w="9525" algn="ctr">
            <a:solidFill>
              <a:schemeClr val="tx1"/>
            </a:solidFill>
            <a:round/>
            <a:headEnd/>
            <a:tailEnd/>
          </a:ln>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da-DK" altLang="da-DK"/>
          </a:p>
        </p:txBody>
      </p:sp>
      <p:sp>
        <p:nvSpPr>
          <p:cNvPr id="5127" name="Rektangel 7">
            <a:extLst>
              <a:ext uri="{FF2B5EF4-FFF2-40B4-BE49-F238E27FC236}">
                <a16:creationId xmlns:a16="http://schemas.microsoft.com/office/drawing/2014/main" id="{EDAD8780-B4E0-4512-BD8C-DE2E0405CDAA}"/>
              </a:ext>
            </a:extLst>
          </p:cNvPr>
          <p:cNvSpPr>
            <a:spLocks noChangeArrowheads="1"/>
          </p:cNvSpPr>
          <p:nvPr/>
        </p:nvSpPr>
        <p:spPr bwMode="auto">
          <a:xfrm>
            <a:off x="4800601" y="5589588"/>
            <a:ext cx="2595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da-DK" altLang="da-DK"/>
              <a:t>Jean Baudrillard</a:t>
            </a:r>
          </a:p>
        </p:txBody>
      </p:sp>
      <p:sp>
        <p:nvSpPr>
          <p:cNvPr id="9" name="Rektangel 8">
            <a:extLst>
              <a:ext uri="{FF2B5EF4-FFF2-40B4-BE49-F238E27FC236}">
                <a16:creationId xmlns:a16="http://schemas.microsoft.com/office/drawing/2014/main" id="{629C1FE9-DBFE-4CE8-B686-77102230DB41}"/>
              </a:ext>
            </a:extLst>
          </p:cNvPr>
          <p:cNvSpPr>
            <a:spLocks noChangeArrowheads="1"/>
          </p:cNvSpPr>
          <p:nvPr/>
        </p:nvSpPr>
        <p:spPr bwMode="auto">
          <a:xfrm>
            <a:off x="7608889" y="3716338"/>
            <a:ext cx="2492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da-DK" altLang="da-DK"/>
              <a:t>Pierre Bourdieu</a:t>
            </a:r>
          </a:p>
        </p:txBody>
      </p:sp>
      <p:sp>
        <p:nvSpPr>
          <p:cNvPr id="10" name="Rektangel 9">
            <a:extLst>
              <a:ext uri="{FF2B5EF4-FFF2-40B4-BE49-F238E27FC236}">
                <a16:creationId xmlns:a16="http://schemas.microsoft.com/office/drawing/2014/main" id="{CAE80073-7636-4596-B50C-D0EFF6DACF5E}"/>
              </a:ext>
            </a:extLst>
          </p:cNvPr>
          <p:cNvSpPr>
            <a:spLocks noChangeArrowheads="1"/>
          </p:cNvSpPr>
          <p:nvPr/>
        </p:nvSpPr>
        <p:spPr bwMode="auto">
          <a:xfrm>
            <a:off x="1774826" y="3716338"/>
            <a:ext cx="2341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da-DK" altLang="da-DK"/>
              <a:t>Henri Lefèbvre</a:t>
            </a:r>
          </a:p>
        </p:txBody>
      </p:sp>
      <p:sp>
        <p:nvSpPr>
          <p:cNvPr id="11" name="Bøjet pil 10">
            <a:extLst>
              <a:ext uri="{FF2B5EF4-FFF2-40B4-BE49-F238E27FC236}">
                <a16:creationId xmlns:a16="http://schemas.microsoft.com/office/drawing/2014/main" id="{97AC1209-14BE-4F51-872B-16F76CA31486}"/>
              </a:ext>
            </a:extLst>
          </p:cNvPr>
          <p:cNvSpPr/>
          <p:nvPr/>
        </p:nvSpPr>
        <p:spPr bwMode="auto">
          <a:xfrm rot="10800000">
            <a:off x="7967663" y="4365626"/>
            <a:ext cx="1441450" cy="1655763"/>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da-DK">
              <a:latin typeface="Arial" charset="0"/>
            </a:endParaRPr>
          </a:p>
        </p:txBody>
      </p:sp>
      <p:sp>
        <p:nvSpPr>
          <p:cNvPr id="12" name="Bøjet pil 11">
            <a:extLst>
              <a:ext uri="{FF2B5EF4-FFF2-40B4-BE49-F238E27FC236}">
                <a16:creationId xmlns:a16="http://schemas.microsoft.com/office/drawing/2014/main" id="{7230C22A-71FF-4E34-AD87-2251AE6F7A9B}"/>
              </a:ext>
            </a:extLst>
          </p:cNvPr>
          <p:cNvSpPr/>
          <p:nvPr/>
        </p:nvSpPr>
        <p:spPr bwMode="auto">
          <a:xfrm rot="10800000" flipH="1">
            <a:off x="2640014" y="4365626"/>
            <a:ext cx="1368425" cy="1655763"/>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da-DK">
              <a:latin typeface="Arial" charset="0"/>
            </a:endParaRPr>
          </a:p>
        </p:txBody>
      </p:sp>
    </p:spTree>
    <p:extLst>
      <p:ext uri="{BB962C8B-B14F-4D97-AF65-F5344CB8AC3E}">
        <p14:creationId xmlns:p14="http://schemas.microsoft.com/office/powerpoint/2010/main" val="414872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E4D5D7-1C6E-4879-B7F3-DFCD01C753BA}"/>
              </a:ext>
            </a:extLst>
          </p:cNvPr>
          <p:cNvSpPr>
            <a:spLocks noGrp="1"/>
          </p:cNvSpPr>
          <p:nvPr>
            <p:ph type="title"/>
          </p:nvPr>
        </p:nvSpPr>
        <p:spPr/>
        <p:txBody>
          <a:bodyPr/>
          <a:lstStyle/>
          <a:p>
            <a:r>
              <a:rPr lang="da-DK" dirty="0"/>
              <a:t>Baudrillard in the French tradition</a:t>
            </a:r>
          </a:p>
        </p:txBody>
      </p:sp>
      <p:sp>
        <p:nvSpPr>
          <p:cNvPr id="3" name="Pladsholder til indhold 2">
            <a:extLst>
              <a:ext uri="{FF2B5EF4-FFF2-40B4-BE49-F238E27FC236}">
                <a16:creationId xmlns:a16="http://schemas.microsoft.com/office/drawing/2014/main" id="{4262BFA0-9335-438A-B6B6-39EFA14A3999}"/>
              </a:ext>
            </a:extLst>
          </p:cNvPr>
          <p:cNvSpPr>
            <a:spLocks noGrp="1"/>
          </p:cNvSpPr>
          <p:nvPr>
            <p:ph idx="1"/>
          </p:nvPr>
        </p:nvSpPr>
        <p:spPr>
          <a:xfrm>
            <a:off x="438252" y="1701808"/>
            <a:ext cx="11376000" cy="3851200"/>
          </a:xfrm>
        </p:spPr>
        <p:txBody>
          <a:bodyPr/>
          <a:lstStyle/>
          <a:p>
            <a:pPr marL="342900" indent="-342900">
              <a:buFont typeface="Wingdings" panose="05000000000000000000" pitchFamily="2" charset="2"/>
              <a:buChar char="q"/>
            </a:pPr>
            <a:r>
              <a:rPr lang="da-DK" dirty="0"/>
              <a:t>”</a:t>
            </a:r>
            <a:r>
              <a:rPr lang="da-DK" dirty="0" err="1"/>
              <a:t>displacing</a:t>
            </a:r>
            <a:r>
              <a:rPr lang="da-DK" dirty="0"/>
              <a:t> science from the </a:t>
            </a:r>
            <a:r>
              <a:rPr lang="da-DK" dirty="0" err="1"/>
              <a:t>field</a:t>
            </a:r>
            <a:r>
              <a:rPr lang="da-DK" dirty="0"/>
              <a:t> of </a:t>
            </a:r>
            <a:r>
              <a:rPr lang="da-DK" dirty="0" err="1"/>
              <a:t>knowledge</a:t>
            </a:r>
            <a:r>
              <a:rPr lang="da-DK" dirty="0"/>
              <a:t>”</a:t>
            </a:r>
          </a:p>
          <a:p>
            <a:pPr marL="702900" lvl="1" indent="-342900">
              <a:buFont typeface="Wingdings" panose="05000000000000000000" pitchFamily="2" charset="2"/>
              <a:buChar char="q"/>
            </a:pPr>
            <a:r>
              <a:rPr lang="da-DK" dirty="0"/>
              <a:t>Science and </a:t>
            </a:r>
            <a:r>
              <a:rPr lang="da-DK" dirty="0" err="1"/>
              <a:t>creativity</a:t>
            </a:r>
            <a:endParaRPr lang="da-DK" dirty="0"/>
          </a:p>
          <a:p>
            <a:pPr marL="702900" lvl="1" indent="-342900">
              <a:buFont typeface="Wingdings" panose="05000000000000000000" pitchFamily="2" charset="2"/>
              <a:buChar char="q"/>
            </a:pPr>
            <a:endParaRPr lang="da-DK" dirty="0"/>
          </a:p>
          <a:p>
            <a:pPr marL="342900" indent="-342900">
              <a:buFont typeface="Wingdings" panose="05000000000000000000" pitchFamily="2" charset="2"/>
              <a:buChar char="q"/>
            </a:pPr>
            <a:r>
              <a:rPr lang="da-DK" dirty="0"/>
              <a:t>The </a:t>
            </a:r>
            <a:r>
              <a:rPr lang="da-DK" dirty="0" err="1"/>
              <a:t>importance</a:t>
            </a:r>
            <a:r>
              <a:rPr lang="da-DK" dirty="0"/>
              <a:t> of </a:t>
            </a:r>
            <a:r>
              <a:rPr lang="da-DK" dirty="0" err="1"/>
              <a:t>politics</a:t>
            </a:r>
            <a:endParaRPr lang="da-DK" dirty="0"/>
          </a:p>
          <a:p>
            <a:pPr marL="702900" lvl="1" indent="-342900">
              <a:buFont typeface="Wingdings" panose="05000000000000000000" pitchFamily="2" charset="2"/>
              <a:buChar char="q"/>
            </a:pPr>
            <a:r>
              <a:rPr lang="da-DK" dirty="0"/>
              <a:t>The point of </a:t>
            </a:r>
            <a:r>
              <a:rPr lang="da-DK" dirty="0" err="1"/>
              <a:t>departure</a:t>
            </a:r>
            <a:r>
              <a:rPr lang="da-DK" dirty="0"/>
              <a:t> in </a:t>
            </a:r>
            <a:r>
              <a:rPr lang="da-DK" dirty="0" err="1"/>
              <a:t>Marxism</a:t>
            </a:r>
            <a:r>
              <a:rPr lang="da-DK" dirty="0"/>
              <a:t> </a:t>
            </a:r>
          </a:p>
          <a:p>
            <a:pPr marL="702900" lvl="1" indent="-342900">
              <a:buFont typeface="Wingdings" panose="05000000000000000000" pitchFamily="2" charset="2"/>
              <a:buChar char="q"/>
            </a:pPr>
            <a:r>
              <a:rPr lang="da-DK" dirty="0"/>
              <a:t>A </a:t>
            </a:r>
            <a:r>
              <a:rPr lang="da-DK" dirty="0" err="1"/>
              <a:t>critique</a:t>
            </a:r>
            <a:r>
              <a:rPr lang="da-DK" dirty="0"/>
              <a:t> of the </a:t>
            </a:r>
            <a:r>
              <a:rPr lang="da-DK" dirty="0" err="1"/>
              <a:t>critique</a:t>
            </a:r>
            <a:endParaRPr lang="da-DK" dirty="0"/>
          </a:p>
          <a:p>
            <a:pPr marL="702900" lvl="1" indent="-342900">
              <a:buFont typeface="Wingdings" panose="05000000000000000000" pitchFamily="2" charset="2"/>
              <a:buChar char="q"/>
            </a:pPr>
            <a:endParaRPr lang="da-DK" dirty="0"/>
          </a:p>
          <a:p>
            <a:pPr marL="342900" indent="-342900">
              <a:buFont typeface="Wingdings" panose="05000000000000000000" pitchFamily="2" charset="2"/>
              <a:buChar char="q"/>
            </a:pPr>
            <a:r>
              <a:rPr lang="da-DK" dirty="0" err="1"/>
              <a:t>Rethinking</a:t>
            </a:r>
            <a:r>
              <a:rPr lang="da-DK" dirty="0"/>
              <a:t> the </a:t>
            </a:r>
            <a:r>
              <a:rPr lang="da-DK" dirty="0" err="1"/>
              <a:t>modernization</a:t>
            </a:r>
            <a:r>
              <a:rPr lang="da-DK" dirty="0"/>
              <a:t> of </a:t>
            </a:r>
            <a:r>
              <a:rPr lang="da-DK" dirty="0" err="1"/>
              <a:t>philosophy</a:t>
            </a:r>
            <a:endParaRPr lang="da-DK" dirty="0"/>
          </a:p>
          <a:p>
            <a:pPr marL="702900" lvl="1" indent="-342900">
              <a:buFont typeface="Wingdings" panose="05000000000000000000" pitchFamily="2" charset="2"/>
              <a:buChar char="q"/>
            </a:pPr>
            <a:r>
              <a:rPr lang="da-DK" dirty="0"/>
              <a:t>(</a:t>
            </a:r>
            <a:r>
              <a:rPr lang="da-DK" dirty="0" err="1"/>
              <a:t>creation</a:t>
            </a:r>
            <a:r>
              <a:rPr lang="da-DK" dirty="0"/>
              <a:t> of) </a:t>
            </a:r>
            <a:r>
              <a:rPr lang="da-DK" dirty="0" err="1"/>
              <a:t>different</a:t>
            </a:r>
            <a:r>
              <a:rPr lang="da-DK" dirty="0"/>
              <a:t> kinds of ”</a:t>
            </a:r>
            <a:r>
              <a:rPr lang="da-DK" dirty="0" err="1"/>
              <a:t>socialities</a:t>
            </a:r>
            <a:r>
              <a:rPr lang="da-DK" dirty="0"/>
              <a:t>”</a:t>
            </a:r>
          </a:p>
          <a:p>
            <a:pPr marL="702900" lvl="1" indent="-342900">
              <a:buFont typeface="Wingdings" panose="05000000000000000000" pitchFamily="2" charset="2"/>
              <a:buChar char="q"/>
            </a:pPr>
            <a:r>
              <a:rPr lang="da-DK" dirty="0"/>
              <a:t>The </a:t>
            </a:r>
            <a:r>
              <a:rPr lang="da-DK" dirty="0" err="1"/>
              <a:t>gravity</a:t>
            </a:r>
            <a:r>
              <a:rPr lang="da-DK" dirty="0"/>
              <a:t> of the social is </a:t>
            </a:r>
            <a:r>
              <a:rPr lang="da-DK" dirty="0" err="1"/>
              <a:t>seduction</a:t>
            </a:r>
            <a:r>
              <a:rPr lang="da-DK" dirty="0"/>
              <a:t>, not </a:t>
            </a:r>
            <a:r>
              <a:rPr lang="da-DK" dirty="0" err="1"/>
              <a:t>production</a:t>
            </a:r>
            <a:endParaRPr lang="da-DK" dirty="0"/>
          </a:p>
        </p:txBody>
      </p:sp>
      <p:sp>
        <p:nvSpPr>
          <p:cNvPr id="4" name="Pladsholder til dato 3">
            <a:extLst>
              <a:ext uri="{FF2B5EF4-FFF2-40B4-BE49-F238E27FC236}">
                <a16:creationId xmlns:a16="http://schemas.microsoft.com/office/drawing/2014/main" id="{9E8BB7FE-D34F-4F2D-BD69-ED9247C46808}"/>
              </a:ext>
            </a:extLst>
          </p:cNvPr>
          <p:cNvSpPr>
            <a:spLocks noGrp="1"/>
          </p:cNvSpPr>
          <p:nvPr>
            <p:ph type="dt" sz="half" idx="10"/>
          </p:nvPr>
        </p:nvSpPr>
        <p:spPr/>
        <p:txBody>
          <a:bodyPr/>
          <a:lstStyle/>
          <a:p>
            <a:r>
              <a:rPr lang="en-GB"/>
              <a:t>20 June 2018</a:t>
            </a:r>
            <a:endParaRPr lang="en-GB" dirty="0"/>
          </a:p>
        </p:txBody>
      </p:sp>
      <p:sp>
        <p:nvSpPr>
          <p:cNvPr id="5" name="Pladsholder til slidenummer 4">
            <a:extLst>
              <a:ext uri="{FF2B5EF4-FFF2-40B4-BE49-F238E27FC236}">
                <a16:creationId xmlns:a16="http://schemas.microsoft.com/office/drawing/2014/main" id="{A5EC51FC-4E5B-4F21-ACA7-648C5687502F}"/>
              </a:ext>
            </a:extLst>
          </p:cNvPr>
          <p:cNvSpPr>
            <a:spLocks noGrp="1"/>
          </p:cNvSpPr>
          <p:nvPr>
            <p:ph type="sldNum" sz="quarter" idx="12"/>
          </p:nvPr>
        </p:nvSpPr>
        <p:spPr/>
        <p:txBody>
          <a:bodyPr/>
          <a:lstStyle/>
          <a:p>
            <a:fld id="{45D37B1E-C366-494F-A587-962AD9AABC83}" type="slidenum">
              <a:rPr lang="en-GB" smtClean="0"/>
              <a:pPr/>
              <a:t>30</a:t>
            </a:fld>
            <a:endParaRPr lang="en-GB" dirty="0"/>
          </a:p>
        </p:txBody>
      </p:sp>
      <p:sp>
        <p:nvSpPr>
          <p:cNvPr id="6" name="Pladsholder til indhold 5">
            <a:extLst>
              <a:ext uri="{FF2B5EF4-FFF2-40B4-BE49-F238E27FC236}">
                <a16:creationId xmlns:a16="http://schemas.microsoft.com/office/drawing/2014/main" id="{9F7FF92F-11DF-4C81-AF5B-67B43F02A068}"/>
              </a:ext>
            </a:extLst>
          </p:cNvPr>
          <p:cNvSpPr>
            <a:spLocks noGrp="1"/>
          </p:cNvSpPr>
          <p:nvPr>
            <p:ph sz="quarter" idx="13"/>
          </p:nvPr>
        </p:nvSpPr>
        <p:spPr/>
        <p:txBody>
          <a:bodyPr/>
          <a:lstStyle/>
          <a:p>
            <a:endParaRPr lang="da-DK"/>
          </a:p>
        </p:txBody>
      </p:sp>
    </p:spTree>
    <p:extLst>
      <p:ext uri="{BB962C8B-B14F-4D97-AF65-F5344CB8AC3E}">
        <p14:creationId xmlns:p14="http://schemas.microsoft.com/office/powerpoint/2010/main" val="1771984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C96A38-BB57-4D17-8F86-FCDBEE5A4C20}"/>
              </a:ext>
            </a:extLst>
          </p:cNvPr>
          <p:cNvSpPr>
            <a:spLocks noGrp="1"/>
          </p:cNvSpPr>
          <p:nvPr>
            <p:ph type="title"/>
          </p:nvPr>
        </p:nvSpPr>
        <p:spPr/>
        <p:txBody>
          <a:bodyPr/>
          <a:lstStyle/>
          <a:p>
            <a:r>
              <a:rPr lang="da-DK" dirty="0" err="1"/>
              <a:t>Our</a:t>
            </a:r>
            <a:r>
              <a:rPr lang="da-DK" dirty="0"/>
              <a:t> </a:t>
            </a:r>
            <a:r>
              <a:rPr lang="da-DK" dirty="0" err="1"/>
              <a:t>Baudrillardian</a:t>
            </a:r>
            <a:r>
              <a:rPr lang="da-DK" dirty="0"/>
              <a:t> moments</a:t>
            </a:r>
          </a:p>
        </p:txBody>
      </p:sp>
      <p:sp>
        <p:nvSpPr>
          <p:cNvPr id="3" name="Pladsholder til indhold 2">
            <a:extLst>
              <a:ext uri="{FF2B5EF4-FFF2-40B4-BE49-F238E27FC236}">
                <a16:creationId xmlns:a16="http://schemas.microsoft.com/office/drawing/2014/main" id="{23D51478-6D53-44FC-A1AB-4E728E8F92B0}"/>
              </a:ext>
            </a:extLst>
          </p:cNvPr>
          <p:cNvSpPr>
            <a:spLocks noGrp="1"/>
          </p:cNvSpPr>
          <p:nvPr>
            <p:ph idx="1"/>
          </p:nvPr>
        </p:nvSpPr>
        <p:spPr>
          <a:xfrm>
            <a:off x="395748" y="1503400"/>
            <a:ext cx="11376000" cy="3851200"/>
          </a:xfrm>
        </p:spPr>
        <p:txBody>
          <a:bodyPr/>
          <a:lstStyle/>
          <a:p>
            <a:pPr marL="342900" indent="-342900">
              <a:buFont typeface="Wingdings" panose="05000000000000000000" pitchFamily="2" charset="2"/>
              <a:buChar char="q"/>
            </a:pPr>
            <a:r>
              <a:rPr lang="da-DK" b="1" dirty="0" err="1"/>
              <a:t>Anything</a:t>
            </a:r>
            <a:r>
              <a:rPr lang="da-DK" b="1" dirty="0"/>
              <a:t> by Stephen Brown – or </a:t>
            </a:r>
            <a:r>
              <a:rPr lang="da-DK" b="1" dirty="0" err="1"/>
              <a:t>any</a:t>
            </a:r>
            <a:r>
              <a:rPr lang="da-DK" b="1" dirty="0"/>
              <a:t> of his pseudonyms</a:t>
            </a:r>
          </a:p>
          <a:p>
            <a:pPr marL="342900" indent="-342900">
              <a:buFont typeface="Wingdings" panose="05000000000000000000" pitchFamily="2" charset="2"/>
              <a:buChar char="q"/>
            </a:pPr>
            <a:endParaRPr lang="da-DK" b="1" dirty="0"/>
          </a:p>
          <a:p>
            <a:pPr marL="342900" indent="-342900">
              <a:buFont typeface="Wingdings" panose="05000000000000000000" pitchFamily="2" charset="2"/>
              <a:buChar char="q"/>
            </a:pPr>
            <a:r>
              <a:rPr lang="da-DK" b="1" dirty="0"/>
              <a:t>Fitchett and Saren (2003) museum and the forms of </a:t>
            </a:r>
            <a:r>
              <a:rPr lang="da-DK" b="1" dirty="0" err="1"/>
              <a:t>value</a:t>
            </a:r>
            <a:endParaRPr lang="da-DK" b="1" dirty="0"/>
          </a:p>
          <a:p>
            <a:pPr marL="342900" indent="-342900">
              <a:buFont typeface="Wingdings" panose="05000000000000000000" pitchFamily="2" charset="2"/>
              <a:buChar char="q"/>
            </a:pPr>
            <a:r>
              <a:rPr lang="da-DK" b="1" dirty="0"/>
              <a:t>Østergaard &amp; </a:t>
            </a:r>
            <a:r>
              <a:rPr lang="da-DK" b="1" dirty="0" err="1"/>
              <a:t>Fitchett</a:t>
            </a:r>
            <a:r>
              <a:rPr lang="da-DK" b="1" dirty="0"/>
              <a:t> (2012) on </a:t>
            </a:r>
            <a:r>
              <a:rPr lang="da-DK" b="1" dirty="0" err="1"/>
              <a:t>relationship</a:t>
            </a:r>
            <a:r>
              <a:rPr lang="da-DK" b="1" dirty="0"/>
              <a:t> marketing and simulation</a:t>
            </a:r>
          </a:p>
          <a:p>
            <a:pPr marL="342900" indent="-342900">
              <a:buFont typeface="Wingdings" panose="05000000000000000000" pitchFamily="2" charset="2"/>
              <a:buChar char="q"/>
            </a:pPr>
            <a:r>
              <a:rPr lang="da-DK" b="1" dirty="0"/>
              <a:t>Hietanen and Ahlberg (2020) on brand simulation</a:t>
            </a:r>
          </a:p>
          <a:p>
            <a:pPr marL="342900" indent="-342900">
              <a:buFont typeface="Wingdings" panose="05000000000000000000" pitchFamily="2" charset="2"/>
              <a:buChar char="q"/>
            </a:pPr>
            <a:endParaRPr lang="da-DK" b="1" dirty="0"/>
          </a:p>
          <a:p>
            <a:pPr marL="342900" indent="-342900">
              <a:buFont typeface="Wingdings" panose="05000000000000000000" pitchFamily="2" charset="2"/>
              <a:buChar char="q"/>
            </a:pPr>
            <a:r>
              <a:rPr lang="da-DK" b="1" dirty="0" err="1"/>
              <a:t>Other</a:t>
            </a:r>
            <a:r>
              <a:rPr lang="da-DK" b="1" dirty="0"/>
              <a:t> </a:t>
            </a:r>
            <a:r>
              <a:rPr lang="da-DK" b="1" dirty="0" err="1"/>
              <a:t>than</a:t>
            </a:r>
            <a:r>
              <a:rPr lang="da-DK" b="1" dirty="0"/>
              <a:t> </a:t>
            </a:r>
            <a:r>
              <a:rPr lang="da-DK" b="1" dirty="0" err="1"/>
              <a:t>that</a:t>
            </a:r>
            <a:r>
              <a:rPr lang="da-DK" b="1" dirty="0"/>
              <a:t>…</a:t>
            </a:r>
          </a:p>
          <a:p>
            <a:pPr marL="342900" indent="-342900">
              <a:buFont typeface="Wingdings" panose="05000000000000000000" pitchFamily="2" charset="2"/>
              <a:buChar char="q"/>
            </a:pPr>
            <a:r>
              <a:rPr lang="da-DK" b="1" dirty="0"/>
              <a:t>Firat &amp; </a:t>
            </a:r>
            <a:r>
              <a:rPr lang="da-DK" b="1" dirty="0" err="1"/>
              <a:t>Venkatesh’s</a:t>
            </a:r>
            <a:r>
              <a:rPr lang="da-DK" b="1" dirty="0"/>
              <a:t> </a:t>
            </a:r>
            <a:r>
              <a:rPr lang="da-DK" b="1" dirty="0" err="1"/>
              <a:t>hyperrealities</a:t>
            </a:r>
            <a:r>
              <a:rPr lang="da-DK" b="1" dirty="0"/>
              <a:t> … but </a:t>
            </a:r>
            <a:r>
              <a:rPr lang="da-DK" b="1" dirty="0" err="1"/>
              <a:t>beware</a:t>
            </a:r>
            <a:endParaRPr lang="da-DK" b="1" dirty="0"/>
          </a:p>
          <a:p>
            <a:pPr marL="342900" indent="-342900">
              <a:buFont typeface="Wingdings" panose="05000000000000000000" pitchFamily="2" charset="2"/>
              <a:buChar char="q"/>
            </a:pPr>
            <a:endParaRPr lang="da-DK" b="1" dirty="0"/>
          </a:p>
          <a:p>
            <a:pPr marL="342900" indent="-342900">
              <a:buFont typeface="Wingdings" panose="05000000000000000000" pitchFamily="2" charset="2"/>
              <a:buChar char="q"/>
            </a:pPr>
            <a:r>
              <a:rPr lang="da-DK" b="1" dirty="0" err="1"/>
              <a:t>Belk</a:t>
            </a:r>
            <a:r>
              <a:rPr lang="da-DK" b="1" dirty="0"/>
              <a:t>, Ger &amp; Askegaard (2003) on </a:t>
            </a:r>
            <a:r>
              <a:rPr lang="da-DK" b="1" dirty="0" err="1"/>
              <a:t>desire</a:t>
            </a:r>
            <a:endParaRPr lang="da-DK" b="1" dirty="0"/>
          </a:p>
          <a:p>
            <a:pPr marL="342900" indent="-342900">
              <a:buFont typeface="Wingdings" panose="05000000000000000000" pitchFamily="2" charset="2"/>
              <a:buChar char="q"/>
            </a:pPr>
            <a:r>
              <a:rPr lang="da-DK" b="1" dirty="0"/>
              <a:t>Askegaard et al. (2014, 2020) on the </a:t>
            </a:r>
            <a:r>
              <a:rPr lang="da-DK" b="1" dirty="0" err="1"/>
              <a:t>hidden</a:t>
            </a:r>
            <a:r>
              <a:rPr lang="da-DK" b="1" dirty="0"/>
              <a:t> </a:t>
            </a:r>
            <a:r>
              <a:rPr lang="da-DK" b="1" dirty="0" err="1"/>
              <a:t>moralities</a:t>
            </a:r>
            <a:r>
              <a:rPr lang="da-DK" b="1" dirty="0"/>
              <a:t> in TCR</a:t>
            </a:r>
          </a:p>
          <a:p>
            <a:pPr marL="342900" indent="-342900">
              <a:buFont typeface="Wingdings" panose="05000000000000000000" pitchFamily="2" charset="2"/>
              <a:buChar char="q"/>
            </a:pPr>
            <a:r>
              <a:rPr lang="da-DK" b="1" dirty="0"/>
              <a:t>Askegaard &amp; Fitchett (in </a:t>
            </a:r>
            <a:r>
              <a:rPr lang="da-DK" b="1" dirty="0" err="1"/>
              <a:t>process</a:t>
            </a:r>
            <a:r>
              <a:rPr lang="da-DK" b="1" dirty="0"/>
              <a:t>) – on </a:t>
            </a:r>
            <a:r>
              <a:rPr lang="da-DK" b="1" dirty="0" err="1"/>
              <a:t>seduction</a:t>
            </a:r>
            <a:r>
              <a:rPr lang="da-DK" b="1" dirty="0"/>
              <a:t>…</a:t>
            </a:r>
          </a:p>
          <a:p>
            <a:pPr marL="342900" indent="-342900">
              <a:buFont typeface="Wingdings" panose="05000000000000000000" pitchFamily="2" charset="2"/>
              <a:buChar char="q"/>
            </a:pPr>
            <a:endParaRPr lang="da-DK" b="1" dirty="0"/>
          </a:p>
          <a:p>
            <a:pPr marL="342900" indent="-342900">
              <a:buFont typeface="Wingdings" panose="05000000000000000000" pitchFamily="2" charset="2"/>
              <a:buChar char="q"/>
            </a:pPr>
            <a:endParaRPr lang="da-DK" b="1" dirty="0"/>
          </a:p>
        </p:txBody>
      </p:sp>
      <p:sp>
        <p:nvSpPr>
          <p:cNvPr id="4" name="Pladsholder til dato 3">
            <a:extLst>
              <a:ext uri="{FF2B5EF4-FFF2-40B4-BE49-F238E27FC236}">
                <a16:creationId xmlns:a16="http://schemas.microsoft.com/office/drawing/2014/main" id="{CD024544-0BC5-4BF0-8397-8ED5197342E1}"/>
              </a:ext>
            </a:extLst>
          </p:cNvPr>
          <p:cNvSpPr>
            <a:spLocks noGrp="1"/>
          </p:cNvSpPr>
          <p:nvPr>
            <p:ph type="dt" sz="half" idx="10"/>
          </p:nvPr>
        </p:nvSpPr>
        <p:spPr/>
        <p:txBody>
          <a:bodyPr/>
          <a:lstStyle/>
          <a:p>
            <a:pPr>
              <a:defRPr/>
            </a:pPr>
            <a:fld id="{4A25E71E-EA7F-40D5-BFB5-8C250079991C}" type="datetime1">
              <a:rPr lang="en-US" altLang="en-US" smtClean="0"/>
              <a:pPr>
                <a:defRPr/>
              </a:pPr>
              <a:t>11/12/2021</a:t>
            </a:fld>
            <a:endParaRPr lang="en-US" altLang="en-US"/>
          </a:p>
        </p:txBody>
      </p:sp>
      <p:sp>
        <p:nvSpPr>
          <p:cNvPr id="5" name="Pladsholder til sidefod 4">
            <a:extLst>
              <a:ext uri="{FF2B5EF4-FFF2-40B4-BE49-F238E27FC236}">
                <a16:creationId xmlns:a16="http://schemas.microsoft.com/office/drawing/2014/main" id="{CBA64AF2-F681-4E2F-BAFD-B9496BDB9440}"/>
              </a:ext>
            </a:extLst>
          </p:cNvPr>
          <p:cNvSpPr>
            <a:spLocks noGrp="1"/>
          </p:cNvSpPr>
          <p:nvPr>
            <p:ph type="ftr" sz="quarter" idx="11"/>
          </p:nvPr>
        </p:nvSpPr>
        <p:spPr/>
        <p:txBody>
          <a:bodyPr/>
          <a:lstStyle/>
          <a:p>
            <a:pPr>
              <a:defRPr/>
            </a:pPr>
            <a:endParaRPr lang="en-US" altLang="en-US"/>
          </a:p>
        </p:txBody>
      </p:sp>
      <p:sp>
        <p:nvSpPr>
          <p:cNvPr id="6" name="Pladsholder til slidenummer 5">
            <a:extLst>
              <a:ext uri="{FF2B5EF4-FFF2-40B4-BE49-F238E27FC236}">
                <a16:creationId xmlns:a16="http://schemas.microsoft.com/office/drawing/2014/main" id="{D58D58E1-0FFB-44AB-BC23-FAEBE313D3E2}"/>
              </a:ext>
            </a:extLst>
          </p:cNvPr>
          <p:cNvSpPr>
            <a:spLocks noGrp="1"/>
          </p:cNvSpPr>
          <p:nvPr>
            <p:ph type="sldNum" sz="quarter" idx="12"/>
          </p:nvPr>
        </p:nvSpPr>
        <p:spPr/>
        <p:txBody>
          <a:bodyPr/>
          <a:lstStyle/>
          <a:p>
            <a:fld id="{B35783B1-DEAE-4049-BEB3-7E5D2B27EFEC}" type="slidenum">
              <a:rPr lang="en-US" altLang="en-US" smtClean="0"/>
              <a:pPr/>
              <a:t>31</a:t>
            </a:fld>
            <a:endParaRPr lang="en-US" altLang="en-US"/>
          </a:p>
        </p:txBody>
      </p:sp>
    </p:spTree>
    <p:extLst>
      <p:ext uri="{BB962C8B-B14F-4D97-AF65-F5344CB8AC3E}">
        <p14:creationId xmlns:p14="http://schemas.microsoft.com/office/powerpoint/2010/main" val="2328490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a:extLst>
              <a:ext uri="{FF2B5EF4-FFF2-40B4-BE49-F238E27FC236}">
                <a16:creationId xmlns:a16="http://schemas.microsoft.com/office/drawing/2014/main" id="{BB581FAD-7734-48E6-AB17-B866CB47FEDB}"/>
              </a:ext>
            </a:extLst>
          </p:cNvPr>
          <p:cNvGraphicFramePr>
            <a:graphicFrameLocks noChangeAspect="1"/>
          </p:cNvGraphicFramePr>
          <p:nvPr/>
        </p:nvGraphicFramePr>
        <p:xfrm>
          <a:off x="2819400" y="762001"/>
          <a:ext cx="6477000" cy="5624513"/>
        </p:xfrm>
        <a:graphic>
          <a:graphicData uri="http://schemas.openxmlformats.org/presentationml/2006/ole">
            <mc:AlternateContent xmlns:mc="http://schemas.openxmlformats.org/markup-compatibility/2006">
              <mc:Choice xmlns:v="urn:schemas-microsoft-com:vml" Requires="v">
                <p:oleObj spid="_x0000_s1033" name="Bitmapbillede" r:id="rId3" imgW="3905249" imgH="3391093" progId="Paint.Picture">
                  <p:embed/>
                </p:oleObj>
              </mc:Choice>
              <mc:Fallback>
                <p:oleObj name="Bitmapbillede" r:id="rId3" imgW="3905249" imgH="3391093" progId="Paint.Picture">
                  <p:embed/>
                  <p:pic>
                    <p:nvPicPr>
                      <p:cNvPr id="17410" name="Object 2">
                        <a:extLst>
                          <a:ext uri="{FF2B5EF4-FFF2-40B4-BE49-F238E27FC236}">
                            <a16:creationId xmlns:a16="http://schemas.microsoft.com/office/drawing/2014/main" id="{BB581FAD-7734-48E6-AB17-B866CB47FE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762001"/>
                        <a:ext cx="6477000" cy="562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1" name="Rectangle 3">
            <a:extLst>
              <a:ext uri="{FF2B5EF4-FFF2-40B4-BE49-F238E27FC236}">
                <a16:creationId xmlns:a16="http://schemas.microsoft.com/office/drawing/2014/main" id="{ED50ABCE-DE25-4962-A528-0586C26C8DE2}"/>
              </a:ext>
            </a:extLst>
          </p:cNvPr>
          <p:cNvSpPr>
            <a:spLocks noGrp="1" noChangeArrowheads="1"/>
          </p:cNvSpPr>
          <p:nvPr>
            <p:ph type="title"/>
          </p:nvPr>
        </p:nvSpPr>
        <p:spPr>
          <a:xfrm>
            <a:off x="2165350" y="1128714"/>
            <a:ext cx="7583488" cy="790575"/>
          </a:xfrm>
        </p:spPr>
        <p:txBody>
          <a:bodyPr/>
          <a:lstStyle/>
          <a:p>
            <a:pPr algn="r"/>
            <a:r>
              <a:rPr lang="en-US" altLang="da-DK"/>
              <a:t>Thank your for your attention…</a:t>
            </a:r>
            <a:br>
              <a:rPr lang="en-US" altLang="da-DK"/>
            </a:br>
            <a:r>
              <a:rPr lang="en-US" altLang="da-DK"/>
              <a:t>Questions?</a:t>
            </a:r>
          </a:p>
        </p:txBody>
      </p:sp>
    </p:spTree>
    <p:extLst>
      <p:ext uri="{BB962C8B-B14F-4D97-AF65-F5344CB8AC3E}">
        <p14:creationId xmlns:p14="http://schemas.microsoft.com/office/powerpoint/2010/main" val="329586110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B06B62-39E1-40EA-AE9C-79C9550DDF1E}"/>
              </a:ext>
            </a:extLst>
          </p:cNvPr>
          <p:cNvSpPr>
            <a:spLocks noGrp="1"/>
          </p:cNvSpPr>
          <p:nvPr>
            <p:ph type="title"/>
          </p:nvPr>
        </p:nvSpPr>
        <p:spPr/>
        <p:txBody>
          <a:bodyPr/>
          <a:lstStyle/>
          <a:p>
            <a:r>
              <a:rPr lang="da-DK" dirty="0" err="1"/>
              <a:t>Some</a:t>
            </a:r>
            <a:r>
              <a:rPr lang="da-DK" dirty="0"/>
              <a:t> influencers/”-</a:t>
            </a:r>
            <a:r>
              <a:rPr lang="da-DK" dirty="0" err="1"/>
              <a:t>cees</a:t>
            </a:r>
            <a:r>
              <a:rPr lang="da-DK" dirty="0"/>
              <a:t>” </a:t>
            </a:r>
          </a:p>
        </p:txBody>
      </p:sp>
      <p:sp>
        <p:nvSpPr>
          <p:cNvPr id="3" name="Pladsholder til indhold 2">
            <a:extLst>
              <a:ext uri="{FF2B5EF4-FFF2-40B4-BE49-F238E27FC236}">
                <a16:creationId xmlns:a16="http://schemas.microsoft.com/office/drawing/2014/main" id="{E2B09940-4906-4E0F-95AE-4CA9AF84F9DB}"/>
              </a:ext>
            </a:extLst>
          </p:cNvPr>
          <p:cNvSpPr>
            <a:spLocks noGrp="1"/>
          </p:cNvSpPr>
          <p:nvPr>
            <p:ph idx="1"/>
          </p:nvPr>
        </p:nvSpPr>
        <p:spPr/>
        <p:txBody>
          <a:bodyPr/>
          <a:lstStyle/>
          <a:p>
            <a:pPr lvl="1"/>
            <a:r>
              <a:rPr lang="en-US" altLang="da-DK" b="1" dirty="0">
                <a:cs typeface="Arial" panose="020B0604020202020204" pitchFamily="34" charset="0"/>
              </a:rPr>
              <a:t>Nietzsche</a:t>
            </a:r>
            <a:r>
              <a:rPr lang="en-US" altLang="da-DK" dirty="0">
                <a:cs typeface="Arial" panose="020B0604020202020204" pitchFamily="34" charset="0"/>
              </a:rPr>
              <a:t>:  “Aphorismic writing”, “nihilism”, “we do not believe that that the truth remains truth when we unveil it”</a:t>
            </a:r>
            <a:endParaRPr lang="da-DK" dirty="0"/>
          </a:p>
          <a:p>
            <a:pPr lvl="1"/>
            <a:r>
              <a:rPr lang="da-DK" b="1" dirty="0" err="1"/>
              <a:t>Kojève</a:t>
            </a:r>
            <a:r>
              <a:rPr lang="da-DK" dirty="0" err="1"/>
              <a:t>’s</a:t>
            </a:r>
            <a:r>
              <a:rPr lang="da-DK" dirty="0"/>
              <a:t> </a:t>
            </a:r>
            <a:r>
              <a:rPr lang="da-DK" dirty="0" err="1"/>
              <a:t>reading</a:t>
            </a:r>
            <a:r>
              <a:rPr lang="da-DK" dirty="0"/>
              <a:t> of </a:t>
            </a:r>
            <a:r>
              <a:rPr lang="da-DK" b="1" dirty="0"/>
              <a:t>Hegel</a:t>
            </a:r>
            <a:r>
              <a:rPr lang="da-DK" dirty="0"/>
              <a:t> (the </a:t>
            </a:r>
            <a:r>
              <a:rPr lang="da-DK" dirty="0" err="1"/>
              <a:t>centrality</a:t>
            </a:r>
            <a:r>
              <a:rPr lang="da-DK" dirty="0"/>
              <a:t> of </a:t>
            </a:r>
            <a:r>
              <a:rPr lang="da-DK" dirty="0" err="1"/>
              <a:t>desire</a:t>
            </a:r>
            <a:r>
              <a:rPr lang="da-DK" dirty="0"/>
              <a:t>)</a:t>
            </a:r>
          </a:p>
          <a:p>
            <a:pPr lvl="1"/>
            <a:r>
              <a:rPr lang="da-DK" b="1" dirty="0" err="1"/>
              <a:t>Mauss</a:t>
            </a:r>
            <a:r>
              <a:rPr lang="da-DK" b="1" dirty="0"/>
              <a:t>’ </a:t>
            </a:r>
            <a:r>
              <a:rPr lang="da-DK" dirty="0"/>
              <a:t>The Gift (non-</a:t>
            </a:r>
            <a:r>
              <a:rPr lang="da-DK" dirty="0" err="1"/>
              <a:t>economic</a:t>
            </a:r>
            <a:r>
              <a:rPr lang="da-DK" dirty="0"/>
              <a:t> </a:t>
            </a:r>
            <a:r>
              <a:rPr lang="da-DK" dirty="0" err="1"/>
              <a:t>exchange</a:t>
            </a:r>
            <a:r>
              <a:rPr lang="da-DK" dirty="0"/>
              <a:t>)</a:t>
            </a:r>
          </a:p>
          <a:p>
            <a:pPr lvl="1"/>
            <a:r>
              <a:rPr lang="da-DK" b="1" dirty="0" err="1"/>
              <a:t>Bataille’s</a:t>
            </a:r>
            <a:r>
              <a:rPr lang="da-DK" b="1" dirty="0"/>
              <a:t> </a:t>
            </a:r>
            <a:r>
              <a:rPr lang="da-DK" dirty="0"/>
              <a:t>The </a:t>
            </a:r>
            <a:r>
              <a:rPr lang="da-DK" dirty="0" err="1"/>
              <a:t>Accursed</a:t>
            </a:r>
            <a:r>
              <a:rPr lang="da-DK" dirty="0"/>
              <a:t> </a:t>
            </a:r>
            <a:r>
              <a:rPr lang="da-DK" dirty="0" err="1"/>
              <a:t>Share</a:t>
            </a:r>
            <a:r>
              <a:rPr lang="da-DK" dirty="0"/>
              <a:t> (</a:t>
            </a:r>
            <a:r>
              <a:rPr lang="da-DK" dirty="0" err="1"/>
              <a:t>excess</a:t>
            </a:r>
            <a:r>
              <a:rPr lang="da-DK" dirty="0"/>
              <a:t>, </a:t>
            </a:r>
            <a:r>
              <a:rPr lang="da-DK" dirty="0" err="1"/>
              <a:t>waste</a:t>
            </a:r>
            <a:r>
              <a:rPr lang="da-DK" dirty="0"/>
              <a:t>,..)</a:t>
            </a:r>
          </a:p>
          <a:p>
            <a:pPr lvl="1"/>
            <a:r>
              <a:rPr lang="da-DK" b="1" dirty="0" err="1"/>
              <a:t>Boorstin</a:t>
            </a:r>
            <a:r>
              <a:rPr lang="da-DK" dirty="0" err="1"/>
              <a:t>’s</a:t>
            </a:r>
            <a:r>
              <a:rPr lang="da-DK" dirty="0"/>
              <a:t> The Image (the </a:t>
            </a:r>
            <a:r>
              <a:rPr lang="da-DK" dirty="0" err="1"/>
              <a:t>contemporary</a:t>
            </a:r>
            <a:r>
              <a:rPr lang="da-DK" dirty="0"/>
              <a:t> </a:t>
            </a:r>
            <a:r>
              <a:rPr lang="da-DK" dirty="0" err="1"/>
              <a:t>world</a:t>
            </a:r>
            <a:r>
              <a:rPr lang="da-DK" dirty="0"/>
              <a:t> of ”</a:t>
            </a:r>
            <a:r>
              <a:rPr lang="da-DK" dirty="0" err="1"/>
              <a:t>pseudo</a:t>
            </a:r>
            <a:r>
              <a:rPr lang="da-DK" dirty="0"/>
              <a:t>-”)</a:t>
            </a:r>
          </a:p>
          <a:p>
            <a:pPr lvl="1"/>
            <a:r>
              <a:rPr lang="da-DK" b="1" dirty="0" err="1"/>
              <a:t>Sahlins</a:t>
            </a:r>
            <a:r>
              <a:rPr lang="da-DK" b="1" dirty="0"/>
              <a:t>’ </a:t>
            </a:r>
            <a:r>
              <a:rPr lang="da-DK" dirty="0"/>
              <a:t>Stone Age </a:t>
            </a:r>
            <a:r>
              <a:rPr lang="da-DK" dirty="0" err="1"/>
              <a:t>Economics</a:t>
            </a:r>
            <a:r>
              <a:rPr lang="da-DK" dirty="0"/>
              <a:t> (original </a:t>
            </a:r>
            <a:r>
              <a:rPr lang="da-DK" dirty="0" err="1"/>
              <a:t>abundance</a:t>
            </a:r>
            <a:r>
              <a:rPr lang="da-DK" dirty="0"/>
              <a:t>)</a:t>
            </a:r>
          </a:p>
          <a:p>
            <a:pPr lvl="1"/>
            <a:r>
              <a:rPr lang="da-DK" b="1" dirty="0" err="1"/>
              <a:t>Galbraith</a:t>
            </a:r>
            <a:r>
              <a:rPr lang="da-DK" dirty="0"/>
              <a:t> &amp; </a:t>
            </a:r>
            <a:r>
              <a:rPr lang="da-DK" b="1" dirty="0" err="1"/>
              <a:t>Packard’s</a:t>
            </a:r>
            <a:r>
              <a:rPr lang="da-DK" dirty="0"/>
              <a:t> </a:t>
            </a:r>
            <a:r>
              <a:rPr lang="da-DK" dirty="0" err="1"/>
              <a:t>critique</a:t>
            </a:r>
            <a:r>
              <a:rPr lang="da-DK" dirty="0"/>
              <a:t> of </a:t>
            </a:r>
            <a:r>
              <a:rPr lang="da-DK" dirty="0" err="1"/>
              <a:t>consumerism</a:t>
            </a:r>
            <a:endParaRPr lang="da-DK" dirty="0"/>
          </a:p>
          <a:p>
            <a:pPr lvl="1"/>
            <a:endParaRPr lang="da-DK" b="1" dirty="0"/>
          </a:p>
          <a:p>
            <a:pPr lvl="1"/>
            <a:r>
              <a:rPr lang="da-DK" b="1" dirty="0"/>
              <a:t>”postmodernists” - Barthes, Foucault</a:t>
            </a:r>
            <a:r>
              <a:rPr lang="da-DK" dirty="0"/>
              <a:t>, (</a:t>
            </a:r>
            <a:r>
              <a:rPr lang="da-DK" b="1" dirty="0" err="1"/>
              <a:t>Deleuze</a:t>
            </a:r>
            <a:r>
              <a:rPr lang="da-DK" dirty="0"/>
              <a:t>, </a:t>
            </a:r>
            <a:r>
              <a:rPr lang="da-DK" b="1" dirty="0"/>
              <a:t>Derrida, Lyotard, </a:t>
            </a:r>
            <a:r>
              <a:rPr lang="da-DK" dirty="0"/>
              <a:t>…)</a:t>
            </a:r>
          </a:p>
          <a:p>
            <a:endParaRPr lang="da-DK" dirty="0"/>
          </a:p>
        </p:txBody>
      </p:sp>
      <p:sp>
        <p:nvSpPr>
          <p:cNvPr id="4" name="Pladsholder til dato 3">
            <a:extLst>
              <a:ext uri="{FF2B5EF4-FFF2-40B4-BE49-F238E27FC236}">
                <a16:creationId xmlns:a16="http://schemas.microsoft.com/office/drawing/2014/main" id="{97AB3331-7C18-4700-83C0-DB57ADF6F82C}"/>
              </a:ext>
            </a:extLst>
          </p:cNvPr>
          <p:cNvSpPr>
            <a:spLocks noGrp="1"/>
          </p:cNvSpPr>
          <p:nvPr>
            <p:ph type="dt" sz="half" idx="10"/>
          </p:nvPr>
        </p:nvSpPr>
        <p:spPr/>
        <p:txBody>
          <a:bodyPr/>
          <a:lstStyle/>
          <a:p>
            <a:r>
              <a:rPr lang="en-GB"/>
              <a:t>20 June 2018</a:t>
            </a:r>
            <a:endParaRPr lang="en-GB" dirty="0"/>
          </a:p>
        </p:txBody>
      </p:sp>
      <p:sp>
        <p:nvSpPr>
          <p:cNvPr id="5" name="Pladsholder til slidenummer 4">
            <a:extLst>
              <a:ext uri="{FF2B5EF4-FFF2-40B4-BE49-F238E27FC236}">
                <a16:creationId xmlns:a16="http://schemas.microsoft.com/office/drawing/2014/main" id="{7ABC5CDD-8EBF-4680-A429-C54983990BD9}"/>
              </a:ext>
            </a:extLst>
          </p:cNvPr>
          <p:cNvSpPr>
            <a:spLocks noGrp="1"/>
          </p:cNvSpPr>
          <p:nvPr>
            <p:ph type="sldNum" sz="quarter" idx="12"/>
          </p:nvPr>
        </p:nvSpPr>
        <p:spPr/>
        <p:txBody>
          <a:bodyPr/>
          <a:lstStyle/>
          <a:p>
            <a:fld id="{45D37B1E-C366-494F-A587-962AD9AABC83}" type="slidenum">
              <a:rPr lang="en-GB" smtClean="0"/>
              <a:pPr/>
              <a:t>4</a:t>
            </a:fld>
            <a:endParaRPr lang="en-GB" dirty="0"/>
          </a:p>
        </p:txBody>
      </p:sp>
      <p:sp>
        <p:nvSpPr>
          <p:cNvPr id="6" name="Pladsholder til indhold 5">
            <a:extLst>
              <a:ext uri="{FF2B5EF4-FFF2-40B4-BE49-F238E27FC236}">
                <a16:creationId xmlns:a16="http://schemas.microsoft.com/office/drawing/2014/main" id="{31A62890-A138-44F3-8633-CE3F6F6CB599}"/>
              </a:ext>
            </a:extLst>
          </p:cNvPr>
          <p:cNvSpPr>
            <a:spLocks noGrp="1"/>
          </p:cNvSpPr>
          <p:nvPr>
            <p:ph sz="quarter" idx="13"/>
          </p:nvPr>
        </p:nvSpPr>
        <p:spPr/>
        <p:txBody>
          <a:bodyPr/>
          <a:lstStyle/>
          <a:p>
            <a:endParaRPr lang="da-DK"/>
          </a:p>
        </p:txBody>
      </p:sp>
    </p:spTree>
    <p:extLst>
      <p:ext uri="{BB962C8B-B14F-4D97-AF65-F5344CB8AC3E}">
        <p14:creationId xmlns:p14="http://schemas.microsoft.com/office/powerpoint/2010/main" val="1226996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433658-A7A2-414A-9AF4-752DCBE40638}"/>
              </a:ext>
            </a:extLst>
          </p:cNvPr>
          <p:cNvSpPr>
            <a:spLocks noGrp="1"/>
          </p:cNvSpPr>
          <p:nvPr>
            <p:ph type="title"/>
          </p:nvPr>
        </p:nvSpPr>
        <p:spPr/>
        <p:txBody>
          <a:bodyPr/>
          <a:lstStyle/>
          <a:p>
            <a:r>
              <a:rPr lang="da-DK" dirty="0" err="1"/>
              <a:t>Making</a:t>
            </a:r>
            <a:r>
              <a:rPr lang="da-DK" dirty="0"/>
              <a:t> sense?</a:t>
            </a:r>
          </a:p>
        </p:txBody>
      </p:sp>
      <p:sp>
        <p:nvSpPr>
          <p:cNvPr id="3" name="Pladsholder til indhold 2">
            <a:extLst>
              <a:ext uri="{FF2B5EF4-FFF2-40B4-BE49-F238E27FC236}">
                <a16:creationId xmlns:a16="http://schemas.microsoft.com/office/drawing/2014/main" id="{FEC1B8FE-268F-4937-8C8F-A3736037FE49}"/>
              </a:ext>
            </a:extLst>
          </p:cNvPr>
          <p:cNvSpPr>
            <a:spLocks noGrp="1"/>
          </p:cNvSpPr>
          <p:nvPr>
            <p:ph idx="1"/>
          </p:nvPr>
        </p:nvSpPr>
        <p:spPr>
          <a:xfrm>
            <a:off x="395748" y="1701808"/>
            <a:ext cx="11376000" cy="3851200"/>
          </a:xfrm>
        </p:spPr>
        <p:txBody>
          <a:bodyPr/>
          <a:lstStyle/>
          <a:p>
            <a:pPr marL="342900" indent="-342900">
              <a:buFont typeface="Wingdings" panose="05000000000000000000" pitchFamily="2" charset="2"/>
              <a:buChar char="q"/>
            </a:pPr>
            <a:r>
              <a:rPr lang="da-DK" altLang="da-DK" b="1" dirty="0"/>
              <a:t>”</a:t>
            </a:r>
            <a:r>
              <a:rPr lang="da-DK" altLang="da-DK" b="1" dirty="0" err="1"/>
              <a:t>challenging</a:t>
            </a:r>
            <a:r>
              <a:rPr lang="da-DK" altLang="da-DK" b="1" dirty="0"/>
              <a:t> </a:t>
            </a:r>
            <a:r>
              <a:rPr lang="da-DK" altLang="da-DK" b="1" dirty="0" err="1"/>
              <a:t>meaning</a:t>
            </a:r>
            <a:r>
              <a:rPr lang="da-DK" altLang="da-DK" b="1" dirty="0"/>
              <a:t> and reality, </a:t>
            </a:r>
            <a:r>
              <a:rPr lang="da-DK" altLang="da-DK" b="1" dirty="0" err="1"/>
              <a:t>seducing</a:t>
            </a:r>
            <a:r>
              <a:rPr lang="da-DK" altLang="da-DK" b="1" dirty="0"/>
              <a:t> </a:t>
            </a:r>
            <a:r>
              <a:rPr lang="da-DK" altLang="da-DK" b="1" dirty="0" err="1"/>
              <a:t>them</a:t>
            </a:r>
            <a:r>
              <a:rPr lang="da-DK" altLang="da-DK" b="1" dirty="0"/>
              <a:t> and </a:t>
            </a:r>
            <a:r>
              <a:rPr lang="da-DK" altLang="da-DK" b="1" dirty="0" err="1"/>
              <a:t>playing</a:t>
            </a:r>
            <a:r>
              <a:rPr lang="da-DK" altLang="da-DK" b="1" dirty="0"/>
              <a:t> with </a:t>
            </a:r>
            <a:r>
              <a:rPr lang="da-DK" altLang="da-DK" b="1" dirty="0" err="1"/>
              <a:t>them</a:t>
            </a:r>
            <a:r>
              <a:rPr lang="da-DK" altLang="da-DK" b="1" dirty="0"/>
              <a:t>” (JB)</a:t>
            </a:r>
          </a:p>
          <a:p>
            <a:pPr marL="342900" indent="-342900">
              <a:buFont typeface="Wingdings" panose="05000000000000000000" pitchFamily="2" charset="2"/>
              <a:buChar char="q"/>
            </a:pPr>
            <a:endParaRPr lang="en-US" dirty="0"/>
          </a:p>
          <a:p>
            <a:pPr marL="342900" indent="-342900">
              <a:buFont typeface="Wingdings" panose="05000000000000000000" pitchFamily="2" charset="2"/>
              <a:buChar char="q"/>
            </a:pPr>
            <a:r>
              <a:rPr lang="en-US" dirty="0"/>
              <a:t>“Everywhere one seeks to produce meaning, to make the world signify, to render it visible. We are not, however, in danger of lacking meaning; quite the contrary, we are gorged with meaning and it is killing us.”</a:t>
            </a:r>
            <a:endParaRPr lang="en-US" altLang="da-DK" b="1" dirty="0">
              <a:cs typeface="Arial" panose="020B0604020202020204" pitchFamily="34" charset="0"/>
            </a:endParaRPr>
          </a:p>
          <a:p>
            <a:pPr marL="342900" indent="-342900">
              <a:buFont typeface="Wingdings" panose="05000000000000000000" pitchFamily="2" charset="2"/>
              <a:buChar char="q"/>
            </a:pPr>
            <a:endParaRPr lang="en-US" altLang="da-DK" b="1" dirty="0">
              <a:cs typeface="Arial" panose="020B0604020202020204" pitchFamily="34" charset="0"/>
            </a:endParaRPr>
          </a:p>
          <a:p>
            <a:pPr marL="342900" indent="-342900">
              <a:buFont typeface="Wingdings" panose="05000000000000000000" pitchFamily="2" charset="2"/>
              <a:buChar char="q"/>
            </a:pPr>
            <a:r>
              <a:rPr lang="en-US" altLang="da-DK" b="1" dirty="0">
                <a:cs typeface="Arial" panose="020B0604020202020204" pitchFamily="34" charset="0"/>
              </a:rPr>
              <a:t>So… making sense it NOT the point….</a:t>
            </a:r>
          </a:p>
          <a:p>
            <a:pPr marL="702900" lvl="1" indent="-342900">
              <a:buFont typeface="Wingdings" panose="05000000000000000000" pitchFamily="2" charset="2"/>
              <a:buChar char="q"/>
            </a:pPr>
            <a:r>
              <a:rPr lang="da-DK" b="1" dirty="0"/>
              <a:t>The problem of </a:t>
            </a:r>
            <a:r>
              <a:rPr lang="da-DK" b="1" dirty="0" err="1"/>
              <a:t>representation</a:t>
            </a:r>
            <a:endParaRPr lang="da-DK" b="1" dirty="0"/>
          </a:p>
          <a:p>
            <a:pPr marL="702900" lvl="1" indent="-342900">
              <a:buFont typeface="Wingdings" panose="05000000000000000000" pitchFamily="2" charset="2"/>
              <a:buChar char="q"/>
            </a:pPr>
            <a:r>
              <a:rPr lang="da-DK" b="1" dirty="0"/>
              <a:t>”</a:t>
            </a:r>
            <a:r>
              <a:rPr lang="da-DK" b="1" dirty="0" err="1"/>
              <a:t>Poetry</a:t>
            </a:r>
            <a:r>
              <a:rPr lang="da-DK" b="1" dirty="0"/>
              <a:t> is </a:t>
            </a:r>
            <a:r>
              <a:rPr lang="da-DK" b="1" dirty="0" err="1"/>
              <a:t>when</a:t>
            </a:r>
            <a:r>
              <a:rPr lang="da-DK" b="1" dirty="0"/>
              <a:t> </a:t>
            </a:r>
            <a:r>
              <a:rPr lang="da-DK" b="1" dirty="0" err="1"/>
              <a:t>two</a:t>
            </a:r>
            <a:r>
              <a:rPr lang="da-DK" b="1" dirty="0"/>
              <a:t> </a:t>
            </a:r>
            <a:r>
              <a:rPr lang="da-DK" b="1" dirty="0" err="1"/>
              <a:t>words</a:t>
            </a:r>
            <a:r>
              <a:rPr lang="da-DK" b="1" dirty="0"/>
              <a:t> </a:t>
            </a:r>
            <a:r>
              <a:rPr lang="da-DK" b="1" dirty="0" err="1"/>
              <a:t>meet</a:t>
            </a:r>
            <a:r>
              <a:rPr lang="da-DK" b="1" dirty="0"/>
              <a:t> for the </a:t>
            </a:r>
            <a:r>
              <a:rPr lang="da-DK" b="1" dirty="0" err="1"/>
              <a:t>first</a:t>
            </a:r>
            <a:r>
              <a:rPr lang="da-DK" b="1" dirty="0"/>
              <a:t> time”</a:t>
            </a:r>
          </a:p>
          <a:p>
            <a:pPr lvl="1" indent="0">
              <a:buNone/>
            </a:pPr>
            <a:endParaRPr lang="en-US" altLang="da-DK" b="1" dirty="0">
              <a:cs typeface="Arial" panose="020B0604020202020204" pitchFamily="34" charset="0"/>
            </a:endParaRPr>
          </a:p>
          <a:p>
            <a:pPr marL="342900" indent="-342900">
              <a:buFont typeface="Wingdings" panose="05000000000000000000" pitchFamily="2" charset="2"/>
              <a:buChar char="q"/>
            </a:pPr>
            <a:r>
              <a:rPr lang="en-US" altLang="da-DK" b="1" dirty="0">
                <a:cs typeface="Arial" panose="020B0604020202020204" pitchFamily="34" charset="0"/>
              </a:rPr>
              <a:t>Baudrillard as “a social essayist of heuristics”</a:t>
            </a:r>
          </a:p>
          <a:p>
            <a:pPr marL="342900" indent="-342900">
              <a:buFont typeface="Wingdings" panose="05000000000000000000" pitchFamily="2" charset="2"/>
              <a:buChar char="q"/>
            </a:pPr>
            <a:endParaRPr lang="en-US" altLang="da-DK" b="1" dirty="0">
              <a:cs typeface="Arial" panose="020B0604020202020204" pitchFamily="34" charset="0"/>
            </a:endParaRPr>
          </a:p>
          <a:p>
            <a:pPr>
              <a:buNone/>
            </a:pPr>
            <a:endParaRPr lang="en-US" altLang="da-DK" b="1" dirty="0">
              <a:cs typeface="Arial" panose="020B0604020202020204" pitchFamily="34" charset="0"/>
            </a:endParaRPr>
          </a:p>
          <a:p>
            <a:endParaRPr lang="da-DK" b="1" dirty="0"/>
          </a:p>
          <a:p>
            <a:endParaRPr lang="da-DK" b="1" dirty="0"/>
          </a:p>
        </p:txBody>
      </p:sp>
      <p:sp>
        <p:nvSpPr>
          <p:cNvPr id="4" name="Pladsholder til dato 3">
            <a:extLst>
              <a:ext uri="{FF2B5EF4-FFF2-40B4-BE49-F238E27FC236}">
                <a16:creationId xmlns:a16="http://schemas.microsoft.com/office/drawing/2014/main" id="{973EF7D6-5445-4D7D-8250-9BBB228FA643}"/>
              </a:ext>
            </a:extLst>
          </p:cNvPr>
          <p:cNvSpPr>
            <a:spLocks noGrp="1"/>
          </p:cNvSpPr>
          <p:nvPr>
            <p:ph type="dt" sz="half" idx="10"/>
          </p:nvPr>
        </p:nvSpPr>
        <p:spPr/>
        <p:txBody>
          <a:bodyPr/>
          <a:lstStyle/>
          <a:p>
            <a:pPr>
              <a:defRPr/>
            </a:pPr>
            <a:fld id="{4A25E71E-EA7F-40D5-BFB5-8C250079991C}" type="datetime1">
              <a:rPr lang="en-US" altLang="en-US" smtClean="0"/>
              <a:pPr>
                <a:defRPr/>
              </a:pPr>
              <a:t>11/12/2021</a:t>
            </a:fld>
            <a:endParaRPr lang="en-US" altLang="en-US"/>
          </a:p>
        </p:txBody>
      </p:sp>
      <p:sp>
        <p:nvSpPr>
          <p:cNvPr id="5" name="Pladsholder til sidefod 4">
            <a:extLst>
              <a:ext uri="{FF2B5EF4-FFF2-40B4-BE49-F238E27FC236}">
                <a16:creationId xmlns:a16="http://schemas.microsoft.com/office/drawing/2014/main" id="{132D46AC-4980-4C41-A615-9179DF873455}"/>
              </a:ext>
            </a:extLst>
          </p:cNvPr>
          <p:cNvSpPr>
            <a:spLocks noGrp="1"/>
          </p:cNvSpPr>
          <p:nvPr>
            <p:ph type="ftr" sz="quarter" idx="11"/>
          </p:nvPr>
        </p:nvSpPr>
        <p:spPr/>
        <p:txBody>
          <a:bodyPr/>
          <a:lstStyle/>
          <a:p>
            <a:pPr>
              <a:defRPr/>
            </a:pPr>
            <a:endParaRPr lang="en-US" altLang="en-US"/>
          </a:p>
        </p:txBody>
      </p:sp>
      <p:sp>
        <p:nvSpPr>
          <p:cNvPr id="6" name="Pladsholder til slidenummer 5">
            <a:extLst>
              <a:ext uri="{FF2B5EF4-FFF2-40B4-BE49-F238E27FC236}">
                <a16:creationId xmlns:a16="http://schemas.microsoft.com/office/drawing/2014/main" id="{DD8B7C23-D618-4C76-B201-6060D0611F8C}"/>
              </a:ext>
            </a:extLst>
          </p:cNvPr>
          <p:cNvSpPr>
            <a:spLocks noGrp="1"/>
          </p:cNvSpPr>
          <p:nvPr>
            <p:ph type="sldNum" sz="quarter" idx="12"/>
          </p:nvPr>
        </p:nvSpPr>
        <p:spPr/>
        <p:txBody>
          <a:bodyPr/>
          <a:lstStyle/>
          <a:p>
            <a:fld id="{B35783B1-DEAE-4049-BEB3-7E5D2B27EFEC}" type="slidenum">
              <a:rPr lang="en-US" altLang="en-US" smtClean="0"/>
              <a:pPr/>
              <a:t>5</a:t>
            </a:fld>
            <a:endParaRPr lang="en-US" altLang="en-US"/>
          </a:p>
        </p:txBody>
      </p:sp>
    </p:spTree>
    <p:extLst>
      <p:ext uri="{BB962C8B-B14F-4D97-AF65-F5344CB8AC3E}">
        <p14:creationId xmlns:p14="http://schemas.microsoft.com/office/powerpoint/2010/main" val="3232024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E53525-9ACB-4B33-B3B8-0764FA00AE66}"/>
              </a:ext>
            </a:extLst>
          </p:cNvPr>
          <p:cNvSpPr>
            <a:spLocks noGrp="1"/>
          </p:cNvSpPr>
          <p:nvPr>
            <p:ph type="title"/>
          </p:nvPr>
        </p:nvSpPr>
        <p:spPr/>
        <p:txBody>
          <a:bodyPr/>
          <a:lstStyle/>
          <a:p>
            <a:r>
              <a:rPr lang="da-DK" dirty="0" err="1"/>
              <a:t>Periodization</a:t>
            </a:r>
            <a:r>
              <a:rPr lang="da-DK" dirty="0"/>
              <a:t> of </a:t>
            </a:r>
            <a:r>
              <a:rPr lang="da-DK" dirty="0" err="1"/>
              <a:t>works</a:t>
            </a:r>
            <a:endParaRPr lang="da-DK" dirty="0"/>
          </a:p>
        </p:txBody>
      </p:sp>
      <p:sp>
        <p:nvSpPr>
          <p:cNvPr id="3" name="Pladsholder til indhold 2">
            <a:extLst>
              <a:ext uri="{FF2B5EF4-FFF2-40B4-BE49-F238E27FC236}">
                <a16:creationId xmlns:a16="http://schemas.microsoft.com/office/drawing/2014/main" id="{1A8EA8F2-970D-46FA-8C68-436D6B767411}"/>
              </a:ext>
            </a:extLst>
          </p:cNvPr>
          <p:cNvSpPr>
            <a:spLocks noGrp="1"/>
          </p:cNvSpPr>
          <p:nvPr>
            <p:ph idx="1"/>
          </p:nvPr>
        </p:nvSpPr>
        <p:spPr>
          <a:xfrm>
            <a:off x="408000" y="1237574"/>
            <a:ext cx="11376000" cy="3851200"/>
          </a:xfrm>
        </p:spPr>
        <p:txBody>
          <a:bodyPr/>
          <a:lstStyle/>
          <a:p>
            <a:r>
              <a:rPr lang="da-DK" b="1" dirty="0"/>
              <a:t>The problem of </a:t>
            </a:r>
            <a:r>
              <a:rPr lang="da-DK" b="1" dirty="0" err="1"/>
              <a:t>consumption</a:t>
            </a:r>
            <a:endParaRPr lang="da-DK" b="1" dirty="0"/>
          </a:p>
          <a:p>
            <a:pPr lvl="1"/>
            <a:r>
              <a:rPr lang="da-DK" b="1" dirty="0"/>
              <a:t>”the </a:t>
            </a:r>
            <a:r>
              <a:rPr lang="da-DK" b="1" dirty="0" err="1"/>
              <a:t>first</a:t>
            </a:r>
            <a:r>
              <a:rPr lang="da-DK" b="1" dirty="0"/>
              <a:t> </a:t>
            </a:r>
            <a:r>
              <a:rPr lang="da-DK" b="1" dirty="0" err="1"/>
              <a:t>five</a:t>
            </a:r>
            <a:r>
              <a:rPr lang="da-DK" b="1" dirty="0"/>
              <a:t>” (1968-1976)</a:t>
            </a:r>
          </a:p>
          <a:p>
            <a:pPr lvl="2"/>
            <a:r>
              <a:rPr lang="da-DK" b="1" dirty="0"/>
              <a:t>System of </a:t>
            </a:r>
            <a:r>
              <a:rPr lang="da-DK" b="1" dirty="0" err="1"/>
              <a:t>objects</a:t>
            </a:r>
            <a:r>
              <a:rPr lang="da-DK" b="1" dirty="0"/>
              <a:t>, </a:t>
            </a:r>
            <a:r>
              <a:rPr lang="da-DK" b="1" dirty="0" err="1"/>
              <a:t>consumption</a:t>
            </a:r>
            <a:r>
              <a:rPr lang="da-DK" b="1" dirty="0"/>
              <a:t> society, </a:t>
            </a:r>
            <a:r>
              <a:rPr lang="da-DK" b="1" dirty="0" err="1"/>
              <a:t>political</a:t>
            </a:r>
            <a:r>
              <a:rPr lang="da-DK" b="1" dirty="0"/>
              <a:t> </a:t>
            </a:r>
            <a:r>
              <a:rPr lang="da-DK" b="1" dirty="0" err="1"/>
              <a:t>economy</a:t>
            </a:r>
            <a:r>
              <a:rPr lang="da-DK" b="1" dirty="0"/>
              <a:t> of the sign, </a:t>
            </a:r>
            <a:r>
              <a:rPr lang="da-DK" b="1" dirty="0" err="1"/>
              <a:t>mirror</a:t>
            </a:r>
            <a:r>
              <a:rPr lang="da-DK" b="1" dirty="0"/>
              <a:t> of </a:t>
            </a:r>
            <a:r>
              <a:rPr lang="da-DK" b="1" dirty="0" err="1"/>
              <a:t>production</a:t>
            </a:r>
            <a:r>
              <a:rPr lang="da-DK" b="1" dirty="0"/>
              <a:t>, SED</a:t>
            </a:r>
          </a:p>
          <a:p>
            <a:pPr lvl="1"/>
            <a:endParaRPr lang="da-DK" b="1" dirty="0"/>
          </a:p>
          <a:p>
            <a:r>
              <a:rPr lang="da-DK" b="1" dirty="0"/>
              <a:t>The problem of </a:t>
            </a:r>
            <a:r>
              <a:rPr lang="da-DK" b="1" dirty="0" err="1"/>
              <a:t>representation</a:t>
            </a:r>
            <a:r>
              <a:rPr lang="da-DK" b="1" dirty="0"/>
              <a:t>, </a:t>
            </a:r>
          </a:p>
          <a:p>
            <a:pPr marL="342900" indent="-342900">
              <a:buFont typeface="Arial" panose="020B0604020202020204" pitchFamily="34" charset="0"/>
              <a:buChar char="•"/>
            </a:pPr>
            <a:r>
              <a:rPr lang="da-DK" b="1" dirty="0"/>
              <a:t>From ”</a:t>
            </a:r>
            <a:r>
              <a:rPr lang="da-DK" b="1" dirty="0" err="1"/>
              <a:t>Symbolic</a:t>
            </a:r>
            <a:r>
              <a:rPr lang="da-DK" b="1" dirty="0"/>
              <a:t> Exchange and Death” (1976)</a:t>
            </a:r>
          </a:p>
          <a:p>
            <a:pPr lvl="1"/>
            <a:r>
              <a:rPr lang="da-DK" b="1" dirty="0"/>
              <a:t>On </a:t>
            </a:r>
            <a:r>
              <a:rPr lang="da-DK" b="1" dirty="0" err="1"/>
              <a:t>Seduction</a:t>
            </a:r>
            <a:r>
              <a:rPr lang="da-DK" b="1" dirty="0"/>
              <a:t> (1979)</a:t>
            </a:r>
          </a:p>
          <a:p>
            <a:pPr lvl="1"/>
            <a:r>
              <a:rPr lang="da-DK" b="1" dirty="0"/>
              <a:t>In the </a:t>
            </a:r>
            <a:r>
              <a:rPr lang="da-DK" b="1" dirty="0" err="1"/>
              <a:t>Shadow</a:t>
            </a:r>
            <a:r>
              <a:rPr lang="da-DK" b="1" dirty="0"/>
              <a:t> of the </a:t>
            </a:r>
            <a:r>
              <a:rPr lang="da-DK" b="1" dirty="0" err="1"/>
              <a:t>Silent</a:t>
            </a:r>
            <a:r>
              <a:rPr lang="da-DK" b="1" dirty="0"/>
              <a:t> </a:t>
            </a:r>
            <a:r>
              <a:rPr lang="da-DK" b="1" dirty="0" err="1"/>
              <a:t>Majorities</a:t>
            </a:r>
            <a:r>
              <a:rPr lang="da-DK" b="1" dirty="0"/>
              <a:t> (1982)</a:t>
            </a:r>
          </a:p>
          <a:p>
            <a:pPr lvl="1"/>
            <a:r>
              <a:rPr lang="da-DK" b="1" dirty="0"/>
              <a:t>Fatal Strategies (1983)</a:t>
            </a:r>
          </a:p>
          <a:p>
            <a:pPr lvl="1"/>
            <a:endParaRPr lang="da-DK" b="1" dirty="0"/>
          </a:p>
          <a:p>
            <a:r>
              <a:rPr lang="da-DK" b="1" dirty="0"/>
              <a:t>The problem of (</a:t>
            </a:r>
            <a:r>
              <a:rPr lang="da-DK" b="1" dirty="0" err="1"/>
              <a:t>conceiving</a:t>
            </a:r>
            <a:r>
              <a:rPr lang="da-DK" b="1" dirty="0"/>
              <a:t>) reality (1985 </a:t>
            </a:r>
            <a:r>
              <a:rPr lang="da-DK" b="1" dirty="0" err="1"/>
              <a:t>onwards</a:t>
            </a:r>
            <a:r>
              <a:rPr lang="da-DK" b="1" dirty="0"/>
              <a:t>)</a:t>
            </a:r>
          </a:p>
          <a:p>
            <a:pPr marL="342900" indent="-342900">
              <a:buFont typeface="Arial" panose="020B0604020202020204" pitchFamily="34" charset="0"/>
              <a:buChar char="•"/>
            </a:pPr>
            <a:r>
              <a:rPr lang="da-DK" b="1" dirty="0"/>
              <a:t>The </a:t>
            </a:r>
            <a:r>
              <a:rPr lang="da-DK" b="1" dirty="0" err="1"/>
              <a:t>Transparency</a:t>
            </a:r>
            <a:r>
              <a:rPr lang="da-DK" b="1" dirty="0"/>
              <a:t> of Evil (1990)</a:t>
            </a:r>
          </a:p>
          <a:p>
            <a:pPr marL="342900" indent="-342900">
              <a:buFont typeface="Arial" panose="020B0604020202020204" pitchFamily="34" charset="0"/>
              <a:buChar char="•"/>
            </a:pPr>
            <a:r>
              <a:rPr lang="da-DK" b="1" dirty="0"/>
              <a:t>The Perfect Crime (1994)</a:t>
            </a:r>
          </a:p>
          <a:p>
            <a:pPr marL="0" lvl="1" indent="0">
              <a:buNone/>
            </a:pPr>
            <a:endParaRPr lang="da-DK" b="1" dirty="0"/>
          </a:p>
          <a:p>
            <a:endParaRPr lang="da-DK" dirty="0"/>
          </a:p>
          <a:p>
            <a:endParaRPr lang="da-DK" dirty="0"/>
          </a:p>
        </p:txBody>
      </p:sp>
      <p:sp>
        <p:nvSpPr>
          <p:cNvPr id="4" name="Pladsholder til dato 3">
            <a:extLst>
              <a:ext uri="{FF2B5EF4-FFF2-40B4-BE49-F238E27FC236}">
                <a16:creationId xmlns:a16="http://schemas.microsoft.com/office/drawing/2014/main" id="{73D3E95E-BE67-46A6-AC24-CCB4C87F927B}"/>
              </a:ext>
            </a:extLst>
          </p:cNvPr>
          <p:cNvSpPr>
            <a:spLocks noGrp="1"/>
          </p:cNvSpPr>
          <p:nvPr>
            <p:ph type="dt" sz="half" idx="10"/>
          </p:nvPr>
        </p:nvSpPr>
        <p:spPr/>
        <p:txBody>
          <a:bodyPr/>
          <a:lstStyle/>
          <a:p>
            <a:pPr>
              <a:defRPr/>
            </a:pPr>
            <a:fld id="{4A25E71E-EA7F-40D5-BFB5-8C250079991C}" type="datetime1">
              <a:rPr lang="en-US" altLang="en-US" smtClean="0"/>
              <a:pPr>
                <a:defRPr/>
              </a:pPr>
              <a:t>11/12/2021</a:t>
            </a:fld>
            <a:endParaRPr lang="en-US" altLang="en-US"/>
          </a:p>
        </p:txBody>
      </p:sp>
      <p:sp>
        <p:nvSpPr>
          <p:cNvPr id="5" name="Pladsholder til sidefod 4">
            <a:extLst>
              <a:ext uri="{FF2B5EF4-FFF2-40B4-BE49-F238E27FC236}">
                <a16:creationId xmlns:a16="http://schemas.microsoft.com/office/drawing/2014/main" id="{D3286F2F-96EA-47FB-A60E-2436782A75D0}"/>
              </a:ext>
            </a:extLst>
          </p:cNvPr>
          <p:cNvSpPr>
            <a:spLocks noGrp="1"/>
          </p:cNvSpPr>
          <p:nvPr>
            <p:ph type="ftr" sz="quarter" idx="11"/>
          </p:nvPr>
        </p:nvSpPr>
        <p:spPr/>
        <p:txBody>
          <a:bodyPr/>
          <a:lstStyle/>
          <a:p>
            <a:pPr>
              <a:defRPr/>
            </a:pPr>
            <a:endParaRPr lang="en-US" altLang="en-US"/>
          </a:p>
        </p:txBody>
      </p:sp>
      <p:sp>
        <p:nvSpPr>
          <p:cNvPr id="6" name="Pladsholder til slidenummer 5">
            <a:extLst>
              <a:ext uri="{FF2B5EF4-FFF2-40B4-BE49-F238E27FC236}">
                <a16:creationId xmlns:a16="http://schemas.microsoft.com/office/drawing/2014/main" id="{36B1DC4F-989D-4526-B633-078B9E14391E}"/>
              </a:ext>
            </a:extLst>
          </p:cNvPr>
          <p:cNvSpPr>
            <a:spLocks noGrp="1"/>
          </p:cNvSpPr>
          <p:nvPr>
            <p:ph type="sldNum" sz="quarter" idx="12"/>
          </p:nvPr>
        </p:nvSpPr>
        <p:spPr/>
        <p:txBody>
          <a:bodyPr/>
          <a:lstStyle/>
          <a:p>
            <a:fld id="{B35783B1-DEAE-4049-BEB3-7E5D2B27EFEC}" type="slidenum">
              <a:rPr lang="en-US" altLang="en-US" smtClean="0"/>
              <a:pPr/>
              <a:t>6</a:t>
            </a:fld>
            <a:endParaRPr lang="en-US" altLang="en-US"/>
          </a:p>
        </p:txBody>
      </p:sp>
    </p:spTree>
    <p:extLst>
      <p:ext uri="{BB962C8B-B14F-4D97-AF65-F5344CB8AC3E}">
        <p14:creationId xmlns:p14="http://schemas.microsoft.com/office/powerpoint/2010/main" val="2510596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EDCE99-62C7-4339-9F40-7BA1DC848223}"/>
              </a:ext>
            </a:extLst>
          </p:cNvPr>
          <p:cNvSpPr>
            <a:spLocks noGrp="1"/>
          </p:cNvSpPr>
          <p:nvPr>
            <p:ph type="title"/>
          </p:nvPr>
        </p:nvSpPr>
        <p:spPr/>
        <p:txBody>
          <a:bodyPr/>
          <a:lstStyle/>
          <a:p>
            <a:r>
              <a:rPr lang="da-DK" dirty="0" err="1"/>
              <a:t>Baudrillard’s</a:t>
            </a:r>
            <a:r>
              <a:rPr lang="da-DK" dirty="0"/>
              <a:t> </a:t>
            </a:r>
            <a:r>
              <a:rPr lang="da-DK" dirty="0" err="1"/>
              <a:t>beginnings</a:t>
            </a:r>
            <a:endParaRPr lang="da-DK" dirty="0"/>
          </a:p>
        </p:txBody>
      </p:sp>
      <p:sp>
        <p:nvSpPr>
          <p:cNvPr id="3" name="Pladsholder til indhold 2">
            <a:extLst>
              <a:ext uri="{FF2B5EF4-FFF2-40B4-BE49-F238E27FC236}">
                <a16:creationId xmlns:a16="http://schemas.microsoft.com/office/drawing/2014/main" id="{E7810286-117C-4DE9-8D50-DA1B4F5A3F07}"/>
              </a:ext>
            </a:extLst>
          </p:cNvPr>
          <p:cNvSpPr>
            <a:spLocks noGrp="1"/>
          </p:cNvSpPr>
          <p:nvPr>
            <p:ph idx="1"/>
          </p:nvPr>
        </p:nvSpPr>
        <p:spPr>
          <a:xfrm>
            <a:off x="377748" y="1540226"/>
            <a:ext cx="11376000" cy="3851200"/>
          </a:xfrm>
        </p:spPr>
        <p:txBody>
          <a:bodyPr/>
          <a:lstStyle/>
          <a:p>
            <a:pPr marL="342900" indent="-342900">
              <a:buFont typeface="Wingdings" panose="05000000000000000000" pitchFamily="2" charset="2"/>
              <a:buChar char="q"/>
            </a:pPr>
            <a:r>
              <a:rPr lang="da-DK" b="1" dirty="0" err="1"/>
              <a:t>Marxism</a:t>
            </a:r>
            <a:endParaRPr lang="da-DK" b="1" dirty="0"/>
          </a:p>
          <a:p>
            <a:pPr marL="342900" indent="-342900">
              <a:buFont typeface="Wingdings" panose="05000000000000000000" pitchFamily="2" charset="2"/>
              <a:buChar char="q"/>
            </a:pPr>
            <a:r>
              <a:rPr lang="da-DK" b="1" dirty="0" err="1"/>
              <a:t>Structuralism</a:t>
            </a:r>
            <a:endParaRPr lang="da-DK" b="1" dirty="0"/>
          </a:p>
          <a:p>
            <a:pPr marL="702900" lvl="1" indent="-342900">
              <a:buFont typeface="Wingdings" panose="05000000000000000000" pitchFamily="2" charset="2"/>
              <a:buChar char="q"/>
            </a:pPr>
            <a:r>
              <a:rPr lang="da-DK" b="1" dirty="0"/>
              <a:t>Class </a:t>
            </a:r>
            <a:r>
              <a:rPr lang="da-DK" b="1" dirty="0" err="1"/>
              <a:t>structure</a:t>
            </a:r>
            <a:r>
              <a:rPr lang="da-DK" b="1" dirty="0"/>
              <a:t>(s)</a:t>
            </a:r>
          </a:p>
          <a:p>
            <a:pPr marL="342900" indent="-342900">
              <a:buFont typeface="Wingdings" panose="05000000000000000000" pitchFamily="2" charset="2"/>
              <a:buChar char="q"/>
            </a:pPr>
            <a:r>
              <a:rPr lang="da-DK" b="1" dirty="0"/>
              <a:t>Commercial </a:t>
            </a:r>
            <a:r>
              <a:rPr lang="da-DK" b="1" dirty="0" err="1"/>
              <a:t>objects</a:t>
            </a:r>
            <a:r>
              <a:rPr lang="da-DK" b="1" dirty="0"/>
              <a:t> and </a:t>
            </a:r>
            <a:r>
              <a:rPr lang="da-DK" b="1" dirty="0" err="1"/>
              <a:t>commercial</a:t>
            </a:r>
            <a:r>
              <a:rPr lang="da-DK" b="1" dirty="0"/>
              <a:t> </a:t>
            </a:r>
            <a:r>
              <a:rPr lang="da-DK" b="1" dirty="0" err="1"/>
              <a:t>imagery</a:t>
            </a:r>
            <a:endParaRPr lang="da-DK" b="1" dirty="0"/>
          </a:p>
          <a:p>
            <a:pPr marL="342900" indent="-342900">
              <a:buFont typeface="Wingdings" panose="05000000000000000000" pitchFamily="2" charset="2"/>
              <a:buChar char="q"/>
            </a:pPr>
            <a:r>
              <a:rPr lang="da-DK" b="1" dirty="0" err="1"/>
              <a:t>Everyday</a:t>
            </a:r>
            <a:r>
              <a:rPr lang="da-DK" b="1" dirty="0"/>
              <a:t> lives</a:t>
            </a:r>
          </a:p>
          <a:p>
            <a:pPr marL="342900" indent="-342900">
              <a:buFont typeface="Wingdings" panose="05000000000000000000" pitchFamily="2" charset="2"/>
              <a:buChar char="q"/>
            </a:pPr>
            <a:r>
              <a:rPr lang="da-DK" b="1" dirty="0"/>
              <a:t>Spaces (of </a:t>
            </a:r>
            <a:r>
              <a:rPr lang="da-DK" b="1" dirty="0" err="1"/>
              <a:t>consumption</a:t>
            </a:r>
            <a:r>
              <a:rPr lang="da-DK" b="1" dirty="0"/>
              <a:t>)</a:t>
            </a:r>
          </a:p>
          <a:p>
            <a:pPr marL="342900" indent="-342900">
              <a:buFont typeface="Wingdings" panose="05000000000000000000" pitchFamily="2" charset="2"/>
              <a:buChar char="q"/>
            </a:pPr>
            <a:endParaRPr lang="da-DK" b="1" dirty="0"/>
          </a:p>
          <a:p>
            <a:pPr marL="342900" indent="-342900">
              <a:buFont typeface="Wingdings" panose="05000000000000000000" pitchFamily="2" charset="2"/>
              <a:buChar char="q"/>
            </a:pPr>
            <a:r>
              <a:rPr lang="da-DK" b="1" dirty="0"/>
              <a:t>Durkheim (the </a:t>
            </a:r>
            <a:r>
              <a:rPr lang="da-DK" b="1" dirty="0" err="1"/>
              <a:t>predominance</a:t>
            </a:r>
            <a:r>
              <a:rPr lang="da-DK" b="1" dirty="0"/>
              <a:t> of the </a:t>
            </a:r>
            <a:r>
              <a:rPr lang="da-DK" b="1" dirty="0" err="1"/>
              <a:t>symbolic</a:t>
            </a:r>
            <a:r>
              <a:rPr lang="da-DK" b="1" dirty="0"/>
              <a:t>)</a:t>
            </a:r>
          </a:p>
          <a:p>
            <a:pPr marL="342900" indent="-342900">
              <a:buFont typeface="Wingdings" panose="05000000000000000000" pitchFamily="2" charset="2"/>
              <a:buChar char="q"/>
            </a:pPr>
            <a:r>
              <a:rPr lang="da-DK" b="1" dirty="0" err="1"/>
              <a:t>Mauss</a:t>
            </a:r>
            <a:r>
              <a:rPr lang="da-DK" b="1" dirty="0"/>
              <a:t> (the </a:t>
            </a:r>
            <a:r>
              <a:rPr lang="da-DK" b="1" dirty="0" err="1"/>
              <a:t>significance</a:t>
            </a:r>
            <a:r>
              <a:rPr lang="da-DK" b="1" dirty="0"/>
              <a:t> of </a:t>
            </a:r>
            <a:r>
              <a:rPr lang="da-DK" b="1" dirty="0" err="1"/>
              <a:t>exchange</a:t>
            </a:r>
            <a:r>
              <a:rPr lang="da-DK" b="1" dirty="0"/>
              <a:t>, the gift, the ”total </a:t>
            </a:r>
            <a:r>
              <a:rPr lang="da-DK" b="1" dirty="0" err="1"/>
              <a:t>prestation</a:t>
            </a:r>
            <a:r>
              <a:rPr lang="da-DK" b="1" dirty="0"/>
              <a:t>”)</a:t>
            </a:r>
          </a:p>
          <a:p>
            <a:pPr marL="342900" indent="-342900">
              <a:buFont typeface="Wingdings" panose="05000000000000000000" pitchFamily="2" charset="2"/>
              <a:buChar char="q"/>
            </a:pPr>
            <a:r>
              <a:rPr lang="da-DK" b="1" dirty="0" err="1"/>
              <a:t>Bataille</a:t>
            </a:r>
            <a:r>
              <a:rPr lang="da-DK" b="1" dirty="0"/>
              <a:t> (the </a:t>
            </a:r>
            <a:r>
              <a:rPr lang="da-DK" b="1" dirty="0" err="1"/>
              <a:t>importance</a:t>
            </a:r>
            <a:r>
              <a:rPr lang="da-DK" b="1" dirty="0"/>
              <a:t> of </a:t>
            </a:r>
            <a:r>
              <a:rPr lang="da-DK" b="1" dirty="0" err="1"/>
              <a:t>waste</a:t>
            </a:r>
            <a:r>
              <a:rPr lang="da-DK" b="1" dirty="0"/>
              <a:t> and </a:t>
            </a:r>
            <a:r>
              <a:rPr lang="da-DK" b="1" dirty="0" err="1"/>
              <a:t>excess</a:t>
            </a:r>
            <a:r>
              <a:rPr lang="da-DK" b="1" dirty="0"/>
              <a:t>)</a:t>
            </a:r>
          </a:p>
          <a:p>
            <a:pPr marL="342900" indent="-342900">
              <a:buFont typeface="Wingdings" panose="05000000000000000000" pitchFamily="2" charset="2"/>
              <a:buChar char="q"/>
            </a:pPr>
            <a:r>
              <a:rPr lang="da-DK" b="1" dirty="0" err="1"/>
              <a:t>Anti-utilitarianism</a:t>
            </a:r>
            <a:r>
              <a:rPr lang="da-DK" b="1" dirty="0"/>
              <a:t> and an (ever-</a:t>
            </a:r>
            <a:r>
              <a:rPr lang="da-DK" b="1" dirty="0" err="1"/>
              <a:t>increasing</a:t>
            </a:r>
            <a:r>
              <a:rPr lang="da-DK" b="1" dirty="0"/>
              <a:t>) </a:t>
            </a:r>
            <a:r>
              <a:rPr lang="da-DK" b="1" dirty="0" err="1"/>
              <a:t>anti-rationalism</a:t>
            </a:r>
            <a:endParaRPr lang="da-DK" b="1" dirty="0"/>
          </a:p>
          <a:p>
            <a:pPr marL="342900" indent="-342900">
              <a:buFont typeface="Wingdings" panose="05000000000000000000" pitchFamily="2" charset="2"/>
              <a:buChar char="q"/>
            </a:pPr>
            <a:endParaRPr lang="da-DK" b="1" dirty="0"/>
          </a:p>
        </p:txBody>
      </p:sp>
      <p:sp>
        <p:nvSpPr>
          <p:cNvPr id="4" name="Pladsholder til dato 3">
            <a:extLst>
              <a:ext uri="{FF2B5EF4-FFF2-40B4-BE49-F238E27FC236}">
                <a16:creationId xmlns:a16="http://schemas.microsoft.com/office/drawing/2014/main" id="{DD8F28DE-59BA-4E84-B01C-BDE0FEACEB15}"/>
              </a:ext>
            </a:extLst>
          </p:cNvPr>
          <p:cNvSpPr>
            <a:spLocks noGrp="1"/>
          </p:cNvSpPr>
          <p:nvPr>
            <p:ph type="dt" sz="half" idx="10"/>
          </p:nvPr>
        </p:nvSpPr>
        <p:spPr/>
        <p:txBody>
          <a:bodyPr/>
          <a:lstStyle/>
          <a:p>
            <a:pPr>
              <a:defRPr/>
            </a:pPr>
            <a:fld id="{4A25E71E-EA7F-40D5-BFB5-8C250079991C}" type="datetime1">
              <a:rPr lang="en-US" altLang="en-US" smtClean="0"/>
              <a:pPr>
                <a:defRPr/>
              </a:pPr>
              <a:t>11/12/2021</a:t>
            </a:fld>
            <a:endParaRPr lang="en-US" altLang="en-US"/>
          </a:p>
        </p:txBody>
      </p:sp>
      <p:sp>
        <p:nvSpPr>
          <p:cNvPr id="5" name="Pladsholder til sidefod 4">
            <a:extLst>
              <a:ext uri="{FF2B5EF4-FFF2-40B4-BE49-F238E27FC236}">
                <a16:creationId xmlns:a16="http://schemas.microsoft.com/office/drawing/2014/main" id="{A64AFBB0-B3EF-423A-9FF2-5312A44DC8A4}"/>
              </a:ext>
            </a:extLst>
          </p:cNvPr>
          <p:cNvSpPr>
            <a:spLocks noGrp="1"/>
          </p:cNvSpPr>
          <p:nvPr>
            <p:ph type="ftr" sz="quarter" idx="11"/>
          </p:nvPr>
        </p:nvSpPr>
        <p:spPr/>
        <p:txBody>
          <a:bodyPr/>
          <a:lstStyle/>
          <a:p>
            <a:pPr>
              <a:defRPr/>
            </a:pPr>
            <a:endParaRPr lang="en-US" altLang="en-US" dirty="0"/>
          </a:p>
        </p:txBody>
      </p:sp>
      <p:sp>
        <p:nvSpPr>
          <p:cNvPr id="6" name="Pladsholder til slidenummer 5">
            <a:extLst>
              <a:ext uri="{FF2B5EF4-FFF2-40B4-BE49-F238E27FC236}">
                <a16:creationId xmlns:a16="http://schemas.microsoft.com/office/drawing/2014/main" id="{D72A5BF1-AD33-4288-B2D8-C19365C22045}"/>
              </a:ext>
            </a:extLst>
          </p:cNvPr>
          <p:cNvSpPr>
            <a:spLocks noGrp="1"/>
          </p:cNvSpPr>
          <p:nvPr>
            <p:ph type="sldNum" sz="quarter" idx="12"/>
          </p:nvPr>
        </p:nvSpPr>
        <p:spPr/>
        <p:txBody>
          <a:bodyPr/>
          <a:lstStyle/>
          <a:p>
            <a:fld id="{B35783B1-DEAE-4049-BEB3-7E5D2B27EFEC}" type="slidenum">
              <a:rPr lang="en-US" altLang="en-US" smtClean="0"/>
              <a:pPr/>
              <a:t>7</a:t>
            </a:fld>
            <a:endParaRPr lang="en-US" altLang="en-US"/>
          </a:p>
        </p:txBody>
      </p:sp>
    </p:spTree>
    <p:extLst>
      <p:ext uri="{BB962C8B-B14F-4D97-AF65-F5344CB8AC3E}">
        <p14:creationId xmlns:p14="http://schemas.microsoft.com/office/powerpoint/2010/main" val="115934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DC082634-EE68-44A7-B9BD-750810F152AB}"/>
              </a:ext>
            </a:extLst>
          </p:cNvPr>
          <p:cNvPicPr>
            <a:picLocks noChangeAspect="1"/>
          </p:cNvPicPr>
          <p:nvPr/>
        </p:nvPicPr>
        <p:blipFill>
          <a:blip r:embed="rId2"/>
          <a:stretch>
            <a:fillRect/>
          </a:stretch>
        </p:blipFill>
        <p:spPr>
          <a:xfrm>
            <a:off x="8830434" y="453600"/>
            <a:ext cx="3105150" cy="4752975"/>
          </a:xfrm>
          <a:prstGeom prst="rect">
            <a:avLst/>
          </a:prstGeom>
        </p:spPr>
      </p:pic>
      <p:sp>
        <p:nvSpPr>
          <p:cNvPr id="2" name="Titel 1">
            <a:extLst>
              <a:ext uri="{FF2B5EF4-FFF2-40B4-BE49-F238E27FC236}">
                <a16:creationId xmlns:a16="http://schemas.microsoft.com/office/drawing/2014/main" id="{F7E41549-DEE4-4214-98A5-A68C98FAC5E1}"/>
              </a:ext>
            </a:extLst>
          </p:cNvPr>
          <p:cNvSpPr>
            <a:spLocks noGrp="1"/>
          </p:cNvSpPr>
          <p:nvPr>
            <p:ph type="title"/>
          </p:nvPr>
        </p:nvSpPr>
        <p:spPr/>
        <p:txBody>
          <a:bodyPr/>
          <a:lstStyle/>
          <a:p>
            <a:r>
              <a:rPr lang="da-DK" dirty="0"/>
              <a:t>The System of Objects (1968)</a:t>
            </a:r>
          </a:p>
        </p:txBody>
      </p:sp>
      <p:sp>
        <p:nvSpPr>
          <p:cNvPr id="3" name="Pladsholder til indhold 2">
            <a:extLst>
              <a:ext uri="{FF2B5EF4-FFF2-40B4-BE49-F238E27FC236}">
                <a16:creationId xmlns:a16="http://schemas.microsoft.com/office/drawing/2014/main" id="{1FEAD796-0802-467C-8C2D-E0670EC4DBEB}"/>
              </a:ext>
            </a:extLst>
          </p:cNvPr>
          <p:cNvSpPr>
            <a:spLocks noGrp="1"/>
          </p:cNvSpPr>
          <p:nvPr>
            <p:ph idx="1"/>
          </p:nvPr>
        </p:nvSpPr>
        <p:spPr>
          <a:xfrm>
            <a:off x="406305" y="1990800"/>
            <a:ext cx="8424129" cy="3851200"/>
          </a:xfrm>
        </p:spPr>
        <p:txBody>
          <a:bodyPr/>
          <a:lstStyle/>
          <a:p>
            <a:pPr marL="342900" indent="-342900">
              <a:buFont typeface="Wingdings" panose="05000000000000000000" pitchFamily="2" charset="2"/>
              <a:buChar char="q"/>
            </a:pPr>
            <a:r>
              <a:rPr lang="da-DK" b="1" dirty="0" err="1"/>
              <a:t>Baudrillard’s</a:t>
            </a:r>
            <a:r>
              <a:rPr lang="da-DK" b="1" dirty="0"/>
              <a:t> dissertation</a:t>
            </a:r>
          </a:p>
          <a:p>
            <a:pPr marL="342900" indent="-342900">
              <a:buFont typeface="Wingdings" panose="05000000000000000000" pitchFamily="2" charset="2"/>
              <a:buChar char="q"/>
            </a:pPr>
            <a:endParaRPr lang="da-DK" b="1" dirty="0"/>
          </a:p>
          <a:p>
            <a:pPr marL="342900" indent="-342900">
              <a:buFont typeface="Wingdings" panose="05000000000000000000" pitchFamily="2" charset="2"/>
              <a:buChar char="q"/>
            </a:pPr>
            <a:r>
              <a:rPr lang="da-DK" b="1" dirty="0"/>
              <a:t>A </a:t>
            </a:r>
            <a:r>
              <a:rPr lang="da-DK" b="1" dirty="0" err="1"/>
              <a:t>structural</a:t>
            </a:r>
            <a:r>
              <a:rPr lang="da-DK" b="1" dirty="0"/>
              <a:t> </a:t>
            </a:r>
            <a:r>
              <a:rPr lang="da-DK" b="1" dirty="0" err="1"/>
              <a:t>semiotic</a:t>
            </a:r>
            <a:r>
              <a:rPr lang="da-DK" b="1" dirty="0"/>
              <a:t> </a:t>
            </a:r>
            <a:r>
              <a:rPr lang="da-DK" b="1" dirty="0" err="1"/>
              <a:t>analysis</a:t>
            </a:r>
            <a:r>
              <a:rPr lang="da-DK" b="1" dirty="0"/>
              <a:t> of the </a:t>
            </a:r>
            <a:r>
              <a:rPr lang="da-DK" b="1" dirty="0" err="1"/>
              <a:t>world</a:t>
            </a:r>
            <a:r>
              <a:rPr lang="da-DK" b="1" dirty="0"/>
              <a:t> of </a:t>
            </a:r>
            <a:r>
              <a:rPr lang="da-DK" b="1" dirty="0" err="1"/>
              <a:t>consumer</a:t>
            </a:r>
            <a:r>
              <a:rPr lang="da-DK" b="1" dirty="0"/>
              <a:t> </a:t>
            </a:r>
            <a:r>
              <a:rPr lang="da-DK" b="1" dirty="0" err="1"/>
              <a:t>goods</a:t>
            </a:r>
            <a:endParaRPr lang="da-DK" b="1" dirty="0"/>
          </a:p>
          <a:p>
            <a:pPr marL="702900" lvl="1" indent="-342900">
              <a:buFont typeface="Wingdings" panose="05000000000000000000" pitchFamily="2" charset="2"/>
              <a:buChar char="q"/>
            </a:pPr>
            <a:r>
              <a:rPr lang="da-DK" b="1" dirty="0"/>
              <a:t>Saussure</a:t>
            </a:r>
          </a:p>
          <a:p>
            <a:pPr marL="702900" lvl="1" indent="-342900">
              <a:buFont typeface="Wingdings" panose="05000000000000000000" pitchFamily="2" charset="2"/>
              <a:buChar char="q"/>
            </a:pPr>
            <a:r>
              <a:rPr lang="da-DK" b="1" dirty="0"/>
              <a:t>Barthes</a:t>
            </a:r>
          </a:p>
          <a:p>
            <a:pPr marL="342900" indent="-342900">
              <a:buFont typeface="Wingdings" panose="05000000000000000000" pitchFamily="2" charset="2"/>
              <a:buChar char="q"/>
            </a:pPr>
            <a:endParaRPr lang="da-DK" b="1" dirty="0"/>
          </a:p>
          <a:p>
            <a:pPr marL="342900" indent="-342900">
              <a:buFont typeface="Wingdings" panose="05000000000000000000" pitchFamily="2" charset="2"/>
              <a:buChar char="q"/>
            </a:pPr>
            <a:r>
              <a:rPr lang="da-DK" b="1" dirty="0"/>
              <a:t>Key terms: ”models and series”, style(s), limits of ”</a:t>
            </a:r>
            <a:r>
              <a:rPr lang="da-DK" b="1" dirty="0" err="1"/>
              <a:t>functionalism</a:t>
            </a:r>
            <a:r>
              <a:rPr lang="da-DK" b="1" dirty="0"/>
              <a:t>”</a:t>
            </a:r>
          </a:p>
        </p:txBody>
      </p:sp>
      <p:sp>
        <p:nvSpPr>
          <p:cNvPr id="4" name="Pladsholder til dato 3">
            <a:extLst>
              <a:ext uri="{FF2B5EF4-FFF2-40B4-BE49-F238E27FC236}">
                <a16:creationId xmlns:a16="http://schemas.microsoft.com/office/drawing/2014/main" id="{26E3E7AE-748D-4B7B-9C5F-0DA3CE1540D7}"/>
              </a:ext>
            </a:extLst>
          </p:cNvPr>
          <p:cNvSpPr>
            <a:spLocks noGrp="1"/>
          </p:cNvSpPr>
          <p:nvPr>
            <p:ph type="dt" sz="half" idx="10"/>
          </p:nvPr>
        </p:nvSpPr>
        <p:spPr/>
        <p:txBody>
          <a:bodyPr/>
          <a:lstStyle/>
          <a:p>
            <a:pPr>
              <a:defRPr/>
            </a:pPr>
            <a:fld id="{4A25E71E-EA7F-40D5-BFB5-8C250079991C}" type="datetime1">
              <a:rPr lang="en-US" altLang="en-US" smtClean="0"/>
              <a:pPr>
                <a:defRPr/>
              </a:pPr>
              <a:t>11/12/2021</a:t>
            </a:fld>
            <a:endParaRPr lang="en-US" altLang="en-US"/>
          </a:p>
        </p:txBody>
      </p:sp>
      <p:sp>
        <p:nvSpPr>
          <p:cNvPr id="5" name="Pladsholder til sidefod 4">
            <a:extLst>
              <a:ext uri="{FF2B5EF4-FFF2-40B4-BE49-F238E27FC236}">
                <a16:creationId xmlns:a16="http://schemas.microsoft.com/office/drawing/2014/main" id="{E1C9B71E-5F42-4928-90BC-76654F705A4E}"/>
              </a:ext>
            </a:extLst>
          </p:cNvPr>
          <p:cNvSpPr>
            <a:spLocks noGrp="1"/>
          </p:cNvSpPr>
          <p:nvPr>
            <p:ph type="ftr" sz="quarter" idx="11"/>
          </p:nvPr>
        </p:nvSpPr>
        <p:spPr/>
        <p:txBody>
          <a:bodyPr/>
          <a:lstStyle/>
          <a:p>
            <a:pPr>
              <a:defRPr/>
            </a:pPr>
            <a:endParaRPr lang="en-US" altLang="en-US"/>
          </a:p>
        </p:txBody>
      </p:sp>
      <p:sp>
        <p:nvSpPr>
          <p:cNvPr id="6" name="Pladsholder til slidenummer 5">
            <a:extLst>
              <a:ext uri="{FF2B5EF4-FFF2-40B4-BE49-F238E27FC236}">
                <a16:creationId xmlns:a16="http://schemas.microsoft.com/office/drawing/2014/main" id="{30D0FC76-A159-4FBA-B966-D360C17D78ED}"/>
              </a:ext>
            </a:extLst>
          </p:cNvPr>
          <p:cNvSpPr>
            <a:spLocks noGrp="1"/>
          </p:cNvSpPr>
          <p:nvPr>
            <p:ph type="sldNum" sz="quarter" idx="12"/>
          </p:nvPr>
        </p:nvSpPr>
        <p:spPr/>
        <p:txBody>
          <a:bodyPr/>
          <a:lstStyle/>
          <a:p>
            <a:fld id="{B35783B1-DEAE-4049-BEB3-7E5D2B27EFEC}" type="slidenum">
              <a:rPr lang="en-US" altLang="en-US" smtClean="0"/>
              <a:pPr/>
              <a:t>8</a:t>
            </a:fld>
            <a:endParaRPr lang="en-US" altLang="en-US"/>
          </a:p>
        </p:txBody>
      </p:sp>
    </p:spTree>
    <p:extLst>
      <p:ext uri="{BB962C8B-B14F-4D97-AF65-F5344CB8AC3E}">
        <p14:creationId xmlns:p14="http://schemas.microsoft.com/office/powerpoint/2010/main" val="955742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a:extLst>
              <a:ext uri="{FF2B5EF4-FFF2-40B4-BE49-F238E27FC236}">
                <a16:creationId xmlns:a16="http://schemas.microsoft.com/office/drawing/2014/main" id="{3E451F92-0B02-4B49-9327-C22C77ABB6DA}"/>
              </a:ext>
            </a:extLst>
          </p:cNvPr>
          <p:cNvSpPr>
            <a:spLocks noGrp="1"/>
          </p:cNvSpPr>
          <p:nvPr>
            <p:ph type="title"/>
          </p:nvPr>
        </p:nvSpPr>
        <p:spPr/>
        <p:txBody>
          <a:bodyPr/>
          <a:lstStyle/>
          <a:p>
            <a:r>
              <a:rPr lang="da-DK" altLang="da-DK" dirty="0"/>
              <a:t>The </a:t>
            </a:r>
            <a:r>
              <a:rPr lang="da-DK" altLang="da-DK" dirty="0" err="1"/>
              <a:t>Ideological</a:t>
            </a:r>
            <a:r>
              <a:rPr lang="da-DK" altLang="da-DK" dirty="0"/>
              <a:t> Genesis of </a:t>
            </a:r>
            <a:r>
              <a:rPr lang="da-DK" altLang="da-DK" dirty="0" err="1"/>
              <a:t>Needs</a:t>
            </a:r>
            <a:endParaRPr lang="da-DK" altLang="da-DK" dirty="0"/>
          </a:p>
        </p:txBody>
      </p:sp>
      <p:sp>
        <p:nvSpPr>
          <p:cNvPr id="3" name="Pladsholder til indhold 2">
            <a:extLst>
              <a:ext uri="{FF2B5EF4-FFF2-40B4-BE49-F238E27FC236}">
                <a16:creationId xmlns:a16="http://schemas.microsoft.com/office/drawing/2014/main" id="{D2437585-DA25-4C73-ABAD-B8039E260103}"/>
              </a:ext>
            </a:extLst>
          </p:cNvPr>
          <p:cNvSpPr>
            <a:spLocks noGrp="1"/>
          </p:cNvSpPr>
          <p:nvPr>
            <p:ph idx="1"/>
          </p:nvPr>
        </p:nvSpPr>
        <p:spPr>
          <a:xfrm>
            <a:off x="438252" y="1503400"/>
            <a:ext cx="11376000" cy="3851200"/>
          </a:xfrm>
        </p:spPr>
        <p:txBody>
          <a:bodyPr/>
          <a:lstStyle/>
          <a:p>
            <a:pPr>
              <a:buFont typeface="Wingdings" panose="05000000000000000000" pitchFamily="2" charset="2"/>
              <a:buChar char="q"/>
            </a:pPr>
            <a:r>
              <a:rPr lang="da-DK" altLang="da-DK" b="1" dirty="0"/>
              <a:t> First </a:t>
            </a:r>
            <a:r>
              <a:rPr lang="da-DK" altLang="da-DK" b="1" dirty="0" err="1"/>
              <a:t>attack</a:t>
            </a:r>
            <a:r>
              <a:rPr lang="da-DK" altLang="da-DK" b="1" dirty="0"/>
              <a:t> </a:t>
            </a:r>
            <a:r>
              <a:rPr lang="da-DK" altLang="da-DK" b="1" dirty="0" err="1"/>
              <a:t>against</a:t>
            </a:r>
            <a:r>
              <a:rPr lang="da-DK" altLang="da-DK" b="1" dirty="0"/>
              <a:t> the </a:t>
            </a:r>
            <a:r>
              <a:rPr lang="da-DK" altLang="da-DK" b="1" dirty="0" err="1"/>
              <a:t>idea</a:t>
            </a:r>
            <a:r>
              <a:rPr lang="da-DK" altLang="da-DK" b="1" dirty="0"/>
              <a:t> of a positive </a:t>
            </a:r>
            <a:r>
              <a:rPr lang="da-DK" altLang="da-DK" b="1" dirty="0" err="1"/>
              <a:t>economy</a:t>
            </a:r>
            <a:endParaRPr lang="da-DK" altLang="da-DK" b="1" dirty="0"/>
          </a:p>
          <a:p>
            <a:pPr lvl="2">
              <a:buFont typeface="Wingdings" panose="05000000000000000000" pitchFamily="2" charset="2"/>
              <a:buChar char="q"/>
            </a:pPr>
            <a:r>
              <a:rPr lang="da-DK" altLang="da-DK" b="1" dirty="0"/>
              <a:t>Growth, </a:t>
            </a:r>
            <a:r>
              <a:rPr lang="da-DK" altLang="da-DK" b="1" dirty="0" err="1"/>
              <a:t>accumulation</a:t>
            </a:r>
            <a:r>
              <a:rPr lang="da-DK" altLang="da-DK" b="1" dirty="0"/>
              <a:t>, </a:t>
            </a:r>
          </a:p>
          <a:p>
            <a:pPr marL="360000" lvl="2" indent="0">
              <a:buNone/>
            </a:pPr>
            <a:endParaRPr lang="da-DK" altLang="da-DK" b="1" dirty="0"/>
          </a:p>
          <a:p>
            <a:r>
              <a:rPr lang="da-DK" b="1" dirty="0" err="1"/>
              <a:t>Consumption</a:t>
            </a:r>
            <a:r>
              <a:rPr lang="da-DK" b="1" dirty="0"/>
              <a:t> as a </a:t>
            </a:r>
            <a:r>
              <a:rPr lang="da-DK" b="1" dirty="0" err="1"/>
              <a:t>productive</a:t>
            </a:r>
            <a:r>
              <a:rPr lang="da-DK" b="1" dirty="0"/>
              <a:t> force</a:t>
            </a:r>
          </a:p>
          <a:p>
            <a:pPr lvl="1"/>
            <a:r>
              <a:rPr lang="da-DK" b="1" dirty="0" err="1"/>
              <a:t>Following</a:t>
            </a:r>
            <a:r>
              <a:rPr lang="da-DK" b="1" dirty="0"/>
              <a:t> Marx </a:t>
            </a:r>
          </a:p>
          <a:p>
            <a:pPr lvl="1">
              <a:buFont typeface="Wingdings" panose="05000000000000000000" pitchFamily="2" charset="2"/>
              <a:buChar char="q"/>
            </a:pPr>
            <a:endParaRPr lang="da-DK" altLang="da-DK" b="1" dirty="0"/>
          </a:p>
          <a:p>
            <a:pPr>
              <a:buFont typeface="Wingdings" panose="05000000000000000000" pitchFamily="2" charset="2"/>
              <a:buChar char="q"/>
            </a:pPr>
            <a:r>
              <a:rPr lang="da-DK" altLang="da-DK" b="1" dirty="0"/>
              <a:t> The </a:t>
            </a:r>
            <a:r>
              <a:rPr lang="da-DK" altLang="da-DK" b="1" dirty="0" err="1"/>
              <a:t>myth</a:t>
            </a:r>
            <a:r>
              <a:rPr lang="da-DK" altLang="da-DK" b="1" dirty="0"/>
              <a:t> of the </a:t>
            </a:r>
            <a:r>
              <a:rPr lang="da-DK" altLang="da-DK" b="1" dirty="0" err="1"/>
              <a:t>primary</a:t>
            </a:r>
            <a:r>
              <a:rPr lang="da-DK" altLang="da-DK" b="1" dirty="0"/>
              <a:t> </a:t>
            </a:r>
            <a:r>
              <a:rPr lang="da-DK" altLang="da-DK" b="1" dirty="0" err="1"/>
              <a:t>needs</a:t>
            </a:r>
            <a:endParaRPr lang="da-DK" altLang="da-DK" b="1" dirty="0"/>
          </a:p>
          <a:p>
            <a:pPr lvl="2">
              <a:buFont typeface="Wingdings" panose="05000000000000000000" pitchFamily="2" charset="2"/>
              <a:buChar char="q"/>
            </a:pPr>
            <a:r>
              <a:rPr lang="da-DK" altLang="da-DK" b="1" dirty="0"/>
              <a:t>The </a:t>
            </a:r>
            <a:r>
              <a:rPr lang="da-DK" altLang="da-DK" b="1" dirty="0" err="1"/>
              <a:t>anthropological</a:t>
            </a:r>
            <a:r>
              <a:rPr lang="da-DK" altLang="da-DK" b="1" dirty="0"/>
              <a:t> minimum… </a:t>
            </a:r>
            <a:r>
              <a:rPr lang="da-DK" altLang="da-DK" b="1" dirty="0" err="1"/>
              <a:t>does</a:t>
            </a:r>
            <a:r>
              <a:rPr lang="da-DK" altLang="da-DK" b="1" dirty="0"/>
              <a:t> not </a:t>
            </a:r>
            <a:r>
              <a:rPr lang="da-DK" altLang="da-DK" b="1" dirty="0" err="1"/>
              <a:t>exist</a:t>
            </a:r>
            <a:r>
              <a:rPr lang="da-DK" altLang="da-DK" b="1" dirty="0"/>
              <a:t>!</a:t>
            </a:r>
          </a:p>
          <a:p>
            <a:pPr lvl="2">
              <a:buFont typeface="Wingdings" panose="05000000000000000000" pitchFamily="2" charset="2"/>
              <a:buChar char="q"/>
            </a:pPr>
            <a:r>
              <a:rPr lang="da-DK" altLang="da-DK" b="1" dirty="0"/>
              <a:t>The </a:t>
            </a:r>
            <a:r>
              <a:rPr lang="da-DK" altLang="da-DK" b="1" dirty="0" err="1"/>
              <a:t>threshold</a:t>
            </a:r>
            <a:r>
              <a:rPr lang="da-DK" altLang="da-DK" b="1" dirty="0"/>
              <a:t> of </a:t>
            </a:r>
            <a:r>
              <a:rPr lang="da-DK" altLang="da-DK" b="1" dirty="0" err="1"/>
              <a:t>survival</a:t>
            </a:r>
            <a:r>
              <a:rPr lang="da-DK" altLang="da-DK" b="1" dirty="0"/>
              <a:t> is never </a:t>
            </a:r>
            <a:r>
              <a:rPr lang="da-DK" altLang="da-DK" b="1" dirty="0" err="1"/>
              <a:t>defined</a:t>
            </a:r>
            <a:r>
              <a:rPr lang="da-DK" altLang="da-DK" b="1" dirty="0"/>
              <a:t> from </a:t>
            </a:r>
            <a:r>
              <a:rPr lang="da-DK" altLang="da-DK" b="1" dirty="0" err="1"/>
              <a:t>below</a:t>
            </a:r>
            <a:r>
              <a:rPr lang="da-DK" altLang="da-DK" b="1" dirty="0"/>
              <a:t> but from </a:t>
            </a:r>
            <a:r>
              <a:rPr lang="da-DK" altLang="da-DK" b="1" dirty="0" err="1"/>
              <a:t>above</a:t>
            </a:r>
            <a:endParaRPr lang="da-DK" altLang="da-DK" b="1" dirty="0"/>
          </a:p>
          <a:p>
            <a:pPr lvl="2">
              <a:buFont typeface="Wingdings" panose="05000000000000000000" pitchFamily="2" charset="2"/>
              <a:buChar char="q"/>
            </a:pPr>
            <a:r>
              <a:rPr lang="da-DK" altLang="da-DK" b="1" dirty="0" err="1"/>
              <a:t>Bataille’s</a:t>
            </a:r>
            <a:r>
              <a:rPr lang="da-DK" altLang="da-DK" b="1" dirty="0"/>
              <a:t> ”</a:t>
            </a:r>
            <a:r>
              <a:rPr lang="da-DK" altLang="da-DK" b="1" dirty="0" err="1"/>
              <a:t>accursed</a:t>
            </a:r>
            <a:r>
              <a:rPr lang="da-DK" altLang="da-DK" b="1" dirty="0"/>
              <a:t> </a:t>
            </a:r>
            <a:r>
              <a:rPr lang="da-DK" altLang="da-DK" b="1" dirty="0" err="1"/>
              <a:t>share</a:t>
            </a:r>
            <a:r>
              <a:rPr lang="da-DK" altLang="da-DK" b="1" dirty="0"/>
              <a:t>”</a:t>
            </a:r>
          </a:p>
          <a:p>
            <a:pPr marL="0" lvl="1" indent="0">
              <a:buNone/>
            </a:pPr>
            <a:endParaRPr lang="da-DK" altLang="da-DK" b="1" dirty="0"/>
          </a:p>
          <a:p>
            <a:pPr>
              <a:buFont typeface="Wingdings" panose="05000000000000000000" pitchFamily="2" charset="2"/>
              <a:buChar char="q"/>
            </a:pPr>
            <a:r>
              <a:rPr lang="da-DK" altLang="da-DK" b="1" dirty="0"/>
              <a:t> ”</a:t>
            </a:r>
            <a:r>
              <a:rPr lang="da-DK" altLang="da-DK" b="1" dirty="0" err="1"/>
              <a:t>Need</a:t>
            </a:r>
            <a:r>
              <a:rPr lang="da-DK" altLang="da-DK" b="1" dirty="0"/>
              <a:t>” as ”</a:t>
            </a:r>
            <a:r>
              <a:rPr lang="da-DK" altLang="da-DK" b="1" dirty="0" err="1"/>
              <a:t>mana</a:t>
            </a:r>
            <a:r>
              <a:rPr lang="da-DK" altLang="da-DK" b="1" dirty="0"/>
              <a:t>”</a:t>
            </a:r>
          </a:p>
          <a:p>
            <a:pPr lvl="2">
              <a:buFont typeface="Wingdings" panose="05000000000000000000" pitchFamily="2" charset="2"/>
              <a:buChar char="q"/>
            </a:pPr>
            <a:r>
              <a:rPr lang="da-DK" altLang="da-DK" b="1" dirty="0"/>
              <a:t>A </a:t>
            </a:r>
            <a:r>
              <a:rPr lang="da-DK" altLang="da-DK" b="1" dirty="0" err="1"/>
              <a:t>degree</a:t>
            </a:r>
            <a:r>
              <a:rPr lang="da-DK" altLang="da-DK" b="1" dirty="0"/>
              <a:t> of social </a:t>
            </a:r>
            <a:r>
              <a:rPr lang="da-DK" altLang="da-DK" b="1" dirty="0" err="1"/>
              <a:t>constructivism</a:t>
            </a:r>
            <a:r>
              <a:rPr lang="da-DK" altLang="da-DK" b="1" dirty="0"/>
              <a:t> not sufficient</a:t>
            </a:r>
          </a:p>
          <a:p>
            <a:pPr marL="0" lvl="1" indent="0">
              <a:buNone/>
            </a:pPr>
            <a:endParaRPr lang="da-DK" altLang="da-DK" b="1" dirty="0"/>
          </a:p>
        </p:txBody>
      </p:sp>
    </p:spTree>
    <p:extLst>
      <p:ext uri="{BB962C8B-B14F-4D97-AF65-F5344CB8AC3E}">
        <p14:creationId xmlns:p14="http://schemas.microsoft.com/office/powerpoint/2010/main" val="34938630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6091273246801131"/>
</p:tagLst>
</file>

<file path=ppt/theme/theme1.xml><?xml version="1.0" encoding="utf-8"?>
<a:theme xmlns:a="http://schemas.openxmlformats.org/drawingml/2006/main" name="SDU">
  <a:themeElements>
    <a:clrScheme name="SDU">
      <a:dk1>
        <a:sysClr val="windowText" lastClr="000000"/>
      </a:dk1>
      <a:lt1>
        <a:sysClr val="window" lastClr="FFFFFF"/>
      </a:lt1>
      <a:dk2>
        <a:srgbClr val="473729"/>
      </a:dk2>
      <a:lt2>
        <a:srgbClr val="EFE5D1"/>
      </a:lt2>
      <a:accent1>
        <a:srgbClr val="4E5B31"/>
      </a:accent1>
      <a:accent2>
        <a:srgbClr val="789D4A"/>
      </a:accent2>
      <a:accent3>
        <a:srgbClr val="AEB862"/>
      </a:accent3>
      <a:accent4>
        <a:srgbClr val="862633"/>
      </a:accent4>
      <a:accent5>
        <a:srgbClr val="D05A57"/>
      </a:accent5>
      <a:accent6>
        <a:srgbClr val="D38235"/>
      </a:accent6>
      <a:hlink>
        <a:srgbClr val="0563C1"/>
      </a:hlink>
      <a:folHlink>
        <a:srgbClr val="954F72"/>
      </a:folHlink>
    </a:clrScheme>
    <a:fontScheme name="Master PP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lIns="72000" tIns="72000" rIns="72000" bIns="72000" rtlCol="0" anchor="ctr"/>
      <a:lstStyle>
        <a:defPPr algn="ctr">
          <a:defRPr sz="16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a:defPPr>
      </a:lstStyle>
    </a:txDef>
  </a:objectDefaults>
  <a:extraClrSchemeLst/>
  <a:custClrLst>
    <a:custClr name="Grøn 1">
      <a:srgbClr val="4E5B31"/>
    </a:custClr>
    <a:custClr name="Grøn 2">
      <a:srgbClr val="789D4A"/>
    </a:custClr>
    <a:custClr name="Grøn 3">
      <a:srgbClr val="AEB862"/>
    </a:custClr>
    <a:custClr name="Grøn 4">
      <a:srgbClr val="EAE7B9"/>
    </a:custClr>
    <a:custClr>
      <a:srgbClr val="FFFFFF"/>
    </a:custClr>
    <a:custClr>
      <a:srgbClr val="FFFFFF"/>
    </a:custClr>
    <a:custClr>
      <a:srgbClr val="FFFFFF"/>
    </a:custClr>
    <a:custClr>
      <a:srgbClr val="FFFFFF"/>
    </a:custClr>
    <a:custClr>
      <a:srgbClr val="FFFFFF"/>
    </a:custClr>
    <a:custClr>
      <a:srgbClr val="FFFFFF"/>
    </a:custClr>
    <a:custClr name="Orange 1">
      <a:srgbClr val="D38235"/>
    </a:custClr>
    <a:custClr name="Orange 2">
      <a:srgbClr val="E0A526"/>
    </a:custClr>
    <a:custClr name="Orange 3">
      <a:srgbClr val="EED484"/>
    </a:custClr>
    <a:custClr name="Orange 4">
      <a:srgbClr val="FCF0C4"/>
    </a:custClr>
    <a:custClr>
      <a:srgbClr val="FFFFFF"/>
    </a:custClr>
    <a:custClr>
      <a:srgbClr val="FFFFFF"/>
    </a:custClr>
    <a:custClr>
      <a:srgbClr val="FFFFFF"/>
    </a:custClr>
    <a:custClr>
      <a:srgbClr val="FFFFFF"/>
    </a:custClr>
    <a:custClr>
      <a:srgbClr val="FFFFFF"/>
    </a:custClr>
    <a:custClr>
      <a:srgbClr val="FFFFFF"/>
    </a:custClr>
    <a:custClr name="Rød 1">
      <a:srgbClr val="862633"/>
    </a:custClr>
    <a:custClr name="Rød 2">
      <a:srgbClr val="D05A57"/>
    </a:custClr>
    <a:custClr name="Rød 3">
      <a:srgbClr val="E1BBB4"/>
    </a:custClr>
    <a:custClr name="Rød 4">
      <a:srgbClr val="F4E2DE"/>
    </a:custClr>
    <a:custClr>
      <a:srgbClr val="FFFFFF"/>
    </a:custClr>
    <a:custClr>
      <a:srgbClr val="FFFFFF"/>
    </a:custClr>
    <a:custClr>
      <a:srgbClr val="FFFFFF"/>
    </a:custClr>
    <a:custClr>
      <a:srgbClr val="FFFFFF"/>
    </a:custClr>
    <a:custClr>
      <a:srgbClr val="FFFFFF"/>
    </a:custClr>
    <a:custClr>
      <a:srgbClr val="FFFFFF"/>
    </a:custClr>
    <a:custClr name="Brun 1">
      <a:srgbClr val="473729"/>
    </a:custClr>
    <a:custClr name="Brun 2">
      <a:srgbClr val="946037"/>
    </a:custClr>
    <a:custClr name="Brun 3">
      <a:srgbClr val="DDCBA4"/>
    </a:custClr>
    <a:custClr name="Brun 4">
      <a:srgbClr val="EFE5D1"/>
    </a:custClr>
    <a:custClr>
      <a:srgbClr val="FFFFFF"/>
    </a:custClr>
    <a:custClr>
      <a:srgbClr val="FFFFFF"/>
    </a:custClr>
    <a:custClr>
      <a:srgbClr val="FFFFFF"/>
    </a:custClr>
    <a:custClr>
      <a:srgbClr val="FFFFFF"/>
    </a:custClr>
    <a:custClr>
      <a:srgbClr val="FFFFFF"/>
    </a:custClr>
    <a:custClr>
      <a:srgbClr val="FFFFFF"/>
    </a:custClr>
    <a:custClr name="Sort">
      <a:srgbClr val="000000"/>
    </a:custClr>
    <a:custClr name="Hvid">
      <a:srgbClr val="FFFFFF"/>
    </a:custClr>
  </a:custClrLst>
  <a:extLst>
    <a:ext uri="{05A4C25C-085E-4340-85A3-A5531E510DB2}">
      <thm15:themeFamily xmlns:thm15="http://schemas.microsoft.com/office/thememl/2012/main" name="SDU widescreen.potx" id="{1C4F8E8D-0334-4267-96F7-9CAC143C1229}" vid="{6887ADA9-E5D5-4F4B-ACE2-4324069191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2312</Words>
  <Application>Microsoft Office PowerPoint</Application>
  <PresentationFormat>Widescreen</PresentationFormat>
  <Paragraphs>361</Paragraphs>
  <Slides>32</Slides>
  <Notes>2</Notes>
  <HiddenSlides>0</HiddenSlides>
  <MMClips>0</MMClips>
  <ScaleCrop>false</ScaleCrop>
  <HeadingPairs>
    <vt:vector size="8" baseType="variant">
      <vt:variant>
        <vt:lpstr>Benyttede skrifttyper</vt:lpstr>
      </vt:variant>
      <vt:variant>
        <vt:i4>5</vt:i4>
      </vt:variant>
      <vt:variant>
        <vt:lpstr>Tema</vt:lpstr>
      </vt:variant>
      <vt:variant>
        <vt:i4>1</vt:i4>
      </vt:variant>
      <vt:variant>
        <vt:lpstr>Integrerede OLE-servere</vt:lpstr>
      </vt:variant>
      <vt:variant>
        <vt:i4>1</vt:i4>
      </vt:variant>
      <vt:variant>
        <vt:lpstr>Slidetitler</vt:lpstr>
      </vt:variant>
      <vt:variant>
        <vt:i4>32</vt:i4>
      </vt:variant>
    </vt:vector>
  </HeadingPairs>
  <TitlesOfParts>
    <vt:vector size="39" baseType="lpstr">
      <vt:lpstr>AGaramond</vt:lpstr>
      <vt:lpstr>Arial</vt:lpstr>
      <vt:lpstr>Times</vt:lpstr>
      <vt:lpstr>Wingdings</vt:lpstr>
      <vt:lpstr>Zapf Dingbats</vt:lpstr>
      <vt:lpstr>SDU</vt:lpstr>
      <vt:lpstr>Bitmapbillede</vt:lpstr>
      <vt:lpstr>Jean Baudrillard:  Consumer society - a simulacrum of the gift?  Søren Askegaard, Dept. of Business &amp; Management, SDU Odense</vt:lpstr>
      <vt:lpstr>Jean Baudrillard (1929-2007)</vt:lpstr>
      <vt:lpstr>Genealogy</vt:lpstr>
      <vt:lpstr>Some influencers/”-cees” </vt:lpstr>
      <vt:lpstr>Making sense?</vt:lpstr>
      <vt:lpstr>Periodization of works</vt:lpstr>
      <vt:lpstr>Baudrillard’s beginnings</vt:lpstr>
      <vt:lpstr>The System of Objects (1968)</vt:lpstr>
      <vt:lpstr>The Ideological Genesis of Needs</vt:lpstr>
      <vt:lpstr>The Ideological Genesis of Needs 2</vt:lpstr>
      <vt:lpstr>Ideological genesis + For a Critique of the Political Economy of the Sign (1972)</vt:lpstr>
      <vt:lpstr>Examples of value transitions</vt:lpstr>
      <vt:lpstr>Symbolic exchange ?</vt:lpstr>
      <vt:lpstr>Symbolic exchange</vt:lpstr>
      <vt:lpstr>The Mirror of Production (1973)</vt:lpstr>
      <vt:lpstr>The mirror of production – the key argument</vt:lpstr>
      <vt:lpstr>Consumer Society (1970)</vt:lpstr>
      <vt:lpstr>Tyranny of the code</vt:lpstr>
      <vt:lpstr>Symbolic Exchange and Death (1976)</vt:lpstr>
      <vt:lpstr>Symbolic exchange and death</vt:lpstr>
      <vt:lpstr>Consumer society as the simulation of the gift</vt:lpstr>
      <vt:lpstr>Credit</vt:lpstr>
      <vt:lpstr>A luxurious and spectacular shortage</vt:lpstr>
      <vt:lpstr>A simulation of the gift</vt:lpstr>
      <vt:lpstr>A few key terms from the later Baudrillard</vt:lpstr>
      <vt:lpstr>On Seduction (1979)</vt:lpstr>
      <vt:lpstr>Ecstacies</vt:lpstr>
      <vt:lpstr>Scene and obscene…</vt:lpstr>
      <vt:lpstr>The transparency of evil</vt:lpstr>
      <vt:lpstr>Baudrillard in the French tradition</vt:lpstr>
      <vt:lpstr>Our Baudrillardian moments</vt:lpstr>
      <vt:lpstr>Thank your for your attention…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2021-11-12T08:25:55Z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2016-04-20T10:58:19.1116824</vt:lpwstr>
  </property>
  <property fmtid="{D5CDD505-2E9C-101B-9397-08002B2CF9AE}" pid="3" name="CustomerId">
    <vt:lpwstr>sdu</vt:lpwstr>
  </property>
  <property fmtid="{D5CDD505-2E9C-101B-9397-08002B2CF9AE}" pid="4" name="TemplateId">
    <vt:lpwstr>636020171092827048</vt:lpwstr>
  </property>
  <property fmtid="{D5CDD505-2E9C-101B-9397-08002B2CF9AE}" pid="5" name="UserProfileId">
    <vt:lpwstr>636166125887021644</vt:lpwstr>
  </property>
</Properties>
</file>