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1777" r:id="rId3"/>
    <p:sldId id="259" r:id="rId4"/>
    <p:sldId id="261" r:id="rId5"/>
    <p:sldId id="260" r:id="rId6"/>
    <p:sldId id="263" r:id="rId7"/>
    <p:sldId id="267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737"/>
  </p:normalViewPr>
  <p:slideViewPr>
    <p:cSldViewPr>
      <p:cViewPr varScale="1">
        <p:scale>
          <a:sx n="109" d="100"/>
          <a:sy n="109" d="100"/>
        </p:scale>
        <p:origin x="61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14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639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006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1660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66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820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714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044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158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679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054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125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981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NTU_red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57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9143" y="423333"/>
            <a:ext cx="54912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Business Communication (3cr)</a:t>
            </a:r>
          </a:p>
          <a:p>
            <a:pPr algn="ctr"/>
            <a:r>
              <a:rPr lang="en-US" sz="2800" b="1" dirty="0"/>
              <a:t>MLI61A130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Session 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8073" y="5620274"/>
            <a:ext cx="4076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Lecturer</a:t>
            </a:r>
            <a:r>
              <a:rPr lang="en-GB" dirty="0"/>
              <a:t>: Mark Badham</a:t>
            </a:r>
            <a:endParaRPr lang="en-US" dirty="0"/>
          </a:p>
        </p:txBody>
      </p:sp>
      <p:pic>
        <p:nvPicPr>
          <p:cNvPr id="5" name="Picture 4" descr="effective-communication-meetin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789" y="2160375"/>
            <a:ext cx="2890394" cy="320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21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FA8A6-9574-9246-B809-9B5D628A5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A592D-A14A-1D4D-A08A-47A3F3C9D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>
                <a:solidFill>
                  <a:srgbClr val="7030A0"/>
                </a:solidFill>
              </a:rPr>
              <a:t>1. A3 In-class test: </a:t>
            </a:r>
          </a:p>
          <a:p>
            <a:r>
              <a:rPr lang="fi-FI" dirty="0"/>
              <a:t>13.05: </a:t>
            </a:r>
            <a:r>
              <a:rPr lang="fi-FI" b="1" dirty="0" err="1"/>
              <a:t>Quiz</a:t>
            </a:r>
            <a:r>
              <a:rPr lang="fi-FI" dirty="0"/>
              <a:t> 45 </a:t>
            </a:r>
            <a:r>
              <a:rPr lang="fi-FI" dirty="0" err="1"/>
              <a:t>minutes</a:t>
            </a:r>
            <a:r>
              <a:rPr lang="fi-FI" dirty="0"/>
              <a:t> </a:t>
            </a:r>
            <a:r>
              <a:rPr lang="fi-FI" dirty="0" err="1"/>
              <a:t>max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err="1"/>
              <a:t>Break</a:t>
            </a:r>
            <a:r>
              <a:rPr lang="fi-FI" dirty="0"/>
              <a:t> </a:t>
            </a:r>
          </a:p>
          <a:p>
            <a:r>
              <a:rPr lang="fi-FI" dirty="0"/>
              <a:t>14.00: </a:t>
            </a:r>
            <a:r>
              <a:rPr lang="fi-FI" b="1" dirty="0" err="1"/>
              <a:t>Writing</a:t>
            </a:r>
            <a:r>
              <a:rPr lang="fi-FI" b="1" dirty="0"/>
              <a:t> </a:t>
            </a:r>
            <a:r>
              <a:rPr lang="fi-FI" b="1" dirty="0" err="1"/>
              <a:t>task</a:t>
            </a:r>
            <a:r>
              <a:rPr lang="fi-FI" b="1" dirty="0"/>
              <a:t> </a:t>
            </a:r>
            <a:r>
              <a:rPr lang="fi-FI" dirty="0"/>
              <a:t>45 </a:t>
            </a:r>
            <a:r>
              <a:rPr lang="fi-FI" dirty="0" err="1"/>
              <a:t>minutes</a:t>
            </a:r>
            <a:r>
              <a:rPr lang="fi-FI" dirty="0"/>
              <a:t> </a:t>
            </a:r>
            <a:r>
              <a:rPr lang="fi-FI" dirty="0" err="1"/>
              <a:t>max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en-AU" dirty="0"/>
              <a:t>	Break</a:t>
            </a:r>
          </a:p>
          <a:p>
            <a:pPr marL="0" indent="0">
              <a:buNone/>
            </a:pPr>
            <a:r>
              <a:rPr lang="en-AU" dirty="0">
                <a:solidFill>
                  <a:srgbClr val="7030A0"/>
                </a:solidFill>
              </a:rPr>
              <a:t>2. Session 6 consultation instructions</a:t>
            </a:r>
          </a:p>
          <a:p>
            <a:pPr marL="0" indent="0">
              <a:buNone/>
            </a:pPr>
            <a:r>
              <a:rPr lang="en-AU" b="1" dirty="0">
                <a:solidFill>
                  <a:srgbClr val="7030A0"/>
                </a:solidFill>
              </a:rPr>
              <a:t>3. A4 Presentation teasers </a:t>
            </a:r>
            <a:r>
              <a:rPr lang="en-AU" dirty="0"/>
              <a:t>(60 seconds)</a:t>
            </a:r>
          </a:p>
        </p:txBody>
      </p:sp>
    </p:spTree>
    <p:extLst>
      <p:ext uri="{BB962C8B-B14F-4D97-AF65-F5344CB8AC3E}">
        <p14:creationId xmlns:p14="http://schemas.microsoft.com/office/powerpoint/2010/main" val="72990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E3AD1-B034-A746-8EB7-4185C4022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1. A3 In-class test</a:t>
            </a:r>
            <a:endParaRPr lang="en-GB" dirty="0">
              <a:solidFill>
                <a:srgbClr val="7030A0"/>
              </a:solidFill>
              <a:latin typeface="Verdana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D7CCB-7B61-6549-A253-F2F16160C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76" y="1417638"/>
            <a:ext cx="8229600" cy="5001423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2 </a:t>
            </a:r>
            <a:r>
              <a:rPr lang="fi-FI" dirty="0" err="1"/>
              <a:t>parts</a:t>
            </a:r>
            <a:r>
              <a:rPr lang="fi-FI" dirty="0"/>
              <a:t>: </a:t>
            </a:r>
          </a:p>
          <a:p>
            <a:pPr marL="457200" indent="-457200">
              <a:buFont typeface="+mj-lt"/>
              <a:buAutoNum type="arabicPeriod"/>
            </a:pPr>
            <a:r>
              <a:rPr lang="fi-FI" b="1" dirty="0" err="1"/>
              <a:t>Multiple-choice</a:t>
            </a:r>
            <a:r>
              <a:rPr lang="fi-FI" b="1" dirty="0"/>
              <a:t> </a:t>
            </a:r>
            <a:r>
              <a:rPr lang="fi-FI" b="1" dirty="0" err="1"/>
              <a:t>quiz</a:t>
            </a:r>
            <a:r>
              <a:rPr lang="fi-FI" dirty="0"/>
              <a:t> in </a:t>
            </a:r>
            <a:r>
              <a:rPr lang="fi-FI" dirty="0" err="1"/>
              <a:t>MyCourses</a:t>
            </a:r>
            <a:r>
              <a:rPr lang="fi-FI" dirty="0"/>
              <a:t>: </a:t>
            </a:r>
            <a:r>
              <a:rPr lang="fi-FI" dirty="0" err="1"/>
              <a:t>worth</a:t>
            </a:r>
            <a:r>
              <a:rPr lang="fi-FI" dirty="0"/>
              <a:t> 10%. 45 </a:t>
            </a:r>
            <a:r>
              <a:rPr lang="fi-FI" dirty="0" err="1"/>
              <a:t>minutes</a:t>
            </a:r>
            <a:r>
              <a:rPr lang="fi-FI" dirty="0"/>
              <a:t> </a:t>
            </a:r>
            <a:r>
              <a:rPr lang="fi-FI" dirty="0" err="1"/>
              <a:t>max</a:t>
            </a:r>
            <a:r>
              <a:rPr lang="fi-FI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i-FI" b="1" dirty="0" err="1"/>
              <a:t>Writing</a:t>
            </a:r>
            <a:r>
              <a:rPr lang="fi-FI" b="1" dirty="0"/>
              <a:t> </a:t>
            </a:r>
            <a:r>
              <a:rPr lang="fi-FI" b="1" dirty="0" err="1"/>
              <a:t>task</a:t>
            </a:r>
            <a:r>
              <a:rPr lang="fi-FI" b="1" dirty="0"/>
              <a:t> </a:t>
            </a:r>
            <a:r>
              <a:rPr lang="fi-FI" dirty="0"/>
              <a:t>in </a:t>
            </a:r>
            <a:r>
              <a:rPr lang="fi-FI" dirty="0" err="1"/>
              <a:t>MyCourses</a:t>
            </a:r>
            <a:r>
              <a:rPr lang="fi-FI" dirty="0"/>
              <a:t>: </a:t>
            </a:r>
            <a:r>
              <a:rPr lang="fi-FI" dirty="0" err="1"/>
              <a:t>worth</a:t>
            </a:r>
            <a:r>
              <a:rPr lang="fi-FI" dirty="0"/>
              <a:t> 20%. 45 </a:t>
            </a:r>
            <a:r>
              <a:rPr lang="fi-FI" dirty="0" err="1"/>
              <a:t>minutes</a:t>
            </a:r>
            <a:r>
              <a:rPr lang="fi-FI" dirty="0"/>
              <a:t> </a:t>
            </a:r>
            <a:r>
              <a:rPr lang="fi-FI" dirty="0" err="1"/>
              <a:t>max</a:t>
            </a:r>
            <a:r>
              <a:rPr lang="fi-FI" dirty="0"/>
              <a:t>.</a:t>
            </a:r>
            <a:br>
              <a:rPr lang="fi-FI" dirty="0"/>
            </a:br>
            <a:endParaRPr lang="fi-FI" dirty="0"/>
          </a:p>
          <a:p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45 </a:t>
            </a:r>
            <a:r>
              <a:rPr lang="fi-FI" dirty="0" err="1"/>
              <a:t>minutes</a:t>
            </a:r>
            <a:r>
              <a:rPr lang="fi-FI" dirty="0"/>
              <a:t> to </a:t>
            </a:r>
            <a:r>
              <a:rPr lang="fi-FI" dirty="0" err="1"/>
              <a:t>complete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quiz</a:t>
            </a:r>
            <a:r>
              <a:rPr lang="fi-FI" dirty="0"/>
              <a:t> and </a:t>
            </a:r>
            <a:r>
              <a:rPr lang="fi-FI" dirty="0" err="1"/>
              <a:t>review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correct</a:t>
            </a:r>
            <a:r>
              <a:rPr lang="fi-FI" dirty="0"/>
              <a:t> </a:t>
            </a:r>
            <a:r>
              <a:rPr lang="fi-FI" dirty="0" err="1"/>
              <a:t>answers</a:t>
            </a:r>
            <a:r>
              <a:rPr lang="fi-FI" dirty="0"/>
              <a:t>.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,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quiz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closed</a:t>
            </a:r>
            <a:r>
              <a:rPr lang="fi-FI" dirty="0"/>
              <a:t>.</a:t>
            </a:r>
          </a:p>
          <a:p>
            <a:r>
              <a:rPr lang="en-GB" dirty="0">
                <a:solidFill>
                  <a:srgbClr val="000000"/>
                </a:solidFill>
              </a:rPr>
              <a:t>Closed test: no notes, no textbook </a:t>
            </a:r>
          </a:p>
          <a:p>
            <a:r>
              <a:rPr lang="fi-FI" dirty="0"/>
              <a:t>I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submit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submitted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into </a:t>
            </a:r>
            <a:r>
              <a:rPr lang="fi-FI" dirty="0" err="1"/>
              <a:t>Turnitin</a:t>
            </a:r>
            <a:r>
              <a:rPr lang="fi-FI" dirty="0"/>
              <a:t> to </a:t>
            </a:r>
            <a:r>
              <a:rPr lang="fi-FI" dirty="0" err="1"/>
              <a:t>check</a:t>
            </a:r>
            <a:r>
              <a:rPr lang="fi-FI" dirty="0"/>
              <a:t> for </a:t>
            </a:r>
            <a:r>
              <a:rPr lang="fi-FI" dirty="0" err="1"/>
              <a:t>plagiarism</a:t>
            </a:r>
            <a:endParaRPr lang="fi-FI" dirty="0"/>
          </a:p>
          <a:p>
            <a:r>
              <a:rPr lang="fi-FI" dirty="0" err="1">
                <a:solidFill>
                  <a:srgbClr val="000000"/>
                </a:solidFill>
              </a:rPr>
              <a:t>Last</a:t>
            </a:r>
            <a:r>
              <a:rPr lang="fi-FI" dirty="0">
                <a:solidFill>
                  <a:srgbClr val="000000"/>
                </a:solidFill>
              </a:rPr>
              <a:t> </a:t>
            </a:r>
            <a:r>
              <a:rPr lang="fi-FI" dirty="0" err="1">
                <a:solidFill>
                  <a:srgbClr val="000000"/>
                </a:solidFill>
              </a:rPr>
              <a:t>year</a:t>
            </a:r>
            <a:r>
              <a:rPr lang="fi-FI" dirty="0">
                <a:solidFill>
                  <a:srgbClr val="000000"/>
                </a:solidFill>
              </a:rPr>
              <a:t> 90% of </a:t>
            </a:r>
            <a:r>
              <a:rPr lang="fi-FI" dirty="0" err="1">
                <a:solidFill>
                  <a:srgbClr val="000000"/>
                </a:solidFill>
              </a:rPr>
              <a:t>students</a:t>
            </a:r>
            <a:r>
              <a:rPr lang="fi-FI" dirty="0">
                <a:solidFill>
                  <a:srgbClr val="000000"/>
                </a:solidFill>
              </a:rPr>
              <a:t> </a:t>
            </a:r>
            <a:r>
              <a:rPr lang="fi-FI" dirty="0" err="1">
                <a:solidFill>
                  <a:srgbClr val="000000"/>
                </a:solidFill>
              </a:rPr>
              <a:t>finished</a:t>
            </a:r>
            <a:r>
              <a:rPr lang="fi-FI" dirty="0">
                <a:solidFill>
                  <a:srgbClr val="000000"/>
                </a:solidFill>
              </a:rPr>
              <a:t> </a:t>
            </a:r>
            <a:r>
              <a:rPr lang="fi-FI" dirty="0" err="1">
                <a:solidFill>
                  <a:srgbClr val="000000"/>
                </a:solidFill>
              </a:rPr>
              <a:t>Quiz</a:t>
            </a:r>
            <a:r>
              <a:rPr lang="fi-FI" dirty="0">
                <a:solidFill>
                  <a:srgbClr val="000000"/>
                </a:solidFill>
              </a:rPr>
              <a:t> in 30 </a:t>
            </a:r>
            <a:r>
              <a:rPr lang="fi-FI" dirty="0" err="1">
                <a:solidFill>
                  <a:srgbClr val="000000"/>
                </a:solidFill>
              </a:rPr>
              <a:t>minutes</a:t>
            </a:r>
            <a:r>
              <a:rPr lang="fi-FI" dirty="0">
                <a:solidFill>
                  <a:srgbClr val="000000"/>
                </a:solidFill>
              </a:rPr>
              <a:t> and </a:t>
            </a:r>
            <a:r>
              <a:rPr lang="fi-FI" dirty="0" err="1">
                <a:solidFill>
                  <a:srgbClr val="000000"/>
                </a:solidFill>
              </a:rPr>
              <a:t>Written</a:t>
            </a:r>
            <a:r>
              <a:rPr lang="fi-FI" dirty="0">
                <a:solidFill>
                  <a:srgbClr val="000000"/>
                </a:solidFill>
              </a:rPr>
              <a:t> </a:t>
            </a:r>
            <a:r>
              <a:rPr lang="fi-FI" dirty="0" err="1">
                <a:solidFill>
                  <a:srgbClr val="000000"/>
                </a:solidFill>
              </a:rPr>
              <a:t>Task</a:t>
            </a:r>
            <a:r>
              <a:rPr lang="fi-FI" dirty="0">
                <a:solidFill>
                  <a:srgbClr val="000000"/>
                </a:solidFill>
              </a:rPr>
              <a:t> in 35 </a:t>
            </a:r>
            <a:r>
              <a:rPr lang="fi-FI" dirty="0" err="1">
                <a:solidFill>
                  <a:srgbClr val="000000"/>
                </a:solidFill>
              </a:rPr>
              <a:t>minutes</a:t>
            </a:r>
            <a:endParaRPr lang="en-GB" dirty="0">
              <a:solidFill>
                <a:srgbClr val="000000"/>
              </a:solidFill>
            </a:endParaRPr>
          </a:p>
          <a:p>
            <a:pPr>
              <a:lnSpc>
                <a:spcPct val="160000"/>
              </a:lnSpc>
            </a:pPr>
            <a:r>
              <a:rPr lang="en-GB" dirty="0">
                <a:solidFill>
                  <a:srgbClr val="000000"/>
                </a:solidFill>
              </a:rPr>
              <a:t>Raise hand for questions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172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1A81-08B7-C149-A553-2DA741A09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1.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B7719-E529-B343-9767-8B0C0D073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40 </a:t>
            </a:r>
            <a:r>
              <a:rPr lang="fi-FI" dirty="0" err="1"/>
              <a:t>multiple-choice</a:t>
            </a:r>
            <a:r>
              <a:rPr lang="fi-FI" dirty="0"/>
              <a:t> </a:t>
            </a:r>
            <a:r>
              <a:rPr lang="fi-FI" dirty="0" err="1"/>
              <a:t>questions</a:t>
            </a:r>
            <a:r>
              <a:rPr lang="fi-FI" dirty="0"/>
              <a:t>. </a:t>
            </a:r>
          </a:p>
          <a:p>
            <a:r>
              <a:rPr lang="fi-FI" dirty="0" err="1"/>
              <a:t>Overall</a:t>
            </a:r>
            <a:r>
              <a:rPr lang="fi-FI" dirty="0"/>
              <a:t> </a:t>
            </a:r>
            <a:r>
              <a:rPr lang="fi-FI" dirty="0" err="1"/>
              <a:t>quiz</a:t>
            </a:r>
            <a:r>
              <a:rPr lang="fi-FI" dirty="0"/>
              <a:t> </a:t>
            </a:r>
            <a:r>
              <a:rPr lang="fi-FI" dirty="0" err="1"/>
              <a:t>grade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0 and 10 </a:t>
            </a:r>
          </a:p>
          <a:p>
            <a:r>
              <a:rPr lang="fi-FI" dirty="0" err="1"/>
              <a:t>Click</a:t>
            </a:r>
            <a:r>
              <a:rPr lang="fi-FI" dirty="0"/>
              <a:t> on </a:t>
            </a:r>
            <a:r>
              <a:rPr lang="fi-FI" b="1" dirty="0"/>
              <a:t>’</a:t>
            </a:r>
            <a:r>
              <a:rPr lang="fi-FI" b="1" dirty="0" err="1"/>
              <a:t>Submit</a:t>
            </a:r>
            <a:r>
              <a:rPr lang="fi-FI" dirty="0"/>
              <a:t>’ </a:t>
            </a:r>
            <a:r>
              <a:rPr lang="fi-FI" b="1" dirty="0"/>
              <a:t>at </a:t>
            </a:r>
            <a:r>
              <a:rPr lang="fi-FI" b="1" dirty="0" err="1"/>
              <a:t>the</a:t>
            </a:r>
            <a:r>
              <a:rPr lang="fi-FI" b="1" dirty="0"/>
              <a:t> </a:t>
            </a:r>
            <a:r>
              <a:rPr lang="fi-FI" b="1" dirty="0" err="1"/>
              <a:t>end</a:t>
            </a:r>
            <a:r>
              <a:rPr lang="fi-FI" b="1" dirty="0"/>
              <a:t> </a:t>
            </a:r>
            <a:r>
              <a:rPr lang="fi-FI" dirty="0"/>
              <a:t>– to </a:t>
            </a:r>
            <a:r>
              <a:rPr lang="fi-FI" dirty="0" err="1"/>
              <a:t>submit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answers</a:t>
            </a:r>
            <a:r>
              <a:rPr lang="fi-FI" dirty="0"/>
              <a:t>. </a:t>
            </a:r>
          </a:p>
          <a:p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answer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a </a:t>
            </a:r>
            <a:r>
              <a:rPr lang="fi-FI" dirty="0" err="1"/>
              <a:t>value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0 and 1 (</a:t>
            </a:r>
            <a:r>
              <a:rPr lang="fi-FI" dirty="0" err="1"/>
              <a:t>there</a:t>
            </a:r>
            <a:r>
              <a:rPr lang="fi-FI" dirty="0"/>
              <a:t> is no </a:t>
            </a:r>
            <a:r>
              <a:rPr lang="fi-FI" dirty="0" err="1"/>
              <a:t>negative</a:t>
            </a:r>
            <a:r>
              <a:rPr lang="fi-FI" dirty="0"/>
              <a:t> </a:t>
            </a:r>
            <a:r>
              <a:rPr lang="fi-FI" dirty="0" err="1"/>
              <a:t>score</a:t>
            </a:r>
            <a:r>
              <a:rPr lang="fi-FI" dirty="0"/>
              <a:t>). </a:t>
            </a:r>
          </a:p>
          <a:p>
            <a:r>
              <a:rPr lang="en-GB" dirty="0">
                <a:solidFill>
                  <a:srgbClr val="0070C0"/>
                </a:solidFill>
              </a:rPr>
              <a:t>Each question has </a:t>
            </a:r>
            <a:r>
              <a:rPr lang="en-GB" b="1" dirty="0">
                <a:solidFill>
                  <a:srgbClr val="0070C0"/>
                </a:solidFill>
              </a:rPr>
              <a:t>1 or 2 correct answers.</a:t>
            </a:r>
            <a:endParaRPr lang="fi-FI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/>
              <a:t>More details within Quiz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2211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D8CBA-AB5E-7146-87DC-6E43D0B1D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2. </a:t>
            </a:r>
            <a:r>
              <a:rPr lang="fi-FI" dirty="0" err="1"/>
              <a:t>Writing</a:t>
            </a:r>
            <a:r>
              <a:rPr lang="fi-FI" dirty="0"/>
              <a:t> </a:t>
            </a:r>
            <a:r>
              <a:rPr lang="fi-FI" dirty="0" err="1"/>
              <a:t>task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634C4-F294-6B48-AD2B-0817B1FB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4"/>
            <a:ext cx="7571184" cy="4525963"/>
          </a:xfrm>
        </p:spPr>
        <p:txBody>
          <a:bodyPr/>
          <a:lstStyle/>
          <a:p>
            <a:r>
              <a:rPr lang="fi-FI" dirty="0" err="1"/>
              <a:t>Based</a:t>
            </a:r>
            <a:r>
              <a:rPr lang="fi-FI" dirty="0"/>
              <a:t> on a business </a:t>
            </a:r>
            <a:r>
              <a:rPr lang="fi-FI" dirty="0" err="1"/>
              <a:t>communication</a:t>
            </a:r>
            <a:r>
              <a:rPr lang="fi-FI" dirty="0"/>
              <a:t> </a:t>
            </a:r>
            <a:r>
              <a:rPr lang="fi-FI" dirty="0" err="1"/>
              <a:t>scenario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,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write</a:t>
            </a:r>
            <a:r>
              <a:rPr lang="fi-FI" dirty="0"/>
              <a:t>... (</a:t>
            </a:r>
            <a:r>
              <a:rPr lang="fi-FI" dirty="0" err="1"/>
              <a:t>something</a:t>
            </a:r>
            <a:r>
              <a:rPr lang="fi-FI" dirty="0"/>
              <a:t>). </a:t>
            </a:r>
          </a:p>
          <a:p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type</a:t>
            </a:r>
            <a:r>
              <a:rPr lang="fi-FI" dirty="0"/>
              <a:t> (</a:t>
            </a:r>
            <a:r>
              <a:rPr lang="fi-FI" dirty="0" err="1"/>
              <a:t>something</a:t>
            </a:r>
            <a:r>
              <a:rPr lang="fi-FI" dirty="0"/>
              <a:t>) into a Word </a:t>
            </a:r>
            <a:r>
              <a:rPr lang="fi-FI" dirty="0" err="1"/>
              <a:t>document</a:t>
            </a:r>
            <a:r>
              <a:rPr lang="fi-FI" dirty="0"/>
              <a:t> on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computer</a:t>
            </a:r>
            <a:endParaRPr lang="fi-FI" dirty="0"/>
          </a:p>
          <a:p>
            <a:r>
              <a:rPr lang="fi-FI" dirty="0" err="1"/>
              <a:t>Then</a:t>
            </a:r>
            <a:r>
              <a:rPr lang="fi-FI" dirty="0"/>
              <a:t> </a:t>
            </a:r>
            <a:r>
              <a:rPr lang="fi-FI" dirty="0" err="1"/>
              <a:t>save</a:t>
            </a:r>
            <a:r>
              <a:rPr lang="fi-FI" dirty="0"/>
              <a:t> it, </a:t>
            </a:r>
          </a:p>
          <a:p>
            <a:r>
              <a:rPr lang="fi-FI" dirty="0" err="1"/>
              <a:t>Then</a:t>
            </a:r>
            <a:r>
              <a:rPr lang="fi-FI" dirty="0"/>
              <a:t> </a:t>
            </a:r>
            <a:r>
              <a:rPr lang="fi-FI" dirty="0" err="1"/>
              <a:t>submit</a:t>
            </a:r>
            <a:r>
              <a:rPr lang="fi-FI" dirty="0"/>
              <a:t> it into </a:t>
            </a:r>
            <a:r>
              <a:rPr lang="fi-FI" dirty="0" err="1"/>
              <a:t>the</a:t>
            </a:r>
            <a:r>
              <a:rPr lang="fi-FI" dirty="0"/>
              <a:t> A3 </a:t>
            </a:r>
            <a:r>
              <a:rPr lang="fi-FI" dirty="0" err="1"/>
              <a:t>Written</a:t>
            </a:r>
            <a:r>
              <a:rPr lang="fi-FI" dirty="0"/>
              <a:t> </a:t>
            </a:r>
            <a:r>
              <a:rPr lang="fi-FI" dirty="0" err="1"/>
              <a:t>Task</a:t>
            </a:r>
            <a:r>
              <a:rPr lang="fi-FI" dirty="0"/>
              <a:t> </a:t>
            </a:r>
            <a:r>
              <a:rPr lang="fi-FI" dirty="0" err="1"/>
              <a:t>activity</a:t>
            </a:r>
            <a:r>
              <a:rPr lang="fi-FI" dirty="0"/>
              <a:t> in </a:t>
            </a:r>
            <a:r>
              <a:rPr lang="fi-FI" dirty="0" err="1"/>
              <a:t>MyCourses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>
                <a:solidFill>
                  <a:srgbClr val="FF0000"/>
                </a:solidFill>
              </a:rPr>
              <a:t>10 </a:t>
            </a:r>
            <a:r>
              <a:rPr lang="fi-FI" dirty="0" err="1">
                <a:solidFill>
                  <a:srgbClr val="FF0000"/>
                </a:solidFill>
              </a:rPr>
              <a:t>minute</a:t>
            </a:r>
            <a:r>
              <a:rPr lang="fi-FI" dirty="0">
                <a:solidFill>
                  <a:srgbClr val="FF0000"/>
                </a:solidFill>
              </a:rPr>
              <a:t> BREAK </a:t>
            </a:r>
            <a:r>
              <a:rPr lang="fi-FI" dirty="0" err="1">
                <a:solidFill>
                  <a:srgbClr val="FF0000"/>
                </a:solidFill>
              </a:rPr>
              <a:t>between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Part</a:t>
            </a:r>
            <a:r>
              <a:rPr lang="fi-FI" dirty="0">
                <a:solidFill>
                  <a:srgbClr val="FF0000"/>
                </a:solidFill>
              </a:rPr>
              <a:t> 1 &amp; </a:t>
            </a:r>
            <a:r>
              <a:rPr lang="fi-FI" dirty="0" err="1">
                <a:solidFill>
                  <a:srgbClr val="FF0000"/>
                </a:solidFill>
              </a:rPr>
              <a:t>Part</a:t>
            </a:r>
            <a:r>
              <a:rPr lang="fi-FI" dirty="0">
                <a:solidFill>
                  <a:srgbClr val="FF0000"/>
                </a:solidFill>
              </a:rPr>
              <a:t> 2</a:t>
            </a:r>
          </a:p>
          <a:p>
            <a:r>
              <a:rPr lang="fi-FI" dirty="0" err="1">
                <a:solidFill>
                  <a:srgbClr val="FF0000"/>
                </a:solidFill>
              </a:rPr>
              <a:t>Then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we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continue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normal</a:t>
            </a:r>
            <a:r>
              <a:rPr lang="fi-FI" dirty="0">
                <a:solidFill>
                  <a:srgbClr val="FF0000"/>
                </a:solidFill>
              </a:rPr>
              <a:t> Session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030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7F0AF-ABE5-0B48-B712-D23BADBD0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GB" sz="2400" dirty="0">
                <a:solidFill>
                  <a:srgbClr val="7030A0"/>
                </a:solidFill>
              </a:rPr>
              <a:t>2. Team consultation sessions in ZOOM: Session 6</a:t>
            </a:r>
            <a:endParaRPr lang="en-AU" sz="2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08B6B-F4B3-AF41-8123-C4C777100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104" y="1220687"/>
            <a:ext cx="6851104" cy="5362675"/>
          </a:xfrm>
        </p:spPr>
        <p:txBody>
          <a:bodyPr/>
          <a:lstStyle/>
          <a:p>
            <a:r>
              <a:rPr lang="en-US" sz="1800" dirty="0"/>
              <a:t>Show </a:t>
            </a:r>
            <a:r>
              <a:rPr lang="en-US" sz="1800" u="sng" dirty="0"/>
              <a:t>A4 team presentation</a:t>
            </a:r>
            <a:r>
              <a:rPr lang="en-US" sz="1800" dirty="0"/>
              <a:t> STRATEGY SUMMARY &amp; DRAFT SLIDES to teacher in consultation session (for teacher feedback) – one student to share screen</a:t>
            </a:r>
          </a:p>
          <a:p>
            <a:r>
              <a:rPr lang="en-US" sz="1800" dirty="0"/>
              <a:t>15 minutes max. each team = 10 minutes for ‘Strategy Summary’ &amp; 5 minutes for ‘Slides’</a:t>
            </a:r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r>
              <a:rPr lang="en-AU" sz="1800" dirty="0"/>
              <a:t>Team </a:t>
            </a:r>
            <a:r>
              <a:rPr lang="en-GB" sz="1800" b="1" dirty="0"/>
              <a:t>Big Four</a:t>
            </a:r>
            <a:r>
              <a:rPr lang="en-AU" sz="1800" dirty="0"/>
              <a:t>: 		13.00 – 13.15</a:t>
            </a:r>
          </a:p>
          <a:p>
            <a:pPr marL="0" indent="0">
              <a:buNone/>
            </a:pPr>
            <a:r>
              <a:rPr lang="en-GB" sz="1800" b="1" dirty="0"/>
              <a:t>Mikkeli communicators</a:t>
            </a:r>
            <a:r>
              <a:rPr lang="en-AU" sz="1800" dirty="0"/>
              <a:t>:  13.15 – 13.30</a:t>
            </a:r>
          </a:p>
          <a:p>
            <a:pPr marL="0" indent="0">
              <a:buNone/>
            </a:pPr>
            <a:r>
              <a:rPr lang="en-AU" sz="1800" b="1" dirty="0"/>
              <a:t>Team</a:t>
            </a:r>
            <a:r>
              <a:rPr lang="en-AU" sz="1800" dirty="0"/>
              <a:t> </a:t>
            </a:r>
            <a:r>
              <a:rPr lang="en-AU" sz="1800" b="1" dirty="0"/>
              <a:t>1</a:t>
            </a:r>
            <a:r>
              <a:rPr lang="en-AU" sz="1800" dirty="0"/>
              <a:t>: 		13.30 – 13.45</a:t>
            </a:r>
          </a:p>
          <a:p>
            <a:pPr marL="0" indent="0">
              <a:buNone/>
            </a:pPr>
            <a:r>
              <a:rPr lang="en-GB" sz="1800" b="1" dirty="0"/>
              <a:t>Disaster</a:t>
            </a:r>
            <a:r>
              <a:rPr lang="en-AU" sz="1800" dirty="0"/>
              <a:t>: 		14.00 – 14.15</a:t>
            </a:r>
          </a:p>
          <a:p>
            <a:pPr marL="0" indent="0">
              <a:buNone/>
            </a:pPr>
            <a:r>
              <a:rPr lang="en-GB" sz="1800" b="1" dirty="0" err="1"/>
              <a:t>ComTeam</a:t>
            </a:r>
            <a:r>
              <a:rPr lang="en-AU" sz="1800" dirty="0"/>
              <a:t>: 		14.15 – 14.45</a:t>
            </a:r>
          </a:p>
          <a:p>
            <a:pPr marL="0" indent="0">
              <a:buNone/>
            </a:pPr>
            <a:r>
              <a:rPr lang="fi-FI" sz="1800" b="1" dirty="0" err="1"/>
              <a:t>Communicators</a:t>
            </a:r>
            <a:r>
              <a:rPr lang="en-AU" sz="1800" dirty="0"/>
              <a:t>: 	15.00 – 15.15</a:t>
            </a:r>
          </a:p>
          <a:p>
            <a:pPr marL="0" indent="0">
              <a:buNone/>
            </a:pPr>
            <a:r>
              <a:rPr lang="en-GB" sz="1800" b="1" dirty="0"/>
              <a:t>Something Sweet</a:t>
            </a:r>
            <a:r>
              <a:rPr lang="en-AU" sz="1800" dirty="0"/>
              <a:t>: 	15.15 – 15.30</a:t>
            </a:r>
          </a:p>
          <a:p>
            <a:pPr marL="0" indent="0">
              <a:buNone/>
            </a:pPr>
            <a:r>
              <a:rPr lang="en-GB" sz="1800" b="1" dirty="0"/>
              <a:t>Introverts</a:t>
            </a:r>
            <a:r>
              <a:rPr lang="en-AU" sz="1800" dirty="0"/>
              <a:t>: 		15.30 – 15.45</a:t>
            </a:r>
          </a:p>
          <a:p>
            <a:pPr marL="0" indent="0">
              <a:buNone/>
            </a:pPr>
            <a:r>
              <a:rPr lang="en-GB" sz="1800" b="1" dirty="0" err="1"/>
              <a:t>Sisu</a:t>
            </a:r>
            <a:r>
              <a:rPr lang="en-AU" sz="1800" dirty="0"/>
              <a:t>: 			16.00 – 16.15</a:t>
            </a:r>
          </a:p>
          <a:p>
            <a:pPr marL="0" indent="0">
              <a:buNone/>
            </a:pPr>
            <a:r>
              <a:rPr lang="en-GB" sz="1800" b="1" dirty="0" err="1"/>
              <a:t>PowerPuff</a:t>
            </a:r>
            <a:r>
              <a:rPr lang="en-GB" sz="1800" b="1" dirty="0"/>
              <a:t> Girls</a:t>
            </a:r>
            <a:r>
              <a:rPr lang="en-AU" sz="1800" dirty="0"/>
              <a:t>: 	16.15 – 16.30</a:t>
            </a:r>
          </a:p>
          <a:p>
            <a:pPr marL="0" indent="0">
              <a:buNone/>
            </a:pPr>
            <a:r>
              <a:rPr lang="en-GB" sz="1800" b="1" dirty="0"/>
              <a:t>BOTONG</a:t>
            </a:r>
            <a:r>
              <a:rPr lang="en-AU" sz="1800" dirty="0"/>
              <a:t>: 		16.30 – 16.45</a:t>
            </a:r>
          </a:p>
        </p:txBody>
      </p:sp>
    </p:spTree>
    <p:extLst>
      <p:ext uri="{BB962C8B-B14F-4D97-AF65-F5344CB8AC3E}">
        <p14:creationId xmlns:p14="http://schemas.microsoft.com/office/powerpoint/2010/main" val="3079484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3DD1D-089E-5843-88A5-1A4B99806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>
                <a:solidFill>
                  <a:srgbClr val="7030A0"/>
                </a:solidFill>
              </a:rPr>
              <a:t>3. Deliver A4 Presentation 60-second TEASERS: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4046B-7C57-C049-B26B-4EECC6FD4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(1) Topic </a:t>
            </a:r>
          </a:p>
          <a:p>
            <a:pPr marL="0" indent="0">
              <a:buNone/>
            </a:pPr>
            <a:r>
              <a:rPr lang="en-US" dirty="0"/>
              <a:t>(2) Context </a:t>
            </a:r>
          </a:p>
          <a:p>
            <a:pPr marL="0" indent="0">
              <a:buNone/>
            </a:pPr>
            <a:r>
              <a:rPr lang="en-US" dirty="0"/>
              <a:t>(3) Main Points</a:t>
            </a:r>
            <a:endParaRPr lang="fi-FI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8153890"/>
      </p:ext>
    </p:extLst>
  </p:cSld>
  <p:clrMapOvr>
    <a:masterClrMapping/>
  </p:clrMapOvr>
</p:sld>
</file>

<file path=ppt/theme/theme1.xml><?xml version="1.0" encoding="utf-8"?>
<a:theme xmlns:a="http://schemas.openxmlformats.org/drawingml/2006/main" name="nbs_slides_template(2008)-red">
  <a:themeElements>
    <a:clrScheme name="nbs_slides_template(2008)-r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bs_slides_template(2008)-red">
      <a:majorFont>
        <a:latin typeface="Verdan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s_slides_template(2008)-r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428</Words>
  <Application>Microsoft Macintosh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Verdana</vt:lpstr>
      <vt:lpstr>nbs_slides_template(2008)-red</vt:lpstr>
      <vt:lpstr>PowerPoint Presentation</vt:lpstr>
      <vt:lpstr>AGENDA</vt:lpstr>
      <vt:lpstr>1. A3 In-class test</vt:lpstr>
      <vt:lpstr>1. Quiz</vt:lpstr>
      <vt:lpstr>2. Writing task</vt:lpstr>
      <vt:lpstr>2. Team consultation sessions in ZOOM: Session 6</vt:lpstr>
      <vt:lpstr>3. Deliver A4 Presentation 60-second TEASERS: 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Baker Michael</dc:creator>
  <cp:lastModifiedBy>Badham, Mark</cp:lastModifiedBy>
  <cp:revision>42</cp:revision>
  <dcterms:created xsi:type="dcterms:W3CDTF">2014-11-13T09:09:59Z</dcterms:created>
  <dcterms:modified xsi:type="dcterms:W3CDTF">2022-01-09T20:05:05Z</dcterms:modified>
</cp:coreProperties>
</file>