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_rels/slideMaster4.xml.rels" ContentType="application/vnd.openxmlformats-package.relationships+xml"/>
  <Override PartName="/ppt/slideMasters/_rels/slideMaster1.xml.rels" ContentType="application/vnd.openxmlformats-package.relationships+xml"/>
  <Override PartName="/ppt/slideMasters/_rels/slideMaster3.xml.rels" ContentType="application/vnd.openxmlformats-package.relationships+xml"/>
  <Override PartName="/ppt/slideMasters/_rels/slideMaster2.xml.rels" ContentType="application/vnd.openxmlformats-package.relationship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_rels/presentation.xml.rels" ContentType="application/vnd.openxmlformats-package.relationships+xml"/>
  <Override PartName="/ppt/slideLayouts/_rels/slideLayout5.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32.xml.rels" ContentType="application/vnd.openxmlformats-package.relationships+xml"/>
  <Override PartName="/ppt/slideLayouts/_rels/slideLayout16.xml.rels" ContentType="application/vnd.openxmlformats-package.relationships+xml"/>
  <Override PartName="/ppt/slideLayouts/_rels/slideLayout47.xml.rels" ContentType="application/vnd.openxmlformats-package.relationships+xml"/>
  <Override PartName="/ppt/slideLayouts/_rels/slideLayout26.xml.rels" ContentType="application/vnd.openxmlformats-package.relationships+xml"/>
  <Override PartName="/ppt/slideLayouts/_rels/slideLayout11.xml.rels" ContentType="application/vnd.openxmlformats-package.relationships+xml"/>
  <Override PartName="/ppt/slideLayouts/_rels/slideLayout17.xml.rels" ContentType="application/vnd.openxmlformats-package.relationships+xml"/>
  <Override PartName="/ppt/slideLayouts/_rels/slideLayout12.xml.rels" ContentType="application/vnd.openxmlformats-package.relationships+xml"/>
  <Override PartName="/ppt/slideLayouts/_rels/slideLayout18.xml.rels" ContentType="application/vnd.openxmlformats-package.relationships+xml"/>
  <Override PartName="/ppt/slideLayouts/_rels/slideLayout13.xml.rels" ContentType="application/vnd.openxmlformats-package.relationships+xml"/>
  <Override PartName="/ppt/slideLayouts/_rels/slideLayout19.xml.rels" ContentType="application/vnd.openxmlformats-package.relationships+xml"/>
  <Override PartName="/ppt/slideLayouts/_rels/slideLayout31.xml.rels" ContentType="application/vnd.openxmlformats-package.relationships+xml"/>
  <Override PartName="/ppt/slideLayouts/_rels/slideLayout24.xml.rels" ContentType="application/vnd.openxmlformats-package.relationships+xml"/>
  <Override PartName="/ppt/slideLayouts/_rels/slideLayout15.xml.rels" ContentType="application/vnd.openxmlformats-package.relationships+xml"/>
  <Override PartName="/ppt/slideLayouts/_rels/slideLayout6.xml.rels" ContentType="application/vnd.openxmlformats-package.relationships+xml"/>
  <Override PartName="/ppt/slideLayouts/_rels/slideLayout42.xml.rels" ContentType="application/vnd.openxmlformats-package.relationships+xml"/>
  <Override PartName="/ppt/slideLayouts/_rels/slideLayout35.xml.rels" ContentType="application/vnd.openxmlformats-package.relationships+xml"/>
  <Override PartName="/ppt/slideLayouts/_rels/slideLayout20.xml.rels" ContentType="application/vnd.openxmlformats-package.relationships+xml"/>
  <Override PartName="/ppt/slideLayouts/_rels/slideLayout41.xml.rels" ContentType="application/vnd.openxmlformats-package.relationships+xml"/>
  <Override PartName="/ppt/slideLayouts/_rels/slideLayout34.xml.rels" ContentType="application/vnd.openxmlformats-package.relationships+xml"/>
  <Override PartName="/ppt/slideLayouts/_rels/slideLayout4.xml.rels" ContentType="application/vnd.openxmlformats-package.relationships+xml"/>
  <Override PartName="/ppt/slideLayouts/_rels/slideLayout3.xml.rels" ContentType="application/vnd.openxmlformats-package.relationships+xml"/>
  <Override PartName="/ppt/slideLayouts/_rels/slideLayout9.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36.xml.rels" ContentType="application/vnd.openxmlformats-package.relationships+xml"/>
  <Override PartName="/ppt/slideLayouts/_rels/slideLayout21.xml.rels" ContentType="application/vnd.openxmlformats-package.relationships+xml"/>
  <Override PartName="/ppt/slideLayouts/_rels/slideLayout43.xml.rels" ContentType="application/vnd.openxmlformats-package.relationships+xml"/>
  <Override PartName="/ppt/slideLayouts/_rels/slideLayout27.xml.rels" ContentType="application/vnd.openxmlformats-package.relationships+xml"/>
  <Override PartName="/ppt/slideLayouts/_rels/slideLayout23.xml.rels" ContentType="application/vnd.openxmlformats-package.relationships+xml"/>
  <Override PartName="/ppt/slideLayouts/_rels/slideLayout38.xml.rels" ContentType="application/vnd.openxmlformats-package.relationships+xml"/>
  <Override PartName="/ppt/slideLayouts/_rels/slideLayout29.xml.rels" ContentType="application/vnd.openxmlformats-package.relationships+xml"/>
  <Override PartName="/ppt/slideLayouts/_rels/slideLayout14.xml.rels" ContentType="application/vnd.openxmlformats-package.relationships+xml"/>
  <Override PartName="/ppt/slideLayouts/_rels/slideLayout45.xml.rels" ContentType="application/vnd.openxmlformats-package.relationships+xml"/>
  <Override PartName="/ppt/slideLayouts/_rels/slideLayout30.xml.rels" ContentType="application/vnd.openxmlformats-package.relationships+xml"/>
  <Override PartName="/ppt/slideLayouts/_rels/slideLayout1.xml.rels" ContentType="application/vnd.openxmlformats-package.relationships+xml"/>
  <Override PartName="/ppt/slideLayouts/_rels/slideLayout7.xml.rels" ContentType="application/vnd.openxmlformats-package.relationships+xml"/>
  <Override PartName="/ppt/slideLayouts/_rels/slideLayout22.xml.rels" ContentType="application/vnd.openxmlformats-package.relationships+xml"/>
  <Override PartName="/ppt/slideLayouts/_rels/slideLayout37.xml.rels" ContentType="application/vnd.openxmlformats-package.relationships+xml"/>
  <Override PartName="/ppt/slideLayouts/_rels/slideLayout28.xml.rels" ContentType="application/vnd.openxmlformats-package.relationships+xml"/>
  <Override PartName="/ppt/slideLayouts/_rels/slideLayout44.xml.rels" ContentType="application/vnd.openxmlformats-package.relationships+xml"/>
  <Override PartName="/ppt/slideLayouts/_rels/slideLayout46.xml.rels" ContentType="application/vnd.openxmlformats-package.relationships+xml"/>
  <Override PartName="/ppt/slideLayouts/_rels/slideLayout48.xml.rels" ContentType="application/vnd.openxmlformats-package.relationships+xml"/>
  <Override PartName="/ppt/slideLayouts/_rels/slideLayout33.xml.rels" ContentType="application/vnd.openxmlformats-package.relationships+xml"/>
  <Override PartName="/ppt/slideLayouts/_rels/slideLayout40.xml.rels" ContentType="application/vnd.openxmlformats-package.relationships+xml"/>
  <Override PartName="/ppt/slideLayouts/_rels/slideLayout39.xml.rels" ContentType="application/vnd.openxmlformats-package.relationships+xml"/>
  <Override PartName="/ppt/slideLayouts/slideLayout29.xml" ContentType="application/vnd.openxmlformats-officedocument.presentationml.slideLayout+xml"/>
  <Override PartName="/ppt/slideLayouts/slideLayout9.xml" ContentType="application/vnd.openxmlformats-officedocument.presentationml.slideLayout+xml"/>
  <Override PartName="/ppt/slideLayouts/slideLayout28.xml" ContentType="application/vnd.openxmlformats-officedocument.presentationml.slideLayout+xml"/>
  <Override PartName="/ppt/slideLayouts/slideLayout8.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7.xml" ContentType="application/vnd.openxmlformats-officedocument.presentationml.slideLayout+xml"/>
  <Override PartName="/ppt/slideLayouts/slideLayout1.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8.xml" ContentType="application/vnd.openxmlformats-officedocument.presentationml.slideLayout+xml"/>
  <Override PartName="/ppt/slideLayouts/slideLayout2.xml" ContentType="application/vnd.openxmlformats-officedocument.presentationml.slideLayout+xml"/>
  <Override PartName="/ppt/slideLayouts/slideLayout22.xml" ContentType="application/vnd.openxmlformats-officedocument.presentationml.slideLayout+xml"/>
  <Override PartName="/ppt/slideLayouts/slideLayout19.xml" ContentType="application/vnd.openxmlformats-officedocument.presentationml.slideLayout+xml"/>
  <Override PartName="/ppt/slideLayouts/slideLayout3.xml" ContentType="application/vnd.openxmlformats-officedocument.presentationml.slideLayout+xml"/>
  <Override PartName="/ppt/slideLayouts/slideLayout23.xml" ContentType="application/vnd.openxmlformats-officedocument.presentationml.slideLayout+xml"/>
  <Override PartName="/ppt/slideLayouts/slideLayout4.xml" ContentType="application/vnd.openxmlformats-officedocument.presentationml.slideLayout+xml"/>
  <Override PartName="/ppt/slideLayouts/slideLayout2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40.xml" ContentType="application/vnd.openxmlformats-officedocument.presentationml.slideLayout+xml"/>
  <Override PartName="/ppt/slideLayouts/slideLayout39.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34.xml" ContentType="application/vnd.openxmlformats-officedocument.presentationml.slideLayout+xml"/>
  <Override PartName="/ppt/slideLayouts/slideLayout46.xml" ContentType="application/vnd.openxmlformats-officedocument.presentationml.slideLayout+xml"/>
  <Override PartName="/ppt/slideLayouts/slideLayout33.xml" ContentType="application/vnd.openxmlformats-officedocument.presentationml.slideLayout+xml"/>
  <Override PartName="/ppt/slideLayouts/slideLayout32.xml" ContentType="application/vnd.openxmlformats-officedocument.presentationml.slideLayout+xml"/>
  <Override PartName="/ppt/slideLayouts/slideLayout31.xml" ContentType="application/vnd.openxmlformats-officedocument.presentationml.slideLayout+xml"/>
  <Override PartName="/ppt/slideLayouts/slideLayout30.xml" ContentType="application/vnd.openxmlformats-officedocument.presentationml.slideLayout+xml"/>
  <Override PartName="/ppt/slideLayouts/slideLayout13.xml" ContentType="application/vnd.openxmlformats-officedocument.presentationml.slideLayout+xml"/>
  <Override PartName="/ppt/slideLayouts/slideLayout11.xml" ContentType="application/vnd.openxmlformats-officedocument.presentationml.slideLayout+xml"/>
  <Override PartName="/ppt/slideLayouts/slideLayout48.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Layouts/slideLayout47.xml" ContentType="application/vnd.openxmlformats-officedocument.presentationml.slideLayout+xml"/>
  <Override PartName="/ppt/slideLayouts/slideLayout27.xml" ContentType="application/vnd.openxmlformats-officedocument.presentationml.slideLayout+xml"/>
  <Override PartName="/ppt/slideLayouts/slideLayout7.xml" ContentType="application/vnd.openxmlformats-officedocument.presentationml.slideLayout+xml"/>
  <Override PartName="/ppt/slideLayouts/slideLayout26.xml" ContentType="application/vnd.openxmlformats-officedocument.presentationml.slideLayout+xml"/>
  <Override PartName="/ppt/slideLayouts/slideLayout6.xml" ContentType="application/vnd.openxmlformats-officedocument.presentationml.slideLayout+xml"/>
  <Override PartName="/ppt/slideLayouts/slideLayout25.xml" ContentType="application/vnd.openxmlformats-officedocument.presentationml.slideLayout+xml"/>
  <Override PartName="/ppt/slideLayouts/slideLayout5.xml" ContentType="application/vnd.openxmlformats-officedocument.presentationml.slideLayout+xml"/>
  <Override PartName="/ppt/media/image9.jpeg" ContentType="image/jpeg"/>
  <Override PartName="/ppt/media/image11.jpeg" ContentType="image/jpeg"/>
  <Override PartName="/ppt/media/image13.jpeg" ContentType="image/jpeg"/>
  <Override PartName="/ppt/media/image16.jpeg" ContentType="image/jpeg"/>
  <Override PartName="/ppt/media/image15.jpeg" ContentType="image/jpeg"/>
  <Override PartName="/ppt/media/image14.jpeg" ContentType="image/jpeg"/>
  <Override PartName="/ppt/media/image1.jpeg" ContentType="image/jpeg"/>
  <Override PartName="/ppt/media/image2.jpeg" ContentType="image/jpeg"/>
  <Override PartName="/ppt/media/image3.png" ContentType="image/png"/>
  <Override PartName="/ppt/media/image17.jpeg" ContentType="image/jpeg"/>
  <Override PartName="/ppt/media/image4.jpeg" ContentType="image/jpeg"/>
  <Override PartName="/ppt/media/image5.jpeg" ContentType="image/jpeg"/>
  <Override PartName="/ppt/media/image8.jpeg" ContentType="image/jpeg"/>
  <Override PartName="/ppt/media/image10.jpeg" ContentType="image/jpeg"/>
  <Override PartName="/ppt/media/image6.jpeg" ContentType="image/jpeg"/>
  <Override PartName="/ppt/media/image7.jpeg" ContentType="image/jpeg"/>
  <Override PartName="/ppt/media/image12.jpeg" ContentType="image/jpeg"/>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13.xml" ContentType="application/vnd.openxmlformats-officedocument.presentationml.slide+xml"/>
  <Override PartName="/ppt/slides/_rels/slide22.xml.rels" ContentType="application/vnd.openxmlformats-package.relationships+xml"/>
  <Override PartName="/ppt/slides/_rels/slide3.xml.rels" ContentType="application/vnd.openxmlformats-package.relationships+xml"/>
  <Override PartName="/ppt/slides/_rels/slide9.xml.rels" ContentType="application/vnd.openxmlformats-package.relationships+xml"/>
  <Override PartName="/ppt/slides/_rels/slide28.xml.rels" ContentType="application/vnd.openxmlformats-package.relationships+xml"/>
  <Override PartName="/ppt/slides/_rels/slide19.xml.rels" ContentType="application/vnd.openxmlformats-package.relationships+xml"/>
  <Override PartName="/ppt/slides/_rels/slide13.xml.rels" ContentType="application/vnd.openxmlformats-package.relationships+xml"/>
  <Override PartName="/ppt/slides/_rels/slide30.xml.rels" ContentType="application/vnd.openxmlformats-package.relationships+xml"/>
  <Override PartName="/ppt/slides/_rels/slide29.xml.rels" ContentType="application/vnd.openxmlformats-package.relationships+xml"/>
  <Override PartName="/ppt/slides/_rels/slide14.xml.rels" ContentType="application/vnd.openxmlformats-package.relationships+xml"/>
  <Override PartName="/ppt/slides/_rels/slide23.xml.rels" ContentType="application/vnd.openxmlformats-package.relationships+xml"/>
  <Override PartName="/ppt/slides/_rels/slide10.xml.rels" ContentType="application/vnd.openxmlformats-package.relationships+xml"/>
  <Override PartName="/ppt/slides/_rels/slide25.xml.rels" ContentType="application/vnd.openxmlformats-package.relationships+xml"/>
  <Override PartName="/ppt/slides/_rels/slide16.xml.rels" ContentType="application/vnd.openxmlformats-package.relationships+xml"/>
  <Override PartName="/ppt/slides/_rels/slide32.xml.rels" ContentType="application/vnd.openxmlformats-package.relationships+xml"/>
  <Override PartName="/ppt/slides/_rels/slide15.xml.rels" ContentType="application/vnd.openxmlformats-package.relationships+xml"/>
  <Override PartName="/ppt/slides/_rels/slide31.xml.rels" ContentType="application/vnd.openxmlformats-package.relationships+xml"/>
  <Override PartName="/ppt/slides/_rels/slide24.xml.rels" ContentType="application/vnd.openxmlformats-package.relationships+xml"/>
  <Override PartName="/ppt/slides/_rels/slide8.xml.rels" ContentType="application/vnd.openxmlformats-package.relationships+xml"/>
  <Override PartName="/ppt/slides/_rels/slide27.xml.rels" ContentType="application/vnd.openxmlformats-package.relationships+xml"/>
  <Override PartName="/ppt/slides/_rels/slide2.xml.rels" ContentType="application/vnd.openxmlformats-package.relationships+xml"/>
  <Override PartName="/ppt/slides/_rels/slide36.xml.rels" ContentType="application/vnd.openxmlformats-package.relationships+xml"/>
  <Override PartName="/ppt/slides/_rels/slide21.xml.rels" ContentType="application/vnd.openxmlformats-package.relationships+xml"/>
  <Override PartName="/ppt/slides/_rels/slide35.xml.rels" ContentType="application/vnd.openxmlformats-package.relationships+xml"/>
  <Override PartName="/ppt/slides/_rels/slide20.xml.rels" ContentType="application/vnd.openxmlformats-package.relationships+xml"/>
  <Override PartName="/ppt/slides/_rels/slide1.xml.rels" ContentType="application/vnd.openxmlformats-package.relationships+xml"/>
  <Override PartName="/ppt/slides/_rels/slide7.xml.rels" ContentType="application/vnd.openxmlformats-package.relationships+xml"/>
  <Override PartName="/ppt/slides/_rels/slide34.xml.rels" ContentType="application/vnd.openxmlformats-package.relationships+xml"/>
  <Override PartName="/ppt/slides/_rels/slide6.xml.rels" ContentType="application/vnd.openxmlformats-package.relationships+xml"/>
  <Override PartName="/ppt/slides/_rels/slide33.xml.rels" ContentType="application/vnd.openxmlformats-package.relationships+xml"/>
  <Override PartName="/ppt/slides/_rels/slide5.xml.rels" ContentType="application/vnd.openxmlformats-package.relationships+xml"/>
  <Override PartName="/ppt/slides/_rels/slide4.xml.rels" ContentType="application/vnd.openxmlformats-package.relationships+xml"/>
  <Override PartName="/ppt/slides/_rels/slide26.xml.rels" ContentType="application/vnd.openxmlformats-package.relationships+xml"/>
  <Override PartName="/ppt/slides/_rels/slide11.xml.rels" ContentType="application/vnd.openxmlformats-package.relationships+xml"/>
  <Override PartName="/ppt/slides/_rels/slide17.xml.rels" ContentType="application/vnd.openxmlformats-package.relationships+xml"/>
  <Override PartName="/ppt/slides/_rels/slide18.xml.rels" ContentType="application/vnd.openxmlformats-package.relationships+xml"/>
  <Override PartName="/ppt/slides/_rels/slide12.xml.rels" ContentType="application/vnd.openxmlformats-package.relationships+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10.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1.xml" ContentType="application/vnd.openxmlformats-officedocument.presentationml.slide+xml"/>
  <Override PartName="/ppt/slides/slide34.xml" ContentType="application/vnd.openxmlformats-officedocument.presentationml.slide+xml"/>
  <Override PartName="/ppt/slides/slide9.xml" ContentType="application/vnd.openxmlformats-officedocument.presentationml.slide+xml"/>
  <Override PartName="/ppt/slides/slide12.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 id="2147483687" r:id="rId5"/>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Lst>
  <p:sldSz cx="9144000" cy="6858000"/>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slide" Target="slides/slide22.xml"/><Relationship Id="rId28" Type="http://schemas.openxmlformats.org/officeDocument/2006/relationships/slide" Target="slides/slide23.xml"/><Relationship Id="rId29" Type="http://schemas.openxmlformats.org/officeDocument/2006/relationships/slide" Target="slides/slide24.xml"/><Relationship Id="rId30" Type="http://schemas.openxmlformats.org/officeDocument/2006/relationships/slide" Target="slides/slide25.xml"/><Relationship Id="rId31" Type="http://schemas.openxmlformats.org/officeDocument/2006/relationships/slide" Target="slides/slide26.xml"/><Relationship Id="rId32" Type="http://schemas.openxmlformats.org/officeDocument/2006/relationships/slide" Target="slides/slide27.xml"/><Relationship Id="rId33" Type="http://schemas.openxmlformats.org/officeDocument/2006/relationships/slide" Target="slides/slide28.xml"/><Relationship Id="rId34" Type="http://schemas.openxmlformats.org/officeDocument/2006/relationships/slide" Target="slides/slide29.xml"/><Relationship Id="rId35" Type="http://schemas.openxmlformats.org/officeDocument/2006/relationships/slide" Target="slides/slide30.xml"/><Relationship Id="rId36" Type="http://schemas.openxmlformats.org/officeDocument/2006/relationships/slide" Target="slides/slide31.xml"/><Relationship Id="rId37" Type="http://schemas.openxmlformats.org/officeDocument/2006/relationships/slide" Target="slides/slide32.xml"/><Relationship Id="rId38" Type="http://schemas.openxmlformats.org/officeDocument/2006/relationships/slide" Target="slides/slide33.xml"/><Relationship Id="rId39" Type="http://schemas.openxmlformats.org/officeDocument/2006/relationships/slide" Target="slides/slide34.xml"/><Relationship Id="rId40" Type="http://schemas.openxmlformats.org/officeDocument/2006/relationships/slide" Target="slides/slide35.xml"/><Relationship Id="rId41" Type="http://schemas.openxmlformats.org/officeDocument/2006/relationships/slide" Target="slides/slide36.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28560" y="365040"/>
            <a:ext cx="7886520" cy="1325160"/>
          </a:xfrm>
          <a:prstGeom prst="rect">
            <a:avLst/>
          </a:prstGeom>
        </p:spPr>
        <p:txBody>
          <a:bodyPr lIns="0" rIns="0" tIns="0" bIns="0" anchor="ctr">
            <a:noAutofit/>
          </a:bodyPr>
          <a:p>
            <a:endParaRPr b="0" lang="en-US" sz="1800" spc="-1" strike="noStrike">
              <a:solidFill>
                <a:srgbClr val="000000"/>
              </a:solidFill>
              <a:latin typeface="Calibri"/>
            </a:endParaRPr>
          </a:p>
        </p:txBody>
      </p:sp>
      <p:sp>
        <p:nvSpPr>
          <p:cNvPr id="27" name="PlaceHolder 2"/>
          <p:cNvSpPr>
            <a:spLocks noGrp="1"/>
          </p:cNvSpPr>
          <p:nvPr>
            <p:ph type="body"/>
          </p:nvPr>
        </p:nvSpPr>
        <p:spPr>
          <a:xfrm>
            <a:off x="628560" y="1825560"/>
            <a:ext cx="7886520" cy="2075040"/>
          </a:xfrm>
          <a:prstGeom prst="rect">
            <a:avLst/>
          </a:prstGeom>
        </p:spPr>
        <p:txBody>
          <a:bodyPr lIns="0" rIns="0" tIns="0" bIns="0">
            <a:normAutofit/>
          </a:bodyPr>
          <a:p>
            <a:endParaRPr b="0" lang="en-US" sz="2800" spc="-1" strike="noStrike">
              <a:solidFill>
                <a:srgbClr val="000000"/>
              </a:solidFill>
              <a:latin typeface="Calibri"/>
            </a:endParaRPr>
          </a:p>
        </p:txBody>
      </p:sp>
      <p:sp>
        <p:nvSpPr>
          <p:cNvPr id="28" name="PlaceHolder 3"/>
          <p:cNvSpPr>
            <a:spLocks noGrp="1"/>
          </p:cNvSpPr>
          <p:nvPr>
            <p:ph type="body"/>
          </p:nvPr>
        </p:nvSpPr>
        <p:spPr>
          <a:xfrm>
            <a:off x="628560" y="4098240"/>
            <a:ext cx="7886520" cy="207504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628560" y="365040"/>
            <a:ext cx="7886520" cy="1325160"/>
          </a:xfrm>
          <a:prstGeom prst="rect">
            <a:avLst/>
          </a:prstGeom>
        </p:spPr>
        <p:txBody>
          <a:bodyPr lIns="0" rIns="0" tIns="0" bIns="0" anchor="ctr">
            <a:noAutofit/>
          </a:bodyPr>
          <a:p>
            <a:endParaRPr b="0" lang="en-US" sz="1800" spc="-1" strike="noStrike">
              <a:solidFill>
                <a:srgbClr val="000000"/>
              </a:solidFill>
              <a:latin typeface="Calibri"/>
            </a:endParaRPr>
          </a:p>
        </p:txBody>
      </p:sp>
      <p:sp>
        <p:nvSpPr>
          <p:cNvPr id="30" name="PlaceHolder 2"/>
          <p:cNvSpPr>
            <a:spLocks noGrp="1"/>
          </p:cNvSpPr>
          <p:nvPr>
            <p:ph type="body"/>
          </p:nvPr>
        </p:nvSpPr>
        <p:spPr>
          <a:xfrm>
            <a:off x="628560" y="1825560"/>
            <a:ext cx="3848400" cy="2075040"/>
          </a:xfrm>
          <a:prstGeom prst="rect">
            <a:avLst/>
          </a:prstGeom>
        </p:spPr>
        <p:txBody>
          <a:bodyPr lIns="0" rIns="0" tIns="0" bIns="0">
            <a:normAutofit/>
          </a:bodyPr>
          <a:p>
            <a:endParaRPr b="0" lang="en-US" sz="2800" spc="-1" strike="noStrike">
              <a:solidFill>
                <a:srgbClr val="000000"/>
              </a:solidFill>
              <a:latin typeface="Calibri"/>
            </a:endParaRPr>
          </a:p>
        </p:txBody>
      </p:sp>
      <p:sp>
        <p:nvSpPr>
          <p:cNvPr id="31" name="PlaceHolder 3"/>
          <p:cNvSpPr>
            <a:spLocks noGrp="1"/>
          </p:cNvSpPr>
          <p:nvPr>
            <p:ph type="body"/>
          </p:nvPr>
        </p:nvSpPr>
        <p:spPr>
          <a:xfrm>
            <a:off x="4669920" y="1825560"/>
            <a:ext cx="3848400" cy="2075040"/>
          </a:xfrm>
          <a:prstGeom prst="rect">
            <a:avLst/>
          </a:prstGeom>
        </p:spPr>
        <p:txBody>
          <a:bodyPr lIns="0" rIns="0" tIns="0" bIns="0">
            <a:normAutofit/>
          </a:bodyPr>
          <a:p>
            <a:endParaRPr b="0" lang="en-US" sz="2800" spc="-1" strike="noStrike">
              <a:solidFill>
                <a:srgbClr val="000000"/>
              </a:solidFill>
              <a:latin typeface="Calibri"/>
            </a:endParaRPr>
          </a:p>
        </p:txBody>
      </p:sp>
      <p:sp>
        <p:nvSpPr>
          <p:cNvPr id="32" name="PlaceHolder 4"/>
          <p:cNvSpPr>
            <a:spLocks noGrp="1"/>
          </p:cNvSpPr>
          <p:nvPr>
            <p:ph type="body"/>
          </p:nvPr>
        </p:nvSpPr>
        <p:spPr>
          <a:xfrm>
            <a:off x="628560" y="4098240"/>
            <a:ext cx="3848400" cy="2075040"/>
          </a:xfrm>
          <a:prstGeom prst="rect">
            <a:avLst/>
          </a:prstGeom>
        </p:spPr>
        <p:txBody>
          <a:bodyPr lIns="0" rIns="0" tIns="0" bIns="0">
            <a:normAutofit/>
          </a:bodyPr>
          <a:p>
            <a:endParaRPr b="0" lang="en-US" sz="2800" spc="-1" strike="noStrike">
              <a:solidFill>
                <a:srgbClr val="000000"/>
              </a:solidFill>
              <a:latin typeface="Calibri"/>
            </a:endParaRPr>
          </a:p>
        </p:txBody>
      </p:sp>
      <p:sp>
        <p:nvSpPr>
          <p:cNvPr id="33" name="PlaceHolder 5"/>
          <p:cNvSpPr>
            <a:spLocks noGrp="1"/>
          </p:cNvSpPr>
          <p:nvPr>
            <p:ph type="body"/>
          </p:nvPr>
        </p:nvSpPr>
        <p:spPr>
          <a:xfrm>
            <a:off x="4669920" y="4098240"/>
            <a:ext cx="3848400" cy="207504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628560" y="365040"/>
            <a:ext cx="7886520" cy="1325160"/>
          </a:xfrm>
          <a:prstGeom prst="rect">
            <a:avLst/>
          </a:prstGeom>
        </p:spPr>
        <p:txBody>
          <a:bodyPr lIns="0" rIns="0" tIns="0" bIns="0" anchor="ctr">
            <a:noAutofit/>
          </a:bodyPr>
          <a:p>
            <a:endParaRPr b="0" lang="en-US" sz="1800" spc="-1" strike="noStrike">
              <a:solidFill>
                <a:srgbClr val="000000"/>
              </a:solidFill>
              <a:latin typeface="Calibri"/>
            </a:endParaRPr>
          </a:p>
        </p:txBody>
      </p:sp>
      <p:sp>
        <p:nvSpPr>
          <p:cNvPr id="35" name="PlaceHolder 2"/>
          <p:cNvSpPr>
            <a:spLocks noGrp="1"/>
          </p:cNvSpPr>
          <p:nvPr>
            <p:ph type="body"/>
          </p:nvPr>
        </p:nvSpPr>
        <p:spPr>
          <a:xfrm>
            <a:off x="628560" y="1825560"/>
            <a:ext cx="2539080" cy="2075040"/>
          </a:xfrm>
          <a:prstGeom prst="rect">
            <a:avLst/>
          </a:prstGeom>
        </p:spPr>
        <p:txBody>
          <a:bodyPr lIns="0" rIns="0" tIns="0" bIns="0">
            <a:normAutofit/>
          </a:bodyPr>
          <a:p>
            <a:endParaRPr b="0" lang="en-US" sz="2800" spc="-1" strike="noStrike">
              <a:solidFill>
                <a:srgbClr val="000000"/>
              </a:solidFill>
              <a:latin typeface="Calibri"/>
            </a:endParaRPr>
          </a:p>
        </p:txBody>
      </p:sp>
      <p:sp>
        <p:nvSpPr>
          <p:cNvPr id="36" name="PlaceHolder 3"/>
          <p:cNvSpPr>
            <a:spLocks noGrp="1"/>
          </p:cNvSpPr>
          <p:nvPr>
            <p:ph type="body"/>
          </p:nvPr>
        </p:nvSpPr>
        <p:spPr>
          <a:xfrm>
            <a:off x="3295080" y="1825560"/>
            <a:ext cx="2539080" cy="2075040"/>
          </a:xfrm>
          <a:prstGeom prst="rect">
            <a:avLst/>
          </a:prstGeom>
        </p:spPr>
        <p:txBody>
          <a:bodyPr lIns="0" rIns="0" tIns="0" bIns="0">
            <a:normAutofit/>
          </a:bodyPr>
          <a:p>
            <a:endParaRPr b="0" lang="en-US" sz="2800" spc="-1" strike="noStrike">
              <a:solidFill>
                <a:srgbClr val="000000"/>
              </a:solidFill>
              <a:latin typeface="Calibri"/>
            </a:endParaRPr>
          </a:p>
        </p:txBody>
      </p:sp>
      <p:sp>
        <p:nvSpPr>
          <p:cNvPr id="37" name="PlaceHolder 4"/>
          <p:cNvSpPr>
            <a:spLocks noGrp="1"/>
          </p:cNvSpPr>
          <p:nvPr>
            <p:ph type="body"/>
          </p:nvPr>
        </p:nvSpPr>
        <p:spPr>
          <a:xfrm>
            <a:off x="5961240" y="1825560"/>
            <a:ext cx="2539080" cy="2075040"/>
          </a:xfrm>
          <a:prstGeom prst="rect">
            <a:avLst/>
          </a:prstGeom>
        </p:spPr>
        <p:txBody>
          <a:bodyPr lIns="0" rIns="0" tIns="0" bIns="0">
            <a:normAutofit/>
          </a:bodyPr>
          <a:p>
            <a:endParaRPr b="0" lang="en-US" sz="2800" spc="-1" strike="noStrike">
              <a:solidFill>
                <a:srgbClr val="000000"/>
              </a:solidFill>
              <a:latin typeface="Calibri"/>
            </a:endParaRPr>
          </a:p>
        </p:txBody>
      </p:sp>
      <p:sp>
        <p:nvSpPr>
          <p:cNvPr id="38" name="PlaceHolder 5"/>
          <p:cNvSpPr>
            <a:spLocks noGrp="1"/>
          </p:cNvSpPr>
          <p:nvPr>
            <p:ph type="body"/>
          </p:nvPr>
        </p:nvSpPr>
        <p:spPr>
          <a:xfrm>
            <a:off x="628560" y="4098240"/>
            <a:ext cx="2539080" cy="2075040"/>
          </a:xfrm>
          <a:prstGeom prst="rect">
            <a:avLst/>
          </a:prstGeom>
        </p:spPr>
        <p:txBody>
          <a:bodyPr lIns="0" rIns="0" tIns="0" bIns="0">
            <a:normAutofit/>
          </a:bodyPr>
          <a:p>
            <a:endParaRPr b="0" lang="en-US" sz="2800" spc="-1" strike="noStrike">
              <a:solidFill>
                <a:srgbClr val="000000"/>
              </a:solidFill>
              <a:latin typeface="Calibri"/>
            </a:endParaRPr>
          </a:p>
        </p:txBody>
      </p:sp>
      <p:sp>
        <p:nvSpPr>
          <p:cNvPr id="39" name="PlaceHolder 6"/>
          <p:cNvSpPr>
            <a:spLocks noGrp="1"/>
          </p:cNvSpPr>
          <p:nvPr>
            <p:ph type="body"/>
          </p:nvPr>
        </p:nvSpPr>
        <p:spPr>
          <a:xfrm>
            <a:off x="3295080" y="4098240"/>
            <a:ext cx="2539080" cy="2075040"/>
          </a:xfrm>
          <a:prstGeom prst="rect">
            <a:avLst/>
          </a:prstGeom>
        </p:spPr>
        <p:txBody>
          <a:bodyPr lIns="0" rIns="0" tIns="0" bIns="0">
            <a:normAutofit/>
          </a:bodyPr>
          <a:p>
            <a:endParaRPr b="0" lang="en-US" sz="2800" spc="-1" strike="noStrike">
              <a:solidFill>
                <a:srgbClr val="000000"/>
              </a:solidFill>
              <a:latin typeface="Calibri"/>
            </a:endParaRPr>
          </a:p>
        </p:txBody>
      </p:sp>
      <p:sp>
        <p:nvSpPr>
          <p:cNvPr id="40" name="PlaceHolder 7"/>
          <p:cNvSpPr>
            <a:spLocks noGrp="1"/>
          </p:cNvSpPr>
          <p:nvPr>
            <p:ph type="body"/>
          </p:nvPr>
        </p:nvSpPr>
        <p:spPr>
          <a:xfrm>
            <a:off x="5961240" y="4098240"/>
            <a:ext cx="2539080" cy="207504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6" name="PlaceHolder 1"/>
          <p:cNvSpPr>
            <a:spLocks noGrp="1"/>
          </p:cNvSpPr>
          <p:nvPr>
            <p:ph type="title"/>
          </p:nvPr>
        </p:nvSpPr>
        <p:spPr>
          <a:xfrm>
            <a:off x="628560" y="365040"/>
            <a:ext cx="7886520" cy="1325160"/>
          </a:xfrm>
          <a:prstGeom prst="rect">
            <a:avLst/>
          </a:prstGeom>
        </p:spPr>
        <p:txBody>
          <a:bodyPr lIns="0" rIns="0" tIns="0" bIns="0" anchor="ctr">
            <a:noAutofit/>
          </a:bodyPr>
          <a:p>
            <a:endParaRPr b="0" lang="en-US" sz="1800" spc="-1" strike="noStrike">
              <a:solidFill>
                <a:srgbClr val="000000"/>
              </a:solidFill>
              <a:latin typeface="Calibri"/>
            </a:endParaRPr>
          </a:p>
        </p:txBody>
      </p:sp>
      <p:sp>
        <p:nvSpPr>
          <p:cNvPr id="47" name="PlaceHolder 2"/>
          <p:cNvSpPr>
            <a:spLocks noGrp="1"/>
          </p:cNvSpPr>
          <p:nvPr>
            <p:ph type="subTitle"/>
          </p:nvPr>
        </p:nvSpPr>
        <p:spPr>
          <a:xfrm>
            <a:off x="628560" y="1825560"/>
            <a:ext cx="7886520" cy="435096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628560" y="365040"/>
            <a:ext cx="7886520" cy="1325160"/>
          </a:xfrm>
          <a:prstGeom prst="rect">
            <a:avLst/>
          </a:prstGeom>
        </p:spPr>
        <p:txBody>
          <a:bodyPr lIns="0" rIns="0" tIns="0" bIns="0" anchor="ctr">
            <a:noAutofit/>
          </a:bodyPr>
          <a:p>
            <a:endParaRPr b="0" lang="en-US" sz="1800" spc="-1" strike="noStrike">
              <a:solidFill>
                <a:srgbClr val="000000"/>
              </a:solidFill>
              <a:latin typeface="Calibri"/>
            </a:endParaRPr>
          </a:p>
        </p:txBody>
      </p:sp>
      <p:sp>
        <p:nvSpPr>
          <p:cNvPr id="49" name="PlaceHolder 2"/>
          <p:cNvSpPr>
            <a:spLocks noGrp="1"/>
          </p:cNvSpPr>
          <p:nvPr>
            <p:ph type="body"/>
          </p:nvPr>
        </p:nvSpPr>
        <p:spPr>
          <a:xfrm>
            <a:off x="628560" y="1825560"/>
            <a:ext cx="7886520" cy="435096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628560" y="365040"/>
            <a:ext cx="7886520" cy="1325160"/>
          </a:xfrm>
          <a:prstGeom prst="rect">
            <a:avLst/>
          </a:prstGeom>
        </p:spPr>
        <p:txBody>
          <a:bodyPr lIns="0" rIns="0" tIns="0" bIns="0" anchor="ctr">
            <a:noAutofit/>
          </a:bodyPr>
          <a:p>
            <a:endParaRPr b="0" lang="en-US" sz="1800" spc="-1" strike="noStrike">
              <a:solidFill>
                <a:srgbClr val="000000"/>
              </a:solidFill>
              <a:latin typeface="Calibri"/>
            </a:endParaRPr>
          </a:p>
        </p:txBody>
      </p:sp>
      <p:sp>
        <p:nvSpPr>
          <p:cNvPr id="51" name="PlaceHolder 2"/>
          <p:cNvSpPr>
            <a:spLocks noGrp="1"/>
          </p:cNvSpPr>
          <p:nvPr>
            <p:ph type="body"/>
          </p:nvPr>
        </p:nvSpPr>
        <p:spPr>
          <a:xfrm>
            <a:off x="628560" y="1825560"/>
            <a:ext cx="3848400" cy="4350960"/>
          </a:xfrm>
          <a:prstGeom prst="rect">
            <a:avLst/>
          </a:prstGeom>
        </p:spPr>
        <p:txBody>
          <a:bodyPr lIns="0" rIns="0" tIns="0" bIns="0">
            <a:normAutofit/>
          </a:bodyPr>
          <a:p>
            <a:endParaRPr b="0" lang="en-US" sz="2800" spc="-1" strike="noStrike">
              <a:solidFill>
                <a:srgbClr val="000000"/>
              </a:solidFill>
              <a:latin typeface="Calibri"/>
            </a:endParaRPr>
          </a:p>
        </p:txBody>
      </p:sp>
      <p:sp>
        <p:nvSpPr>
          <p:cNvPr id="52" name="PlaceHolder 3"/>
          <p:cNvSpPr>
            <a:spLocks noGrp="1"/>
          </p:cNvSpPr>
          <p:nvPr>
            <p:ph type="body"/>
          </p:nvPr>
        </p:nvSpPr>
        <p:spPr>
          <a:xfrm>
            <a:off x="4669920" y="1825560"/>
            <a:ext cx="3848400" cy="435096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3" name="PlaceHolder 1"/>
          <p:cNvSpPr>
            <a:spLocks noGrp="1"/>
          </p:cNvSpPr>
          <p:nvPr>
            <p:ph type="title"/>
          </p:nvPr>
        </p:nvSpPr>
        <p:spPr>
          <a:xfrm>
            <a:off x="628560" y="365040"/>
            <a:ext cx="7886520" cy="1325160"/>
          </a:xfrm>
          <a:prstGeom prst="rect">
            <a:avLst/>
          </a:prstGeom>
        </p:spPr>
        <p:txBody>
          <a:bodyPr lIns="0" rIns="0" tIns="0" bIns="0" anchor="ctr">
            <a:noAutofit/>
          </a:bodyPr>
          <a:p>
            <a:endParaRPr b="0" lang="en-US" sz="1800" spc="-1" strike="noStrike">
              <a:solidFill>
                <a:srgbClr val="000000"/>
              </a:solidFill>
              <a:latin typeface="Calibri"/>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4" name="PlaceHolder 1"/>
          <p:cNvSpPr>
            <a:spLocks noGrp="1"/>
          </p:cNvSpPr>
          <p:nvPr>
            <p:ph type="subTitle"/>
          </p:nvPr>
        </p:nvSpPr>
        <p:spPr>
          <a:xfrm>
            <a:off x="628560" y="365040"/>
            <a:ext cx="7886520" cy="614412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628560" y="365040"/>
            <a:ext cx="7886520" cy="1325160"/>
          </a:xfrm>
          <a:prstGeom prst="rect">
            <a:avLst/>
          </a:prstGeom>
        </p:spPr>
        <p:txBody>
          <a:bodyPr lIns="0" rIns="0" tIns="0" bIns="0" anchor="ctr">
            <a:noAutofit/>
          </a:bodyPr>
          <a:p>
            <a:endParaRPr b="0" lang="en-US" sz="1800" spc="-1" strike="noStrike">
              <a:solidFill>
                <a:srgbClr val="000000"/>
              </a:solidFill>
              <a:latin typeface="Calibri"/>
            </a:endParaRPr>
          </a:p>
        </p:txBody>
      </p:sp>
      <p:sp>
        <p:nvSpPr>
          <p:cNvPr id="56" name="PlaceHolder 2"/>
          <p:cNvSpPr>
            <a:spLocks noGrp="1"/>
          </p:cNvSpPr>
          <p:nvPr>
            <p:ph type="body"/>
          </p:nvPr>
        </p:nvSpPr>
        <p:spPr>
          <a:xfrm>
            <a:off x="628560" y="1825560"/>
            <a:ext cx="3848400" cy="2075040"/>
          </a:xfrm>
          <a:prstGeom prst="rect">
            <a:avLst/>
          </a:prstGeom>
        </p:spPr>
        <p:txBody>
          <a:bodyPr lIns="0" rIns="0" tIns="0" bIns="0">
            <a:normAutofit/>
          </a:bodyPr>
          <a:p>
            <a:endParaRPr b="0" lang="en-US" sz="2800" spc="-1" strike="noStrike">
              <a:solidFill>
                <a:srgbClr val="000000"/>
              </a:solidFill>
              <a:latin typeface="Calibri"/>
            </a:endParaRPr>
          </a:p>
        </p:txBody>
      </p:sp>
      <p:sp>
        <p:nvSpPr>
          <p:cNvPr id="57" name="PlaceHolder 3"/>
          <p:cNvSpPr>
            <a:spLocks noGrp="1"/>
          </p:cNvSpPr>
          <p:nvPr>
            <p:ph type="body"/>
          </p:nvPr>
        </p:nvSpPr>
        <p:spPr>
          <a:xfrm>
            <a:off x="4669920" y="1825560"/>
            <a:ext cx="3848400" cy="4350960"/>
          </a:xfrm>
          <a:prstGeom prst="rect">
            <a:avLst/>
          </a:prstGeom>
        </p:spPr>
        <p:txBody>
          <a:bodyPr lIns="0" rIns="0" tIns="0" bIns="0">
            <a:normAutofit/>
          </a:bodyPr>
          <a:p>
            <a:endParaRPr b="0" lang="en-US" sz="2800" spc="-1" strike="noStrike">
              <a:solidFill>
                <a:srgbClr val="000000"/>
              </a:solidFill>
              <a:latin typeface="Calibri"/>
            </a:endParaRPr>
          </a:p>
        </p:txBody>
      </p:sp>
      <p:sp>
        <p:nvSpPr>
          <p:cNvPr id="58" name="PlaceHolder 4"/>
          <p:cNvSpPr>
            <a:spLocks noGrp="1"/>
          </p:cNvSpPr>
          <p:nvPr>
            <p:ph type="body"/>
          </p:nvPr>
        </p:nvSpPr>
        <p:spPr>
          <a:xfrm>
            <a:off x="628560" y="4098240"/>
            <a:ext cx="3848400" cy="207504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628560" y="365040"/>
            <a:ext cx="7886520" cy="1325160"/>
          </a:xfrm>
          <a:prstGeom prst="rect">
            <a:avLst/>
          </a:prstGeom>
        </p:spPr>
        <p:txBody>
          <a:bodyPr lIns="0" rIns="0" tIns="0" bIns="0" anchor="ctr">
            <a:noAutofit/>
          </a:bodyPr>
          <a:p>
            <a:endParaRPr b="0" lang="en-US" sz="1800" spc="-1" strike="noStrike">
              <a:solidFill>
                <a:srgbClr val="000000"/>
              </a:solidFill>
              <a:latin typeface="Calibri"/>
            </a:endParaRPr>
          </a:p>
        </p:txBody>
      </p:sp>
      <p:sp>
        <p:nvSpPr>
          <p:cNvPr id="6" name="PlaceHolder 2"/>
          <p:cNvSpPr>
            <a:spLocks noGrp="1"/>
          </p:cNvSpPr>
          <p:nvPr>
            <p:ph type="subTitle"/>
          </p:nvPr>
        </p:nvSpPr>
        <p:spPr>
          <a:xfrm>
            <a:off x="628560" y="1825560"/>
            <a:ext cx="7886520" cy="435096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628560" y="365040"/>
            <a:ext cx="7886520" cy="1325160"/>
          </a:xfrm>
          <a:prstGeom prst="rect">
            <a:avLst/>
          </a:prstGeom>
        </p:spPr>
        <p:txBody>
          <a:bodyPr lIns="0" rIns="0" tIns="0" bIns="0" anchor="ctr">
            <a:noAutofit/>
          </a:bodyPr>
          <a:p>
            <a:endParaRPr b="0" lang="en-US" sz="1800" spc="-1" strike="noStrike">
              <a:solidFill>
                <a:srgbClr val="000000"/>
              </a:solidFill>
              <a:latin typeface="Calibri"/>
            </a:endParaRPr>
          </a:p>
        </p:txBody>
      </p:sp>
      <p:sp>
        <p:nvSpPr>
          <p:cNvPr id="60" name="PlaceHolder 2"/>
          <p:cNvSpPr>
            <a:spLocks noGrp="1"/>
          </p:cNvSpPr>
          <p:nvPr>
            <p:ph type="body"/>
          </p:nvPr>
        </p:nvSpPr>
        <p:spPr>
          <a:xfrm>
            <a:off x="628560" y="1825560"/>
            <a:ext cx="3848400" cy="4350960"/>
          </a:xfrm>
          <a:prstGeom prst="rect">
            <a:avLst/>
          </a:prstGeom>
        </p:spPr>
        <p:txBody>
          <a:bodyPr lIns="0" rIns="0" tIns="0" bIns="0">
            <a:normAutofit/>
          </a:bodyPr>
          <a:p>
            <a:endParaRPr b="0" lang="en-US" sz="2800" spc="-1" strike="noStrike">
              <a:solidFill>
                <a:srgbClr val="000000"/>
              </a:solidFill>
              <a:latin typeface="Calibri"/>
            </a:endParaRPr>
          </a:p>
        </p:txBody>
      </p:sp>
      <p:sp>
        <p:nvSpPr>
          <p:cNvPr id="61" name="PlaceHolder 3"/>
          <p:cNvSpPr>
            <a:spLocks noGrp="1"/>
          </p:cNvSpPr>
          <p:nvPr>
            <p:ph type="body"/>
          </p:nvPr>
        </p:nvSpPr>
        <p:spPr>
          <a:xfrm>
            <a:off x="4669920" y="1825560"/>
            <a:ext cx="3848400" cy="2075040"/>
          </a:xfrm>
          <a:prstGeom prst="rect">
            <a:avLst/>
          </a:prstGeom>
        </p:spPr>
        <p:txBody>
          <a:bodyPr lIns="0" rIns="0" tIns="0" bIns="0">
            <a:normAutofit/>
          </a:bodyPr>
          <a:p>
            <a:endParaRPr b="0" lang="en-US" sz="2800" spc="-1" strike="noStrike">
              <a:solidFill>
                <a:srgbClr val="000000"/>
              </a:solidFill>
              <a:latin typeface="Calibri"/>
            </a:endParaRPr>
          </a:p>
        </p:txBody>
      </p:sp>
      <p:sp>
        <p:nvSpPr>
          <p:cNvPr id="62" name="PlaceHolder 4"/>
          <p:cNvSpPr>
            <a:spLocks noGrp="1"/>
          </p:cNvSpPr>
          <p:nvPr>
            <p:ph type="body"/>
          </p:nvPr>
        </p:nvSpPr>
        <p:spPr>
          <a:xfrm>
            <a:off x="4669920" y="4098240"/>
            <a:ext cx="3848400" cy="207504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628560" y="365040"/>
            <a:ext cx="7886520" cy="1325160"/>
          </a:xfrm>
          <a:prstGeom prst="rect">
            <a:avLst/>
          </a:prstGeom>
        </p:spPr>
        <p:txBody>
          <a:bodyPr lIns="0" rIns="0" tIns="0" bIns="0" anchor="ctr">
            <a:noAutofit/>
          </a:bodyPr>
          <a:p>
            <a:endParaRPr b="0" lang="en-US" sz="1800" spc="-1" strike="noStrike">
              <a:solidFill>
                <a:srgbClr val="000000"/>
              </a:solidFill>
              <a:latin typeface="Calibri"/>
            </a:endParaRPr>
          </a:p>
        </p:txBody>
      </p:sp>
      <p:sp>
        <p:nvSpPr>
          <p:cNvPr id="64" name="PlaceHolder 2"/>
          <p:cNvSpPr>
            <a:spLocks noGrp="1"/>
          </p:cNvSpPr>
          <p:nvPr>
            <p:ph type="body"/>
          </p:nvPr>
        </p:nvSpPr>
        <p:spPr>
          <a:xfrm>
            <a:off x="628560" y="1825560"/>
            <a:ext cx="3848400" cy="2075040"/>
          </a:xfrm>
          <a:prstGeom prst="rect">
            <a:avLst/>
          </a:prstGeom>
        </p:spPr>
        <p:txBody>
          <a:bodyPr lIns="0" rIns="0" tIns="0" bIns="0">
            <a:normAutofit/>
          </a:bodyPr>
          <a:p>
            <a:endParaRPr b="0" lang="en-US" sz="2800" spc="-1" strike="noStrike">
              <a:solidFill>
                <a:srgbClr val="000000"/>
              </a:solidFill>
              <a:latin typeface="Calibri"/>
            </a:endParaRPr>
          </a:p>
        </p:txBody>
      </p:sp>
      <p:sp>
        <p:nvSpPr>
          <p:cNvPr id="65" name="PlaceHolder 3"/>
          <p:cNvSpPr>
            <a:spLocks noGrp="1"/>
          </p:cNvSpPr>
          <p:nvPr>
            <p:ph type="body"/>
          </p:nvPr>
        </p:nvSpPr>
        <p:spPr>
          <a:xfrm>
            <a:off x="4669920" y="1825560"/>
            <a:ext cx="3848400" cy="2075040"/>
          </a:xfrm>
          <a:prstGeom prst="rect">
            <a:avLst/>
          </a:prstGeom>
        </p:spPr>
        <p:txBody>
          <a:bodyPr lIns="0" rIns="0" tIns="0" bIns="0">
            <a:normAutofit/>
          </a:bodyPr>
          <a:p>
            <a:endParaRPr b="0" lang="en-US" sz="2800" spc="-1" strike="noStrike">
              <a:solidFill>
                <a:srgbClr val="000000"/>
              </a:solidFill>
              <a:latin typeface="Calibri"/>
            </a:endParaRPr>
          </a:p>
        </p:txBody>
      </p:sp>
      <p:sp>
        <p:nvSpPr>
          <p:cNvPr id="66" name="PlaceHolder 4"/>
          <p:cNvSpPr>
            <a:spLocks noGrp="1"/>
          </p:cNvSpPr>
          <p:nvPr>
            <p:ph type="body"/>
          </p:nvPr>
        </p:nvSpPr>
        <p:spPr>
          <a:xfrm>
            <a:off x="628560" y="4098240"/>
            <a:ext cx="7886520" cy="207504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628560" y="365040"/>
            <a:ext cx="7886520" cy="1325160"/>
          </a:xfrm>
          <a:prstGeom prst="rect">
            <a:avLst/>
          </a:prstGeom>
        </p:spPr>
        <p:txBody>
          <a:bodyPr lIns="0" rIns="0" tIns="0" bIns="0" anchor="ctr">
            <a:noAutofit/>
          </a:bodyPr>
          <a:p>
            <a:endParaRPr b="0" lang="en-US" sz="1800" spc="-1" strike="noStrike">
              <a:solidFill>
                <a:srgbClr val="000000"/>
              </a:solidFill>
              <a:latin typeface="Calibri"/>
            </a:endParaRPr>
          </a:p>
        </p:txBody>
      </p:sp>
      <p:sp>
        <p:nvSpPr>
          <p:cNvPr id="68" name="PlaceHolder 2"/>
          <p:cNvSpPr>
            <a:spLocks noGrp="1"/>
          </p:cNvSpPr>
          <p:nvPr>
            <p:ph type="body"/>
          </p:nvPr>
        </p:nvSpPr>
        <p:spPr>
          <a:xfrm>
            <a:off x="628560" y="1825560"/>
            <a:ext cx="7886520" cy="2075040"/>
          </a:xfrm>
          <a:prstGeom prst="rect">
            <a:avLst/>
          </a:prstGeom>
        </p:spPr>
        <p:txBody>
          <a:bodyPr lIns="0" rIns="0" tIns="0" bIns="0">
            <a:normAutofit/>
          </a:bodyPr>
          <a:p>
            <a:endParaRPr b="0" lang="en-US" sz="2800" spc="-1" strike="noStrike">
              <a:solidFill>
                <a:srgbClr val="000000"/>
              </a:solidFill>
              <a:latin typeface="Calibri"/>
            </a:endParaRPr>
          </a:p>
        </p:txBody>
      </p:sp>
      <p:sp>
        <p:nvSpPr>
          <p:cNvPr id="69" name="PlaceHolder 3"/>
          <p:cNvSpPr>
            <a:spLocks noGrp="1"/>
          </p:cNvSpPr>
          <p:nvPr>
            <p:ph type="body"/>
          </p:nvPr>
        </p:nvSpPr>
        <p:spPr>
          <a:xfrm>
            <a:off x="628560" y="4098240"/>
            <a:ext cx="7886520" cy="207504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28560" y="365040"/>
            <a:ext cx="7886520" cy="1325160"/>
          </a:xfrm>
          <a:prstGeom prst="rect">
            <a:avLst/>
          </a:prstGeom>
        </p:spPr>
        <p:txBody>
          <a:bodyPr lIns="0" rIns="0" tIns="0" bIns="0" anchor="ctr">
            <a:noAutofit/>
          </a:bodyPr>
          <a:p>
            <a:endParaRPr b="0" lang="en-US" sz="1800" spc="-1" strike="noStrike">
              <a:solidFill>
                <a:srgbClr val="000000"/>
              </a:solidFill>
              <a:latin typeface="Calibri"/>
            </a:endParaRPr>
          </a:p>
        </p:txBody>
      </p:sp>
      <p:sp>
        <p:nvSpPr>
          <p:cNvPr id="71" name="PlaceHolder 2"/>
          <p:cNvSpPr>
            <a:spLocks noGrp="1"/>
          </p:cNvSpPr>
          <p:nvPr>
            <p:ph type="body"/>
          </p:nvPr>
        </p:nvSpPr>
        <p:spPr>
          <a:xfrm>
            <a:off x="628560" y="1825560"/>
            <a:ext cx="3848400" cy="2075040"/>
          </a:xfrm>
          <a:prstGeom prst="rect">
            <a:avLst/>
          </a:prstGeom>
        </p:spPr>
        <p:txBody>
          <a:bodyPr lIns="0" rIns="0" tIns="0" bIns="0">
            <a:normAutofit/>
          </a:bodyPr>
          <a:p>
            <a:endParaRPr b="0" lang="en-US" sz="2800" spc="-1" strike="noStrike">
              <a:solidFill>
                <a:srgbClr val="000000"/>
              </a:solidFill>
              <a:latin typeface="Calibri"/>
            </a:endParaRPr>
          </a:p>
        </p:txBody>
      </p:sp>
      <p:sp>
        <p:nvSpPr>
          <p:cNvPr id="72" name="PlaceHolder 3"/>
          <p:cNvSpPr>
            <a:spLocks noGrp="1"/>
          </p:cNvSpPr>
          <p:nvPr>
            <p:ph type="body"/>
          </p:nvPr>
        </p:nvSpPr>
        <p:spPr>
          <a:xfrm>
            <a:off x="4669920" y="1825560"/>
            <a:ext cx="3848400" cy="2075040"/>
          </a:xfrm>
          <a:prstGeom prst="rect">
            <a:avLst/>
          </a:prstGeom>
        </p:spPr>
        <p:txBody>
          <a:bodyPr lIns="0" rIns="0" tIns="0" bIns="0">
            <a:normAutofit/>
          </a:bodyPr>
          <a:p>
            <a:endParaRPr b="0" lang="en-US" sz="2800" spc="-1" strike="noStrike">
              <a:solidFill>
                <a:srgbClr val="000000"/>
              </a:solidFill>
              <a:latin typeface="Calibri"/>
            </a:endParaRPr>
          </a:p>
        </p:txBody>
      </p:sp>
      <p:sp>
        <p:nvSpPr>
          <p:cNvPr id="73" name="PlaceHolder 4"/>
          <p:cNvSpPr>
            <a:spLocks noGrp="1"/>
          </p:cNvSpPr>
          <p:nvPr>
            <p:ph type="body"/>
          </p:nvPr>
        </p:nvSpPr>
        <p:spPr>
          <a:xfrm>
            <a:off x="628560" y="4098240"/>
            <a:ext cx="3848400" cy="2075040"/>
          </a:xfrm>
          <a:prstGeom prst="rect">
            <a:avLst/>
          </a:prstGeom>
        </p:spPr>
        <p:txBody>
          <a:bodyPr lIns="0" rIns="0" tIns="0" bIns="0">
            <a:normAutofit/>
          </a:bodyPr>
          <a:p>
            <a:endParaRPr b="0" lang="en-US" sz="2800" spc="-1" strike="noStrike">
              <a:solidFill>
                <a:srgbClr val="000000"/>
              </a:solidFill>
              <a:latin typeface="Calibri"/>
            </a:endParaRPr>
          </a:p>
        </p:txBody>
      </p:sp>
      <p:sp>
        <p:nvSpPr>
          <p:cNvPr id="74" name="PlaceHolder 5"/>
          <p:cNvSpPr>
            <a:spLocks noGrp="1"/>
          </p:cNvSpPr>
          <p:nvPr>
            <p:ph type="body"/>
          </p:nvPr>
        </p:nvSpPr>
        <p:spPr>
          <a:xfrm>
            <a:off x="4669920" y="4098240"/>
            <a:ext cx="3848400" cy="207504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628560" y="365040"/>
            <a:ext cx="7886520" cy="1325160"/>
          </a:xfrm>
          <a:prstGeom prst="rect">
            <a:avLst/>
          </a:prstGeom>
        </p:spPr>
        <p:txBody>
          <a:bodyPr lIns="0" rIns="0" tIns="0" bIns="0" anchor="ctr">
            <a:noAutofit/>
          </a:bodyPr>
          <a:p>
            <a:endParaRPr b="0" lang="en-US" sz="1800" spc="-1" strike="noStrike">
              <a:solidFill>
                <a:srgbClr val="000000"/>
              </a:solidFill>
              <a:latin typeface="Calibri"/>
            </a:endParaRPr>
          </a:p>
        </p:txBody>
      </p:sp>
      <p:sp>
        <p:nvSpPr>
          <p:cNvPr id="76" name="PlaceHolder 2"/>
          <p:cNvSpPr>
            <a:spLocks noGrp="1"/>
          </p:cNvSpPr>
          <p:nvPr>
            <p:ph type="body"/>
          </p:nvPr>
        </p:nvSpPr>
        <p:spPr>
          <a:xfrm>
            <a:off x="628560" y="1825560"/>
            <a:ext cx="2539080" cy="2075040"/>
          </a:xfrm>
          <a:prstGeom prst="rect">
            <a:avLst/>
          </a:prstGeom>
        </p:spPr>
        <p:txBody>
          <a:bodyPr lIns="0" rIns="0" tIns="0" bIns="0">
            <a:normAutofit/>
          </a:bodyPr>
          <a:p>
            <a:endParaRPr b="0" lang="en-US" sz="2800" spc="-1" strike="noStrike">
              <a:solidFill>
                <a:srgbClr val="000000"/>
              </a:solidFill>
              <a:latin typeface="Calibri"/>
            </a:endParaRPr>
          </a:p>
        </p:txBody>
      </p:sp>
      <p:sp>
        <p:nvSpPr>
          <p:cNvPr id="77" name="PlaceHolder 3"/>
          <p:cNvSpPr>
            <a:spLocks noGrp="1"/>
          </p:cNvSpPr>
          <p:nvPr>
            <p:ph type="body"/>
          </p:nvPr>
        </p:nvSpPr>
        <p:spPr>
          <a:xfrm>
            <a:off x="3295080" y="1825560"/>
            <a:ext cx="2539080" cy="2075040"/>
          </a:xfrm>
          <a:prstGeom prst="rect">
            <a:avLst/>
          </a:prstGeom>
        </p:spPr>
        <p:txBody>
          <a:bodyPr lIns="0" rIns="0" tIns="0" bIns="0">
            <a:normAutofit/>
          </a:bodyPr>
          <a:p>
            <a:endParaRPr b="0" lang="en-US" sz="2800" spc="-1" strike="noStrike">
              <a:solidFill>
                <a:srgbClr val="000000"/>
              </a:solidFill>
              <a:latin typeface="Calibri"/>
            </a:endParaRPr>
          </a:p>
        </p:txBody>
      </p:sp>
      <p:sp>
        <p:nvSpPr>
          <p:cNvPr id="78" name="PlaceHolder 4"/>
          <p:cNvSpPr>
            <a:spLocks noGrp="1"/>
          </p:cNvSpPr>
          <p:nvPr>
            <p:ph type="body"/>
          </p:nvPr>
        </p:nvSpPr>
        <p:spPr>
          <a:xfrm>
            <a:off x="5961240" y="1825560"/>
            <a:ext cx="2539080" cy="2075040"/>
          </a:xfrm>
          <a:prstGeom prst="rect">
            <a:avLst/>
          </a:prstGeom>
        </p:spPr>
        <p:txBody>
          <a:bodyPr lIns="0" rIns="0" tIns="0" bIns="0">
            <a:normAutofit/>
          </a:bodyPr>
          <a:p>
            <a:endParaRPr b="0" lang="en-US" sz="2800" spc="-1" strike="noStrike">
              <a:solidFill>
                <a:srgbClr val="000000"/>
              </a:solidFill>
              <a:latin typeface="Calibri"/>
            </a:endParaRPr>
          </a:p>
        </p:txBody>
      </p:sp>
      <p:sp>
        <p:nvSpPr>
          <p:cNvPr id="79" name="PlaceHolder 5"/>
          <p:cNvSpPr>
            <a:spLocks noGrp="1"/>
          </p:cNvSpPr>
          <p:nvPr>
            <p:ph type="body"/>
          </p:nvPr>
        </p:nvSpPr>
        <p:spPr>
          <a:xfrm>
            <a:off x="628560" y="4098240"/>
            <a:ext cx="2539080" cy="2075040"/>
          </a:xfrm>
          <a:prstGeom prst="rect">
            <a:avLst/>
          </a:prstGeom>
        </p:spPr>
        <p:txBody>
          <a:bodyPr lIns="0" rIns="0" tIns="0" bIns="0">
            <a:normAutofit/>
          </a:bodyPr>
          <a:p>
            <a:endParaRPr b="0" lang="en-US" sz="2800" spc="-1" strike="noStrike">
              <a:solidFill>
                <a:srgbClr val="000000"/>
              </a:solidFill>
              <a:latin typeface="Calibri"/>
            </a:endParaRPr>
          </a:p>
        </p:txBody>
      </p:sp>
      <p:sp>
        <p:nvSpPr>
          <p:cNvPr id="80" name="PlaceHolder 6"/>
          <p:cNvSpPr>
            <a:spLocks noGrp="1"/>
          </p:cNvSpPr>
          <p:nvPr>
            <p:ph type="body"/>
          </p:nvPr>
        </p:nvSpPr>
        <p:spPr>
          <a:xfrm>
            <a:off x="3295080" y="4098240"/>
            <a:ext cx="2539080" cy="2075040"/>
          </a:xfrm>
          <a:prstGeom prst="rect">
            <a:avLst/>
          </a:prstGeom>
        </p:spPr>
        <p:txBody>
          <a:bodyPr lIns="0" rIns="0" tIns="0" bIns="0">
            <a:normAutofit/>
          </a:bodyPr>
          <a:p>
            <a:endParaRPr b="0" lang="en-US" sz="2800" spc="-1" strike="noStrike">
              <a:solidFill>
                <a:srgbClr val="000000"/>
              </a:solidFill>
              <a:latin typeface="Calibri"/>
            </a:endParaRPr>
          </a:p>
        </p:txBody>
      </p:sp>
      <p:sp>
        <p:nvSpPr>
          <p:cNvPr id="81" name="PlaceHolder 7"/>
          <p:cNvSpPr>
            <a:spLocks noGrp="1"/>
          </p:cNvSpPr>
          <p:nvPr>
            <p:ph type="body"/>
          </p:nvPr>
        </p:nvSpPr>
        <p:spPr>
          <a:xfrm>
            <a:off x="5961240" y="4098240"/>
            <a:ext cx="2539080" cy="207504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7" name="PlaceHolder 1"/>
          <p:cNvSpPr>
            <a:spLocks noGrp="1"/>
          </p:cNvSpPr>
          <p:nvPr>
            <p:ph type="title"/>
          </p:nvPr>
        </p:nvSpPr>
        <p:spPr>
          <a:xfrm>
            <a:off x="628560" y="365040"/>
            <a:ext cx="7886520" cy="1325160"/>
          </a:xfrm>
          <a:prstGeom prst="rect">
            <a:avLst/>
          </a:prstGeom>
        </p:spPr>
        <p:txBody>
          <a:bodyPr lIns="0" rIns="0" tIns="0" bIns="0" anchor="ctr">
            <a:noAutofit/>
          </a:bodyPr>
          <a:p>
            <a:endParaRPr b="0" lang="en-US" sz="1800" spc="-1" strike="noStrike">
              <a:solidFill>
                <a:srgbClr val="000000"/>
              </a:solidFill>
              <a:latin typeface="Calibri"/>
            </a:endParaRPr>
          </a:p>
        </p:txBody>
      </p:sp>
      <p:sp>
        <p:nvSpPr>
          <p:cNvPr id="88" name="PlaceHolder 2"/>
          <p:cNvSpPr>
            <a:spLocks noGrp="1"/>
          </p:cNvSpPr>
          <p:nvPr>
            <p:ph type="subTitle"/>
          </p:nvPr>
        </p:nvSpPr>
        <p:spPr>
          <a:xfrm>
            <a:off x="628560" y="1825560"/>
            <a:ext cx="7886520" cy="435096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9" name="PlaceHolder 1"/>
          <p:cNvSpPr>
            <a:spLocks noGrp="1"/>
          </p:cNvSpPr>
          <p:nvPr>
            <p:ph type="title"/>
          </p:nvPr>
        </p:nvSpPr>
        <p:spPr>
          <a:xfrm>
            <a:off x="628560" y="365040"/>
            <a:ext cx="7886520" cy="1325160"/>
          </a:xfrm>
          <a:prstGeom prst="rect">
            <a:avLst/>
          </a:prstGeom>
        </p:spPr>
        <p:txBody>
          <a:bodyPr lIns="0" rIns="0" tIns="0" bIns="0" anchor="ctr">
            <a:noAutofit/>
          </a:bodyPr>
          <a:p>
            <a:endParaRPr b="0" lang="en-US" sz="1800" spc="-1" strike="noStrike">
              <a:solidFill>
                <a:srgbClr val="000000"/>
              </a:solidFill>
              <a:latin typeface="Calibri"/>
            </a:endParaRPr>
          </a:p>
        </p:txBody>
      </p:sp>
      <p:sp>
        <p:nvSpPr>
          <p:cNvPr id="90" name="PlaceHolder 2"/>
          <p:cNvSpPr>
            <a:spLocks noGrp="1"/>
          </p:cNvSpPr>
          <p:nvPr>
            <p:ph type="body"/>
          </p:nvPr>
        </p:nvSpPr>
        <p:spPr>
          <a:xfrm>
            <a:off x="628560" y="1825560"/>
            <a:ext cx="7886520" cy="435096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1" name="PlaceHolder 1"/>
          <p:cNvSpPr>
            <a:spLocks noGrp="1"/>
          </p:cNvSpPr>
          <p:nvPr>
            <p:ph type="title"/>
          </p:nvPr>
        </p:nvSpPr>
        <p:spPr>
          <a:xfrm>
            <a:off x="628560" y="365040"/>
            <a:ext cx="7886520" cy="1325160"/>
          </a:xfrm>
          <a:prstGeom prst="rect">
            <a:avLst/>
          </a:prstGeom>
        </p:spPr>
        <p:txBody>
          <a:bodyPr lIns="0" rIns="0" tIns="0" bIns="0" anchor="ctr">
            <a:noAutofit/>
          </a:bodyPr>
          <a:p>
            <a:endParaRPr b="0" lang="en-US" sz="1800" spc="-1" strike="noStrike">
              <a:solidFill>
                <a:srgbClr val="000000"/>
              </a:solidFill>
              <a:latin typeface="Calibri"/>
            </a:endParaRPr>
          </a:p>
        </p:txBody>
      </p:sp>
      <p:sp>
        <p:nvSpPr>
          <p:cNvPr id="92" name="PlaceHolder 2"/>
          <p:cNvSpPr>
            <a:spLocks noGrp="1"/>
          </p:cNvSpPr>
          <p:nvPr>
            <p:ph type="body"/>
          </p:nvPr>
        </p:nvSpPr>
        <p:spPr>
          <a:xfrm>
            <a:off x="628560" y="1825560"/>
            <a:ext cx="3848400" cy="4350960"/>
          </a:xfrm>
          <a:prstGeom prst="rect">
            <a:avLst/>
          </a:prstGeom>
        </p:spPr>
        <p:txBody>
          <a:bodyPr lIns="0" rIns="0" tIns="0" bIns="0">
            <a:normAutofit/>
          </a:bodyPr>
          <a:p>
            <a:endParaRPr b="0" lang="en-US" sz="2800" spc="-1" strike="noStrike">
              <a:solidFill>
                <a:srgbClr val="000000"/>
              </a:solidFill>
              <a:latin typeface="Calibri"/>
            </a:endParaRPr>
          </a:p>
        </p:txBody>
      </p:sp>
      <p:sp>
        <p:nvSpPr>
          <p:cNvPr id="93" name="PlaceHolder 3"/>
          <p:cNvSpPr>
            <a:spLocks noGrp="1"/>
          </p:cNvSpPr>
          <p:nvPr>
            <p:ph type="body"/>
          </p:nvPr>
        </p:nvSpPr>
        <p:spPr>
          <a:xfrm>
            <a:off x="4669920" y="1825560"/>
            <a:ext cx="3848400" cy="435096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4" name="PlaceHolder 1"/>
          <p:cNvSpPr>
            <a:spLocks noGrp="1"/>
          </p:cNvSpPr>
          <p:nvPr>
            <p:ph type="title"/>
          </p:nvPr>
        </p:nvSpPr>
        <p:spPr>
          <a:xfrm>
            <a:off x="628560" y="365040"/>
            <a:ext cx="7886520" cy="1325160"/>
          </a:xfrm>
          <a:prstGeom prst="rect">
            <a:avLst/>
          </a:prstGeom>
        </p:spPr>
        <p:txBody>
          <a:bodyPr lIns="0" rIns="0" tIns="0" bIns="0" anchor="ctr">
            <a:noAutofit/>
          </a:bodyPr>
          <a:p>
            <a:endParaRPr b="0" lang="en-US" sz="1800" spc="-1" strike="noStrike">
              <a:solidFill>
                <a:srgbClr val="000000"/>
              </a:solidFill>
              <a:latin typeface="Calibri"/>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628560" y="365040"/>
            <a:ext cx="7886520" cy="1325160"/>
          </a:xfrm>
          <a:prstGeom prst="rect">
            <a:avLst/>
          </a:prstGeom>
        </p:spPr>
        <p:txBody>
          <a:bodyPr lIns="0" rIns="0" tIns="0" bIns="0" anchor="ctr">
            <a:noAutofit/>
          </a:bodyPr>
          <a:p>
            <a:endParaRPr b="0" lang="en-US" sz="1800" spc="-1" strike="noStrike">
              <a:solidFill>
                <a:srgbClr val="000000"/>
              </a:solidFill>
              <a:latin typeface="Calibri"/>
            </a:endParaRPr>
          </a:p>
        </p:txBody>
      </p:sp>
      <p:sp>
        <p:nvSpPr>
          <p:cNvPr id="8" name="PlaceHolder 2"/>
          <p:cNvSpPr>
            <a:spLocks noGrp="1"/>
          </p:cNvSpPr>
          <p:nvPr>
            <p:ph type="body"/>
          </p:nvPr>
        </p:nvSpPr>
        <p:spPr>
          <a:xfrm>
            <a:off x="628560" y="1825560"/>
            <a:ext cx="7886520" cy="435096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5" name="PlaceHolder 1"/>
          <p:cNvSpPr>
            <a:spLocks noGrp="1"/>
          </p:cNvSpPr>
          <p:nvPr>
            <p:ph type="subTitle"/>
          </p:nvPr>
        </p:nvSpPr>
        <p:spPr>
          <a:xfrm>
            <a:off x="628560" y="365040"/>
            <a:ext cx="7886520" cy="614412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6" name="PlaceHolder 1"/>
          <p:cNvSpPr>
            <a:spLocks noGrp="1"/>
          </p:cNvSpPr>
          <p:nvPr>
            <p:ph type="title"/>
          </p:nvPr>
        </p:nvSpPr>
        <p:spPr>
          <a:xfrm>
            <a:off x="628560" y="365040"/>
            <a:ext cx="7886520" cy="1325160"/>
          </a:xfrm>
          <a:prstGeom prst="rect">
            <a:avLst/>
          </a:prstGeom>
        </p:spPr>
        <p:txBody>
          <a:bodyPr lIns="0" rIns="0" tIns="0" bIns="0" anchor="ctr">
            <a:noAutofit/>
          </a:bodyPr>
          <a:p>
            <a:endParaRPr b="0" lang="en-US" sz="1800" spc="-1" strike="noStrike">
              <a:solidFill>
                <a:srgbClr val="000000"/>
              </a:solidFill>
              <a:latin typeface="Calibri"/>
            </a:endParaRPr>
          </a:p>
        </p:txBody>
      </p:sp>
      <p:sp>
        <p:nvSpPr>
          <p:cNvPr id="97" name="PlaceHolder 2"/>
          <p:cNvSpPr>
            <a:spLocks noGrp="1"/>
          </p:cNvSpPr>
          <p:nvPr>
            <p:ph type="body"/>
          </p:nvPr>
        </p:nvSpPr>
        <p:spPr>
          <a:xfrm>
            <a:off x="628560" y="1825560"/>
            <a:ext cx="3848400" cy="2075040"/>
          </a:xfrm>
          <a:prstGeom prst="rect">
            <a:avLst/>
          </a:prstGeom>
        </p:spPr>
        <p:txBody>
          <a:bodyPr lIns="0" rIns="0" tIns="0" bIns="0">
            <a:normAutofit/>
          </a:bodyPr>
          <a:p>
            <a:endParaRPr b="0" lang="en-US" sz="2800" spc="-1" strike="noStrike">
              <a:solidFill>
                <a:srgbClr val="000000"/>
              </a:solidFill>
              <a:latin typeface="Calibri"/>
            </a:endParaRPr>
          </a:p>
        </p:txBody>
      </p:sp>
      <p:sp>
        <p:nvSpPr>
          <p:cNvPr id="98" name="PlaceHolder 3"/>
          <p:cNvSpPr>
            <a:spLocks noGrp="1"/>
          </p:cNvSpPr>
          <p:nvPr>
            <p:ph type="body"/>
          </p:nvPr>
        </p:nvSpPr>
        <p:spPr>
          <a:xfrm>
            <a:off x="4669920" y="1825560"/>
            <a:ext cx="3848400" cy="4350960"/>
          </a:xfrm>
          <a:prstGeom prst="rect">
            <a:avLst/>
          </a:prstGeom>
        </p:spPr>
        <p:txBody>
          <a:bodyPr lIns="0" rIns="0" tIns="0" bIns="0">
            <a:normAutofit/>
          </a:bodyPr>
          <a:p>
            <a:endParaRPr b="0" lang="en-US" sz="2800" spc="-1" strike="noStrike">
              <a:solidFill>
                <a:srgbClr val="000000"/>
              </a:solidFill>
              <a:latin typeface="Calibri"/>
            </a:endParaRPr>
          </a:p>
        </p:txBody>
      </p:sp>
      <p:sp>
        <p:nvSpPr>
          <p:cNvPr id="99" name="PlaceHolder 4"/>
          <p:cNvSpPr>
            <a:spLocks noGrp="1"/>
          </p:cNvSpPr>
          <p:nvPr>
            <p:ph type="body"/>
          </p:nvPr>
        </p:nvSpPr>
        <p:spPr>
          <a:xfrm>
            <a:off x="628560" y="4098240"/>
            <a:ext cx="3848400" cy="207504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0" name="PlaceHolder 1"/>
          <p:cNvSpPr>
            <a:spLocks noGrp="1"/>
          </p:cNvSpPr>
          <p:nvPr>
            <p:ph type="title"/>
          </p:nvPr>
        </p:nvSpPr>
        <p:spPr>
          <a:xfrm>
            <a:off x="628560" y="365040"/>
            <a:ext cx="7886520" cy="1325160"/>
          </a:xfrm>
          <a:prstGeom prst="rect">
            <a:avLst/>
          </a:prstGeom>
        </p:spPr>
        <p:txBody>
          <a:bodyPr lIns="0" rIns="0" tIns="0" bIns="0" anchor="ctr">
            <a:noAutofit/>
          </a:bodyPr>
          <a:p>
            <a:endParaRPr b="0" lang="en-US" sz="1800" spc="-1" strike="noStrike">
              <a:solidFill>
                <a:srgbClr val="000000"/>
              </a:solidFill>
              <a:latin typeface="Calibri"/>
            </a:endParaRPr>
          </a:p>
        </p:txBody>
      </p:sp>
      <p:sp>
        <p:nvSpPr>
          <p:cNvPr id="101" name="PlaceHolder 2"/>
          <p:cNvSpPr>
            <a:spLocks noGrp="1"/>
          </p:cNvSpPr>
          <p:nvPr>
            <p:ph type="body"/>
          </p:nvPr>
        </p:nvSpPr>
        <p:spPr>
          <a:xfrm>
            <a:off x="628560" y="1825560"/>
            <a:ext cx="3848400" cy="4350960"/>
          </a:xfrm>
          <a:prstGeom prst="rect">
            <a:avLst/>
          </a:prstGeom>
        </p:spPr>
        <p:txBody>
          <a:bodyPr lIns="0" rIns="0" tIns="0" bIns="0">
            <a:normAutofit/>
          </a:bodyPr>
          <a:p>
            <a:endParaRPr b="0" lang="en-US" sz="2800" spc="-1" strike="noStrike">
              <a:solidFill>
                <a:srgbClr val="000000"/>
              </a:solidFill>
              <a:latin typeface="Calibri"/>
            </a:endParaRPr>
          </a:p>
        </p:txBody>
      </p:sp>
      <p:sp>
        <p:nvSpPr>
          <p:cNvPr id="102" name="PlaceHolder 3"/>
          <p:cNvSpPr>
            <a:spLocks noGrp="1"/>
          </p:cNvSpPr>
          <p:nvPr>
            <p:ph type="body"/>
          </p:nvPr>
        </p:nvSpPr>
        <p:spPr>
          <a:xfrm>
            <a:off x="4669920" y="1825560"/>
            <a:ext cx="3848400" cy="2075040"/>
          </a:xfrm>
          <a:prstGeom prst="rect">
            <a:avLst/>
          </a:prstGeom>
        </p:spPr>
        <p:txBody>
          <a:bodyPr lIns="0" rIns="0" tIns="0" bIns="0">
            <a:normAutofit/>
          </a:bodyPr>
          <a:p>
            <a:endParaRPr b="0" lang="en-US" sz="2800" spc="-1" strike="noStrike">
              <a:solidFill>
                <a:srgbClr val="000000"/>
              </a:solidFill>
              <a:latin typeface="Calibri"/>
            </a:endParaRPr>
          </a:p>
        </p:txBody>
      </p:sp>
      <p:sp>
        <p:nvSpPr>
          <p:cNvPr id="103" name="PlaceHolder 4"/>
          <p:cNvSpPr>
            <a:spLocks noGrp="1"/>
          </p:cNvSpPr>
          <p:nvPr>
            <p:ph type="body"/>
          </p:nvPr>
        </p:nvSpPr>
        <p:spPr>
          <a:xfrm>
            <a:off x="4669920" y="4098240"/>
            <a:ext cx="3848400" cy="207504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4" name="PlaceHolder 1"/>
          <p:cNvSpPr>
            <a:spLocks noGrp="1"/>
          </p:cNvSpPr>
          <p:nvPr>
            <p:ph type="title"/>
          </p:nvPr>
        </p:nvSpPr>
        <p:spPr>
          <a:xfrm>
            <a:off x="628560" y="365040"/>
            <a:ext cx="7886520" cy="1325160"/>
          </a:xfrm>
          <a:prstGeom prst="rect">
            <a:avLst/>
          </a:prstGeom>
        </p:spPr>
        <p:txBody>
          <a:bodyPr lIns="0" rIns="0" tIns="0" bIns="0" anchor="ctr">
            <a:noAutofit/>
          </a:bodyPr>
          <a:p>
            <a:endParaRPr b="0" lang="en-US" sz="1800" spc="-1" strike="noStrike">
              <a:solidFill>
                <a:srgbClr val="000000"/>
              </a:solidFill>
              <a:latin typeface="Calibri"/>
            </a:endParaRPr>
          </a:p>
        </p:txBody>
      </p:sp>
      <p:sp>
        <p:nvSpPr>
          <p:cNvPr id="105" name="PlaceHolder 2"/>
          <p:cNvSpPr>
            <a:spLocks noGrp="1"/>
          </p:cNvSpPr>
          <p:nvPr>
            <p:ph type="body"/>
          </p:nvPr>
        </p:nvSpPr>
        <p:spPr>
          <a:xfrm>
            <a:off x="628560" y="1825560"/>
            <a:ext cx="3848400" cy="2075040"/>
          </a:xfrm>
          <a:prstGeom prst="rect">
            <a:avLst/>
          </a:prstGeom>
        </p:spPr>
        <p:txBody>
          <a:bodyPr lIns="0" rIns="0" tIns="0" bIns="0">
            <a:normAutofit/>
          </a:bodyPr>
          <a:p>
            <a:endParaRPr b="0" lang="en-US" sz="2800" spc="-1" strike="noStrike">
              <a:solidFill>
                <a:srgbClr val="000000"/>
              </a:solidFill>
              <a:latin typeface="Calibri"/>
            </a:endParaRPr>
          </a:p>
        </p:txBody>
      </p:sp>
      <p:sp>
        <p:nvSpPr>
          <p:cNvPr id="106" name="PlaceHolder 3"/>
          <p:cNvSpPr>
            <a:spLocks noGrp="1"/>
          </p:cNvSpPr>
          <p:nvPr>
            <p:ph type="body"/>
          </p:nvPr>
        </p:nvSpPr>
        <p:spPr>
          <a:xfrm>
            <a:off x="4669920" y="1825560"/>
            <a:ext cx="3848400" cy="2075040"/>
          </a:xfrm>
          <a:prstGeom prst="rect">
            <a:avLst/>
          </a:prstGeom>
        </p:spPr>
        <p:txBody>
          <a:bodyPr lIns="0" rIns="0" tIns="0" bIns="0">
            <a:normAutofit/>
          </a:bodyPr>
          <a:p>
            <a:endParaRPr b="0" lang="en-US" sz="2800" spc="-1" strike="noStrike">
              <a:solidFill>
                <a:srgbClr val="000000"/>
              </a:solidFill>
              <a:latin typeface="Calibri"/>
            </a:endParaRPr>
          </a:p>
        </p:txBody>
      </p:sp>
      <p:sp>
        <p:nvSpPr>
          <p:cNvPr id="107" name="PlaceHolder 4"/>
          <p:cNvSpPr>
            <a:spLocks noGrp="1"/>
          </p:cNvSpPr>
          <p:nvPr>
            <p:ph type="body"/>
          </p:nvPr>
        </p:nvSpPr>
        <p:spPr>
          <a:xfrm>
            <a:off x="628560" y="4098240"/>
            <a:ext cx="7886520" cy="207504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8" name="PlaceHolder 1"/>
          <p:cNvSpPr>
            <a:spLocks noGrp="1"/>
          </p:cNvSpPr>
          <p:nvPr>
            <p:ph type="title"/>
          </p:nvPr>
        </p:nvSpPr>
        <p:spPr>
          <a:xfrm>
            <a:off x="628560" y="365040"/>
            <a:ext cx="7886520" cy="1325160"/>
          </a:xfrm>
          <a:prstGeom prst="rect">
            <a:avLst/>
          </a:prstGeom>
        </p:spPr>
        <p:txBody>
          <a:bodyPr lIns="0" rIns="0" tIns="0" bIns="0" anchor="ctr">
            <a:noAutofit/>
          </a:bodyPr>
          <a:p>
            <a:endParaRPr b="0" lang="en-US" sz="1800" spc="-1" strike="noStrike">
              <a:solidFill>
                <a:srgbClr val="000000"/>
              </a:solidFill>
              <a:latin typeface="Calibri"/>
            </a:endParaRPr>
          </a:p>
        </p:txBody>
      </p:sp>
      <p:sp>
        <p:nvSpPr>
          <p:cNvPr id="109" name="PlaceHolder 2"/>
          <p:cNvSpPr>
            <a:spLocks noGrp="1"/>
          </p:cNvSpPr>
          <p:nvPr>
            <p:ph type="body"/>
          </p:nvPr>
        </p:nvSpPr>
        <p:spPr>
          <a:xfrm>
            <a:off x="628560" y="1825560"/>
            <a:ext cx="7886520" cy="2075040"/>
          </a:xfrm>
          <a:prstGeom prst="rect">
            <a:avLst/>
          </a:prstGeom>
        </p:spPr>
        <p:txBody>
          <a:bodyPr lIns="0" rIns="0" tIns="0" bIns="0">
            <a:normAutofit/>
          </a:bodyPr>
          <a:p>
            <a:endParaRPr b="0" lang="en-US" sz="2800" spc="-1" strike="noStrike">
              <a:solidFill>
                <a:srgbClr val="000000"/>
              </a:solidFill>
              <a:latin typeface="Calibri"/>
            </a:endParaRPr>
          </a:p>
        </p:txBody>
      </p:sp>
      <p:sp>
        <p:nvSpPr>
          <p:cNvPr id="110" name="PlaceHolder 3"/>
          <p:cNvSpPr>
            <a:spLocks noGrp="1"/>
          </p:cNvSpPr>
          <p:nvPr>
            <p:ph type="body"/>
          </p:nvPr>
        </p:nvSpPr>
        <p:spPr>
          <a:xfrm>
            <a:off x="628560" y="4098240"/>
            <a:ext cx="7886520" cy="207504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1" name="PlaceHolder 1"/>
          <p:cNvSpPr>
            <a:spLocks noGrp="1"/>
          </p:cNvSpPr>
          <p:nvPr>
            <p:ph type="title"/>
          </p:nvPr>
        </p:nvSpPr>
        <p:spPr>
          <a:xfrm>
            <a:off x="628560" y="365040"/>
            <a:ext cx="7886520" cy="1325160"/>
          </a:xfrm>
          <a:prstGeom prst="rect">
            <a:avLst/>
          </a:prstGeom>
        </p:spPr>
        <p:txBody>
          <a:bodyPr lIns="0" rIns="0" tIns="0" bIns="0" anchor="ctr">
            <a:noAutofit/>
          </a:bodyPr>
          <a:p>
            <a:endParaRPr b="0" lang="en-US" sz="1800" spc="-1" strike="noStrike">
              <a:solidFill>
                <a:srgbClr val="000000"/>
              </a:solidFill>
              <a:latin typeface="Calibri"/>
            </a:endParaRPr>
          </a:p>
        </p:txBody>
      </p:sp>
      <p:sp>
        <p:nvSpPr>
          <p:cNvPr id="112" name="PlaceHolder 2"/>
          <p:cNvSpPr>
            <a:spLocks noGrp="1"/>
          </p:cNvSpPr>
          <p:nvPr>
            <p:ph type="body"/>
          </p:nvPr>
        </p:nvSpPr>
        <p:spPr>
          <a:xfrm>
            <a:off x="628560" y="1825560"/>
            <a:ext cx="3848400" cy="2075040"/>
          </a:xfrm>
          <a:prstGeom prst="rect">
            <a:avLst/>
          </a:prstGeom>
        </p:spPr>
        <p:txBody>
          <a:bodyPr lIns="0" rIns="0" tIns="0" bIns="0">
            <a:normAutofit/>
          </a:bodyPr>
          <a:p>
            <a:endParaRPr b="0" lang="en-US" sz="2800" spc="-1" strike="noStrike">
              <a:solidFill>
                <a:srgbClr val="000000"/>
              </a:solidFill>
              <a:latin typeface="Calibri"/>
            </a:endParaRPr>
          </a:p>
        </p:txBody>
      </p:sp>
      <p:sp>
        <p:nvSpPr>
          <p:cNvPr id="113" name="PlaceHolder 3"/>
          <p:cNvSpPr>
            <a:spLocks noGrp="1"/>
          </p:cNvSpPr>
          <p:nvPr>
            <p:ph type="body"/>
          </p:nvPr>
        </p:nvSpPr>
        <p:spPr>
          <a:xfrm>
            <a:off x="4669920" y="1825560"/>
            <a:ext cx="3848400" cy="2075040"/>
          </a:xfrm>
          <a:prstGeom prst="rect">
            <a:avLst/>
          </a:prstGeom>
        </p:spPr>
        <p:txBody>
          <a:bodyPr lIns="0" rIns="0" tIns="0" bIns="0">
            <a:normAutofit/>
          </a:bodyPr>
          <a:p>
            <a:endParaRPr b="0" lang="en-US" sz="2800" spc="-1" strike="noStrike">
              <a:solidFill>
                <a:srgbClr val="000000"/>
              </a:solidFill>
              <a:latin typeface="Calibri"/>
            </a:endParaRPr>
          </a:p>
        </p:txBody>
      </p:sp>
      <p:sp>
        <p:nvSpPr>
          <p:cNvPr id="114" name="PlaceHolder 4"/>
          <p:cNvSpPr>
            <a:spLocks noGrp="1"/>
          </p:cNvSpPr>
          <p:nvPr>
            <p:ph type="body"/>
          </p:nvPr>
        </p:nvSpPr>
        <p:spPr>
          <a:xfrm>
            <a:off x="628560" y="4098240"/>
            <a:ext cx="3848400" cy="2075040"/>
          </a:xfrm>
          <a:prstGeom prst="rect">
            <a:avLst/>
          </a:prstGeom>
        </p:spPr>
        <p:txBody>
          <a:bodyPr lIns="0" rIns="0" tIns="0" bIns="0">
            <a:normAutofit/>
          </a:bodyPr>
          <a:p>
            <a:endParaRPr b="0" lang="en-US" sz="2800" spc="-1" strike="noStrike">
              <a:solidFill>
                <a:srgbClr val="000000"/>
              </a:solidFill>
              <a:latin typeface="Calibri"/>
            </a:endParaRPr>
          </a:p>
        </p:txBody>
      </p:sp>
      <p:sp>
        <p:nvSpPr>
          <p:cNvPr id="115" name="PlaceHolder 5"/>
          <p:cNvSpPr>
            <a:spLocks noGrp="1"/>
          </p:cNvSpPr>
          <p:nvPr>
            <p:ph type="body"/>
          </p:nvPr>
        </p:nvSpPr>
        <p:spPr>
          <a:xfrm>
            <a:off x="4669920" y="4098240"/>
            <a:ext cx="3848400" cy="207504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6" name="PlaceHolder 1"/>
          <p:cNvSpPr>
            <a:spLocks noGrp="1"/>
          </p:cNvSpPr>
          <p:nvPr>
            <p:ph type="title"/>
          </p:nvPr>
        </p:nvSpPr>
        <p:spPr>
          <a:xfrm>
            <a:off x="628560" y="365040"/>
            <a:ext cx="7886520" cy="1325160"/>
          </a:xfrm>
          <a:prstGeom prst="rect">
            <a:avLst/>
          </a:prstGeom>
        </p:spPr>
        <p:txBody>
          <a:bodyPr lIns="0" rIns="0" tIns="0" bIns="0" anchor="ctr">
            <a:noAutofit/>
          </a:bodyPr>
          <a:p>
            <a:endParaRPr b="0" lang="en-US" sz="1800" spc="-1" strike="noStrike">
              <a:solidFill>
                <a:srgbClr val="000000"/>
              </a:solidFill>
              <a:latin typeface="Calibri"/>
            </a:endParaRPr>
          </a:p>
        </p:txBody>
      </p:sp>
      <p:sp>
        <p:nvSpPr>
          <p:cNvPr id="117" name="PlaceHolder 2"/>
          <p:cNvSpPr>
            <a:spLocks noGrp="1"/>
          </p:cNvSpPr>
          <p:nvPr>
            <p:ph type="body"/>
          </p:nvPr>
        </p:nvSpPr>
        <p:spPr>
          <a:xfrm>
            <a:off x="628560" y="1825560"/>
            <a:ext cx="2539080" cy="2075040"/>
          </a:xfrm>
          <a:prstGeom prst="rect">
            <a:avLst/>
          </a:prstGeom>
        </p:spPr>
        <p:txBody>
          <a:bodyPr lIns="0" rIns="0" tIns="0" bIns="0">
            <a:normAutofit/>
          </a:bodyPr>
          <a:p>
            <a:endParaRPr b="0" lang="en-US" sz="2800" spc="-1" strike="noStrike">
              <a:solidFill>
                <a:srgbClr val="000000"/>
              </a:solidFill>
              <a:latin typeface="Calibri"/>
            </a:endParaRPr>
          </a:p>
        </p:txBody>
      </p:sp>
      <p:sp>
        <p:nvSpPr>
          <p:cNvPr id="118" name="PlaceHolder 3"/>
          <p:cNvSpPr>
            <a:spLocks noGrp="1"/>
          </p:cNvSpPr>
          <p:nvPr>
            <p:ph type="body"/>
          </p:nvPr>
        </p:nvSpPr>
        <p:spPr>
          <a:xfrm>
            <a:off x="3295080" y="1825560"/>
            <a:ext cx="2539080" cy="2075040"/>
          </a:xfrm>
          <a:prstGeom prst="rect">
            <a:avLst/>
          </a:prstGeom>
        </p:spPr>
        <p:txBody>
          <a:bodyPr lIns="0" rIns="0" tIns="0" bIns="0">
            <a:normAutofit/>
          </a:bodyPr>
          <a:p>
            <a:endParaRPr b="0" lang="en-US" sz="2800" spc="-1" strike="noStrike">
              <a:solidFill>
                <a:srgbClr val="000000"/>
              </a:solidFill>
              <a:latin typeface="Calibri"/>
            </a:endParaRPr>
          </a:p>
        </p:txBody>
      </p:sp>
      <p:sp>
        <p:nvSpPr>
          <p:cNvPr id="119" name="PlaceHolder 4"/>
          <p:cNvSpPr>
            <a:spLocks noGrp="1"/>
          </p:cNvSpPr>
          <p:nvPr>
            <p:ph type="body"/>
          </p:nvPr>
        </p:nvSpPr>
        <p:spPr>
          <a:xfrm>
            <a:off x="5961240" y="1825560"/>
            <a:ext cx="2539080" cy="2075040"/>
          </a:xfrm>
          <a:prstGeom prst="rect">
            <a:avLst/>
          </a:prstGeom>
        </p:spPr>
        <p:txBody>
          <a:bodyPr lIns="0" rIns="0" tIns="0" bIns="0">
            <a:normAutofit/>
          </a:bodyPr>
          <a:p>
            <a:endParaRPr b="0" lang="en-US" sz="2800" spc="-1" strike="noStrike">
              <a:solidFill>
                <a:srgbClr val="000000"/>
              </a:solidFill>
              <a:latin typeface="Calibri"/>
            </a:endParaRPr>
          </a:p>
        </p:txBody>
      </p:sp>
      <p:sp>
        <p:nvSpPr>
          <p:cNvPr id="120" name="PlaceHolder 5"/>
          <p:cNvSpPr>
            <a:spLocks noGrp="1"/>
          </p:cNvSpPr>
          <p:nvPr>
            <p:ph type="body"/>
          </p:nvPr>
        </p:nvSpPr>
        <p:spPr>
          <a:xfrm>
            <a:off x="628560" y="4098240"/>
            <a:ext cx="2539080" cy="2075040"/>
          </a:xfrm>
          <a:prstGeom prst="rect">
            <a:avLst/>
          </a:prstGeom>
        </p:spPr>
        <p:txBody>
          <a:bodyPr lIns="0" rIns="0" tIns="0" bIns="0">
            <a:normAutofit/>
          </a:bodyPr>
          <a:p>
            <a:endParaRPr b="0" lang="en-US" sz="2800" spc="-1" strike="noStrike">
              <a:solidFill>
                <a:srgbClr val="000000"/>
              </a:solidFill>
              <a:latin typeface="Calibri"/>
            </a:endParaRPr>
          </a:p>
        </p:txBody>
      </p:sp>
      <p:sp>
        <p:nvSpPr>
          <p:cNvPr id="121" name="PlaceHolder 6"/>
          <p:cNvSpPr>
            <a:spLocks noGrp="1"/>
          </p:cNvSpPr>
          <p:nvPr>
            <p:ph type="body"/>
          </p:nvPr>
        </p:nvSpPr>
        <p:spPr>
          <a:xfrm>
            <a:off x="3295080" y="4098240"/>
            <a:ext cx="2539080" cy="2075040"/>
          </a:xfrm>
          <a:prstGeom prst="rect">
            <a:avLst/>
          </a:prstGeom>
        </p:spPr>
        <p:txBody>
          <a:bodyPr lIns="0" rIns="0" tIns="0" bIns="0">
            <a:normAutofit/>
          </a:bodyPr>
          <a:p>
            <a:endParaRPr b="0" lang="en-US" sz="2800" spc="-1" strike="noStrike">
              <a:solidFill>
                <a:srgbClr val="000000"/>
              </a:solidFill>
              <a:latin typeface="Calibri"/>
            </a:endParaRPr>
          </a:p>
        </p:txBody>
      </p:sp>
      <p:sp>
        <p:nvSpPr>
          <p:cNvPr id="122" name="PlaceHolder 7"/>
          <p:cNvSpPr>
            <a:spLocks noGrp="1"/>
          </p:cNvSpPr>
          <p:nvPr>
            <p:ph type="body"/>
          </p:nvPr>
        </p:nvSpPr>
        <p:spPr>
          <a:xfrm>
            <a:off x="5961240" y="4098240"/>
            <a:ext cx="2539080" cy="207504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28" name="PlaceHolder 1"/>
          <p:cNvSpPr>
            <a:spLocks noGrp="1"/>
          </p:cNvSpPr>
          <p:nvPr>
            <p:ph type="title"/>
          </p:nvPr>
        </p:nvSpPr>
        <p:spPr>
          <a:xfrm>
            <a:off x="628560" y="365040"/>
            <a:ext cx="7886520" cy="1325160"/>
          </a:xfrm>
          <a:prstGeom prst="rect">
            <a:avLst/>
          </a:prstGeom>
        </p:spPr>
        <p:txBody>
          <a:bodyPr lIns="0" rIns="0" tIns="0" bIns="0" anchor="ctr">
            <a:noAutofit/>
          </a:bodyPr>
          <a:p>
            <a:endParaRPr b="0" lang="en-US" sz="1800" spc="-1" strike="noStrike">
              <a:solidFill>
                <a:srgbClr val="000000"/>
              </a:solidFill>
              <a:latin typeface="Calibri"/>
            </a:endParaRPr>
          </a:p>
        </p:txBody>
      </p:sp>
      <p:sp>
        <p:nvSpPr>
          <p:cNvPr id="129" name="PlaceHolder 2"/>
          <p:cNvSpPr>
            <a:spLocks noGrp="1"/>
          </p:cNvSpPr>
          <p:nvPr>
            <p:ph type="subTitle"/>
          </p:nvPr>
        </p:nvSpPr>
        <p:spPr>
          <a:xfrm>
            <a:off x="628560" y="1825560"/>
            <a:ext cx="7886520" cy="435096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30" name="PlaceHolder 1"/>
          <p:cNvSpPr>
            <a:spLocks noGrp="1"/>
          </p:cNvSpPr>
          <p:nvPr>
            <p:ph type="title"/>
          </p:nvPr>
        </p:nvSpPr>
        <p:spPr>
          <a:xfrm>
            <a:off x="628560" y="365040"/>
            <a:ext cx="7886520" cy="1325160"/>
          </a:xfrm>
          <a:prstGeom prst="rect">
            <a:avLst/>
          </a:prstGeom>
        </p:spPr>
        <p:txBody>
          <a:bodyPr lIns="0" rIns="0" tIns="0" bIns="0" anchor="ctr">
            <a:noAutofit/>
          </a:bodyPr>
          <a:p>
            <a:endParaRPr b="0" lang="en-US" sz="1800" spc="-1" strike="noStrike">
              <a:solidFill>
                <a:srgbClr val="000000"/>
              </a:solidFill>
              <a:latin typeface="Calibri"/>
            </a:endParaRPr>
          </a:p>
        </p:txBody>
      </p:sp>
      <p:sp>
        <p:nvSpPr>
          <p:cNvPr id="131" name="PlaceHolder 2"/>
          <p:cNvSpPr>
            <a:spLocks noGrp="1"/>
          </p:cNvSpPr>
          <p:nvPr>
            <p:ph type="body"/>
          </p:nvPr>
        </p:nvSpPr>
        <p:spPr>
          <a:xfrm>
            <a:off x="628560" y="1825560"/>
            <a:ext cx="7886520" cy="435096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628560" y="365040"/>
            <a:ext cx="7886520" cy="1325160"/>
          </a:xfrm>
          <a:prstGeom prst="rect">
            <a:avLst/>
          </a:prstGeom>
        </p:spPr>
        <p:txBody>
          <a:bodyPr lIns="0" rIns="0" tIns="0" bIns="0" anchor="ctr">
            <a:noAutofit/>
          </a:bodyPr>
          <a:p>
            <a:endParaRPr b="0" lang="en-US" sz="1800" spc="-1" strike="noStrike">
              <a:solidFill>
                <a:srgbClr val="000000"/>
              </a:solidFill>
              <a:latin typeface="Calibri"/>
            </a:endParaRPr>
          </a:p>
        </p:txBody>
      </p:sp>
      <p:sp>
        <p:nvSpPr>
          <p:cNvPr id="10" name="PlaceHolder 2"/>
          <p:cNvSpPr>
            <a:spLocks noGrp="1"/>
          </p:cNvSpPr>
          <p:nvPr>
            <p:ph type="body"/>
          </p:nvPr>
        </p:nvSpPr>
        <p:spPr>
          <a:xfrm>
            <a:off x="628560" y="1825560"/>
            <a:ext cx="3848400" cy="4350960"/>
          </a:xfrm>
          <a:prstGeom prst="rect">
            <a:avLst/>
          </a:prstGeom>
        </p:spPr>
        <p:txBody>
          <a:bodyPr lIns="0" rIns="0" tIns="0" bIns="0">
            <a:normAutofit/>
          </a:bodyPr>
          <a:p>
            <a:endParaRPr b="0" lang="en-US" sz="2800" spc="-1" strike="noStrike">
              <a:solidFill>
                <a:srgbClr val="000000"/>
              </a:solidFill>
              <a:latin typeface="Calibri"/>
            </a:endParaRPr>
          </a:p>
        </p:txBody>
      </p:sp>
      <p:sp>
        <p:nvSpPr>
          <p:cNvPr id="11" name="PlaceHolder 3"/>
          <p:cNvSpPr>
            <a:spLocks noGrp="1"/>
          </p:cNvSpPr>
          <p:nvPr>
            <p:ph type="body"/>
          </p:nvPr>
        </p:nvSpPr>
        <p:spPr>
          <a:xfrm>
            <a:off x="4669920" y="1825560"/>
            <a:ext cx="3848400" cy="435096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32" name="PlaceHolder 1"/>
          <p:cNvSpPr>
            <a:spLocks noGrp="1"/>
          </p:cNvSpPr>
          <p:nvPr>
            <p:ph type="title"/>
          </p:nvPr>
        </p:nvSpPr>
        <p:spPr>
          <a:xfrm>
            <a:off x="628560" y="365040"/>
            <a:ext cx="7886520" cy="1325160"/>
          </a:xfrm>
          <a:prstGeom prst="rect">
            <a:avLst/>
          </a:prstGeom>
        </p:spPr>
        <p:txBody>
          <a:bodyPr lIns="0" rIns="0" tIns="0" bIns="0" anchor="ctr">
            <a:noAutofit/>
          </a:bodyPr>
          <a:p>
            <a:endParaRPr b="0" lang="en-US" sz="1800" spc="-1" strike="noStrike">
              <a:solidFill>
                <a:srgbClr val="000000"/>
              </a:solidFill>
              <a:latin typeface="Calibri"/>
            </a:endParaRPr>
          </a:p>
        </p:txBody>
      </p:sp>
      <p:sp>
        <p:nvSpPr>
          <p:cNvPr id="133" name="PlaceHolder 2"/>
          <p:cNvSpPr>
            <a:spLocks noGrp="1"/>
          </p:cNvSpPr>
          <p:nvPr>
            <p:ph type="body"/>
          </p:nvPr>
        </p:nvSpPr>
        <p:spPr>
          <a:xfrm>
            <a:off x="628560" y="1825560"/>
            <a:ext cx="3848400" cy="4350960"/>
          </a:xfrm>
          <a:prstGeom prst="rect">
            <a:avLst/>
          </a:prstGeom>
        </p:spPr>
        <p:txBody>
          <a:bodyPr lIns="0" rIns="0" tIns="0" bIns="0">
            <a:normAutofit/>
          </a:bodyPr>
          <a:p>
            <a:endParaRPr b="0" lang="en-US" sz="2800" spc="-1" strike="noStrike">
              <a:solidFill>
                <a:srgbClr val="000000"/>
              </a:solidFill>
              <a:latin typeface="Calibri"/>
            </a:endParaRPr>
          </a:p>
        </p:txBody>
      </p:sp>
      <p:sp>
        <p:nvSpPr>
          <p:cNvPr id="134" name="PlaceHolder 3"/>
          <p:cNvSpPr>
            <a:spLocks noGrp="1"/>
          </p:cNvSpPr>
          <p:nvPr>
            <p:ph type="body"/>
          </p:nvPr>
        </p:nvSpPr>
        <p:spPr>
          <a:xfrm>
            <a:off x="4669920" y="1825560"/>
            <a:ext cx="3848400" cy="435096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5" name="PlaceHolder 1"/>
          <p:cNvSpPr>
            <a:spLocks noGrp="1"/>
          </p:cNvSpPr>
          <p:nvPr>
            <p:ph type="title"/>
          </p:nvPr>
        </p:nvSpPr>
        <p:spPr>
          <a:xfrm>
            <a:off x="628560" y="365040"/>
            <a:ext cx="7886520" cy="1325160"/>
          </a:xfrm>
          <a:prstGeom prst="rect">
            <a:avLst/>
          </a:prstGeom>
        </p:spPr>
        <p:txBody>
          <a:bodyPr lIns="0" rIns="0" tIns="0" bIns="0" anchor="ctr">
            <a:noAutofit/>
          </a:bodyPr>
          <a:p>
            <a:endParaRPr b="0" lang="en-US" sz="1800" spc="-1" strike="noStrike">
              <a:solidFill>
                <a:srgbClr val="000000"/>
              </a:solidFill>
              <a:latin typeface="Calibri"/>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6" name="PlaceHolder 1"/>
          <p:cNvSpPr>
            <a:spLocks noGrp="1"/>
          </p:cNvSpPr>
          <p:nvPr>
            <p:ph type="subTitle"/>
          </p:nvPr>
        </p:nvSpPr>
        <p:spPr>
          <a:xfrm>
            <a:off x="628560" y="365040"/>
            <a:ext cx="7886520" cy="614412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37" name="PlaceHolder 1"/>
          <p:cNvSpPr>
            <a:spLocks noGrp="1"/>
          </p:cNvSpPr>
          <p:nvPr>
            <p:ph type="title"/>
          </p:nvPr>
        </p:nvSpPr>
        <p:spPr>
          <a:xfrm>
            <a:off x="628560" y="365040"/>
            <a:ext cx="7886520" cy="1325160"/>
          </a:xfrm>
          <a:prstGeom prst="rect">
            <a:avLst/>
          </a:prstGeom>
        </p:spPr>
        <p:txBody>
          <a:bodyPr lIns="0" rIns="0" tIns="0" bIns="0" anchor="ctr">
            <a:noAutofit/>
          </a:bodyPr>
          <a:p>
            <a:endParaRPr b="0" lang="en-US" sz="1800" spc="-1" strike="noStrike">
              <a:solidFill>
                <a:srgbClr val="000000"/>
              </a:solidFill>
              <a:latin typeface="Calibri"/>
            </a:endParaRPr>
          </a:p>
        </p:txBody>
      </p:sp>
      <p:sp>
        <p:nvSpPr>
          <p:cNvPr id="138" name="PlaceHolder 2"/>
          <p:cNvSpPr>
            <a:spLocks noGrp="1"/>
          </p:cNvSpPr>
          <p:nvPr>
            <p:ph type="body"/>
          </p:nvPr>
        </p:nvSpPr>
        <p:spPr>
          <a:xfrm>
            <a:off x="628560" y="1825560"/>
            <a:ext cx="3848400" cy="2075040"/>
          </a:xfrm>
          <a:prstGeom prst="rect">
            <a:avLst/>
          </a:prstGeom>
        </p:spPr>
        <p:txBody>
          <a:bodyPr lIns="0" rIns="0" tIns="0" bIns="0">
            <a:normAutofit/>
          </a:bodyPr>
          <a:p>
            <a:endParaRPr b="0" lang="en-US" sz="2800" spc="-1" strike="noStrike">
              <a:solidFill>
                <a:srgbClr val="000000"/>
              </a:solidFill>
              <a:latin typeface="Calibri"/>
            </a:endParaRPr>
          </a:p>
        </p:txBody>
      </p:sp>
      <p:sp>
        <p:nvSpPr>
          <p:cNvPr id="139" name="PlaceHolder 3"/>
          <p:cNvSpPr>
            <a:spLocks noGrp="1"/>
          </p:cNvSpPr>
          <p:nvPr>
            <p:ph type="body"/>
          </p:nvPr>
        </p:nvSpPr>
        <p:spPr>
          <a:xfrm>
            <a:off x="4669920" y="1825560"/>
            <a:ext cx="3848400" cy="4350960"/>
          </a:xfrm>
          <a:prstGeom prst="rect">
            <a:avLst/>
          </a:prstGeom>
        </p:spPr>
        <p:txBody>
          <a:bodyPr lIns="0" rIns="0" tIns="0" bIns="0">
            <a:normAutofit/>
          </a:bodyPr>
          <a:p>
            <a:endParaRPr b="0" lang="en-US" sz="2800" spc="-1" strike="noStrike">
              <a:solidFill>
                <a:srgbClr val="000000"/>
              </a:solidFill>
              <a:latin typeface="Calibri"/>
            </a:endParaRPr>
          </a:p>
        </p:txBody>
      </p:sp>
      <p:sp>
        <p:nvSpPr>
          <p:cNvPr id="140" name="PlaceHolder 4"/>
          <p:cNvSpPr>
            <a:spLocks noGrp="1"/>
          </p:cNvSpPr>
          <p:nvPr>
            <p:ph type="body"/>
          </p:nvPr>
        </p:nvSpPr>
        <p:spPr>
          <a:xfrm>
            <a:off x="628560" y="4098240"/>
            <a:ext cx="3848400" cy="207504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41" name="PlaceHolder 1"/>
          <p:cNvSpPr>
            <a:spLocks noGrp="1"/>
          </p:cNvSpPr>
          <p:nvPr>
            <p:ph type="title"/>
          </p:nvPr>
        </p:nvSpPr>
        <p:spPr>
          <a:xfrm>
            <a:off x="628560" y="365040"/>
            <a:ext cx="7886520" cy="1325160"/>
          </a:xfrm>
          <a:prstGeom prst="rect">
            <a:avLst/>
          </a:prstGeom>
        </p:spPr>
        <p:txBody>
          <a:bodyPr lIns="0" rIns="0" tIns="0" bIns="0" anchor="ctr">
            <a:noAutofit/>
          </a:bodyPr>
          <a:p>
            <a:endParaRPr b="0" lang="en-US" sz="1800" spc="-1" strike="noStrike">
              <a:solidFill>
                <a:srgbClr val="000000"/>
              </a:solidFill>
              <a:latin typeface="Calibri"/>
            </a:endParaRPr>
          </a:p>
        </p:txBody>
      </p:sp>
      <p:sp>
        <p:nvSpPr>
          <p:cNvPr id="142" name="PlaceHolder 2"/>
          <p:cNvSpPr>
            <a:spLocks noGrp="1"/>
          </p:cNvSpPr>
          <p:nvPr>
            <p:ph type="body"/>
          </p:nvPr>
        </p:nvSpPr>
        <p:spPr>
          <a:xfrm>
            <a:off x="628560" y="1825560"/>
            <a:ext cx="3848400" cy="4350960"/>
          </a:xfrm>
          <a:prstGeom prst="rect">
            <a:avLst/>
          </a:prstGeom>
        </p:spPr>
        <p:txBody>
          <a:bodyPr lIns="0" rIns="0" tIns="0" bIns="0">
            <a:normAutofit/>
          </a:bodyPr>
          <a:p>
            <a:endParaRPr b="0" lang="en-US" sz="2800" spc="-1" strike="noStrike">
              <a:solidFill>
                <a:srgbClr val="000000"/>
              </a:solidFill>
              <a:latin typeface="Calibri"/>
            </a:endParaRPr>
          </a:p>
        </p:txBody>
      </p:sp>
      <p:sp>
        <p:nvSpPr>
          <p:cNvPr id="143" name="PlaceHolder 3"/>
          <p:cNvSpPr>
            <a:spLocks noGrp="1"/>
          </p:cNvSpPr>
          <p:nvPr>
            <p:ph type="body"/>
          </p:nvPr>
        </p:nvSpPr>
        <p:spPr>
          <a:xfrm>
            <a:off x="4669920" y="1825560"/>
            <a:ext cx="3848400" cy="2075040"/>
          </a:xfrm>
          <a:prstGeom prst="rect">
            <a:avLst/>
          </a:prstGeom>
        </p:spPr>
        <p:txBody>
          <a:bodyPr lIns="0" rIns="0" tIns="0" bIns="0">
            <a:normAutofit/>
          </a:bodyPr>
          <a:p>
            <a:endParaRPr b="0" lang="en-US" sz="2800" spc="-1" strike="noStrike">
              <a:solidFill>
                <a:srgbClr val="000000"/>
              </a:solidFill>
              <a:latin typeface="Calibri"/>
            </a:endParaRPr>
          </a:p>
        </p:txBody>
      </p:sp>
      <p:sp>
        <p:nvSpPr>
          <p:cNvPr id="144" name="PlaceHolder 4"/>
          <p:cNvSpPr>
            <a:spLocks noGrp="1"/>
          </p:cNvSpPr>
          <p:nvPr>
            <p:ph type="body"/>
          </p:nvPr>
        </p:nvSpPr>
        <p:spPr>
          <a:xfrm>
            <a:off x="4669920" y="4098240"/>
            <a:ext cx="3848400" cy="207504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45" name="PlaceHolder 1"/>
          <p:cNvSpPr>
            <a:spLocks noGrp="1"/>
          </p:cNvSpPr>
          <p:nvPr>
            <p:ph type="title"/>
          </p:nvPr>
        </p:nvSpPr>
        <p:spPr>
          <a:xfrm>
            <a:off x="628560" y="365040"/>
            <a:ext cx="7886520" cy="1325160"/>
          </a:xfrm>
          <a:prstGeom prst="rect">
            <a:avLst/>
          </a:prstGeom>
        </p:spPr>
        <p:txBody>
          <a:bodyPr lIns="0" rIns="0" tIns="0" bIns="0" anchor="ctr">
            <a:noAutofit/>
          </a:bodyPr>
          <a:p>
            <a:endParaRPr b="0" lang="en-US" sz="1800" spc="-1" strike="noStrike">
              <a:solidFill>
                <a:srgbClr val="000000"/>
              </a:solidFill>
              <a:latin typeface="Calibri"/>
            </a:endParaRPr>
          </a:p>
        </p:txBody>
      </p:sp>
      <p:sp>
        <p:nvSpPr>
          <p:cNvPr id="146" name="PlaceHolder 2"/>
          <p:cNvSpPr>
            <a:spLocks noGrp="1"/>
          </p:cNvSpPr>
          <p:nvPr>
            <p:ph type="body"/>
          </p:nvPr>
        </p:nvSpPr>
        <p:spPr>
          <a:xfrm>
            <a:off x="628560" y="1825560"/>
            <a:ext cx="3848400" cy="2075040"/>
          </a:xfrm>
          <a:prstGeom prst="rect">
            <a:avLst/>
          </a:prstGeom>
        </p:spPr>
        <p:txBody>
          <a:bodyPr lIns="0" rIns="0" tIns="0" bIns="0">
            <a:normAutofit/>
          </a:bodyPr>
          <a:p>
            <a:endParaRPr b="0" lang="en-US" sz="2800" spc="-1" strike="noStrike">
              <a:solidFill>
                <a:srgbClr val="000000"/>
              </a:solidFill>
              <a:latin typeface="Calibri"/>
            </a:endParaRPr>
          </a:p>
        </p:txBody>
      </p:sp>
      <p:sp>
        <p:nvSpPr>
          <p:cNvPr id="147" name="PlaceHolder 3"/>
          <p:cNvSpPr>
            <a:spLocks noGrp="1"/>
          </p:cNvSpPr>
          <p:nvPr>
            <p:ph type="body"/>
          </p:nvPr>
        </p:nvSpPr>
        <p:spPr>
          <a:xfrm>
            <a:off x="4669920" y="1825560"/>
            <a:ext cx="3848400" cy="2075040"/>
          </a:xfrm>
          <a:prstGeom prst="rect">
            <a:avLst/>
          </a:prstGeom>
        </p:spPr>
        <p:txBody>
          <a:bodyPr lIns="0" rIns="0" tIns="0" bIns="0">
            <a:normAutofit/>
          </a:bodyPr>
          <a:p>
            <a:endParaRPr b="0" lang="en-US" sz="2800" spc="-1" strike="noStrike">
              <a:solidFill>
                <a:srgbClr val="000000"/>
              </a:solidFill>
              <a:latin typeface="Calibri"/>
            </a:endParaRPr>
          </a:p>
        </p:txBody>
      </p:sp>
      <p:sp>
        <p:nvSpPr>
          <p:cNvPr id="148" name="PlaceHolder 4"/>
          <p:cNvSpPr>
            <a:spLocks noGrp="1"/>
          </p:cNvSpPr>
          <p:nvPr>
            <p:ph type="body"/>
          </p:nvPr>
        </p:nvSpPr>
        <p:spPr>
          <a:xfrm>
            <a:off x="628560" y="4098240"/>
            <a:ext cx="7886520" cy="207504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49" name="PlaceHolder 1"/>
          <p:cNvSpPr>
            <a:spLocks noGrp="1"/>
          </p:cNvSpPr>
          <p:nvPr>
            <p:ph type="title"/>
          </p:nvPr>
        </p:nvSpPr>
        <p:spPr>
          <a:xfrm>
            <a:off x="628560" y="365040"/>
            <a:ext cx="7886520" cy="1325160"/>
          </a:xfrm>
          <a:prstGeom prst="rect">
            <a:avLst/>
          </a:prstGeom>
        </p:spPr>
        <p:txBody>
          <a:bodyPr lIns="0" rIns="0" tIns="0" bIns="0" anchor="ctr">
            <a:noAutofit/>
          </a:bodyPr>
          <a:p>
            <a:endParaRPr b="0" lang="en-US" sz="1800" spc="-1" strike="noStrike">
              <a:solidFill>
                <a:srgbClr val="000000"/>
              </a:solidFill>
              <a:latin typeface="Calibri"/>
            </a:endParaRPr>
          </a:p>
        </p:txBody>
      </p:sp>
      <p:sp>
        <p:nvSpPr>
          <p:cNvPr id="150" name="PlaceHolder 2"/>
          <p:cNvSpPr>
            <a:spLocks noGrp="1"/>
          </p:cNvSpPr>
          <p:nvPr>
            <p:ph type="body"/>
          </p:nvPr>
        </p:nvSpPr>
        <p:spPr>
          <a:xfrm>
            <a:off x="628560" y="1825560"/>
            <a:ext cx="7886520" cy="2075040"/>
          </a:xfrm>
          <a:prstGeom prst="rect">
            <a:avLst/>
          </a:prstGeom>
        </p:spPr>
        <p:txBody>
          <a:bodyPr lIns="0" rIns="0" tIns="0" bIns="0">
            <a:normAutofit/>
          </a:bodyPr>
          <a:p>
            <a:endParaRPr b="0" lang="en-US" sz="2800" spc="-1" strike="noStrike">
              <a:solidFill>
                <a:srgbClr val="000000"/>
              </a:solidFill>
              <a:latin typeface="Calibri"/>
            </a:endParaRPr>
          </a:p>
        </p:txBody>
      </p:sp>
      <p:sp>
        <p:nvSpPr>
          <p:cNvPr id="151" name="PlaceHolder 3"/>
          <p:cNvSpPr>
            <a:spLocks noGrp="1"/>
          </p:cNvSpPr>
          <p:nvPr>
            <p:ph type="body"/>
          </p:nvPr>
        </p:nvSpPr>
        <p:spPr>
          <a:xfrm>
            <a:off x="628560" y="4098240"/>
            <a:ext cx="7886520" cy="207504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52" name="PlaceHolder 1"/>
          <p:cNvSpPr>
            <a:spLocks noGrp="1"/>
          </p:cNvSpPr>
          <p:nvPr>
            <p:ph type="title"/>
          </p:nvPr>
        </p:nvSpPr>
        <p:spPr>
          <a:xfrm>
            <a:off x="628560" y="365040"/>
            <a:ext cx="7886520" cy="1325160"/>
          </a:xfrm>
          <a:prstGeom prst="rect">
            <a:avLst/>
          </a:prstGeom>
        </p:spPr>
        <p:txBody>
          <a:bodyPr lIns="0" rIns="0" tIns="0" bIns="0" anchor="ctr">
            <a:noAutofit/>
          </a:bodyPr>
          <a:p>
            <a:endParaRPr b="0" lang="en-US" sz="1800" spc="-1" strike="noStrike">
              <a:solidFill>
                <a:srgbClr val="000000"/>
              </a:solidFill>
              <a:latin typeface="Calibri"/>
            </a:endParaRPr>
          </a:p>
        </p:txBody>
      </p:sp>
      <p:sp>
        <p:nvSpPr>
          <p:cNvPr id="153" name="PlaceHolder 2"/>
          <p:cNvSpPr>
            <a:spLocks noGrp="1"/>
          </p:cNvSpPr>
          <p:nvPr>
            <p:ph type="body"/>
          </p:nvPr>
        </p:nvSpPr>
        <p:spPr>
          <a:xfrm>
            <a:off x="628560" y="1825560"/>
            <a:ext cx="3848400" cy="2075040"/>
          </a:xfrm>
          <a:prstGeom prst="rect">
            <a:avLst/>
          </a:prstGeom>
        </p:spPr>
        <p:txBody>
          <a:bodyPr lIns="0" rIns="0" tIns="0" bIns="0">
            <a:normAutofit/>
          </a:bodyPr>
          <a:p>
            <a:endParaRPr b="0" lang="en-US" sz="2800" spc="-1" strike="noStrike">
              <a:solidFill>
                <a:srgbClr val="000000"/>
              </a:solidFill>
              <a:latin typeface="Calibri"/>
            </a:endParaRPr>
          </a:p>
        </p:txBody>
      </p:sp>
      <p:sp>
        <p:nvSpPr>
          <p:cNvPr id="154" name="PlaceHolder 3"/>
          <p:cNvSpPr>
            <a:spLocks noGrp="1"/>
          </p:cNvSpPr>
          <p:nvPr>
            <p:ph type="body"/>
          </p:nvPr>
        </p:nvSpPr>
        <p:spPr>
          <a:xfrm>
            <a:off x="4669920" y="1825560"/>
            <a:ext cx="3848400" cy="2075040"/>
          </a:xfrm>
          <a:prstGeom prst="rect">
            <a:avLst/>
          </a:prstGeom>
        </p:spPr>
        <p:txBody>
          <a:bodyPr lIns="0" rIns="0" tIns="0" bIns="0">
            <a:normAutofit/>
          </a:bodyPr>
          <a:p>
            <a:endParaRPr b="0" lang="en-US" sz="2800" spc="-1" strike="noStrike">
              <a:solidFill>
                <a:srgbClr val="000000"/>
              </a:solidFill>
              <a:latin typeface="Calibri"/>
            </a:endParaRPr>
          </a:p>
        </p:txBody>
      </p:sp>
      <p:sp>
        <p:nvSpPr>
          <p:cNvPr id="155" name="PlaceHolder 4"/>
          <p:cNvSpPr>
            <a:spLocks noGrp="1"/>
          </p:cNvSpPr>
          <p:nvPr>
            <p:ph type="body"/>
          </p:nvPr>
        </p:nvSpPr>
        <p:spPr>
          <a:xfrm>
            <a:off x="628560" y="4098240"/>
            <a:ext cx="3848400" cy="2075040"/>
          </a:xfrm>
          <a:prstGeom prst="rect">
            <a:avLst/>
          </a:prstGeom>
        </p:spPr>
        <p:txBody>
          <a:bodyPr lIns="0" rIns="0" tIns="0" bIns="0">
            <a:normAutofit/>
          </a:bodyPr>
          <a:p>
            <a:endParaRPr b="0" lang="en-US" sz="2800" spc="-1" strike="noStrike">
              <a:solidFill>
                <a:srgbClr val="000000"/>
              </a:solidFill>
              <a:latin typeface="Calibri"/>
            </a:endParaRPr>
          </a:p>
        </p:txBody>
      </p:sp>
      <p:sp>
        <p:nvSpPr>
          <p:cNvPr id="156" name="PlaceHolder 5"/>
          <p:cNvSpPr>
            <a:spLocks noGrp="1"/>
          </p:cNvSpPr>
          <p:nvPr>
            <p:ph type="body"/>
          </p:nvPr>
        </p:nvSpPr>
        <p:spPr>
          <a:xfrm>
            <a:off x="4669920" y="4098240"/>
            <a:ext cx="3848400" cy="207504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57" name="PlaceHolder 1"/>
          <p:cNvSpPr>
            <a:spLocks noGrp="1"/>
          </p:cNvSpPr>
          <p:nvPr>
            <p:ph type="title"/>
          </p:nvPr>
        </p:nvSpPr>
        <p:spPr>
          <a:xfrm>
            <a:off x="628560" y="365040"/>
            <a:ext cx="7886520" cy="1325160"/>
          </a:xfrm>
          <a:prstGeom prst="rect">
            <a:avLst/>
          </a:prstGeom>
        </p:spPr>
        <p:txBody>
          <a:bodyPr lIns="0" rIns="0" tIns="0" bIns="0" anchor="ctr">
            <a:noAutofit/>
          </a:bodyPr>
          <a:p>
            <a:endParaRPr b="0" lang="en-US" sz="1800" spc="-1" strike="noStrike">
              <a:solidFill>
                <a:srgbClr val="000000"/>
              </a:solidFill>
              <a:latin typeface="Calibri"/>
            </a:endParaRPr>
          </a:p>
        </p:txBody>
      </p:sp>
      <p:sp>
        <p:nvSpPr>
          <p:cNvPr id="158" name="PlaceHolder 2"/>
          <p:cNvSpPr>
            <a:spLocks noGrp="1"/>
          </p:cNvSpPr>
          <p:nvPr>
            <p:ph type="body"/>
          </p:nvPr>
        </p:nvSpPr>
        <p:spPr>
          <a:xfrm>
            <a:off x="628560" y="1825560"/>
            <a:ext cx="2539080" cy="2075040"/>
          </a:xfrm>
          <a:prstGeom prst="rect">
            <a:avLst/>
          </a:prstGeom>
        </p:spPr>
        <p:txBody>
          <a:bodyPr lIns="0" rIns="0" tIns="0" bIns="0">
            <a:normAutofit/>
          </a:bodyPr>
          <a:p>
            <a:endParaRPr b="0" lang="en-US" sz="2800" spc="-1" strike="noStrike">
              <a:solidFill>
                <a:srgbClr val="000000"/>
              </a:solidFill>
              <a:latin typeface="Calibri"/>
            </a:endParaRPr>
          </a:p>
        </p:txBody>
      </p:sp>
      <p:sp>
        <p:nvSpPr>
          <p:cNvPr id="159" name="PlaceHolder 3"/>
          <p:cNvSpPr>
            <a:spLocks noGrp="1"/>
          </p:cNvSpPr>
          <p:nvPr>
            <p:ph type="body"/>
          </p:nvPr>
        </p:nvSpPr>
        <p:spPr>
          <a:xfrm>
            <a:off x="3295080" y="1825560"/>
            <a:ext cx="2539080" cy="2075040"/>
          </a:xfrm>
          <a:prstGeom prst="rect">
            <a:avLst/>
          </a:prstGeom>
        </p:spPr>
        <p:txBody>
          <a:bodyPr lIns="0" rIns="0" tIns="0" bIns="0">
            <a:normAutofit/>
          </a:bodyPr>
          <a:p>
            <a:endParaRPr b="0" lang="en-US" sz="2800" spc="-1" strike="noStrike">
              <a:solidFill>
                <a:srgbClr val="000000"/>
              </a:solidFill>
              <a:latin typeface="Calibri"/>
            </a:endParaRPr>
          </a:p>
        </p:txBody>
      </p:sp>
      <p:sp>
        <p:nvSpPr>
          <p:cNvPr id="160" name="PlaceHolder 4"/>
          <p:cNvSpPr>
            <a:spLocks noGrp="1"/>
          </p:cNvSpPr>
          <p:nvPr>
            <p:ph type="body"/>
          </p:nvPr>
        </p:nvSpPr>
        <p:spPr>
          <a:xfrm>
            <a:off x="5961240" y="1825560"/>
            <a:ext cx="2539080" cy="2075040"/>
          </a:xfrm>
          <a:prstGeom prst="rect">
            <a:avLst/>
          </a:prstGeom>
        </p:spPr>
        <p:txBody>
          <a:bodyPr lIns="0" rIns="0" tIns="0" bIns="0">
            <a:normAutofit/>
          </a:bodyPr>
          <a:p>
            <a:endParaRPr b="0" lang="en-US" sz="2800" spc="-1" strike="noStrike">
              <a:solidFill>
                <a:srgbClr val="000000"/>
              </a:solidFill>
              <a:latin typeface="Calibri"/>
            </a:endParaRPr>
          </a:p>
        </p:txBody>
      </p:sp>
      <p:sp>
        <p:nvSpPr>
          <p:cNvPr id="161" name="PlaceHolder 5"/>
          <p:cNvSpPr>
            <a:spLocks noGrp="1"/>
          </p:cNvSpPr>
          <p:nvPr>
            <p:ph type="body"/>
          </p:nvPr>
        </p:nvSpPr>
        <p:spPr>
          <a:xfrm>
            <a:off x="628560" y="4098240"/>
            <a:ext cx="2539080" cy="2075040"/>
          </a:xfrm>
          <a:prstGeom prst="rect">
            <a:avLst/>
          </a:prstGeom>
        </p:spPr>
        <p:txBody>
          <a:bodyPr lIns="0" rIns="0" tIns="0" bIns="0">
            <a:normAutofit/>
          </a:bodyPr>
          <a:p>
            <a:endParaRPr b="0" lang="en-US" sz="2800" spc="-1" strike="noStrike">
              <a:solidFill>
                <a:srgbClr val="000000"/>
              </a:solidFill>
              <a:latin typeface="Calibri"/>
            </a:endParaRPr>
          </a:p>
        </p:txBody>
      </p:sp>
      <p:sp>
        <p:nvSpPr>
          <p:cNvPr id="162" name="PlaceHolder 6"/>
          <p:cNvSpPr>
            <a:spLocks noGrp="1"/>
          </p:cNvSpPr>
          <p:nvPr>
            <p:ph type="body"/>
          </p:nvPr>
        </p:nvSpPr>
        <p:spPr>
          <a:xfrm>
            <a:off x="3295080" y="4098240"/>
            <a:ext cx="2539080" cy="2075040"/>
          </a:xfrm>
          <a:prstGeom prst="rect">
            <a:avLst/>
          </a:prstGeom>
        </p:spPr>
        <p:txBody>
          <a:bodyPr lIns="0" rIns="0" tIns="0" bIns="0">
            <a:normAutofit/>
          </a:bodyPr>
          <a:p>
            <a:endParaRPr b="0" lang="en-US" sz="2800" spc="-1" strike="noStrike">
              <a:solidFill>
                <a:srgbClr val="000000"/>
              </a:solidFill>
              <a:latin typeface="Calibri"/>
            </a:endParaRPr>
          </a:p>
        </p:txBody>
      </p:sp>
      <p:sp>
        <p:nvSpPr>
          <p:cNvPr id="163" name="PlaceHolder 7"/>
          <p:cNvSpPr>
            <a:spLocks noGrp="1"/>
          </p:cNvSpPr>
          <p:nvPr>
            <p:ph type="body"/>
          </p:nvPr>
        </p:nvSpPr>
        <p:spPr>
          <a:xfrm>
            <a:off x="5961240" y="4098240"/>
            <a:ext cx="2539080" cy="207504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628560" y="365040"/>
            <a:ext cx="7886520" cy="1325160"/>
          </a:xfrm>
          <a:prstGeom prst="rect">
            <a:avLst/>
          </a:prstGeom>
        </p:spPr>
        <p:txBody>
          <a:bodyPr lIns="0" rIns="0" tIns="0" bIns="0" anchor="ctr">
            <a:noAutofit/>
          </a:bodyPr>
          <a:p>
            <a:endParaRPr b="0" lang="en-US" sz="1800" spc="-1" strike="noStrike">
              <a:solidFill>
                <a:srgbClr val="000000"/>
              </a:solidFill>
              <a:latin typeface="Calibri"/>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628560" y="365040"/>
            <a:ext cx="7886520" cy="614412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628560" y="365040"/>
            <a:ext cx="7886520" cy="1325160"/>
          </a:xfrm>
          <a:prstGeom prst="rect">
            <a:avLst/>
          </a:prstGeom>
        </p:spPr>
        <p:txBody>
          <a:bodyPr lIns="0" rIns="0" tIns="0" bIns="0" anchor="ctr">
            <a:noAutofit/>
          </a:bodyPr>
          <a:p>
            <a:endParaRPr b="0" lang="en-US" sz="1800" spc="-1" strike="noStrike">
              <a:solidFill>
                <a:srgbClr val="000000"/>
              </a:solidFill>
              <a:latin typeface="Calibri"/>
            </a:endParaRPr>
          </a:p>
        </p:txBody>
      </p:sp>
      <p:sp>
        <p:nvSpPr>
          <p:cNvPr id="15" name="PlaceHolder 2"/>
          <p:cNvSpPr>
            <a:spLocks noGrp="1"/>
          </p:cNvSpPr>
          <p:nvPr>
            <p:ph type="body"/>
          </p:nvPr>
        </p:nvSpPr>
        <p:spPr>
          <a:xfrm>
            <a:off x="628560" y="1825560"/>
            <a:ext cx="3848400" cy="2075040"/>
          </a:xfrm>
          <a:prstGeom prst="rect">
            <a:avLst/>
          </a:prstGeom>
        </p:spPr>
        <p:txBody>
          <a:bodyPr lIns="0" rIns="0" tIns="0" bIns="0">
            <a:normAutofit/>
          </a:bodyPr>
          <a:p>
            <a:endParaRPr b="0" lang="en-US" sz="2800" spc="-1" strike="noStrike">
              <a:solidFill>
                <a:srgbClr val="000000"/>
              </a:solidFill>
              <a:latin typeface="Calibri"/>
            </a:endParaRPr>
          </a:p>
        </p:txBody>
      </p:sp>
      <p:sp>
        <p:nvSpPr>
          <p:cNvPr id="16" name="PlaceHolder 3"/>
          <p:cNvSpPr>
            <a:spLocks noGrp="1"/>
          </p:cNvSpPr>
          <p:nvPr>
            <p:ph type="body"/>
          </p:nvPr>
        </p:nvSpPr>
        <p:spPr>
          <a:xfrm>
            <a:off x="4669920" y="1825560"/>
            <a:ext cx="3848400" cy="4350960"/>
          </a:xfrm>
          <a:prstGeom prst="rect">
            <a:avLst/>
          </a:prstGeom>
        </p:spPr>
        <p:txBody>
          <a:bodyPr lIns="0" rIns="0" tIns="0" bIns="0">
            <a:normAutofit/>
          </a:bodyPr>
          <a:p>
            <a:endParaRPr b="0" lang="en-US" sz="2800" spc="-1" strike="noStrike">
              <a:solidFill>
                <a:srgbClr val="000000"/>
              </a:solidFill>
              <a:latin typeface="Calibri"/>
            </a:endParaRPr>
          </a:p>
        </p:txBody>
      </p:sp>
      <p:sp>
        <p:nvSpPr>
          <p:cNvPr id="17" name="PlaceHolder 4"/>
          <p:cNvSpPr>
            <a:spLocks noGrp="1"/>
          </p:cNvSpPr>
          <p:nvPr>
            <p:ph type="body"/>
          </p:nvPr>
        </p:nvSpPr>
        <p:spPr>
          <a:xfrm>
            <a:off x="628560" y="4098240"/>
            <a:ext cx="3848400" cy="207504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628560" y="365040"/>
            <a:ext cx="7886520" cy="1325160"/>
          </a:xfrm>
          <a:prstGeom prst="rect">
            <a:avLst/>
          </a:prstGeom>
        </p:spPr>
        <p:txBody>
          <a:bodyPr lIns="0" rIns="0" tIns="0" bIns="0" anchor="ctr">
            <a:noAutofit/>
          </a:bodyPr>
          <a:p>
            <a:endParaRPr b="0" lang="en-US" sz="1800" spc="-1" strike="noStrike">
              <a:solidFill>
                <a:srgbClr val="000000"/>
              </a:solidFill>
              <a:latin typeface="Calibri"/>
            </a:endParaRPr>
          </a:p>
        </p:txBody>
      </p:sp>
      <p:sp>
        <p:nvSpPr>
          <p:cNvPr id="19" name="PlaceHolder 2"/>
          <p:cNvSpPr>
            <a:spLocks noGrp="1"/>
          </p:cNvSpPr>
          <p:nvPr>
            <p:ph type="body"/>
          </p:nvPr>
        </p:nvSpPr>
        <p:spPr>
          <a:xfrm>
            <a:off x="628560" y="1825560"/>
            <a:ext cx="3848400" cy="4350960"/>
          </a:xfrm>
          <a:prstGeom prst="rect">
            <a:avLst/>
          </a:prstGeom>
        </p:spPr>
        <p:txBody>
          <a:bodyPr lIns="0" rIns="0" tIns="0" bIns="0">
            <a:normAutofit/>
          </a:bodyPr>
          <a:p>
            <a:endParaRPr b="0" lang="en-US" sz="2800" spc="-1" strike="noStrike">
              <a:solidFill>
                <a:srgbClr val="000000"/>
              </a:solidFill>
              <a:latin typeface="Calibri"/>
            </a:endParaRPr>
          </a:p>
        </p:txBody>
      </p:sp>
      <p:sp>
        <p:nvSpPr>
          <p:cNvPr id="20" name="PlaceHolder 3"/>
          <p:cNvSpPr>
            <a:spLocks noGrp="1"/>
          </p:cNvSpPr>
          <p:nvPr>
            <p:ph type="body"/>
          </p:nvPr>
        </p:nvSpPr>
        <p:spPr>
          <a:xfrm>
            <a:off x="4669920" y="1825560"/>
            <a:ext cx="3848400" cy="2075040"/>
          </a:xfrm>
          <a:prstGeom prst="rect">
            <a:avLst/>
          </a:prstGeom>
        </p:spPr>
        <p:txBody>
          <a:bodyPr lIns="0" rIns="0" tIns="0" bIns="0">
            <a:normAutofit/>
          </a:bodyPr>
          <a:p>
            <a:endParaRPr b="0" lang="en-US" sz="2800" spc="-1" strike="noStrike">
              <a:solidFill>
                <a:srgbClr val="000000"/>
              </a:solidFill>
              <a:latin typeface="Calibri"/>
            </a:endParaRPr>
          </a:p>
        </p:txBody>
      </p:sp>
      <p:sp>
        <p:nvSpPr>
          <p:cNvPr id="21" name="PlaceHolder 4"/>
          <p:cNvSpPr>
            <a:spLocks noGrp="1"/>
          </p:cNvSpPr>
          <p:nvPr>
            <p:ph type="body"/>
          </p:nvPr>
        </p:nvSpPr>
        <p:spPr>
          <a:xfrm>
            <a:off x="4669920" y="4098240"/>
            <a:ext cx="3848400" cy="207504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628560" y="365040"/>
            <a:ext cx="7886520" cy="1325160"/>
          </a:xfrm>
          <a:prstGeom prst="rect">
            <a:avLst/>
          </a:prstGeom>
        </p:spPr>
        <p:txBody>
          <a:bodyPr lIns="0" rIns="0" tIns="0" bIns="0" anchor="ctr">
            <a:noAutofit/>
          </a:bodyPr>
          <a:p>
            <a:endParaRPr b="0" lang="en-US" sz="1800" spc="-1" strike="noStrike">
              <a:solidFill>
                <a:srgbClr val="000000"/>
              </a:solidFill>
              <a:latin typeface="Calibri"/>
            </a:endParaRPr>
          </a:p>
        </p:txBody>
      </p:sp>
      <p:sp>
        <p:nvSpPr>
          <p:cNvPr id="23" name="PlaceHolder 2"/>
          <p:cNvSpPr>
            <a:spLocks noGrp="1"/>
          </p:cNvSpPr>
          <p:nvPr>
            <p:ph type="body"/>
          </p:nvPr>
        </p:nvSpPr>
        <p:spPr>
          <a:xfrm>
            <a:off x="628560" y="1825560"/>
            <a:ext cx="3848400" cy="2075040"/>
          </a:xfrm>
          <a:prstGeom prst="rect">
            <a:avLst/>
          </a:prstGeom>
        </p:spPr>
        <p:txBody>
          <a:bodyPr lIns="0" rIns="0" tIns="0" bIns="0">
            <a:normAutofit/>
          </a:bodyPr>
          <a:p>
            <a:endParaRPr b="0" lang="en-US" sz="2800" spc="-1" strike="noStrike">
              <a:solidFill>
                <a:srgbClr val="000000"/>
              </a:solidFill>
              <a:latin typeface="Calibri"/>
            </a:endParaRPr>
          </a:p>
        </p:txBody>
      </p:sp>
      <p:sp>
        <p:nvSpPr>
          <p:cNvPr id="24" name="PlaceHolder 3"/>
          <p:cNvSpPr>
            <a:spLocks noGrp="1"/>
          </p:cNvSpPr>
          <p:nvPr>
            <p:ph type="body"/>
          </p:nvPr>
        </p:nvSpPr>
        <p:spPr>
          <a:xfrm>
            <a:off x="4669920" y="1825560"/>
            <a:ext cx="3848400" cy="2075040"/>
          </a:xfrm>
          <a:prstGeom prst="rect">
            <a:avLst/>
          </a:prstGeom>
        </p:spPr>
        <p:txBody>
          <a:bodyPr lIns="0" rIns="0" tIns="0" bIns="0">
            <a:normAutofit/>
          </a:bodyPr>
          <a:p>
            <a:endParaRPr b="0" lang="en-US" sz="2800" spc="-1" strike="noStrike">
              <a:solidFill>
                <a:srgbClr val="000000"/>
              </a:solidFill>
              <a:latin typeface="Calibri"/>
            </a:endParaRPr>
          </a:p>
        </p:txBody>
      </p:sp>
      <p:sp>
        <p:nvSpPr>
          <p:cNvPr id="25" name="PlaceHolder 4"/>
          <p:cNvSpPr>
            <a:spLocks noGrp="1"/>
          </p:cNvSpPr>
          <p:nvPr>
            <p:ph type="body"/>
          </p:nvPr>
        </p:nvSpPr>
        <p:spPr>
          <a:xfrm>
            <a:off x="628560" y="4098240"/>
            <a:ext cx="7886520" cy="207504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 Id="rId11" Type="http://schemas.openxmlformats.org/officeDocument/2006/relationships/slideLayout" Target="../slideLayouts/slideLayout34.xml"/><Relationship Id="rId12" Type="http://schemas.openxmlformats.org/officeDocument/2006/relationships/slideLayout" Target="../slideLayouts/slideLayout35.xml"/><Relationship Id="rId13"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slideLayout" Target="../slideLayouts/slideLayout37.xml"/><Relationship Id="rId3" Type="http://schemas.openxmlformats.org/officeDocument/2006/relationships/slideLayout" Target="../slideLayouts/slideLayout38.xml"/><Relationship Id="rId4" Type="http://schemas.openxmlformats.org/officeDocument/2006/relationships/slideLayout" Target="../slideLayouts/slideLayout39.xml"/><Relationship Id="rId5" Type="http://schemas.openxmlformats.org/officeDocument/2006/relationships/slideLayout" Target="../slideLayouts/slideLayout40.xml"/><Relationship Id="rId6" Type="http://schemas.openxmlformats.org/officeDocument/2006/relationships/slideLayout" Target="../slideLayouts/slideLayout41.xml"/><Relationship Id="rId7" Type="http://schemas.openxmlformats.org/officeDocument/2006/relationships/slideLayout" Target="../slideLayouts/slideLayout42.xml"/><Relationship Id="rId8" Type="http://schemas.openxmlformats.org/officeDocument/2006/relationships/slideLayout" Target="../slideLayouts/slideLayout43.xml"/><Relationship Id="rId9" Type="http://schemas.openxmlformats.org/officeDocument/2006/relationships/slideLayout" Target="../slideLayouts/slideLayout44.xml"/><Relationship Id="rId10" Type="http://schemas.openxmlformats.org/officeDocument/2006/relationships/slideLayout" Target="../slideLayouts/slideLayout45.xml"/><Relationship Id="rId11" Type="http://schemas.openxmlformats.org/officeDocument/2006/relationships/slideLayout" Target="../slideLayouts/slideLayout46.xml"/><Relationship Id="rId12" Type="http://schemas.openxmlformats.org/officeDocument/2006/relationships/slideLayout" Target="../slideLayouts/slideLayout47.xml"/><Relationship Id="rId13" Type="http://schemas.openxmlformats.org/officeDocument/2006/relationships/slideLayout" Target="../slideLayouts/slideLayout48.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685800" y="1122480"/>
            <a:ext cx="7772040" cy="2387160"/>
          </a:xfrm>
          <a:prstGeom prst="rect">
            <a:avLst/>
          </a:prstGeom>
        </p:spPr>
        <p:txBody>
          <a:bodyPr anchor="b">
            <a:noAutofit/>
          </a:bodyPr>
          <a:p>
            <a:pPr algn="ctr">
              <a:lnSpc>
                <a:spcPct val="90000"/>
              </a:lnSpc>
            </a:pPr>
            <a:r>
              <a:rPr b="0" lang="en-US" sz="6000" spc="-1" strike="noStrike">
                <a:solidFill>
                  <a:srgbClr val="000000"/>
                </a:solidFill>
                <a:latin typeface="Calibri Light"/>
              </a:rPr>
              <a:t>Click to edit Master title style</a:t>
            </a:r>
            <a:endParaRPr b="0" lang="en-US" sz="6000" spc="-1" strike="noStrike">
              <a:solidFill>
                <a:srgbClr val="000000"/>
              </a:solidFill>
              <a:latin typeface="Calibri"/>
            </a:endParaRPr>
          </a:p>
        </p:txBody>
      </p:sp>
      <p:sp>
        <p:nvSpPr>
          <p:cNvPr id="1" name="PlaceHolder 2"/>
          <p:cNvSpPr>
            <a:spLocks noGrp="1"/>
          </p:cNvSpPr>
          <p:nvPr>
            <p:ph type="dt"/>
          </p:nvPr>
        </p:nvSpPr>
        <p:spPr>
          <a:xfrm>
            <a:off x="628560" y="6356520"/>
            <a:ext cx="2057040" cy="364680"/>
          </a:xfrm>
          <a:prstGeom prst="rect">
            <a:avLst/>
          </a:prstGeom>
        </p:spPr>
        <p:txBody>
          <a:bodyPr anchor="ctr">
            <a:noAutofit/>
          </a:bodyPr>
          <a:p>
            <a:pPr>
              <a:lnSpc>
                <a:spcPct val="100000"/>
              </a:lnSpc>
            </a:pPr>
            <a:fld id="{31C03CF1-3C33-4CB5-898B-992F12F0C896}" type="datetime">
              <a:rPr b="0" lang="en-GB" sz="1200" spc="-1" strike="noStrike">
                <a:solidFill>
                  <a:srgbClr val="8b8b8b"/>
                </a:solidFill>
                <a:latin typeface="Calibri"/>
              </a:rPr>
              <a:t>30/12/21</a:t>
            </a:fld>
            <a:endParaRPr b="0" lang="en-US" sz="1200" spc="-1" strike="noStrike">
              <a:latin typeface="Times New Roman"/>
            </a:endParaRPr>
          </a:p>
        </p:txBody>
      </p:sp>
      <p:sp>
        <p:nvSpPr>
          <p:cNvPr id="2" name="PlaceHolder 3"/>
          <p:cNvSpPr>
            <a:spLocks noGrp="1"/>
          </p:cNvSpPr>
          <p:nvPr>
            <p:ph type="ftr"/>
          </p:nvPr>
        </p:nvSpPr>
        <p:spPr>
          <a:xfrm>
            <a:off x="3029040" y="6356520"/>
            <a:ext cx="3085920" cy="364680"/>
          </a:xfrm>
          <a:prstGeom prst="rect">
            <a:avLst/>
          </a:prstGeom>
        </p:spPr>
        <p:txBody>
          <a:bodyPr anchor="ctr">
            <a:noAutofit/>
          </a:bodyPr>
          <a:p>
            <a:endParaRPr b="0" lang="en-US" sz="2400" spc="-1" strike="noStrike">
              <a:latin typeface="Times New Roman"/>
            </a:endParaRPr>
          </a:p>
        </p:txBody>
      </p:sp>
      <p:sp>
        <p:nvSpPr>
          <p:cNvPr id="3" name="PlaceHolder 4"/>
          <p:cNvSpPr>
            <a:spLocks noGrp="1"/>
          </p:cNvSpPr>
          <p:nvPr>
            <p:ph type="sldNum"/>
          </p:nvPr>
        </p:nvSpPr>
        <p:spPr>
          <a:xfrm>
            <a:off x="6458040" y="6356520"/>
            <a:ext cx="2057040" cy="364680"/>
          </a:xfrm>
          <a:prstGeom prst="rect">
            <a:avLst/>
          </a:prstGeom>
        </p:spPr>
        <p:txBody>
          <a:bodyPr anchor="ctr">
            <a:noAutofit/>
          </a:bodyPr>
          <a:p>
            <a:pPr algn="r">
              <a:lnSpc>
                <a:spcPct val="100000"/>
              </a:lnSpc>
            </a:pPr>
            <a:fld id="{45570E9F-D7B2-408C-B83F-DB0511826FAF}" type="slidenum">
              <a:rPr b="0" lang="en-GB" sz="1200" spc="-1" strike="noStrike">
                <a:solidFill>
                  <a:srgbClr val="8b8b8b"/>
                </a:solidFill>
                <a:latin typeface="Calibri"/>
              </a:rPr>
              <a:t>&lt;number&gt;</a:t>
            </a:fld>
            <a:endParaRPr b="0" lang="en-US" sz="1200" spc="-1" strike="noStrike">
              <a:latin typeface="Times New Roman"/>
            </a:endParaRPr>
          </a:p>
        </p:txBody>
      </p:sp>
      <p:sp>
        <p:nvSpPr>
          <p:cNvPr id="4" name="PlaceHolder 5"/>
          <p:cNvSpPr>
            <a:spLocks noGrp="1"/>
          </p:cNvSpPr>
          <p:nvPr>
            <p:ph type="body"/>
          </p:nvPr>
        </p:nvSpPr>
        <p:spPr>
          <a:xfrm>
            <a:off x="457200" y="1604520"/>
            <a:ext cx="82292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2800" spc="-1" strike="noStrike">
                <a:solidFill>
                  <a:srgbClr val="000000"/>
                </a:solidFill>
                <a:latin typeface="Calibri"/>
              </a:rPr>
              <a:t>Click to edit the outline text format</a:t>
            </a:r>
            <a:endParaRPr b="0" lang="en-US" sz="2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en-US" sz="2000" spc="-1" strike="noStrike">
                <a:solidFill>
                  <a:srgbClr val="000000"/>
                </a:solidFill>
                <a:latin typeface="Calibri"/>
              </a:rPr>
              <a:t>Second Outline Level</a:t>
            </a:r>
            <a:endParaRPr b="0" lang="en-US" sz="20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Calibri"/>
              </a:rPr>
              <a:t>Third Outline Level</a:t>
            </a:r>
            <a:endParaRPr b="0" lang="en-US"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Calibri"/>
              </a:rPr>
              <a:t>Fourth Outline Level</a:t>
            </a:r>
            <a:endParaRPr b="0" lang="en-US"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en-US" sz="2000" spc="-1" strike="noStrike">
                <a:solidFill>
                  <a:srgbClr val="000000"/>
                </a:solidFill>
                <a:latin typeface="Calibri"/>
              </a:rPr>
              <a:t>Fifth Outline Level</a:t>
            </a:r>
            <a:endParaRPr b="0" lang="en-US" sz="20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en-US" sz="2000" spc="-1" strike="noStrike">
                <a:solidFill>
                  <a:srgbClr val="000000"/>
                </a:solidFill>
                <a:latin typeface="Calibri"/>
              </a:rPr>
              <a:t>Sixth Outline Level</a:t>
            </a:r>
            <a:endParaRPr b="0" lang="en-US" sz="20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en-US" sz="2000" spc="-1" strike="noStrike">
                <a:solidFill>
                  <a:srgbClr val="000000"/>
                </a:solidFill>
                <a:latin typeface="Calibri"/>
              </a:rPr>
              <a:t>Seventh Outline Level</a:t>
            </a:r>
            <a:endParaRPr b="0" lang="en-US" sz="20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1" name="PlaceHolder 1"/>
          <p:cNvSpPr>
            <a:spLocks noGrp="1"/>
          </p:cNvSpPr>
          <p:nvPr>
            <p:ph type="title"/>
          </p:nvPr>
        </p:nvSpPr>
        <p:spPr>
          <a:xfrm>
            <a:off x="628560" y="365040"/>
            <a:ext cx="7886520" cy="1325160"/>
          </a:xfrm>
          <a:prstGeom prst="rect">
            <a:avLst/>
          </a:prstGeom>
        </p:spPr>
        <p:txBody>
          <a:bodyPr anchor="ctr">
            <a:noAutofit/>
          </a:bodyPr>
          <a:p>
            <a:pPr>
              <a:lnSpc>
                <a:spcPct val="90000"/>
              </a:lnSpc>
            </a:pPr>
            <a:r>
              <a:rPr b="0" lang="en-US" sz="4400" spc="-1" strike="noStrike">
                <a:solidFill>
                  <a:srgbClr val="000000"/>
                </a:solidFill>
                <a:latin typeface="Calibri Light"/>
              </a:rPr>
              <a:t>Click to edit Master title style</a:t>
            </a:r>
            <a:endParaRPr b="0" lang="en-US" sz="4400" spc="-1" strike="noStrike">
              <a:solidFill>
                <a:srgbClr val="000000"/>
              </a:solidFill>
              <a:latin typeface="Calibri"/>
            </a:endParaRPr>
          </a:p>
        </p:txBody>
      </p:sp>
      <p:sp>
        <p:nvSpPr>
          <p:cNvPr id="42" name="PlaceHolder 2"/>
          <p:cNvSpPr>
            <a:spLocks noGrp="1"/>
          </p:cNvSpPr>
          <p:nvPr>
            <p:ph type="body"/>
          </p:nvPr>
        </p:nvSpPr>
        <p:spPr>
          <a:xfrm>
            <a:off x="628560" y="1825560"/>
            <a:ext cx="7886520" cy="4350960"/>
          </a:xfrm>
          <a:prstGeom prst="rect">
            <a:avLst/>
          </a:prstGeom>
        </p:spPr>
        <p:txBody>
          <a:bodyPr>
            <a:noAutofit/>
          </a:bodyPr>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Click to edit Master text styles</a:t>
            </a:r>
            <a:endParaRPr b="0" lang="en-US" sz="2800" spc="-1" strike="noStrike">
              <a:solidFill>
                <a:srgbClr val="000000"/>
              </a:solidFill>
              <a:latin typeface="Calibri"/>
            </a:endParaRPr>
          </a:p>
          <a:p>
            <a:pPr lvl="1" marL="685800" indent="-228240">
              <a:lnSpc>
                <a:spcPct val="90000"/>
              </a:lnSpc>
              <a:spcBef>
                <a:spcPts val="499"/>
              </a:spcBef>
              <a:buClr>
                <a:srgbClr val="000000"/>
              </a:buClr>
              <a:buFont typeface="Arial"/>
              <a:buChar char="•"/>
            </a:pPr>
            <a:r>
              <a:rPr b="0" lang="en-US" sz="2400" spc="-1" strike="noStrike">
                <a:solidFill>
                  <a:srgbClr val="000000"/>
                </a:solidFill>
                <a:latin typeface="Calibri"/>
              </a:rPr>
              <a:t>Second level</a:t>
            </a:r>
            <a:endParaRPr b="0" lang="en-US" sz="2400" spc="-1" strike="noStrike">
              <a:solidFill>
                <a:srgbClr val="000000"/>
              </a:solidFill>
              <a:latin typeface="Calibri"/>
            </a:endParaRPr>
          </a:p>
          <a:p>
            <a:pPr lvl="2" marL="1143000" indent="-228240">
              <a:lnSpc>
                <a:spcPct val="90000"/>
              </a:lnSpc>
              <a:spcBef>
                <a:spcPts val="499"/>
              </a:spcBef>
              <a:buClr>
                <a:srgbClr val="000000"/>
              </a:buClr>
              <a:buFont typeface="Arial"/>
              <a:buChar char="•"/>
            </a:pPr>
            <a:r>
              <a:rPr b="0" lang="en-US" sz="2000" spc="-1" strike="noStrike">
                <a:solidFill>
                  <a:srgbClr val="000000"/>
                </a:solidFill>
                <a:latin typeface="Calibri"/>
              </a:rPr>
              <a:t>Third level</a:t>
            </a:r>
            <a:endParaRPr b="0" lang="en-US" sz="2000" spc="-1" strike="noStrike">
              <a:solidFill>
                <a:srgbClr val="000000"/>
              </a:solidFill>
              <a:latin typeface="Calibri"/>
            </a:endParaRPr>
          </a:p>
          <a:p>
            <a:pPr lvl="3" marL="1600200" indent="-228240">
              <a:lnSpc>
                <a:spcPct val="90000"/>
              </a:lnSpc>
              <a:spcBef>
                <a:spcPts val="499"/>
              </a:spcBef>
              <a:buClr>
                <a:srgbClr val="000000"/>
              </a:buClr>
              <a:buFont typeface="Arial"/>
              <a:buChar char="•"/>
            </a:pPr>
            <a:r>
              <a:rPr b="0" lang="en-US" sz="1800" spc="-1" strike="noStrike">
                <a:solidFill>
                  <a:srgbClr val="000000"/>
                </a:solidFill>
                <a:latin typeface="Calibri"/>
              </a:rPr>
              <a:t>Fourth level</a:t>
            </a:r>
            <a:endParaRPr b="0" lang="en-US" sz="1800" spc="-1" strike="noStrike">
              <a:solidFill>
                <a:srgbClr val="000000"/>
              </a:solidFill>
              <a:latin typeface="Calibri"/>
            </a:endParaRPr>
          </a:p>
          <a:p>
            <a:pPr lvl="4" marL="2057400" indent="-228240">
              <a:lnSpc>
                <a:spcPct val="90000"/>
              </a:lnSpc>
              <a:spcBef>
                <a:spcPts val="499"/>
              </a:spcBef>
              <a:buClr>
                <a:srgbClr val="000000"/>
              </a:buClr>
              <a:buFont typeface="Arial"/>
              <a:buChar char="•"/>
            </a:pPr>
            <a:r>
              <a:rPr b="0" lang="en-US" sz="1800" spc="-1" strike="noStrike">
                <a:solidFill>
                  <a:srgbClr val="000000"/>
                </a:solidFill>
                <a:latin typeface="Calibri"/>
              </a:rPr>
              <a:t>Fifth level</a:t>
            </a:r>
            <a:endParaRPr b="0" lang="en-US" sz="1800" spc="-1" strike="noStrike">
              <a:solidFill>
                <a:srgbClr val="000000"/>
              </a:solidFill>
              <a:latin typeface="Calibri"/>
            </a:endParaRPr>
          </a:p>
        </p:txBody>
      </p:sp>
      <p:sp>
        <p:nvSpPr>
          <p:cNvPr id="43" name="PlaceHolder 3"/>
          <p:cNvSpPr>
            <a:spLocks noGrp="1"/>
          </p:cNvSpPr>
          <p:nvPr>
            <p:ph type="dt"/>
          </p:nvPr>
        </p:nvSpPr>
        <p:spPr>
          <a:xfrm>
            <a:off x="628560" y="6356520"/>
            <a:ext cx="2057040" cy="364680"/>
          </a:xfrm>
          <a:prstGeom prst="rect">
            <a:avLst/>
          </a:prstGeom>
        </p:spPr>
        <p:txBody>
          <a:bodyPr anchor="ctr">
            <a:noAutofit/>
          </a:bodyPr>
          <a:p>
            <a:pPr>
              <a:lnSpc>
                <a:spcPct val="100000"/>
              </a:lnSpc>
            </a:pPr>
            <a:fld id="{A591DFA9-5DE2-4FEA-A755-09F11CE81917}" type="datetime">
              <a:rPr b="0" lang="en-GB" sz="1200" spc="-1" strike="noStrike">
                <a:solidFill>
                  <a:srgbClr val="8b8b8b"/>
                </a:solidFill>
                <a:latin typeface="Calibri"/>
              </a:rPr>
              <a:t>30/12/21</a:t>
            </a:fld>
            <a:endParaRPr b="0" lang="en-US" sz="1200" spc="-1" strike="noStrike">
              <a:latin typeface="Times New Roman"/>
            </a:endParaRPr>
          </a:p>
        </p:txBody>
      </p:sp>
      <p:sp>
        <p:nvSpPr>
          <p:cNvPr id="44" name="PlaceHolder 4"/>
          <p:cNvSpPr>
            <a:spLocks noGrp="1"/>
          </p:cNvSpPr>
          <p:nvPr>
            <p:ph type="ftr"/>
          </p:nvPr>
        </p:nvSpPr>
        <p:spPr>
          <a:xfrm>
            <a:off x="3029040" y="6356520"/>
            <a:ext cx="3085920" cy="364680"/>
          </a:xfrm>
          <a:prstGeom prst="rect">
            <a:avLst/>
          </a:prstGeom>
        </p:spPr>
        <p:txBody>
          <a:bodyPr anchor="ctr">
            <a:noAutofit/>
          </a:bodyPr>
          <a:p>
            <a:endParaRPr b="0" lang="en-US" sz="2400" spc="-1" strike="noStrike">
              <a:latin typeface="Times New Roman"/>
            </a:endParaRPr>
          </a:p>
        </p:txBody>
      </p:sp>
      <p:sp>
        <p:nvSpPr>
          <p:cNvPr id="45" name="PlaceHolder 5"/>
          <p:cNvSpPr>
            <a:spLocks noGrp="1"/>
          </p:cNvSpPr>
          <p:nvPr>
            <p:ph type="sldNum"/>
          </p:nvPr>
        </p:nvSpPr>
        <p:spPr>
          <a:xfrm>
            <a:off x="6458040" y="6356520"/>
            <a:ext cx="2057040" cy="364680"/>
          </a:xfrm>
          <a:prstGeom prst="rect">
            <a:avLst/>
          </a:prstGeom>
        </p:spPr>
        <p:txBody>
          <a:bodyPr anchor="ctr">
            <a:noAutofit/>
          </a:bodyPr>
          <a:p>
            <a:pPr algn="r">
              <a:lnSpc>
                <a:spcPct val="100000"/>
              </a:lnSpc>
            </a:pPr>
            <a:fld id="{2A387733-6130-4E7D-8CB6-1F990DA90CF6}" type="slidenum">
              <a:rPr b="0" lang="en-GB" sz="1200" spc="-1" strike="noStrike">
                <a:solidFill>
                  <a:srgbClr val="8b8b8b"/>
                </a:solidFill>
                <a:latin typeface="Calibri"/>
              </a:rPr>
              <a:t>&lt;number&gt;</a:t>
            </a:fld>
            <a:endParaRPr b="0" lang="en-US" sz="12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82" name="PlaceHolder 1"/>
          <p:cNvSpPr>
            <a:spLocks noGrp="1"/>
          </p:cNvSpPr>
          <p:nvPr>
            <p:ph type="title"/>
          </p:nvPr>
        </p:nvSpPr>
        <p:spPr>
          <a:xfrm>
            <a:off x="628560" y="365040"/>
            <a:ext cx="7886520" cy="1325160"/>
          </a:xfrm>
          <a:prstGeom prst="rect">
            <a:avLst/>
          </a:prstGeom>
        </p:spPr>
        <p:txBody>
          <a:bodyPr anchor="ctr">
            <a:noAutofit/>
          </a:bodyPr>
          <a:p>
            <a:pPr>
              <a:lnSpc>
                <a:spcPct val="90000"/>
              </a:lnSpc>
            </a:pPr>
            <a:r>
              <a:rPr b="0" lang="en-US" sz="4400" spc="-1" strike="noStrike">
                <a:solidFill>
                  <a:srgbClr val="000000"/>
                </a:solidFill>
                <a:latin typeface="Calibri Light"/>
              </a:rPr>
              <a:t>Click to edit Master title style</a:t>
            </a:r>
            <a:endParaRPr b="0" lang="en-US" sz="4400" spc="-1" strike="noStrike">
              <a:solidFill>
                <a:srgbClr val="000000"/>
              </a:solidFill>
              <a:latin typeface="Calibri"/>
            </a:endParaRPr>
          </a:p>
        </p:txBody>
      </p:sp>
      <p:sp>
        <p:nvSpPr>
          <p:cNvPr id="83" name="PlaceHolder 2"/>
          <p:cNvSpPr>
            <a:spLocks noGrp="1"/>
          </p:cNvSpPr>
          <p:nvPr>
            <p:ph type="dt"/>
          </p:nvPr>
        </p:nvSpPr>
        <p:spPr>
          <a:xfrm>
            <a:off x="628560" y="6356520"/>
            <a:ext cx="2057040" cy="364680"/>
          </a:xfrm>
          <a:prstGeom prst="rect">
            <a:avLst/>
          </a:prstGeom>
        </p:spPr>
        <p:txBody>
          <a:bodyPr anchor="ctr">
            <a:noAutofit/>
          </a:bodyPr>
          <a:p>
            <a:pPr>
              <a:lnSpc>
                <a:spcPct val="100000"/>
              </a:lnSpc>
            </a:pPr>
            <a:fld id="{0369B075-DFC4-4846-A3EB-8F311F895559}" type="datetime">
              <a:rPr b="0" lang="en-GB" sz="1200" spc="-1" strike="noStrike">
                <a:solidFill>
                  <a:srgbClr val="8b8b8b"/>
                </a:solidFill>
                <a:latin typeface="Calibri"/>
              </a:rPr>
              <a:t>30/12/21</a:t>
            </a:fld>
            <a:endParaRPr b="0" lang="en-US" sz="1200" spc="-1" strike="noStrike">
              <a:latin typeface="Times New Roman"/>
            </a:endParaRPr>
          </a:p>
        </p:txBody>
      </p:sp>
      <p:sp>
        <p:nvSpPr>
          <p:cNvPr id="84" name="PlaceHolder 3"/>
          <p:cNvSpPr>
            <a:spLocks noGrp="1"/>
          </p:cNvSpPr>
          <p:nvPr>
            <p:ph type="ftr"/>
          </p:nvPr>
        </p:nvSpPr>
        <p:spPr>
          <a:xfrm>
            <a:off x="3029040" y="6356520"/>
            <a:ext cx="3085920" cy="364680"/>
          </a:xfrm>
          <a:prstGeom prst="rect">
            <a:avLst/>
          </a:prstGeom>
        </p:spPr>
        <p:txBody>
          <a:bodyPr anchor="ctr">
            <a:noAutofit/>
          </a:bodyPr>
          <a:p>
            <a:endParaRPr b="0" lang="en-US" sz="2400" spc="-1" strike="noStrike">
              <a:latin typeface="Times New Roman"/>
            </a:endParaRPr>
          </a:p>
        </p:txBody>
      </p:sp>
      <p:sp>
        <p:nvSpPr>
          <p:cNvPr id="85" name="PlaceHolder 4"/>
          <p:cNvSpPr>
            <a:spLocks noGrp="1"/>
          </p:cNvSpPr>
          <p:nvPr>
            <p:ph type="sldNum"/>
          </p:nvPr>
        </p:nvSpPr>
        <p:spPr>
          <a:xfrm>
            <a:off x="6458040" y="6356520"/>
            <a:ext cx="2057040" cy="364680"/>
          </a:xfrm>
          <a:prstGeom prst="rect">
            <a:avLst/>
          </a:prstGeom>
        </p:spPr>
        <p:txBody>
          <a:bodyPr anchor="ctr">
            <a:noAutofit/>
          </a:bodyPr>
          <a:p>
            <a:pPr algn="r">
              <a:lnSpc>
                <a:spcPct val="100000"/>
              </a:lnSpc>
            </a:pPr>
            <a:fld id="{54C1AEBF-1DF2-47E4-B625-660A1E355870}" type="slidenum">
              <a:rPr b="0" lang="en-GB" sz="1200" spc="-1" strike="noStrike">
                <a:solidFill>
                  <a:srgbClr val="8b8b8b"/>
                </a:solidFill>
                <a:latin typeface="Calibri"/>
              </a:rPr>
              <a:t>&lt;number&gt;</a:t>
            </a:fld>
            <a:endParaRPr b="0" lang="en-US" sz="1200" spc="-1" strike="noStrike">
              <a:latin typeface="Times New Roman"/>
            </a:endParaRPr>
          </a:p>
        </p:txBody>
      </p:sp>
      <p:sp>
        <p:nvSpPr>
          <p:cNvPr id="86" name="PlaceHolder 5"/>
          <p:cNvSpPr>
            <a:spLocks noGrp="1"/>
          </p:cNvSpPr>
          <p:nvPr>
            <p:ph type="body"/>
          </p:nvPr>
        </p:nvSpPr>
        <p:spPr>
          <a:xfrm>
            <a:off x="457200" y="1604520"/>
            <a:ext cx="82292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2800" spc="-1" strike="noStrike">
                <a:solidFill>
                  <a:srgbClr val="000000"/>
                </a:solidFill>
                <a:latin typeface="Calibri"/>
              </a:rPr>
              <a:t>Click to edit the outline text format</a:t>
            </a:r>
            <a:endParaRPr b="0" lang="en-US" sz="2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en-US" sz="2000" spc="-1" strike="noStrike">
                <a:solidFill>
                  <a:srgbClr val="000000"/>
                </a:solidFill>
                <a:latin typeface="Calibri"/>
              </a:rPr>
              <a:t>Second Outline Level</a:t>
            </a:r>
            <a:endParaRPr b="0" lang="en-US" sz="20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Calibri"/>
              </a:rPr>
              <a:t>Third Outline Level</a:t>
            </a:r>
            <a:endParaRPr b="0" lang="en-US"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Calibri"/>
              </a:rPr>
              <a:t>Fourth Outline Level</a:t>
            </a:r>
            <a:endParaRPr b="0" lang="en-US"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en-US" sz="2000" spc="-1" strike="noStrike">
                <a:solidFill>
                  <a:srgbClr val="000000"/>
                </a:solidFill>
                <a:latin typeface="Calibri"/>
              </a:rPr>
              <a:t>Fifth Outline Level</a:t>
            </a:r>
            <a:endParaRPr b="0" lang="en-US" sz="20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en-US" sz="2000" spc="-1" strike="noStrike">
                <a:solidFill>
                  <a:srgbClr val="000000"/>
                </a:solidFill>
                <a:latin typeface="Calibri"/>
              </a:rPr>
              <a:t>Sixth Outline Level</a:t>
            </a:r>
            <a:endParaRPr b="0" lang="en-US" sz="20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en-US" sz="2000" spc="-1" strike="noStrike">
                <a:solidFill>
                  <a:srgbClr val="000000"/>
                </a:solidFill>
                <a:latin typeface="Calibri"/>
              </a:rPr>
              <a:t>Seventh Outline Level</a:t>
            </a:r>
            <a:endParaRPr b="0" lang="en-US" sz="20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23" name="PlaceHolder 1"/>
          <p:cNvSpPr>
            <a:spLocks noGrp="1"/>
          </p:cNvSpPr>
          <p:nvPr>
            <p:ph type="dt"/>
          </p:nvPr>
        </p:nvSpPr>
        <p:spPr>
          <a:xfrm>
            <a:off x="628560" y="6356520"/>
            <a:ext cx="2057040" cy="364680"/>
          </a:xfrm>
          <a:prstGeom prst="rect">
            <a:avLst/>
          </a:prstGeom>
        </p:spPr>
        <p:txBody>
          <a:bodyPr anchor="ctr">
            <a:noAutofit/>
          </a:bodyPr>
          <a:p>
            <a:pPr>
              <a:lnSpc>
                <a:spcPct val="100000"/>
              </a:lnSpc>
            </a:pPr>
            <a:fld id="{397196A9-1DF0-441A-A04D-B9DFA71C143E}" type="datetime">
              <a:rPr b="0" lang="en-GB" sz="1200" spc="-1" strike="noStrike">
                <a:solidFill>
                  <a:srgbClr val="8b8b8b"/>
                </a:solidFill>
                <a:latin typeface="Calibri"/>
              </a:rPr>
              <a:t>30/12/21</a:t>
            </a:fld>
            <a:endParaRPr b="0" lang="en-US" sz="1200" spc="-1" strike="noStrike">
              <a:latin typeface="Times New Roman"/>
            </a:endParaRPr>
          </a:p>
        </p:txBody>
      </p:sp>
      <p:sp>
        <p:nvSpPr>
          <p:cNvPr id="124" name="PlaceHolder 2"/>
          <p:cNvSpPr>
            <a:spLocks noGrp="1"/>
          </p:cNvSpPr>
          <p:nvPr>
            <p:ph type="ftr"/>
          </p:nvPr>
        </p:nvSpPr>
        <p:spPr>
          <a:xfrm>
            <a:off x="3029040" y="6356520"/>
            <a:ext cx="3085920" cy="364680"/>
          </a:xfrm>
          <a:prstGeom prst="rect">
            <a:avLst/>
          </a:prstGeom>
        </p:spPr>
        <p:txBody>
          <a:bodyPr anchor="ctr">
            <a:noAutofit/>
          </a:bodyPr>
          <a:p>
            <a:endParaRPr b="0" lang="en-US" sz="2400" spc="-1" strike="noStrike">
              <a:latin typeface="Times New Roman"/>
            </a:endParaRPr>
          </a:p>
        </p:txBody>
      </p:sp>
      <p:sp>
        <p:nvSpPr>
          <p:cNvPr id="125" name="PlaceHolder 3"/>
          <p:cNvSpPr>
            <a:spLocks noGrp="1"/>
          </p:cNvSpPr>
          <p:nvPr>
            <p:ph type="sldNum"/>
          </p:nvPr>
        </p:nvSpPr>
        <p:spPr>
          <a:xfrm>
            <a:off x="6458040" y="6356520"/>
            <a:ext cx="2057040" cy="364680"/>
          </a:xfrm>
          <a:prstGeom prst="rect">
            <a:avLst/>
          </a:prstGeom>
        </p:spPr>
        <p:txBody>
          <a:bodyPr anchor="ctr">
            <a:noAutofit/>
          </a:bodyPr>
          <a:p>
            <a:pPr algn="r">
              <a:lnSpc>
                <a:spcPct val="100000"/>
              </a:lnSpc>
            </a:pPr>
            <a:fld id="{0021A10F-A486-442E-99A3-D7057076A5A4}" type="slidenum">
              <a:rPr b="0" lang="en-GB" sz="1200" spc="-1" strike="noStrike">
                <a:solidFill>
                  <a:srgbClr val="8b8b8b"/>
                </a:solidFill>
                <a:latin typeface="Calibri"/>
              </a:rPr>
              <a:t>&lt;number&gt;</a:t>
            </a:fld>
            <a:endParaRPr b="0" lang="en-US" sz="1200" spc="-1" strike="noStrike">
              <a:latin typeface="Times New Roman"/>
            </a:endParaRPr>
          </a:p>
        </p:txBody>
      </p:sp>
      <p:sp>
        <p:nvSpPr>
          <p:cNvPr id="126" name="PlaceHolder 4"/>
          <p:cNvSpPr>
            <a:spLocks noGrp="1"/>
          </p:cNvSpPr>
          <p:nvPr>
            <p:ph type="title"/>
          </p:nvPr>
        </p:nvSpPr>
        <p:spPr>
          <a:xfrm>
            <a:off x="457200" y="273600"/>
            <a:ext cx="8229240" cy="1144800"/>
          </a:xfrm>
          <a:prstGeom prst="rect">
            <a:avLst/>
          </a:prstGeom>
        </p:spPr>
        <p:txBody>
          <a:bodyPr lIns="0" rIns="0" tIns="0" bIns="0" anchor="ctr">
            <a:noAutofit/>
          </a:bodyPr>
          <a:p>
            <a:r>
              <a:rPr b="0" lang="en-US" sz="1800" spc="-1" strike="noStrike">
                <a:solidFill>
                  <a:srgbClr val="000000"/>
                </a:solidFill>
                <a:latin typeface="Calibri"/>
              </a:rPr>
              <a:t>Click to edit the title text format</a:t>
            </a:r>
            <a:endParaRPr b="0" lang="en-US" sz="1800" spc="-1" strike="noStrike">
              <a:solidFill>
                <a:srgbClr val="000000"/>
              </a:solidFill>
              <a:latin typeface="Calibri"/>
            </a:endParaRPr>
          </a:p>
        </p:txBody>
      </p:sp>
      <p:sp>
        <p:nvSpPr>
          <p:cNvPr id="127" name="PlaceHolder 5"/>
          <p:cNvSpPr>
            <a:spLocks noGrp="1"/>
          </p:cNvSpPr>
          <p:nvPr>
            <p:ph type="body"/>
          </p:nvPr>
        </p:nvSpPr>
        <p:spPr>
          <a:xfrm>
            <a:off x="457200" y="1604520"/>
            <a:ext cx="82292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2800" spc="-1" strike="noStrike">
                <a:solidFill>
                  <a:srgbClr val="000000"/>
                </a:solidFill>
                <a:latin typeface="Calibri"/>
              </a:rPr>
              <a:t>Click to edit the outline text format</a:t>
            </a:r>
            <a:endParaRPr b="0" lang="en-US" sz="2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en-US" sz="2000" spc="-1" strike="noStrike">
                <a:solidFill>
                  <a:srgbClr val="000000"/>
                </a:solidFill>
                <a:latin typeface="Calibri"/>
              </a:rPr>
              <a:t>Second Outline Level</a:t>
            </a:r>
            <a:endParaRPr b="0" lang="en-US" sz="20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Calibri"/>
              </a:rPr>
              <a:t>Third Outline Level</a:t>
            </a:r>
            <a:endParaRPr b="0" lang="en-US"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Calibri"/>
              </a:rPr>
              <a:t>Fourth Outline Level</a:t>
            </a:r>
            <a:endParaRPr b="0" lang="en-US"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en-US" sz="2000" spc="-1" strike="noStrike">
                <a:solidFill>
                  <a:srgbClr val="000000"/>
                </a:solidFill>
                <a:latin typeface="Calibri"/>
              </a:rPr>
              <a:t>Fifth Outline Level</a:t>
            </a:r>
            <a:endParaRPr b="0" lang="en-US" sz="20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en-US" sz="2000" spc="-1" strike="noStrike">
                <a:solidFill>
                  <a:srgbClr val="000000"/>
                </a:solidFill>
                <a:latin typeface="Calibri"/>
              </a:rPr>
              <a:t>Sixth Outline Level</a:t>
            </a:r>
            <a:endParaRPr b="0" lang="en-US" sz="20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en-US" sz="2000" spc="-1" strike="noStrike">
                <a:solidFill>
                  <a:srgbClr val="000000"/>
                </a:solidFill>
                <a:latin typeface="Calibri"/>
              </a:rPr>
              <a:t>Seventh Outline Level</a:t>
            </a:r>
            <a:endParaRPr b="0" lang="en-US" sz="20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8.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13.xml"/>
</Relationships>
</file>

<file path=ppt/slides/_rels/slide19.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1.xml.rels><?xml version="1.0" encoding="UTF-8"?>
<Relationships xmlns="http://schemas.openxmlformats.org/package/2006/relationships"><Relationship Id="rId1" Type="http://schemas.openxmlformats.org/officeDocument/2006/relationships/image" Target="../media/image4.jpeg"/><Relationship Id="rId2" Type="http://schemas.openxmlformats.org/officeDocument/2006/relationships/image" Target="../media/image5.jpeg"/><Relationship Id="rId3" Type="http://schemas.openxmlformats.org/officeDocument/2006/relationships/image" Target="../media/image6.jpeg"/><Relationship Id="rId4" Type="http://schemas.openxmlformats.org/officeDocument/2006/relationships/slideLayout" Target="../slideLayouts/slideLayout37.xml"/>
</Relationships>
</file>

<file path=ppt/slides/_rels/slide22.xml.rels><?xml version="1.0" encoding="UTF-8"?>
<Relationships xmlns="http://schemas.openxmlformats.org/package/2006/relationships"><Relationship Id="rId1" Type="http://schemas.openxmlformats.org/officeDocument/2006/relationships/image" Target="../media/image7.jpeg"/><Relationship Id="rId2" Type="http://schemas.openxmlformats.org/officeDocument/2006/relationships/image" Target="../media/image8.jpeg"/><Relationship Id="rId3" Type="http://schemas.openxmlformats.org/officeDocument/2006/relationships/slideLayout" Target="../slideLayouts/slideLayout37.xml"/>
</Relationships>
</file>

<file path=ppt/slides/_rels/slide23.xml.rels><?xml version="1.0" encoding="UTF-8"?>
<Relationships xmlns="http://schemas.openxmlformats.org/package/2006/relationships"><Relationship Id="rId1" Type="http://schemas.openxmlformats.org/officeDocument/2006/relationships/image" Target="../media/image9.jpeg"/><Relationship Id="rId2" Type="http://schemas.openxmlformats.org/officeDocument/2006/relationships/slideLayout" Target="../slideLayouts/slideLayout37.xml"/>
</Relationships>
</file>

<file path=ppt/slides/_rels/slide2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5.xml.rels><?xml version="1.0" encoding="UTF-8"?>
<Relationships xmlns="http://schemas.openxmlformats.org/package/2006/relationships"><Relationship Id="rId1" Type="http://schemas.openxmlformats.org/officeDocument/2006/relationships/image" Target="../media/image10.jpeg"/><Relationship Id="rId2" Type="http://schemas.openxmlformats.org/officeDocument/2006/relationships/slideLayout" Target="../slideLayouts/slideLayout13.xml"/>
</Relationships>
</file>

<file path=ppt/slides/_rels/slide26.xml.rels><?xml version="1.0" encoding="UTF-8"?>
<Relationships xmlns="http://schemas.openxmlformats.org/package/2006/relationships"><Relationship Id="rId1" Type="http://schemas.openxmlformats.org/officeDocument/2006/relationships/image" Target="../media/image11.jpeg"/><Relationship Id="rId2" Type="http://schemas.openxmlformats.org/officeDocument/2006/relationships/slideLayout" Target="../slideLayouts/slideLayout13.xml"/>
</Relationships>
</file>

<file path=ppt/slides/_rels/slide27.xml.rels><?xml version="1.0" encoding="UTF-8"?>
<Relationships xmlns="http://schemas.openxmlformats.org/package/2006/relationships"><Relationship Id="rId1" Type="http://schemas.openxmlformats.org/officeDocument/2006/relationships/image" Target="../media/image12.jpeg"/><Relationship Id="rId2" Type="http://schemas.openxmlformats.org/officeDocument/2006/relationships/slideLayout" Target="../slideLayouts/slideLayout13.xml"/>
</Relationships>
</file>

<file path=ppt/slides/_rels/slide28.xml.rels><?xml version="1.0" encoding="UTF-8"?>
<Relationships xmlns="http://schemas.openxmlformats.org/package/2006/relationships"><Relationship Id="rId1" Type="http://schemas.openxmlformats.org/officeDocument/2006/relationships/image" Target="../media/image13.jpeg"/><Relationship Id="rId2" Type="http://schemas.openxmlformats.org/officeDocument/2006/relationships/slideLayout" Target="../slideLayouts/slideLayout13.xml"/>
</Relationships>
</file>

<file path=ppt/slides/_rels/slide29.xml.rels><?xml version="1.0" encoding="UTF-8"?>
<Relationships xmlns="http://schemas.openxmlformats.org/package/2006/relationships"><Relationship Id="rId1" Type="http://schemas.openxmlformats.org/officeDocument/2006/relationships/image" Target="../media/image14.jpeg"/><Relationship Id="rId2"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29.xml"/>
</Relationships>
</file>

<file path=ppt/slides/_rels/slide3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2.xml.rels><?xml version="1.0" encoding="UTF-8"?>
<Relationships xmlns="http://schemas.openxmlformats.org/package/2006/relationships"><Relationship Id="rId1" Type="http://schemas.openxmlformats.org/officeDocument/2006/relationships/image" Target="../media/image15.jpeg"/><Relationship Id="rId2" Type="http://schemas.openxmlformats.org/officeDocument/2006/relationships/image" Target="../media/image16.jpeg"/><Relationship Id="rId3" Type="http://schemas.openxmlformats.org/officeDocument/2006/relationships/image" Target="../media/image17.jpeg"/><Relationship Id="rId4" Type="http://schemas.openxmlformats.org/officeDocument/2006/relationships/slideLayout" Target="../slideLayouts/slideLayout13.xml"/>
</Relationships>
</file>

<file path=ppt/slides/_rels/slide3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 Id="rId3"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4" name="TextShape 1"/>
          <p:cNvSpPr txBox="1"/>
          <p:nvPr/>
        </p:nvSpPr>
        <p:spPr>
          <a:xfrm>
            <a:off x="755640" y="692640"/>
            <a:ext cx="7704360" cy="5544360"/>
          </a:xfrm>
          <a:prstGeom prst="rect">
            <a:avLst/>
          </a:prstGeom>
          <a:noFill/>
          <a:ln>
            <a:noFill/>
          </a:ln>
        </p:spPr>
        <p:txBody>
          <a:bodyPr>
            <a:normAutofit fontScale="7000"/>
          </a:bodyPr>
          <a:p>
            <a:pPr algn="ctr">
              <a:lnSpc>
                <a:spcPct val="90000"/>
              </a:lnSpc>
              <a:spcBef>
                <a:spcPts val="1001"/>
              </a:spcBef>
              <a:tabLst>
                <a:tab algn="l" pos="0"/>
              </a:tabLst>
            </a:pPr>
            <a:endParaRPr b="0" lang="en-US" sz="3200" spc="-1" strike="noStrike">
              <a:latin typeface="Arial"/>
            </a:endParaRPr>
          </a:p>
          <a:p>
            <a:pPr algn="ctr">
              <a:lnSpc>
                <a:spcPct val="90000"/>
              </a:lnSpc>
              <a:spcBef>
                <a:spcPts val="1001"/>
              </a:spcBef>
              <a:tabLst>
                <a:tab algn="l" pos="0"/>
              </a:tabLst>
            </a:pPr>
            <a:endParaRPr b="0" lang="en-US" sz="3200" spc="-1" strike="noStrike">
              <a:latin typeface="Arial"/>
            </a:endParaRPr>
          </a:p>
          <a:p>
            <a:pPr algn="ctr">
              <a:lnSpc>
                <a:spcPct val="90000"/>
              </a:lnSpc>
              <a:spcBef>
                <a:spcPts val="1001"/>
              </a:spcBef>
              <a:tabLst>
                <a:tab algn="l" pos="0"/>
              </a:tabLst>
            </a:pPr>
            <a:endParaRPr b="0" lang="en-US" sz="3200" spc="-1" strike="noStrike">
              <a:latin typeface="Arial"/>
            </a:endParaRPr>
          </a:p>
          <a:p>
            <a:pPr algn="ctr">
              <a:lnSpc>
                <a:spcPct val="90000"/>
              </a:lnSpc>
              <a:spcBef>
                <a:spcPts val="1001"/>
              </a:spcBef>
              <a:tabLst>
                <a:tab algn="l" pos="0"/>
              </a:tabLst>
            </a:pPr>
            <a:endParaRPr b="0" lang="en-US" sz="3200" spc="-1" strike="noStrike">
              <a:latin typeface="Arial"/>
            </a:endParaRPr>
          </a:p>
          <a:p>
            <a:pPr algn="ctr">
              <a:lnSpc>
                <a:spcPct val="90000"/>
              </a:lnSpc>
              <a:spcBef>
                <a:spcPts val="1001"/>
              </a:spcBef>
              <a:tabLst>
                <a:tab algn="l" pos="0"/>
              </a:tabLst>
            </a:pPr>
            <a:r>
              <a:rPr b="1" lang="en-GB" sz="14400" spc="-1" strike="noStrike">
                <a:solidFill>
                  <a:srgbClr val="000000"/>
                </a:solidFill>
                <a:latin typeface="Arial Narrow"/>
              </a:rPr>
              <a:t>MUO-E1044  Knowledge Making in Fashion and Textiles</a:t>
            </a:r>
            <a:endParaRPr b="0" lang="en-US" sz="14400" spc="-1" strike="noStrike">
              <a:latin typeface="Arial"/>
            </a:endParaRPr>
          </a:p>
          <a:p>
            <a:pPr algn="ctr">
              <a:lnSpc>
                <a:spcPct val="90000"/>
              </a:lnSpc>
              <a:spcBef>
                <a:spcPts val="1001"/>
              </a:spcBef>
              <a:tabLst>
                <a:tab algn="l" pos="0"/>
              </a:tabLst>
            </a:pPr>
            <a:endParaRPr b="0" lang="en-US" sz="14400" spc="-1" strike="noStrike">
              <a:latin typeface="Arial"/>
            </a:endParaRPr>
          </a:p>
          <a:p>
            <a:pPr algn="ctr">
              <a:lnSpc>
                <a:spcPct val="90000"/>
              </a:lnSpc>
              <a:spcBef>
                <a:spcPts val="1001"/>
              </a:spcBef>
              <a:tabLst>
                <a:tab algn="l" pos="0"/>
              </a:tabLst>
            </a:pPr>
            <a:endParaRPr b="0" lang="en-US" sz="14400" spc="-1" strike="noStrike">
              <a:latin typeface="Arial"/>
            </a:endParaRPr>
          </a:p>
          <a:p>
            <a:pPr algn="ctr">
              <a:lnSpc>
                <a:spcPct val="90000"/>
              </a:lnSpc>
              <a:spcBef>
                <a:spcPts val="1001"/>
              </a:spcBef>
              <a:tabLst>
                <a:tab algn="l" pos="0"/>
              </a:tabLst>
            </a:pPr>
            <a:endParaRPr b="0" lang="en-US" sz="14400" spc="-1" strike="noStrike">
              <a:latin typeface="Arial"/>
            </a:endParaRPr>
          </a:p>
          <a:p>
            <a:pPr algn="ctr">
              <a:lnSpc>
                <a:spcPct val="90000"/>
              </a:lnSpc>
              <a:spcBef>
                <a:spcPts val="1001"/>
              </a:spcBef>
              <a:tabLst>
                <a:tab algn="l" pos="0"/>
              </a:tabLst>
            </a:pPr>
            <a:endParaRPr b="0" lang="en-US" sz="14400" spc="-1" strike="noStrike">
              <a:latin typeface="Arial"/>
            </a:endParaRPr>
          </a:p>
          <a:p>
            <a:pPr algn="ctr">
              <a:lnSpc>
                <a:spcPct val="90000"/>
              </a:lnSpc>
              <a:spcBef>
                <a:spcPts val="1001"/>
              </a:spcBef>
              <a:tabLst>
                <a:tab algn="l" pos="0"/>
              </a:tabLst>
            </a:pPr>
            <a:r>
              <a:rPr b="0" i="1" lang="en-US" sz="9600" spc="-1" strike="noStrike">
                <a:solidFill>
                  <a:srgbClr val="495057"/>
                </a:solidFill>
                <a:latin typeface="Arial"/>
              </a:rPr>
              <a:t>Other ways of knowing: Ethnography in knowledge making</a:t>
            </a:r>
            <a:endParaRPr b="0" lang="en-US" sz="9600" spc="-1" strike="noStrike">
              <a:latin typeface="Arial"/>
            </a:endParaRPr>
          </a:p>
          <a:p>
            <a:pPr algn="ctr">
              <a:lnSpc>
                <a:spcPct val="90000"/>
              </a:lnSpc>
              <a:spcBef>
                <a:spcPts val="1001"/>
              </a:spcBef>
              <a:tabLst>
                <a:tab algn="l" pos="0"/>
              </a:tabLst>
            </a:pPr>
            <a:endParaRPr b="0" lang="en-US" sz="9600" spc="-1" strike="noStrike">
              <a:latin typeface="Arial"/>
            </a:endParaRPr>
          </a:p>
          <a:p>
            <a:pPr algn="ctr">
              <a:lnSpc>
                <a:spcPct val="90000"/>
              </a:lnSpc>
              <a:spcBef>
                <a:spcPts val="1001"/>
              </a:spcBef>
              <a:tabLst>
                <a:tab algn="l" pos="0"/>
              </a:tabLst>
            </a:pPr>
            <a:endParaRPr b="0" lang="en-US" sz="9600" spc="-1" strike="noStrike">
              <a:latin typeface="Arial"/>
            </a:endParaRPr>
          </a:p>
          <a:p>
            <a:pPr algn="ctr">
              <a:lnSpc>
                <a:spcPct val="90000"/>
              </a:lnSpc>
              <a:spcBef>
                <a:spcPts val="1001"/>
              </a:spcBef>
              <a:tabLst>
                <a:tab algn="l" pos="0"/>
              </a:tabLst>
            </a:pPr>
            <a:r>
              <a:rPr b="0" lang="it-IT" sz="7200" spc="-1" strike="noStrike">
                <a:solidFill>
                  <a:srgbClr val="000000"/>
                </a:solidFill>
                <a:latin typeface="Arial Narrow"/>
              </a:rPr>
              <a:t>Marium Durrani</a:t>
            </a:r>
            <a:endParaRPr b="0" lang="en-US" sz="7200" spc="-1" strike="noStrike">
              <a:latin typeface="Arial"/>
            </a:endParaRPr>
          </a:p>
          <a:p>
            <a:pPr algn="ctr">
              <a:lnSpc>
                <a:spcPct val="90000"/>
              </a:lnSpc>
              <a:spcBef>
                <a:spcPts val="1001"/>
              </a:spcBef>
              <a:tabLst>
                <a:tab algn="l" pos="0"/>
              </a:tabLst>
            </a:pPr>
            <a:r>
              <a:rPr b="0" lang="en-US" sz="7200" spc="-1" strike="noStrike">
                <a:solidFill>
                  <a:srgbClr val="000000"/>
                </a:solidFill>
                <a:latin typeface="Arial Narrow"/>
              </a:rPr>
              <a:t>07.02.2022</a:t>
            </a:r>
            <a:endParaRPr b="0" lang="en-US" sz="7200" spc="-1" strike="noStrike">
              <a:latin typeface="Arial"/>
            </a:endParaRPr>
          </a:p>
          <a:p>
            <a:pPr algn="ctr">
              <a:lnSpc>
                <a:spcPct val="90000"/>
              </a:lnSpc>
              <a:spcBef>
                <a:spcPts val="1001"/>
              </a:spcBef>
              <a:tabLst>
                <a:tab algn="l" pos="0"/>
              </a:tabLst>
            </a:pPr>
            <a:endParaRPr b="0" lang="en-US" sz="7200" spc="-1" strike="noStrike">
              <a:latin typeface="Arial"/>
            </a:endParaRPr>
          </a:p>
          <a:p>
            <a:pPr algn="ctr">
              <a:lnSpc>
                <a:spcPct val="90000"/>
              </a:lnSpc>
              <a:spcBef>
                <a:spcPts val="1001"/>
              </a:spcBef>
              <a:tabLst>
                <a:tab algn="l" pos="0"/>
              </a:tabLst>
            </a:pPr>
            <a:endParaRPr b="0" lang="en-US" sz="7200" spc="-1" strike="noStrike">
              <a:latin typeface="Arial"/>
            </a:endParaRPr>
          </a:p>
          <a:p>
            <a:pPr algn="ctr">
              <a:lnSpc>
                <a:spcPct val="90000"/>
              </a:lnSpc>
              <a:spcBef>
                <a:spcPts val="1001"/>
              </a:spcBef>
              <a:tabLst>
                <a:tab algn="l" pos="0"/>
              </a:tabLst>
            </a:pPr>
            <a:r>
              <a:rPr b="0" i="1" lang="en-US" sz="2200" spc="-1" strike="noStrike">
                <a:solidFill>
                  <a:srgbClr val="000000"/>
                </a:solidFill>
                <a:latin typeface="Arial Narrow"/>
              </a:rPr>
              <a:t>                                                                                  </a:t>
            </a:r>
            <a:endParaRPr b="0" lang="en-US" sz="2200" spc="-1" strike="noStrike">
              <a:latin typeface="Arial"/>
            </a:endParaRPr>
          </a:p>
          <a:p>
            <a:pPr algn="ctr">
              <a:lnSpc>
                <a:spcPct val="90000"/>
              </a:lnSpc>
              <a:spcBef>
                <a:spcPts val="1001"/>
              </a:spcBef>
              <a:tabLst>
                <a:tab algn="l" pos="0"/>
              </a:tabLst>
            </a:pPr>
            <a:r>
              <a:rPr b="0" i="1" lang="en-US" sz="1800" spc="-1" strike="noStrike">
                <a:solidFill>
                  <a:srgbClr val="000000"/>
                </a:solidFill>
                <a:latin typeface="Arial"/>
              </a:rPr>
              <a:t>       </a:t>
            </a:r>
            <a:endParaRPr b="0" lang="en-US" sz="1800" spc="-1" strike="noStrike">
              <a:latin typeface="Arial"/>
            </a:endParaRPr>
          </a:p>
          <a:p>
            <a:pPr algn="ctr">
              <a:lnSpc>
                <a:spcPct val="90000"/>
              </a:lnSpc>
              <a:spcBef>
                <a:spcPts val="1001"/>
              </a:spcBef>
              <a:tabLst>
                <a:tab algn="l" pos="0"/>
              </a:tabLst>
            </a:pPr>
            <a:endParaRPr b="0" lang="en-US" sz="1800" spc="-1" strike="noStrike">
              <a:latin typeface="Arial"/>
            </a:endParaRPr>
          </a:p>
          <a:p>
            <a:pPr algn="ctr">
              <a:lnSpc>
                <a:spcPct val="90000"/>
              </a:lnSpc>
              <a:spcBef>
                <a:spcPts val="1001"/>
              </a:spcBef>
              <a:tabLst>
                <a:tab algn="l" pos="0"/>
              </a:tabLst>
            </a:pPr>
            <a:r>
              <a:rPr b="0" i="1" lang="en-US" sz="1800" spc="-1" strike="noStrike">
                <a:solidFill>
                  <a:srgbClr val="000000"/>
                </a:solidFill>
                <a:latin typeface="Arial"/>
              </a:rPr>
              <a:t>                                                                                     </a:t>
            </a:r>
            <a:endParaRPr b="0" lang="en-US" sz="1800" spc="-1" strike="noStrike">
              <a:latin typeface="Arial"/>
            </a:endParaRPr>
          </a:p>
        </p:txBody>
      </p:sp>
    </p:spTree>
  </p:cSld>
  <mc:AlternateContent>
    <mc:Choice Requires="p14">
      <p:transition spd="slow" advTm="4000" p14:dur="2000"/>
    </mc:Choice>
    <mc:Fallback>
      <p:transition spd="slow" advTm="4000"/>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96" name="CustomShape 1"/>
          <p:cNvSpPr/>
          <p:nvPr/>
        </p:nvSpPr>
        <p:spPr>
          <a:xfrm>
            <a:off x="0" y="0"/>
            <a:ext cx="9141480" cy="6857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197" name="TextShape 2"/>
          <p:cNvSpPr txBox="1"/>
          <p:nvPr/>
        </p:nvSpPr>
        <p:spPr>
          <a:xfrm>
            <a:off x="628560" y="365040"/>
            <a:ext cx="7886520" cy="1325160"/>
          </a:xfrm>
          <a:prstGeom prst="rect">
            <a:avLst/>
          </a:prstGeom>
          <a:noFill/>
          <a:ln>
            <a:noFill/>
          </a:ln>
        </p:spPr>
        <p:txBody>
          <a:bodyPr anchor="ctr">
            <a:normAutofit/>
          </a:bodyPr>
          <a:p>
            <a:pPr>
              <a:lnSpc>
                <a:spcPct val="90000"/>
              </a:lnSpc>
            </a:pPr>
            <a:r>
              <a:rPr b="0" lang="en-GB" sz="4700" spc="-1" strike="noStrike">
                <a:solidFill>
                  <a:srgbClr val="000000"/>
                </a:solidFill>
                <a:latin typeface="Arial"/>
              </a:rPr>
              <a:t>Field research</a:t>
            </a:r>
            <a:endParaRPr b="0" lang="en-US" sz="4700" spc="-1" strike="noStrike">
              <a:solidFill>
                <a:srgbClr val="000000"/>
              </a:solidFill>
              <a:latin typeface="Calibri"/>
            </a:endParaRPr>
          </a:p>
        </p:txBody>
      </p:sp>
      <p:sp>
        <p:nvSpPr>
          <p:cNvPr id="198" name="CustomShape 3"/>
          <p:cNvSpPr/>
          <p:nvPr/>
        </p:nvSpPr>
        <p:spPr>
          <a:xfrm>
            <a:off x="501840" y="1677240"/>
            <a:ext cx="8139960" cy="18000"/>
          </a:xfrm>
          <a:custGeom>
            <a:avLst/>
            <a:gdLst/>
            <a:ahLst/>
            <a:rect l="l" t="t" r="r" b="b"/>
            <a:pathLst>
              <a:path w="8140446" h="18288">
                <a:moveTo>
                  <a:pt x="0" y="0"/>
                </a:moveTo>
                <a:cubicBezTo>
                  <a:pt x="87427" y="6231"/>
                  <a:pt x="309612" y="-26324"/>
                  <a:pt x="434157" y="0"/>
                </a:cubicBezTo>
                <a:cubicBezTo>
                  <a:pt x="536972" y="29330"/>
                  <a:pt x="959392" y="28619"/>
                  <a:pt x="1193932" y="0"/>
                </a:cubicBezTo>
                <a:cubicBezTo>
                  <a:pt x="1446097" y="13819"/>
                  <a:pt x="1471680" y="7203"/>
                  <a:pt x="1628089" y="0"/>
                </a:cubicBezTo>
                <a:cubicBezTo>
                  <a:pt x="1817415" y="4047"/>
                  <a:pt x="1949536" y="-59324"/>
                  <a:pt x="2225055" y="0"/>
                </a:cubicBezTo>
                <a:cubicBezTo>
                  <a:pt x="2520490" y="18365"/>
                  <a:pt x="2717469" y="18707"/>
                  <a:pt x="3066235" y="0"/>
                </a:cubicBezTo>
                <a:cubicBezTo>
                  <a:pt x="3437075" y="3751"/>
                  <a:pt x="3408347" y="31644"/>
                  <a:pt x="3744605" y="0"/>
                </a:cubicBezTo>
                <a:cubicBezTo>
                  <a:pt x="4097249" y="-11527"/>
                  <a:pt x="4249699" y="-32555"/>
                  <a:pt x="4504380" y="0"/>
                </a:cubicBezTo>
                <a:cubicBezTo>
                  <a:pt x="4737570" y="17980"/>
                  <a:pt x="4877497" y="1006"/>
                  <a:pt x="5101346" y="0"/>
                </a:cubicBezTo>
                <a:cubicBezTo>
                  <a:pt x="5359305" y="-15330"/>
                  <a:pt x="5447195" y="7257"/>
                  <a:pt x="5779717" y="0"/>
                </a:cubicBezTo>
                <a:cubicBezTo>
                  <a:pt x="6090019" y="-17621"/>
                  <a:pt x="6273151" y="4279"/>
                  <a:pt x="6620896" y="0"/>
                </a:cubicBezTo>
                <a:cubicBezTo>
                  <a:pt x="6968586" y="34056"/>
                  <a:pt x="6990073" y="23587"/>
                  <a:pt x="7136458" y="0"/>
                </a:cubicBezTo>
                <a:cubicBezTo>
                  <a:pt x="7320575" y="20480"/>
                  <a:pt x="7847401" y="-6173"/>
                  <a:pt x="8140446" y="0"/>
                </a:cubicBezTo>
                <a:cubicBezTo>
                  <a:pt x="8139878" y="7862"/>
                  <a:pt x="8140227" y="13269"/>
                  <a:pt x="8140446" y="18288"/>
                </a:cubicBezTo>
                <a:cubicBezTo>
                  <a:pt x="7908069" y="-20636"/>
                  <a:pt x="7683037" y="21977"/>
                  <a:pt x="7543480" y="18288"/>
                </a:cubicBezTo>
                <a:cubicBezTo>
                  <a:pt x="7393752" y="10050"/>
                  <a:pt x="7221032" y="-3229"/>
                  <a:pt x="7109323" y="18288"/>
                </a:cubicBezTo>
                <a:cubicBezTo>
                  <a:pt x="7015297" y="22483"/>
                  <a:pt x="6599332" y="40899"/>
                  <a:pt x="6430952" y="18288"/>
                </a:cubicBezTo>
                <a:cubicBezTo>
                  <a:pt x="6292915" y="-34150"/>
                  <a:pt x="6142305" y="21507"/>
                  <a:pt x="5915391" y="18288"/>
                </a:cubicBezTo>
                <a:cubicBezTo>
                  <a:pt x="5682725" y="47843"/>
                  <a:pt x="5440566" y="31420"/>
                  <a:pt x="5237020" y="18288"/>
                </a:cubicBezTo>
                <a:cubicBezTo>
                  <a:pt x="5046456" y="10577"/>
                  <a:pt x="4706449" y="51976"/>
                  <a:pt x="4558650" y="18288"/>
                </a:cubicBezTo>
                <a:cubicBezTo>
                  <a:pt x="4361396" y="-987"/>
                  <a:pt x="4145362" y="-22303"/>
                  <a:pt x="3880279" y="18288"/>
                </a:cubicBezTo>
                <a:cubicBezTo>
                  <a:pt x="3610716" y="25411"/>
                  <a:pt x="3472690" y="4008"/>
                  <a:pt x="3201909" y="18288"/>
                </a:cubicBezTo>
                <a:cubicBezTo>
                  <a:pt x="2913595" y="35097"/>
                  <a:pt x="2753317" y="-1149"/>
                  <a:pt x="2604943" y="18288"/>
                </a:cubicBezTo>
                <a:cubicBezTo>
                  <a:pt x="2450130" y="36989"/>
                  <a:pt x="1974183" y="40159"/>
                  <a:pt x="1845168" y="18288"/>
                </a:cubicBezTo>
                <a:cubicBezTo>
                  <a:pt x="1677929" y="220"/>
                  <a:pt x="1378098" y="-772"/>
                  <a:pt x="1166797" y="18288"/>
                </a:cubicBezTo>
                <a:cubicBezTo>
                  <a:pt x="921150" y="53277"/>
                  <a:pt x="327457" y="47297"/>
                  <a:pt x="0" y="18288"/>
                </a:cubicBezTo>
                <a:cubicBezTo>
                  <a:pt x="-589" y="13471"/>
                  <a:pt x="-474" y="7409"/>
                  <a:pt x="0" y="0"/>
                </a:cubicBezTo>
                <a:close/>
                <a:moveTo>
                  <a:pt x="0" y="0"/>
                </a:moveTo>
                <a:cubicBezTo>
                  <a:pt x="136968" y="-25482"/>
                  <a:pt x="379786" y="11224"/>
                  <a:pt x="596966" y="0"/>
                </a:cubicBezTo>
                <a:cubicBezTo>
                  <a:pt x="815878" y="-21223"/>
                  <a:pt x="832062" y="11868"/>
                  <a:pt x="1031123" y="0"/>
                </a:cubicBezTo>
                <a:cubicBezTo>
                  <a:pt x="1256800" y="-30738"/>
                  <a:pt x="1658090" y="-20345"/>
                  <a:pt x="1872303" y="0"/>
                </a:cubicBezTo>
                <a:cubicBezTo>
                  <a:pt x="2115604" y="28431"/>
                  <a:pt x="2277865" y="-40642"/>
                  <a:pt x="2469269" y="0"/>
                </a:cubicBezTo>
                <a:cubicBezTo>
                  <a:pt x="2679731" y="25919"/>
                  <a:pt x="2788602" y="-6498"/>
                  <a:pt x="3066235" y="0"/>
                </a:cubicBezTo>
                <a:cubicBezTo>
                  <a:pt x="3325663" y="-14487"/>
                  <a:pt x="3706561" y="67517"/>
                  <a:pt x="3907414" y="0"/>
                </a:cubicBezTo>
                <a:cubicBezTo>
                  <a:pt x="4127229" y="-37113"/>
                  <a:pt x="4179037" y="-8167"/>
                  <a:pt x="4422976" y="0"/>
                </a:cubicBezTo>
                <a:cubicBezTo>
                  <a:pt x="4683575" y="-28486"/>
                  <a:pt x="5055803" y="-13799"/>
                  <a:pt x="5264155" y="0"/>
                </a:cubicBezTo>
                <a:cubicBezTo>
                  <a:pt x="5513566" y="14315"/>
                  <a:pt x="5735215" y="2768"/>
                  <a:pt x="6105335" y="0"/>
                </a:cubicBezTo>
                <a:cubicBezTo>
                  <a:pt x="6510913" y="-12587"/>
                  <a:pt x="6456171" y="3247"/>
                  <a:pt x="6783705" y="0"/>
                </a:cubicBezTo>
                <a:cubicBezTo>
                  <a:pt x="7057099" y="-15461"/>
                  <a:pt x="7592067" y="5384"/>
                  <a:pt x="8140446" y="0"/>
                </a:cubicBezTo>
                <a:cubicBezTo>
                  <a:pt x="8140452" y="8597"/>
                  <a:pt x="8141122" y="9732"/>
                  <a:pt x="8140446" y="18288"/>
                </a:cubicBezTo>
                <a:cubicBezTo>
                  <a:pt x="7961834" y="8406"/>
                  <a:pt x="7874097" y="10350"/>
                  <a:pt x="7706289" y="18288"/>
                </a:cubicBezTo>
                <a:cubicBezTo>
                  <a:pt x="7582508" y="-14920"/>
                  <a:pt x="7179551" y="-33111"/>
                  <a:pt x="6865109" y="18288"/>
                </a:cubicBezTo>
                <a:cubicBezTo>
                  <a:pt x="6583382" y="24117"/>
                  <a:pt x="6525821" y="36696"/>
                  <a:pt x="6349548" y="18288"/>
                </a:cubicBezTo>
                <a:cubicBezTo>
                  <a:pt x="6209953" y="10881"/>
                  <a:pt x="5959707" y="-47828"/>
                  <a:pt x="5671177" y="18288"/>
                </a:cubicBezTo>
                <a:cubicBezTo>
                  <a:pt x="5387744" y="29809"/>
                  <a:pt x="5228514" y="101507"/>
                  <a:pt x="4829998" y="18288"/>
                </a:cubicBezTo>
                <a:cubicBezTo>
                  <a:pt x="4415646" y="-28596"/>
                  <a:pt x="4343809" y="28954"/>
                  <a:pt x="4151627" y="18288"/>
                </a:cubicBezTo>
                <a:cubicBezTo>
                  <a:pt x="3950673" y="-9796"/>
                  <a:pt x="3879947" y="41143"/>
                  <a:pt x="3717470" y="18288"/>
                </a:cubicBezTo>
                <a:cubicBezTo>
                  <a:pt x="3558660" y="10110"/>
                  <a:pt x="3468854" y="29375"/>
                  <a:pt x="3201909" y="18288"/>
                </a:cubicBezTo>
                <a:cubicBezTo>
                  <a:pt x="2965673" y="10505"/>
                  <a:pt x="2568327" y="22116"/>
                  <a:pt x="2360729" y="18288"/>
                </a:cubicBezTo>
                <a:cubicBezTo>
                  <a:pt x="2171885" y="49144"/>
                  <a:pt x="1923258" y="16020"/>
                  <a:pt x="1682359" y="18288"/>
                </a:cubicBezTo>
                <a:cubicBezTo>
                  <a:pt x="1430698" y="-2378"/>
                  <a:pt x="1324229" y="-1751"/>
                  <a:pt x="1166797" y="18288"/>
                </a:cubicBezTo>
                <a:cubicBezTo>
                  <a:pt x="1001390" y="41795"/>
                  <a:pt x="324313" y="57964"/>
                  <a:pt x="0" y="18288"/>
                </a:cubicBezTo>
                <a:cubicBezTo>
                  <a:pt x="285" y="13135"/>
                  <a:pt x="532" y="5956"/>
                  <a:pt x="0" y="0"/>
                </a:cubicBezTo>
                <a:close/>
                <a:moveTo>
                  <a:pt x="0" y="0"/>
                </a:moveTo>
                <a:cubicBezTo>
                  <a:pt x="69532" y="-6557"/>
                  <a:pt x="264219" y="3919"/>
                  <a:pt x="434157" y="0"/>
                </a:cubicBezTo>
                <a:cubicBezTo>
                  <a:pt x="600013" y="9090"/>
                  <a:pt x="921449" y="-13478"/>
                  <a:pt x="1193932" y="0"/>
                </a:cubicBezTo>
                <a:cubicBezTo>
                  <a:pt x="1443592" y="14844"/>
                  <a:pt x="1471188" y="10722"/>
                  <a:pt x="1628089" y="0"/>
                </a:cubicBezTo>
                <a:cubicBezTo>
                  <a:pt x="1750006" y="-24149"/>
                  <a:pt x="1967480" y="-14904"/>
                  <a:pt x="2225055" y="0"/>
                </a:cubicBezTo>
                <a:cubicBezTo>
                  <a:pt x="2503918" y="19247"/>
                  <a:pt x="2709263" y="-16351"/>
                  <a:pt x="3066235" y="0"/>
                </a:cubicBezTo>
                <a:cubicBezTo>
                  <a:pt x="3429723" y="-1627"/>
                  <a:pt x="3399401" y="30976"/>
                  <a:pt x="3744605" y="0"/>
                </a:cubicBezTo>
                <a:cubicBezTo>
                  <a:pt x="4081920" y="-40602"/>
                  <a:pt x="4258272" y="-2441"/>
                  <a:pt x="4504380" y="0"/>
                </a:cubicBezTo>
                <a:cubicBezTo>
                  <a:pt x="4760039" y="21121"/>
                  <a:pt x="4866555" y="-1351"/>
                  <a:pt x="5101346" y="0"/>
                </a:cubicBezTo>
                <a:cubicBezTo>
                  <a:pt x="5336279" y="1859"/>
                  <a:pt x="5465100" y="30801"/>
                  <a:pt x="5779717" y="0"/>
                </a:cubicBezTo>
                <a:cubicBezTo>
                  <a:pt x="6117018" y="-2879"/>
                  <a:pt x="6273497" y="-5002"/>
                  <a:pt x="6620896" y="0"/>
                </a:cubicBezTo>
                <a:cubicBezTo>
                  <a:pt x="6972306" y="38666"/>
                  <a:pt x="6992056" y="28334"/>
                  <a:pt x="7136458" y="0"/>
                </a:cubicBezTo>
                <a:cubicBezTo>
                  <a:pt x="7325567" y="-61201"/>
                  <a:pt x="7766555" y="-88399"/>
                  <a:pt x="8140446" y="0"/>
                </a:cubicBezTo>
                <a:cubicBezTo>
                  <a:pt x="8140031" y="7748"/>
                  <a:pt x="8139515" y="13015"/>
                  <a:pt x="8140446" y="18288"/>
                </a:cubicBezTo>
                <a:cubicBezTo>
                  <a:pt x="7892673" y="-4012"/>
                  <a:pt x="7668025" y="650"/>
                  <a:pt x="7543480" y="18288"/>
                </a:cubicBezTo>
                <a:cubicBezTo>
                  <a:pt x="7406710" y="-3467"/>
                  <a:pt x="7207646" y="8893"/>
                  <a:pt x="7109323" y="18288"/>
                </a:cubicBezTo>
                <a:cubicBezTo>
                  <a:pt x="6993037" y="49011"/>
                  <a:pt x="6598723" y="59405"/>
                  <a:pt x="6430952" y="18288"/>
                </a:cubicBezTo>
                <a:cubicBezTo>
                  <a:pt x="6284771" y="15315"/>
                  <a:pt x="6162730" y="20350"/>
                  <a:pt x="5915391" y="18288"/>
                </a:cubicBezTo>
                <a:cubicBezTo>
                  <a:pt x="5684668" y="13603"/>
                  <a:pt x="5422852" y="53618"/>
                  <a:pt x="5237020" y="18288"/>
                </a:cubicBezTo>
                <a:cubicBezTo>
                  <a:pt x="5035482" y="26296"/>
                  <a:pt x="4719808" y="55145"/>
                  <a:pt x="4558650" y="18288"/>
                </a:cubicBezTo>
                <a:cubicBezTo>
                  <a:pt x="4375169" y="-35587"/>
                  <a:pt x="4137553" y="12086"/>
                  <a:pt x="3880279" y="18288"/>
                </a:cubicBezTo>
                <a:cubicBezTo>
                  <a:pt x="3624533" y="32648"/>
                  <a:pt x="3467387" y="6480"/>
                  <a:pt x="3201909" y="18288"/>
                </a:cubicBezTo>
                <a:cubicBezTo>
                  <a:pt x="2918126" y="73342"/>
                  <a:pt x="2717830" y="-17156"/>
                  <a:pt x="2604943" y="18288"/>
                </a:cubicBezTo>
                <a:cubicBezTo>
                  <a:pt x="2496133" y="44525"/>
                  <a:pt x="2003915" y="18254"/>
                  <a:pt x="1845168" y="18288"/>
                </a:cubicBezTo>
                <a:cubicBezTo>
                  <a:pt x="1694518" y="14989"/>
                  <a:pt x="1344959" y="44188"/>
                  <a:pt x="1166797" y="18288"/>
                </a:cubicBezTo>
                <a:cubicBezTo>
                  <a:pt x="935925" y="69451"/>
                  <a:pt x="319712" y="-63972"/>
                  <a:pt x="0" y="18288"/>
                </a:cubicBezTo>
                <a:cubicBezTo>
                  <a:pt x="1307" y="12414"/>
                  <a:pt x="-32" y="5741"/>
                  <a:pt x="0" y="0"/>
                </a:cubicBezTo>
                <a:close/>
              </a:path>
            </a:pathLst>
          </a:custGeom>
          <a:solidFill>
            <a:schemeClr val="accent2"/>
          </a:solidFill>
          <a:ln cap="rnd" w="41400">
            <a:solidFill>
              <a:schemeClr val="accent2"/>
            </a:solidFill>
            <a:round/>
          </a:ln>
        </p:spPr>
        <p:style>
          <a:lnRef idx="2">
            <a:schemeClr val="accent1">
              <a:shade val="50000"/>
            </a:schemeClr>
          </a:lnRef>
          <a:fillRef idx="1">
            <a:schemeClr val="accent1"/>
          </a:fillRef>
          <a:effectRef idx="0">
            <a:schemeClr val="accent1"/>
          </a:effectRef>
          <a:fontRef idx="minor"/>
        </p:style>
      </p:sp>
      <p:sp>
        <p:nvSpPr>
          <p:cNvPr id="199" name="TextShape 4"/>
          <p:cNvSpPr txBox="1"/>
          <p:nvPr/>
        </p:nvSpPr>
        <p:spPr>
          <a:xfrm>
            <a:off x="628560" y="1929240"/>
            <a:ext cx="7886520" cy="4251600"/>
          </a:xfrm>
          <a:prstGeom prst="rect">
            <a:avLst/>
          </a:prstGeom>
          <a:noFill/>
          <a:ln>
            <a:noFill/>
          </a:ln>
        </p:spPr>
        <p:txBody>
          <a:bodyPr>
            <a:normAutofit/>
          </a:bodyPr>
          <a:p>
            <a:pPr>
              <a:lnSpc>
                <a:spcPct val="90000"/>
              </a:lnSpc>
              <a:spcBef>
                <a:spcPts val="1001"/>
              </a:spcBef>
            </a:pPr>
            <a:endParaRPr b="0" lang="en-US" sz="2800" spc="-1" strike="noStrike">
              <a:solidFill>
                <a:srgbClr val="000000"/>
              </a:solidFill>
              <a:latin typeface="Calibri"/>
            </a:endParaRPr>
          </a:p>
          <a:p>
            <a:pPr>
              <a:lnSpc>
                <a:spcPct val="90000"/>
              </a:lnSpc>
              <a:spcBef>
                <a:spcPts val="1001"/>
              </a:spcBef>
            </a:pPr>
            <a:endParaRPr b="0" lang="en-US"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GB" sz="1900" spc="-1" strike="noStrike">
                <a:solidFill>
                  <a:srgbClr val="000000"/>
                </a:solidFill>
                <a:latin typeface="Arial"/>
              </a:rPr>
              <a:t>Hallmark of anthropology: move away from labs and closed spaced </a:t>
            </a:r>
            <a:endParaRPr b="0" lang="en-US" sz="19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GB" sz="1900" spc="-1" strike="noStrike">
                <a:solidFill>
                  <a:srgbClr val="000000"/>
                </a:solidFill>
                <a:latin typeface="Arial"/>
              </a:rPr>
              <a:t>Immersion into the field</a:t>
            </a:r>
            <a:endParaRPr b="0" lang="en-US" sz="19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GB" sz="1900" spc="-1" strike="noStrike">
                <a:solidFill>
                  <a:srgbClr val="000000"/>
                </a:solidFill>
                <a:latin typeface="Arial"/>
              </a:rPr>
              <a:t>Information gathered first-hand by observation, listening and talking to participants/informants </a:t>
            </a:r>
            <a:endParaRPr b="0" lang="en-US" sz="19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GB" sz="1900" spc="-1" strike="noStrike">
                <a:solidFill>
                  <a:srgbClr val="000000"/>
                </a:solidFill>
                <a:latin typeface="Arial"/>
              </a:rPr>
              <a:t>Participation in peoples daily lives, routines, for extended period of time</a:t>
            </a:r>
            <a:endParaRPr b="0" lang="en-US" sz="19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i="1" lang="en-GB" sz="1900" spc="-1" strike="noStrike">
                <a:solidFill>
                  <a:srgbClr val="000000"/>
                </a:solidFill>
                <a:latin typeface="Arial"/>
              </a:rPr>
              <a:t>Observing</a:t>
            </a:r>
            <a:r>
              <a:rPr b="0" lang="en-GB" sz="1900" spc="-1" strike="noStrike">
                <a:solidFill>
                  <a:srgbClr val="000000"/>
                </a:solidFill>
                <a:latin typeface="Arial"/>
              </a:rPr>
              <a:t> what happens not </a:t>
            </a:r>
            <a:r>
              <a:rPr b="0" i="1" lang="en-GB" sz="1900" spc="-1" strike="noStrike">
                <a:solidFill>
                  <a:srgbClr val="000000"/>
                </a:solidFill>
                <a:latin typeface="Arial"/>
              </a:rPr>
              <a:t>controlling</a:t>
            </a:r>
            <a:r>
              <a:rPr b="0" lang="en-GB" sz="1900" spc="-1" strike="noStrike">
                <a:solidFill>
                  <a:srgbClr val="000000"/>
                </a:solidFill>
                <a:latin typeface="Arial"/>
              </a:rPr>
              <a:t> what happens</a:t>
            </a:r>
            <a:endParaRPr b="0" lang="en-US" sz="19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GB" sz="1900" spc="-1" strike="noStrike">
                <a:solidFill>
                  <a:srgbClr val="000000"/>
                </a:solidFill>
                <a:latin typeface="Arial"/>
              </a:rPr>
              <a:t>Listening to what gets said through formal and informal conversations</a:t>
            </a:r>
            <a:endParaRPr b="0" lang="en-US" sz="19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00" name="CustomShape 1"/>
          <p:cNvSpPr/>
          <p:nvPr/>
        </p:nvSpPr>
        <p:spPr>
          <a:xfrm>
            <a:off x="0" y="0"/>
            <a:ext cx="9141480" cy="6857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201" name="TextShape 2"/>
          <p:cNvSpPr txBox="1"/>
          <p:nvPr/>
        </p:nvSpPr>
        <p:spPr>
          <a:xfrm>
            <a:off x="628560" y="365040"/>
            <a:ext cx="7886520" cy="1325160"/>
          </a:xfrm>
          <a:prstGeom prst="rect">
            <a:avLst/>
          </a:prstGeom>
          <a:noFill/>
          <a:ln>
            <a:noFill/>
          </a:ln>
        </p:spPr>
        <p:txBody>
          <a:bodyPr anchor="ctr">
            <a:normAutofit/>
          </a:bodyPr>
          <a:p>
            <a:pPr>
              <a:lnSpc>
                <a:spcPct val="90000"/>
              </a:lnSpc>
            </a:pPr>
            <a:r>
              <a:rPr b="0" lang="en-GB" sz="4700" spc="-1" strike="noStrike">
                <a:solidFill>
                  <a:srgbClr val="000000"/>
                </a:solidFill>
                <a:latin typeface="Arial"/>
              </a:rPr>
              <a:t>Context is everything</a:t>
            </a:r>
            <a:endParaRPr b="0" lang="en-US" sz="4700" spc="-1" strike="noStrike">
              <a:solidFill>
                <a:srgbClr val="000000"/>
              </a:solidFill>
              <a:latin typeface="Calibri"/>
            </a:endParaRPr>
          </a:p>
        </p:txBody>
      </p:sp>
      <p:sp>
        <p:nvSpPr>
          <p:cNvPr id="202" name="CustomShape 3"/>
          <p:cNvSpPr/>
          <p:nvPr/>
        </p:nvSpPr>
        <p:spPr>
          <a:xfrm>
            <a:off x="501840" y="1677240"/>
            <a:ext cx="8139960" cy="18000"/>
          </a:xfrm>
          <a:custGeom>
            <a:avLst/>
            <a:gdLst/>
            <a:ahLst/>
            <a:rect l="l" t="t" r="r" b="b"/>
            <a:pathLst>
              <a:path w="8140446" h="18288">
                <a:moveTo>
                  <a:pt x="0" y="0"/>
                </a:moveTo>
                <a:cubicBezTo>
                  <a:pt x="87427" y="6231"/>
                  <a:pt x="309612" y="-26324"/>
                  <a:pt x="434157" y="0"/>
                </a:cubicBezTo>
                <a:cubicBezTo>
                  <a:pt x="536972" y="29330"/>
                  <a:pt x="959392" y="28619"/>
                  <a:pt x="1193932" y="0"/>
                </a:cubicBezTo>
                <a:cubicBezTo>
                  <a:pt x="1446097" y="13819"/>
                  <a:pt x="1471680" y="7203"/>
                  <a:pt x="1628089" y="0"/>
                </a:cubicBezTo>
                <a:cubicBezTo>
                  <a:pt x="1817415" y="4047"/>
                  <a:pt x="1949536" y="-59324"/>
                  <a:pt x="2225055" y="0"/>
                </a:cubicBezTo>
                <a:cubicBezTo>
                  <a:pt x="2520490" y="18365"/>
                  <a:pt x="2717469" y="18707"/>
                  <a:pt x="3066235" y="0"/>
                </a:cubicBezTo>
                <a:cubicBezTo>
                  <a:pt x="3437075" y="3751"/>
                  <a:pt x="3408347" y="31644"/>
                  <a:pt x="3744605" y="0"/>
                </a:cubicBezTo>
                <a:cubicBezTo>
                  <a:pt x="4097249" y="-11527"/>
                  <a:pt x="4249699" y="-32555"/>
                  <a:pt x="4504380" y="0"/>
                </a:cubicBezTo>
                <a:cubicBezTo>
                  <a:pt x="4737570" y="17980"/>
                  <a:pt x="4877497" y="1006"/>
                  <a:pt x="5101346" y="0"/>
                </a:cubicBezTo>
                <a:cubicBezTo>
                  <a:pt x="5359305" y="-15330"/>
                  <a:pt x="5447195" y="7257"/>
                  <a:pt x="5779717" y="0"/>
                </a:cubicBezTo>
                <a:cubicBezTo>
                  <a:pt x="6090019" y="-17621"/>
                  <a:pt x="6273151" y="4279"/>
                  <a:pt x="6620896" y="0"/>
                </a:cubicBezTo>
                <a:cubicBezTo>
                  <a:pt x="6968586" y="34056"/>
                  <a:pt x="6990073" y="23587"/>
                  <a:pt x="7136458" y="0"/>
                </a:cubicBezTo>
                <a:cubicBezTo>
                  <a:pt x="7320575" y="20480"/>
                  <a:pt x="7847401" y="-6173"/>
                  <a:pt x="8140446" y="0"/>
                </a:cubicBezTo>
                <a:cubicBezTo>
                  <a:pt x="8139878" y="7862"/>
                  <a:pt x="8140227" y="13269"/>
                  <a:pt x="8140446" y="18288"/>
                </a:cubicBezTo>
                <a:cubicBezTo>
                  <a:pt x="7908069" y="-20636"/>
                  <a:pt x="7683037" y="21977"/>
                  <a:pt x="7543480" y="18288"/>
                </a:cubicBezTo>
                <a:cubicBezTo>
                  <a:pt x="7393752" y="10050"/>
                  <a:pt x="7221032" y="-3229"/>
                  <a:pt x="7109323" y="18288"/>
                </a:cubicBezTo>
                <a:cubicBezTo>
                  <a:pt x="7015297" y="22483"/>
                  <a:pt x="6599332" y="40899"/>
                  <a:pt x="6430952" y="18288"/>
                </a:cubicBezTo>
                <a:cubicBezTo>
                  <a:pt x="6292915" y="-34150"/>
                  <a:pt x="6142305" y="21507"/>
                  <a:pt x="5915391" y="18288"/>
                </a:cubicBezTo>
                <a:cubicBezTo>
                  <a:pt x="5682725" y="47843"/>
                  <a:pt x="5440566" y="31420"/>
                  <a:pt x="5237020" y="18288"/>
                </a:cubicBezTo>
                <a:cubicBezTo>
                  <a:pt x="5046456" y="10577"/>
                  <a:pt x="4706449" y="51976"/>
                  <a:pt x="4558650" y="18288"/>
                </a:cubicBezTo>
                <a:cubicBezTo>
                  <a:pt x="4361396" y="-987"/>
                  <a:pt x="4145362" y="-22303"/>
                  <a:pt x="3880279" y="18288"/>
                </a:cubicBezTo>
                <a:cubicBezTo>
                  <a:pt x="3610716" y="25411"/>
                  <a:pt x="3472690" y="4008"/>
                  <a:pt x="3201909" y="18288"/>
                </a:cubicBezTo>
                <a:cubicBezTo>
                  <a:pt x="2913595" y="35097"/>
                  <a:pt x="2753317" y="-1149"/>
                  <a:pt x="2604943" y="18288"/>
                </a:cubicBezTo>
                <a:cubicBezTo>
                  <a:pt x="2450130" y="36989"/>
                  <a:pt x="1974183" y="40159"/>
                  <a:pt x="1845168" y="18288"/>
                </a:cubicBezTo>
                <a:cubicBezTo>
                  <a:pt x="1677929" y="220"/>
                  <a:pt x="1378098" y="-772"/>
                  <a:pt x="1166797" y="18288"/>
                </a:cubicBezTo>
                <a:cubicBezTo>
                  <a:pt x="921150" y="53277"/>
                  <a:pt x="327457" y="47297"/>
                  <a:pt x="0" y="18288"/>
                </a:cubicBezTo>
                <a:cubicBezTo>
                  <a:pt x="-589" y="13471"/>
                  <a:pt x="-474" y="7409"/>
                  <a:pt x="0" y="0"/>
                </a:cubicBezTo>
                <a:close/>
                <a:moveTo>
                  <a:pt x="0" y="0"/>
                </a:moveTo>
                <a:cubicBezTo>
                  <a:pt x="136968" y="-25482"/>
                  <a:pt x="379786" y="11224"/>
                  <a:pt x="596966" y="0"/>
                </a:cubicBezTo>
                <a:cubicBezTo>
                  <a:pt x="815878" y="-21223"/>
                  <a:pt x="832062" y="11868"/>
                  <a:pt x="1031123" y="0"/>
                </a:cubicBezTo>
                <a:cubicBezTo>
                  <a:pt x="1256800" y="-30738"/>
                  <a:pt x="1658090" y="-20345"/>
                  <a:pt x="1872303" y="0"/>
                </a:cubicBezTo>
                <a:cubicBezTo>
                  <a:pt x="2115604" y="28431"/>
                  <a:pt x="2277865" y="-40642"/>
                  <a:pt x="2469269" y="0"/>
                </a:cubicBezTo>
                <a:cubicBezTo>
                  <a:pt x="2679731" y="25919"/>
                  <a:pt x="2788602" y="-6498"/>
                  <a:pt x="3066235" y="0"/>
                </a:cubicBezTo>
                <a:cubicBezTo>
                  <a:pt x="3325663" y="-14487"/>
                  <a:pt x="3706561" y="67517"/>
                  <a:pt x="3907414" y="0"/>
                </a:cubicBezTo>
                <a:cubicBezTo>
                  <a:pt x="4127229" y="-37113"/>
                  <a:pt x="4179037" y="-8167"/>
                  <a:pt x="4422976" y="0"/>
                </a:cubicBezTo>
                <a:cubicBezTo>
                  <a:pt x="4683575" y="-28486"/>
                  <a:pt x="5055803" y="-13799"/>
                  <a:pt x="5264155" y="0"/>
                </a:cubicBezTo>
                <a:cubicBezTo>
                  <a:pt x="5513566" y="14315"/>
                  <a:pt x="5735215" y="2768"/>
                  <a:pt x="6105335" y="0"/>
                </a:cubicBezTo>
                <a:cubicBezTo>
                  <a:pt x="6510913" y="-12587"/>
                  <a:pt x="6456171" y="3247"/>
                  <a:pt x="6783705" y="0"/>
                </a:cubicBezTo>
                <a:cubicBezTo>
                  <a:pt x="7057099" y="-15461"/>
                  <a:pt x="7592067" y="5384"/>
                  <a:pt x="8140446" y="0"/>
                </a:cubicBezTo>
                <a:cubicBezTo>
                  <a:pt x="8140452" y="8597"/>
                  <a:pt x="8141122" y="9732"/>
                  <a:pt x="8140446" y="18288"/>
                </a:cubicBezTo>
                <a:cubicBezTo>
                  <a:pt x="7961834" y="8406"/>
                  <a:pt x="7874097" y="10350"/>
                  <a:pt x="7706289" y="18288"/>
                </a:cubicBezTo>
                <a:cubicBezTo>
                  <a:pt x="7582508" y="-14920"/>
                  <a:pt x="7179551" y="-33111"/>
                  <a:pt x="6865109" y="18288"/>
                </a:cubicBezTo>
                <a:cubicBezTo>
                  <a:pt x="6583382" y="24117"/>
                  <a:pt x="6525821" y="36696"/>
                  <a:pt x="6349548" y="18288"/>
                </a:cubicBezTo>
                <a:cubicBezTo>
                  <a:pt x="6209953" y="10881"/>
                  <a:pt x="5959707" y="-47828"/>
                  <a:pt x="5671177" y="18288"/>
                </a:cubicBezTo>
                <a:cubicBezTo>
                  <a:pt x="5387744" y="29809"/>
                  <a:pt x="5228514" y="101507"/>
                  <a:pt x="4829998" y="18288"/>
                </a:cubicBezTo>
                <a:cubicBezTo>
                  <a:pt x="4415646" y="-28596"/>
                  <a:pt x="4343809" y="28954"/>
                  <a:pt x="4151627" y="18288"/>
                </a:cubicBezTo>
                <a:cubicBezTo>
                  <a:pt x="3950673" y="-9796"/>
                  <a:pt x="3879947" y="41143"/>
                  <a:pt x="3717470" y="18288"/>
                </a:cubicBezTo>
                <a:cubicBezTo>
                  <a:pt x="3558660" y="10110"/>
                  <a:pt x="3468854" y="29375"/>
                  <a:pt x="3201909" y="18288"/>
                </a:cubicBezTo>
                <a:cubicBezTo>
                  <a:pt x="2965673" y="10505"/>
                  <a:pt x="2568327" y="22116"/>
                  <a:pt x="2360729" y="18288"/>
                </a:cubicBezTo>
                <a:cubicBezTo>
                  <a:pt x="2171885" y="49144"/>
                  <a:pt x="1923258" y="16020"/>
                  <a:pt x="1682359" y="18288"/>
                </a:cubicBezTo>
                <a:cubicBezTo>
                  <a:pt x="1430698" y="-2378"/>
                  <a:pt x="1324229" y="-1751"/>
                  <a:pt x="1166797" y="18288"/>
                </a:cubicBezTo>
                <a:cubicBezTo>
                  <a:pt x="1001390" y="41795"/>
                  <a:pt x="324313" y="57964"/>
                  <a:pt x="0" y="18288"/>
                </a:cubicBezTo>
                <a:cubicBezTo>
                  <a:pt x="285" y="13135"/>
                  <a:pt x="532" y="5956"/>
                  <a:pt x="0" y="0"/>
                </a:cubicBezTo>
                <a:close/>
                <a:moveTo>
                  <a:pt x="0" y="0"/>
                </a:moveTo>
                <a:cubicBezTo>
                  <a:pt x="69532" y="-6557"/>
                  <a:pt x="264219" y="3919"/>
                  <a:pt x="434157" y="0"/>
                </a:cubicBezTo>
                <a:cubicBezTo>
                  <a:pt x="600013" y="9090"/>
                  <a:pt x="921449" y="-13478"/>
                  <a:pt x="1193932" y="0"/>
                </a:cubicBezTo>
                <a:cubicBezTo>
                  <a:pt x="1443592" y="14844"/>
                  <a:pt x="1471188" y="10722"/>
                  <a:pt x="1628089" y="0"/>
                </a:cubicBezTo>
                <a:cubicBezTo>
                  <a:pt x="1750006" y="-24149"/>
                  <a:pt x="1967480" y="-14904"/>
                  <a:pt x="2225055" y="0"/>
                </a:cubicBezTo>
                <a:cubicBezTo>
                  <a:pt x="2503918" y="19247"/>
                  <a:pt x="2709263" y="-16351"/>
                  <a:pt x="3066235" y="0"/>
                </a:cubicBezTo>
                <a:cubicBezTo>
                  <a:pt x="3429723" y="-1627"/>
                  <a:pt x="3399401" y="30976"/>
                  <a:pt x="3744605" y="0"/>
                </a:cubicBezTo>
                <a:cubicBezTo>
                  <a:pt x="4081920" y="-40602"/>
                  <a:pt x="4258272" y="-2441"/>
                  <a:pt x="4504380" y="0"/>
                </a:cubicBezTo>
                <a:cubicBezTo>
                  <a:pt x="4760039" y="21121"/>
                  <a:pt x="4866555" y="-1351"/>
                  <a:pt x="5101346" y="0"/>
                </a:cubicBezTo>
                <a:cubicBezTo>
                  <a:pt x="5336279" y="1859"/>
                  <a:pt x="5465100" y="30801"/>
                  <a:pt x="5779717" y="0"/>
                </a:cubicBezTo>
                <a:cubicBezTo>
                  <a:pt x="6117018" y="-2879"/>
                  <a:pt x="6273497" y="-5002"/>
                  <a:pt x="6620896" y="0"/>
                </a:cubicBezTo>
                <a:cubicBezTo>
                  <a:pt x="6972306" y="38666"/>
                  <a:pt x="6992056" y="28334"/>
                  <a:pt x="7136458" y="0"/>
                </a:cubicBezTo>
                <a:cubicBezTo>
                  <a:pt x="7325567" y="-61201"/>
                  <a:pt x="7766555" y="-88399"/>
                  <a:pt x="8140446" y="0"/>
                </a:cubicBezTo>
                <a:cubicBezTo>
                  <a:pt x="8140031" y="7748"/>
                  <a:pt x="8139515" y="13015"/>
                  <a:pt x="8140446" y="18288"/>
                </a:cubicBezTo>
                <a:cubicBezTo>
                  <a:pt x="7892673" y="-4012"/>
                  <a:pt x="7668025" y="650"/>
                  <a:pt x="7543480" y="18288"/>
                </a:cubicBezTo>
                <a:cubicBezTo>
                  <a:pt x="7406710" y="-3467"/>
                  <a:pt x="7207646" y="8893"/>
                  <a:pt x="7109323" y="18288"/>
                </a:cubicBezTo>
                <a:cubicBezTo>
                  <a:pt x="6993037" y="49011"/>
                  <a:pt x="6598723" y="59405"/>
                  <a:pt x="6430952" y="18288"/>
                </a:cubicBezTo>
                <a:cubicBezTo>
                  <a:pt x="6284771" y="15315"/>
                  <a:pt x="6162730" y="20350"/>
                  <a:pt x="5915391" y="18288"/>
                </a:cubicBezTo>
                <a:cubicBezTo>
                  <a:pt x="5684668" y="13603"/>
                  <a:pt x="5422852" y="53618"/>
                  <a:pt x="5237020" y="18288"/>
                </a:cubicBezTo>
                <a:cubicBezTo>
                  <a:pt x="5035482" y="26296"/>
                  <a:pt x="4719808" y="55145"/>
                  <a:pt x="4558650" y="18288"/>
                </a:cubicBezTo>
                <a:cubicBezTo>
                  <a:pt x="4375169" y="-35587"/>
                  <a:pt x="4137553" y="12086"/>
                  <a:pt x="3880279" y="18288"/>
                </a:cubicBezTo>
                <a:cubicBezTo>
                  <a:pt x="3624533" y="32648"/>
                  <a:pt x="3467387" y="6480"/>
                  <a:pt x="3201909" y="18288"/>
                </a:cubicBezTo>
                <a:cubicBezTo>
                  <a:pt x="2918126" y="73342"/>
                  <a:pt x="2717830" y="-17156"/>
                  <a:pt x="2604943" y="18288"/>
                </a:cubicBezTo>
                <a:cubicBezTo>
                  <a:pt x="2496133" y="44525"/>
                  <a:pt x="2003915" y="18254"/>
                  <a:pt x="1845168" y="18288"/>
                </a:cubicBezTo>
                <a:cubicBezTo>
                  <a:pt x="1694518" y="14989"/>
                  <a:pt x="1344959" y="44188"/>
                  <a:pt x="1166797" y="18288"/>
                </a:cubicBezTo>
                <a:cubicBezTo>
                  <a:pt x="935925" y="69451"/>
                  <a:pt x="319712" y="-63972"/>
                  <a:pt x="0" y="18288"/>
                </a:cubicBezTo>
                <a:cubicBezTo>
                  <a:pt x="1307" y="12414"/>
                  <a:pt x="-32" y="5741"/>
                  <a:pt x="0" y="0"/>
                </a:cubicBezTo>
                <a:close/>
              </a:path>
            </a:pathLst>
          </a:custGeom>
          <a:solidFill>
            <a:schemeClr val="accent2"/>
          </a:solidFill>
          <a:ln cap="rnd" w="41400">
            <a:solidFill>
              <a:schemeClr val="accent2"/>
            </a:solidFill>
            <a:round/>
          </a:ln>
        </p:spPr>
        <p:style>
          <a:lnRef idx="2">
            <a:schemeClr val="accent1">
              <a:shade val="50000"/>
            </a:schemeClr>
          </a:lnRef>
          <a:fillRef idx="1">
            <a:schemeClr val="accent1"/>
          </a:fillRef>
          <a:effectRef idx="0">
            <a:schemeClr val="accent1"/>
          </a:effectRef>
          <a:fontRef idx="minor"/>
        </p:style>
      </p:sp>
      <p:sp>
        <p:nvSpPr>
          <p:cNvPr id="203" name="TextShape 4"/>
          <p:cNvSpPr txBox="1"/>
          <p:nvPr/>
        </p:nvSpPr>
        <p:spPr>
          <a:xfrm>
            <a:off x="628560" y="1929240"/>
            <a:ext cx="7886520" cy="4251600"/>
          </a:xfrm>
          <a:prstGeom prst="rect">
            <a:avLst/>
          </a:prstGeom>
          <a:noFill/>
          <a:ln>
            <a:noFill/>
          </a:ln>
        </p:spPr>
        <p:txBody>
          <a:bodyPr>
            <a:normAutofit/>
          </a:bodyPr>
          <a:p>
            <a:pPr>
              <a:lnSpc>
                <a:spcPct val="90000"/>
              </a:lnSpc>
              <a:spcBef>
                <a:spcPts val="1001"/>
              </a:spcBef>
            </a:pPr>
            <a:endParaRPr b="0" lang="en-US" sz="2800" spc="-1" strike="noStrike">
              <a:solidFill>
                <a:srgbClr val="000000"/>
              </a:solidFill>
              <a:latin typeface="Calibri"/>
            </a:endParaRPr>
          </a:p>
          <a:p>
            <a:pPr>
              <a:lnSpc>
                <a:spcPct val="90000"/>
              </a:lnSpc>
              <a:spcBef>
                <a:spcPts val="1001"/>
              </a:spcBef>
            </a:pPr>
            <a:endParaRPr b="0" lang="en-US"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GB" sz="1900" spc="-1" strike="noStrike">
                <a:solidFill>
                  <a:srgbClr val="000000"/>
                </a:solidFill>
                <a:latin typeface="Arial"/>
              </a:rPr>
              <a:t>Traditionally, data was collected in only natural/real-world setting</a:t>
            </a:r>
            <a:endParaRPr b="0" lang="en-US" sz="19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GB" sz="1900" spc="-1" strike="noStrike">
                <a:solidFill>
                  <a:srgbClr val="000000"/>
                </a:solidFill>
                <a:latin typeface="Arial"/>
              </a:rPr>
              <a:t>Go to the place where the people are not create artificial spaces</a:t>
            </a:r>
            <a:endParaRPr b="0" lang="en-US" sz="19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GB" sz="1900" spc="-1" strike="noStrike">
                <a:solidFill>
                  <a:srgbClr val="000000"/>
                </a:solidFill>
                <a:latin typeface="Arial"/>
              </a:rPr>
              <a:t>When in the field, researcher takes the role of an apprentice</a:t>
            </a:r>
            <a:endParaRPr b="0" lang="en-US" sz="19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GB" sz="1900" spc="-1" strike="noStrike">
                <a:solidFill>
                  <a:srgbClr val="000000"/>
                </a:solidFill>
                <a:latin typeface="Arial"/>
              </a:rPr>
              <a:t>The researcher learns the practices of those being studied </a:t>
            </a:r>
            <a:endParaRPr b="0" lang="en-US" sz="19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GB" sz="1900" spc="-1" strike="noStrike">
                <a:solidFill>
                  <a:srgbClr val="000000"/>
                </a:solidFill>
                <a:latin typeface="Arial"/>
              </a:rPr>
              <a:t>Researcher provides detailed context to the study</a:t>
            </a:r>
            <a:endParaRPr b="0" lang="en-US" sz="19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GB" sz="1900" spc="-1" strike="noStrike">
                <a:solidFill>
                  <a:srgbClr val="000000"/>
                </a:solidFill>
                <a:latin typeface="Arial"/>
              </a:rPr>
              <a:t>Nothing is studied in isolation or independent of its environment e.g. ‘you cannot simply study dress because dress is situated within a cultural context, and the two are inseperable’ (Kawamura, 2020, p.46)</a:t>
            </a:r>
            <a:endParaRPr b="0" lang="en-US" sz="1900" spc="-1" strike="noStrike">
              <a:solidFill>
                <a:srgbClr val="000000"/>
              </a:solidFill>
              <a:latin typeface="Calibri"/>
            </a:endParaRPr>
          </a:p>
          <a:p>
            <a:pPr>
              <a:lnSpc>
                <a:spcPct val="90000"/>
              </a:lnSpc>
              <a:spcBef>
                <a:spcPts val="1001"/>
              </a:spcBef>
            </a:pPr>
            <a:endParaRPr b="0" lang="en-US" sz="19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04" name="CustomShape 1"/>
          <p:cNvSpPr/>
          <p:nvPr/>
        </p:nvSpPr>
        <p:spPr>
          <a:xfrm>
            <a:off x="0" y="0"/>
            <a:ext cx="9141480" cy="6857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205" name="TextShape 2"/>
          <p:cNvSpPr txBox="1"/>
          <p:nvPr/>
        </p:nvSpPr>
        <p:spPr>
          <a:xfrm>
            <a:off x="628560" y="365040"/>
            <a:ext cx="7886520" cy="1325160"/>
          </a:xfrm>
          <a:prstGeom prst="rect">
            <a:avLst/>
          </a:prstGeom>
          <a:noFill/>
          <a:ln>
            <a:noFill/>
          </a:ln>
        </p:spPr>
        <p:txBody>
          <a:bodyPr anchor="ctr">
            <a:normAutofit/>
          </a:bodyPr>
          <a:p>
            <a:pPr>
              <a:lnSpc>
                <a:spcPct val="90000"/>
              </a:lnSpc>
            </a:pPr>
            <a:r>
              <a:rPr b="0" lang="en-GB" sz="4700" spc="-1" strike="noStrike">
                <a:solidFill>
                  <a:srgbClr val="000000"/>
                </a:solidFill>
                <a:latin typeface="Arial"/>
              </a:rPr>
              <a:t>So what is ‘culture’?</a:t>
            </a:r>
            <a:endParaRPr b="0" lang="en-US" sz="4700" spc="-1" strike="noStrike">
              <a:solidFill>
                <a:srgbClr val="000000"/>
              </a:solidFill>
              <a:latin typeface="Calibri"/>
            </a:endParaRPr>
          </a:p>
        </p:txBody>
      </p:sp>
      <p:sp>
        <p:nvSpPr>
          <p:cNvPr id="206" name="CustomShape 3"/>
          <p:cNvSpPr/>
          <p:nvPr/>
        </p:nvSpPr>
        <p:spPr>
          <a:xfrm>
            <a:off x="501840" y="1677240"/>
            <a:ext cx="8139960" cy="18000"/>
          </a:xfrm>
          <a:custGeom>
            <a:avLst/>
            <a:gdLst/>
            <a:ahLst/>
            <a:rect l="l" t="t" r="r" b="b"/>
            <a:pathLst>
              <a:path w="8140446" h="18288">
                <a:moveTo>
                  <a:pt x="0" y="0"/>
                </a:moveTo>
                <a:cubicBezTo>
                  <a:pt x="87427" y="6231"/>
                  <a:pt x="309612" y="-26324"/>
                  <a:pt x="434157" y="0"/>
                </a:cubicBezTo>
                <a:cubicBezTo>
                  <a:pt x="536972" y="29330"/>
                  <a:pt x="959392" y="28619"/>
                  <a:pt x="1193932" y="0"/>
                </a:cubicBezTo>
                <a:cubicBezTo>
                  <a:pt x="1446097" y="13819"/>
                  <a:pt x="1471680" y="7203"/>
                  <a:pt x="1628089" y="0"/>
                </a:cubicBezTo>
                <a:cubicBezTo>
                  <a:pt x="1817415" y="4047"/>
                  <a:pt x="1949536" y="-59324"/>
                  <a:pt x="2225055" y="0"/>
                </a:cubicBezTo>
                <a:cubicBezTo>
                  <a:pt x="2520490" y="18365"/>
                  <a:pt x="2717469" y="18707"/>
                  <a:pt x="3066235" y="0"/>
                </a:cubicBezTo>
                <a:cubicBezTo>
                  <a:pt x="3437075" y="3751"/>
                  <a:pt x="3408347" y="31644"/>
                  <a:pt x="3744605" y="0"/>
                </a:cubicBezTo>
                <a:cubicBezTo>
                  <a:pt x="4097249" y="-11527"/>
                  <a:pt x="4249699" y="-32555"/>
                  <a:pt x="4504380" y="0"/>
                </a:cubicBezTo>
                <a:cubicBezTo>
                  <a:pt x="4737570" y="17980"/>
                  <a:pt x="4877497" y="1006"/>
                  <a:pt x="5101346" y="0"/>
                </a:cubicBezTo>
                <a:cubicBezTo>
                  <a:pt x="5359305" y="-15330"/>
                  <a:pt x="5447195" y="7257"/>
                  <a:pt x="5779717" y="0"/>
                </a:cubicBezTo>
                <a:cubicBezTo>
                  <a:pt x="6090019" y="-17621"/>
                  <a:pt x="6273151" y="4279"/>
                  <a:pt x="6620896" y="0"/>
                </a:cubicBezTo>
                <a:cubicBezTo>
                  <a:pt x="6968586" y="34056"/>
                  <a:pt x="6990073" y="23587"/>
                  <a:pt x="7136458" y="0"/>
                </a:cubicBezTo>
                <a:cubicBezTo>
                  <a:pt x="7320575" y="20480"/>
                  <a:pt x="7847401" y="-6173"/>
                  <a:pt x="8140446" y="0"/>
                </a:cubicBezTo>
                <a:cubicBezTo>
                  <a:pt x="8139878" y="7862"/>
                  <a:pt x="8140227" y="13269"/>
                  <a:pt x="8140446" y="18288"/>
                </a:cubicBezTo>
                <a:cubicBezTo>
                  <a:pt x="7908069" y="-20636"/>
                  <a:pt x="7683037" y="21977"/>
                  <a:pt x="7543480" y="18288"/>
                </a:cubicBezTo>
                <a:cubicBezTo>
                  <a:pt x="7393752" y="10050"/>
                  <a:pt x="7221032" y="-3229"/>
                  <a:pt x="7109323" y="18288"/>
                </a:cubicBezTo>
                <a:cubicBezTo>
                  <a:pt x="7015297" y="22483"/>
                  <a:pt x="6599332" y="40899"/>
                  <a:pt x="6430952" y="18288"/>
                </a:cubicBezTo>
                <a:cubicBezTo>
                  <a:pt x="6292915" y="-34150"/>
                  <a:pt x="6142305" y="21507"/>
                  <a:pt x="5915391" y="18288"/>
                </a:cubicBezTo>
                <a:cubicBezTo>
                  <a:pt x="5682725" y="47843"/>
                  <a:pt x="5440566" y="31420"/>
                  <a:pt x="5237020" y="18288"/>
                </a:cubicBezTo>
                <a:cubicBezTo>
                  <a:pt x="5046456" y="10577"/>
                  <a:pt x="4706449" y="51976"/>
                  <a:pt x="4558650" y="18288"/>
                </a:cubicBezTo>
                <a:cubicBezTo>
                  <a:pt x="4361396" y="-987"/>
                  <a:pt x="4145362" y="-22303"/>
                  <a:pt x="3880279" y="18288"/>
                </a:cubicBezTo>
                <a:cubicBezTo>
                  <a:pt x="3610716" y="25411"/>
                  <a:pt x="3472690" y="4008"/>
                  <a:pt x="3201909" y="18288"/>
                </a:cubicBezTo>
                <a:cubicBezTo>
                  <a:pt x="2913595" y="35097"/>
                  <a:pt x="2753317" y="-1149"/>
                  <a:pt x="2604943" y="18288"/>
                </a:cubicBezTo>
                <a:cubicBezTo>
                  <a:pt x="2450130" y="36989"/>
                  <a:pt x="1974183" y="40159"/>
                  <a:pt x="1845168" y="18288"/>
                </a:cubicBezTo>
                <a:cubicBezTo>
                  <a:pt x="1677929" y="220"/>
                  <a:pt x="1378098" y="-772"/>
                  <a:pt x="1166797" y="18288"/>
                </a:cubicBezTo>
                <a:cubicBezTo>
                  <a:pt x="921150" y="53277"/>
                  <a:pt x="327457" y="47297"/>
                  <a:pt x="0" y="18288"/>
                </a:cubicBezTo>
                <a:cubicBezTo>
                  <a:pt x="-589" y="13471"/>
                  <a:pt x="-474" y="7409"/>
                  <a:pt x="0" y="0"/>
                </a:cubicBezTo>
                <a:close/>
                <a:moveTo>
                  <a:pt x="0" y="0"/>
                </a:moveTo>
                <a:cubicBezTo>
                  <a:pt x="136968" y="-25482"/>
                  <a:pt x="379786" y="11224"/>
                  <a:pt x="596966" y="0"/>
                </a:cubicBezTo>
                <a:cubicBezTo>
                  <a:pt x="815878" y="-21223"/>
                  <a:pt x="832062" y="11868"/>
                  <a:pt x="1031123" y="0"/>
                </a:cubicBezTo>
                <a:cubicBezTo>
                  <a:pt x="1256800" y="-30738"/>
                  <a:pt x="1658090" y="-20345"/>
                  <a:pt x="1872303" y="0"/>
                </a:cubicBezTo>
                <a:cubicBezTo>
                  <a:pt x="2115604" y="28431"/>
                  <a:pt x="2277865" y="-40642"/>
                  <a:pt x="2469269" y="0"/>
                </a:cubicBezTo>
                <a:cubicBezTo>
                  <a:pt x="2679731" y="25919"/>
                  <a:pt x="2788602" y="-6498"/>
                  <a:pt x="3066235" y="0"/>
                </a:cubicBezTo>
                <a:cubicBezTo>
                  <a:pt x="3325663" y="-14487"/>
                  <a:pt x="3706561" y="67517"/>
                  <a:pt x="3907414" y="0"/>
                </a:cubicBezTo>
                <a:cubicBezTo>
                  <a:pt x="4127229" y="-37113"/>
                  <a:pt x="4179037" y="-8167"/>
                  <a:pt x="4422976" y="0"/>
                </a:cubicBezTo>
                <a:cubicBezTo>
                  <a:pt x="4683575" y="-28486"/>
                  <a:pt x="5055803" y="-13799"/>
                  <a:pt x="5264155" y="0"/>
                </a:cubicBezTo>
                <a:cubicBezTo>
                  <a:pt x="5513566" y="14315"/>
                  <a:pt x="5735215" y="2768"/>
                  <a:pt x="6105335" y="0"/>
                </a:cubicBezTo>
                <a:cubicBezTo>
                  <a:pt x="6510913" y="-12587"/>
                  <a:pt x="6456171" y="3247"/>
                  <a:pt x="6783705" y="0"/>
                </a:cubicBezTo>
                <a:cubicBezTo>
                  <a:pt x="7057099" y="-15461"/>
                  <a:pt x="7592067" y="5384"/>
                  <a:pt x="8140446" y="0"/>
                </a:cubicBezTo>
                <a:cubicBezTo>
                  <a:pt x="8140452" y="8597"/>
                  <a:pt x="8141122" y="9732"/>
                  <a:pt x="8140446" y="18288"/>
                </a:cubicBezTo>
                <a:cubicBezTo>
                  <a:pt x="7961834" y="8406"/>
                  <a:pt x="7874097" y="10350"/>
                  <a:pt x="7706289" y="18288"/>
                </a:cubicBezTo>
                <a:cubicBezTo>
                  <a:pt x="7582508" y="-14920"/>
                  <a:pt x="7179551" y="-33111"/>
                  <a:pt x="6865109" y="18288"/>
                </a:cubicBezTo>
                <a:cubicBezTo>
                  <a:pt x="6583382" y="24117"/>
                  <a:pt x="6525821" y="36696"/>
                  <a:pt x="6349548" y="18288"/>
                </a:cubicBezTo>
                <a:cubicBezTo>
                  <a:pt x="6209953" y="10881"/>
                  <a:pt x="5959707" y="-47828"/>
                  <a:pt x="5671177" y="18288"/>
                </a:cubicBezTo>
                <a:cubicBezTo>
                  <a:pt x="5387744" y="29809"/>
                  <a:pt x="5228514" y="101507"/>
                  <a:pt x="4829998" y="18288"/>
                </a:cubicBezTo>
                <a:cubicBezTo>
                  <a:pt x="4415646" y="-28596"/>
                  <a:pt x="4343809" y="28954"/>
                  <a:pt x="4151627" y="18288"/>
                </a:cubicBezTo>
                <a:cubicBezTo>
                  <a:pt x="3950673" y="-9796"/>
                  <a:pt x="3879947" y="41143"/>
                  <a:pt x="3717470" y="18288"/>
                </a:cubicBezTo>
                <a:cubicBezTo>
                  <a:pt x="3558660" y="10110"/>
                  <a:pt x="3468854" y="29375"/>
                  <a:pt x="3201909" y="18288"/>
                </a:cubicBezTo>
                <a:cubicBezTo>
                  <a:pt x="2965673" y="10505"/>
                  <a:pt x="2568327" y="22116"/>
                  <a:pt x="2360729" y="18288"/>
                </a:cubicBezTo>
                <a:cubicBezTo>
                  <a:pt x="2171885" y="49144"/>
                  <a:pt x="1923258" y="16020"/>
                  <a:pt x="1682359" y="18288"/>
                </a:cubicBezTo>
                <a:cubicBezTo>
                  <a:pt x="1430698" y="-2378"/>
                  <a:pt x="1324229" y="-1751"/>
                  <a:pt x="1166797" y="18288"/>
                </a:cubicBezTo>
                <a:cubicBezTo>
                  <a:pt x="1001390" y="41795"/>
                  <a:pt x="324313" y="57964"/>
                  <a:pt x="0" y="18288"/>
                </a:cubicBezTo>
                <a:cubicBezTo>
                  <a:pt x="285" y="13135"/>
                  <a:pt x="532" y="5956"/>
                  <a:pt x="0" y="0"/>
                </a:cubicBezTo>
                <a:close/>
                <a:moveTo>
                  <a:pt x="0" y="0"/>
                </a:moveTo>
                <a:cubicBezTo>
                  <a:pt x="69532" y="-6557"/>
                  <a:pt x="264219" y="3919"/>
                  <a:pt x="434157" y="0"/>
                </a:cubicBezTo>
                <a:cubicBezTo>
                  <a:pt x="600013" y="9090"/>
                  <a:pt x="921449" y="-13478"/>
                  <a:pt x="1193932" y="0"/>
                </a:cubicBezTo>
                <a:cubicBezTo>
                  <a:pt x="1443592" y="14844"/>
                  <a:pt x="1471188" y="10722"/>
                  <a:pt x="1628089" y="0"/>
                </a:cubicBezTo>
                <a:cubicBezTo>
                  <a:pt x="1750006" y="-24149"/>
                  <a:pt x="1967480" y="-14904"/>
                  <a:pt x="2225055" y="0"/>
                </a:cubicBezTo>
                <a:cubicBezTo>
                  <a:pt x="2503918" y="19247"/>
                  <a:pt x="2709263" y="-16351"/>
                  <a:pt x="3066235" y="0"/>
                </a:cubicBezTo>
                <a:cubicBezTo>
                  <a:pt x="3429723" y="-1627"/>
                  <a:pt x="3399401" y="30976"/>
                  <a:pt x="3744605" y="0"/>
                </a:cubicBezTo>
                <a:cubicBezTo>
                  <a:pt x="4081920" y="-40602"/>
                  <a:pt x="4258272" y="-2441"/>
                  <a:pt x="4504380" y="0"/>
                </a:cubicBezTo>
                <a:cubicBezTo>
                  <a:pt x="4760039" y="21121"/>
                  <a:pt x="4866555" y="-1351"/>
                  <a:pt x="5101346" y="0"/>
                </a:cubicBezTo>
                <a:cubicBezTo>
                  <a:pt x="5336279" y="1859"/>
                  <a:pt x="5465100" y="30801"/>
                  <a:pt x="5779717" y="0"/>
                </a:cubicBezTo>
                <a:cubicBezTo>
                  <a:pt x="6117018" y="-2879"/>
                  <a:pt x="6273497" y="-5002"/>
                  <a:pt x="6620896" y="0"/>
                </a:cubicBezTo>
                <a:cubicBezTo>
                  <a:pt x="6972306" y="38666"/>
                  <a:pt x="6992056" y="28334"/>
                  <a:pt x="7136458" y="0"/>
                </a:cubicBezTo>
                <a:cubicBezTo>
                  <a:pt x="7325567" y="-61201"/>
                  <a:pt x="7766555" y="-88399"/>
                  <a:pt x="8140446" y="0"/>
                </a:cubicBezTo>
                <a:cubicBezTo>
                  <a:pt x="8140031" y="7748"/>
                  <a:pt x="8139515" y="13015"/>
                  <a:pt x="8140446" y="18288"/>
                </a:cubicBezTo>
                <a:cubicBezTo>
                  <a:pt x="7892673" y="-4012"/>
                  <a:pt x="7668025" y="650"/>
                  <a:pt x="7543480" y="18288"/>
                </a:cubicBezTo>
                <a:cubicBezTo>
                  <a:pt x="7406710" y="-3467"/>
                  <a:pt x="7207646" y="8893"/>
                  <a:pt x="7109323" y="18288"/>
                </a:cubicBezTo>
                <a:cubicBezTo>
                  <a:pt x="6993037" y="49011"/>
                  <a:pt x="6598723" y="59405"/>
                  <a:pt x="6430952" y="18288"/>
                </a:cubicBezTo>
                <a:cubicBezTo>
                  <a:pt x="6284771" y="15315"/>
                  <a:pt x="6162730" y="20350"/>
                  <a:pt x="5915391" y="18288"/>
                </a:cubicBezTo>
                <a:cubicBezTo>
                  <a:pt x="5684668" y="13603"/>
                  <a:pt x="5422852" y="53618"/>
                  <a:pt x="5237020" y="18288"/>
                </a:cubicBezTo>
                <a:cubicBezTo>
                  <a:pt x="5035482" y="26296"/>
                  <a:pt x="4719808" y="55145"/>
                  <a:pt x="4558650" y="18288"/>
                </a:cubicBezTo>
                <a:cubicBezTo>
                  <a:pt x="4375169" y="-35587"/>
                  <a:pt x="4137553" y="12086"/>
                  <a:pt x="3880279" y="18288"/>
                </a:cubicBezTo>
                <a:cubicBezTo>
                  <a:pt x="3624533" y="32648"/>
                  <a:pt x="3467387" y="6480"/>
                  <a:pt x="3201909" y="18288"/>
                </a:cubicBezTo>
                <a:cubicBezTo>
                  <a:pt x="2918126" y="73342"/>
                  <a:pt x="2717830" y="-17156"/>
                  <a:pt x="2604943" y="18288"/>
                </a:cubicBezTo>
                <a:cubicBezTo>
                  <a:pt x="2496133" y="44525"/>
                  <a:pt x="2003915" y="18254"/>
                  <a:pt x="1845168" y="18288"/>
                </a:cubicBezTo>
                <a:cubicBezTo>
                  <a:pt x="1694518" y="14989"/>
                  <a:pt x="1344959" y="44188"/>
                  <a:pt x="1166797" y="18288"/>
                </a:cubicBezTo>
                <a:cubicBezTo>
                  <a:pt x="935925" y="69451"/>
                  <a:pt x="319712" y="-63972"/>
                  <a:pt x="0" y="18288"/>
                </a:cubicBezTo>
                <a:cubicBezTo>
                  <a:pt x="1307" y="12414"/>
                  <a:pt x="-32" y="5741"/>
                  <a:pt x="0" y="0"/>
                </a:cubicBezTo>
                <a:close/>
              </a:path>
            </a:pathLst>
          </a:custGeom>
          <a:solidFill>
            <a:schemeClr val="accent2"/>
          </a:solidFill>
          <a:ln cap="rnd" w="41400">
            <a:solidFill>
              <a:schemeClr val="accent2"/>
            </a:solidFill>
            <a:round/>
          </a:ln>
        </p:spPr>
        <p:style>
          <a:lnRef idx="2">
            <a:schemeClr val="accent1">
              <a:shade val="50000"/>
            </a:schemeClr>
          </a:lnRef>
          <a:fillRef idx="1">
            <a:schemeClr val="accent1"/>
          </a:fillRef>
          <a:effectRef idx="0">
            <a:schemeClr val="accent1"/>
          </a:effectRef>
          <a:fontRef idx="minor"/>
        </p:style>
      </p:sp>
      <p:sp>
        <p:nvSpPr>
          <p:cNvPr id="207" name="TextShape 4"/>
          <p:cNvSpPr txBox="1"/>
          <p:nvPr/>
        </p:nvSpPr>
        <p:spPr>
          <a:xfrm>
            <a:off x="628560" y="1929240"/>
            <a:ext cx="7886520" cy="4251600"/>
          </a:xfrm>
          <a:prstGeom prst="rect">
            <a:avLst/>
          </a:prstGeom>
          <a:noFill/>
          <a:ln>
            <a:noFill/>
          </a:ln>
        </p:spPr>
        <p:txBody>
          <a:bodyPr>
            <a:normAutofit/>
          </a:bodyPr>
          <a:p>
            <a:pPr>
              <a:lnSpc>
                <a:spcPct val="90000"/>
              </a:lnSpc>
              <a:spcBef>
                <a:spcPts val="1001"/>
              </a:spcBef>
              <a:tabLst>
                <a:tab algn="l" pos="0"/>
              </a:tabLst>
            </a:pPr>
            <a:endParaRPr b="0" lang="en-US" sz="2800" spc="-1" strike="noStrike">
              <a:solidFill>
                <a:srgbClr val="000000"/>
              </a:solidFill>
              <a:latin typeface="Calibri"/>
            </a:endParaRPr>
          </a:p>
          <a:p>
            <a:pPr>
              <a:lnSpc>
                <a:spcPct val="90000"/>
              </a:lnSpc>
              <a:spcBef>
                <a:spcPts val="1001"/>
              </a:spcBef>
              <a:tabLst>
                <a:tab algn="l" pos="0"/>
              </a:tabLst>
            </a:pPr>
            <a:r>
              <a:rPr b="0" i="1" lang="en-GB" sz="1900" spc="-1" strike="noStrike">
                <a:solidFill>
                  <a:srgbClr val="000000"/>
                </a:solidFill>
                <a:latin typeface="Arial"/>
              </a:rPr>
              <a:t>‘</a:t>
            </a:r>
            <a:r>
              <a:rPr b="0" i="1" lang="en-GB" sz="1900" spc="-1" strike="noStrike">
                <a:solidFill>
                  <a:srgbClr val="000000"/>
                </a:solidFill>
                <a:latin typeface="Arial"/>
              </a:rPr>
              <a:t>Culture is an abstraction, a perspective for studying human behaviour that gives attention to acquired/learned social behaviour’ </a:t>
            </a:r>
            <a:endParaRPr b="0" lang="en-US" sz="1900" spc="-1" strike="noStrike">
              <a:solidFill>
                <a:srgbClr val="000000"/>
              </a:solidFill>
              <a:latin typeface="Calibri"/>
            </a:endParaRPr>
          </a:p>
          <a:p>
            <a:pPr>
              <a:lnSpc>
                <a:spcPct val="90000"/>
              </a:lnSpc>
              <a:spcBef>
                <a:spcPts val="1001"/>
              </a:spcBef>
              <a:tabLst>
                <a:tab algn="l" pos="0"/>
              </a:tabLst>
            </a:pPr>
            <a:r>
              <a:rPr b="0" i="1" lang="en-GB" sz="1900" spc="-1" strike="noStrike">
                <a:solidFill>
                  <a:srgbClr val="000000"/>
                </a:solidFill>
                <a:latin typeface="Arial"/>
              </a:rPr>
              <a:t>                                                                                   </a:t>
            </a:r>
            <a:r>
              <a:rPr b="0" lang="en-GB" sz="1900" spc="-1" strike="noStrike">
                <a:solidFill>
                  <a:srgbClr val="000000"/>
                </a:solidFill>
                <a:latin typeface="Arial"/>
              </a:rPr>
              <a:t>(Wolcott, 1999)</a:t>
            </a:r>
            <a:endParaRPr b="0" lang="en-US" sz="1900" spc="-1" strike="noStrike">
              <a:solidFill>
                <a:srgbClr val="000000"/>
              </a:solidFill>
              <a:latin typeface="Calibri"/>
            </a:endParaRPr>
          </a:p>
          <a:p>
            <a:pPr marL="228600" indent="-228240">
              <a:lnSpc>
                <a:spcPct val="90000"/>
              </a:lnSpc>
              <a:spcBef>
                <a:spcPts val="1001"/>
              </a:spcBef>
              <a:buClr>
                <a:srgbClr val="000000"/>
              </a:buClr>
              <a:buFont typeface="Arial"/>
              <a:buChar char="•"/>
              <a:tabLst>
                <a:tab algn="l" pos="0"/>
              </a:tabLst>
            </a:pPr>
            <a:r>
              <a:rPr b="0" lang="en-GB" sz="1900" spc="-1" strike="noStrike">
                <a:solidFill>
                  <a:srgbClr val="000000"/>
                </a:solidFill>
                <a:latin typeface="Arial"/>
              </a:rPr>
              <a:t>It is an understanding of practice e.g. knitting cultures, repair cultures </a:t>
            </a:r>
            <a:endParaRPr b="0" lang="en-US" sz="1900" spc="-1" strike="noStrike">
              <a:solidFill>
                <a:srgbClr val="000000"/>
              </a:solidFill>
              <a:latin typeface="Calibri"/>
            </a:endParaRPr>
          </a:p>
          <a:p>
            <a:pPr marL="228600" indent="-228240">
              <a:lnSpc>
                <a:spcPct val="90000"/>
              </a:lnSpc>
              <a:spcBef>
                <a:spcPts val="1001"/>
              </a:spcBef>
              <a:buClr>
                <a:srgbClr val="000000"/>
              </a:buClr>
              <a:buFont typeface="Arial"/>
              <a:buChar char="•"/>
              <a:tabLst>
                <a:tab algn="l" pos="0"/>
              </a:tabLst>
            </a:pPr>
            <a:r>
              <a:rPr b="0" lang="en-GB" sz="1900" spc="-1" strike="noStrike">
                <a:solidFill>
                  <a:srgbClr val="000000"/>
                </a:solidFill>
                <a:latin typeface="Arial"/>
              </a:rPr>
              <a:t>Not always the goal but unavoidable </a:t>
            </a:r>
            <a:endParaRPr b="0" lang="en-US" sz="1900" spc="-1" strike="noStrike">
              <a:solidFill>
                <a:srgbClr val="000000"/>
              </a:solidFill>
              <a:latin typeface="Calibri"/>
            </a:endParaRPr>
          </a:p>
          <a:p>
            <a:pPr marL="228600" indent="-228240">
              <a:lnSpc>
                <a:spcPct val="90000"/>
              </a:lnSpc>
              <a:spcBef>
                <a:spcPts val="1001"/>
              </a:spcBef>
              <a:buClr>
                <a:srgbClr val="000000"/>
              </a:buClr>
              <a:buFont typeface="Arial"/>
              <a:buChar char="•"/>
              <a:tabLst>
                <a:tab algn="l" pos="0"/>
              </a:tabLst>
            </a:pPr>
            <a:r>
              <a:rPr b="0" lang="en-GB" sz="1900" spc="-1" strike="noStrike">
                <a:solidFill>
                  <a:srgbClr val="000000"/>
                </a:solidFill>
                <a:latin typeface="Arial"/>
              </a:rPr>
              <a:t>Ethnography helps to look for repeated patterns or divergences in behaviour </a:t>
            </a:r>
            <a:endParaRPr b="0" lang="en-US" sz="1900" spc="-1" strike="noStrike">
              <a:solidFill>
                <a:srgbClr val="000000"/>
              </a:solidFill>
              <a:latin typeface="Calibri"/>
            </a:endParaRPr>
          </a:p>
          <a:p>
            <a:pPr marL="228600" indent="-228240">
              <a:lnSpc>
                <a:spcPct val="90000"/>
              </a:lnSpc>
              <a:spcBef>
                <a:spcPts val="1001"/>
              </a:spcBef>
              <a:buClr>
                <a:srgbClr val="000000"/>
              </a:buClr>
              <a:buFont typeface="Arial"/>
              <a:buChar char="•"/>
              <a:tabLst>
                <a:tab algn="l" pos="0"/>
              </a:tabLst>
            </a:pPr>
            <a:r>
              <a:rPr b="0" lang="en-GB" sz="1900" spc="-1" strike="noStrike">
                <a:solidFill>
                  <a:srgbClr val="000000"/>
                </a:solidFill>
                <a:latin typeface="Arial"/>
              </a:rPr>
              <a:t>Detailed contextualization of cases </a:t>
            </a:r>
            <a:endParaRPr b="0" lang="en-US" sz="1900" spc="-1" strike="noStrike">
              <a:solidFill>
                <a:srgbClr val="000000"/>
              </a:solidFill>
              <a:latin typeface="Calibri"/>
            </a:endParaRPr>
          </a:p>
          <a:p>
            <a:pPr marL="228600" indent="-228240">
              <a:lnSpc>
                <a:spcPct val="90000"/>
              </a:lnSpc>
              <a:spcBef>
                <a:spcPts val="1001"/>
              </a:spcBef>
              <a:buClr>
                <a:srgbClr val="000000"/>
              </a:buClr>
              <a:buFont typeface="Arial"/>
              <a:buChar char="•"/>
              <a:tabLst>
                <a:tab algn="l" pos="0"/>
              </a:tabLst>
            </a:pPr>
            <a:r>
              <a:rPr b="0" lang="en-GB" sz="1900" spc="-1" strike="noStrike">
                <a:solidFill>
                  <a:srgbClr val="000000"/>
                </a:solidFill>
                <a:latin typeface="Arial"/>
              </a:rPr>
              <a:t>Incorporation of the given (social) meaning to a practice with the researchers’ own experiences </a:t>
            </a:r>
            <a:endParaRPr b="0" lang="en-US" sz="1900" spc="-1" strike="noStrike">
              <a:solidFill>
                <a:srgbClr val="000000"/>
              </a:solidFill>
              <a:latin typeface="Calibri"/>
            </a:endParaRPr>
          </a:p>
          <a:p>
            <a:pPr>
              <a:lnSpc>
                <a:spcPct val="90000"/>
              </a:lnSpc>
              <a:spcBef>
                <a:spcPts val="1001"/>
              </a:spcBef>
              <a:tabLst>
                <a:tab algn="l" pos="0"/>
              </a:tabLst>
            </a:pPr>
            <a:endParaRPr b="0" lang="en-US" sz="1900" spc="-1" strike="noStrike">
              <a:solidFill>
                <a:srgbClr val="000000"/>
              </a:solidFill>
              <a:latin typeface="Calibri"/>
            </a:endParaRPr>
          </a:p>
          <a:p>
            <a:pPr>
              <a:lnSpc>
                <a:spcPct val="90000"/>
              </a:lnSpc>
              <a:spcBef>
                <a:spcPts val="1001"/>
              </a:spcBef>
              <a:tabLst>
                <a:tab algn="l" pos="0"/>
              </a:tabLst>
            </a:pPr>
            <a:endParaRPr b="0" lang="en-US" sz="1900" spc="-1" strike="noStrike">
              <a:solidFill>
                <a:srgbClr val="000000"/>
              </a:solidFill>
              <a:latin typeface="Calibri"/>
            </a:endParaRPr>
          </a:p>
          <a:p>
            <a:pPr>
              <a:lnSpc>
                <a:spcPct val="90000"/>
              </a:lnSpc>
              <a:spcBef>
                <a:spcPts val="1001"/>
              </a:spcBef>
              <a:tabLst>
                <a:tab algn="l" pos="0"/>
              </a:tabLst>
            </a:pPr>
            <a:endParaRPr b="0" lang="en-US" sz="1900" spc="-1" strike="noStrike">
              <a:solidFill>
                <a:srgbClr val="000000"/>
              </a:solidFill>
              <a:latin typeface="Calibri"/>
            </a:endParaRPr>
          </a:p>
          <a:p>
            <a:pPr>
              <a:lnSpc>
                <a:spcPct val="90000"/>
              </a:lnSpc>
              <a:spcBef>
                <a:spcPts val="1001"/>
              </a:spcBef>
              <a:tabLst>
                <a:tab algn="l" pos="0"/>
              </a:tabLst>
            </a:pPr>
            <a:endParaRPr b="0" lang="en-US" sz="1900" spc="-1" strike="noStrike">
              <a:solidFill>
                <a:srgbClr val="000000"/>
              </a:solidFill>
              <a:latin typeface="Calibri"/>
            </a:endParaRPr>
          </a:p>
          <a:p>
            <a:pPr>
              <a:lnSpc>
                <a:spcPct val="90000"/>
              </a:lnSpc>
              <a:spcBef>
                <a:spcPts val="1001"/>
              </a:spcBef>
              <a:tabLst>
                <a:tab algn="l" pos="0"/>
              </a:tabLst>
            </a:pPr>
            <a:endParaRPr b="0" lang="en-US" sz="1900" spc="-1" strike="noStrike">
              <a:solidFill>
                <a:srgbClr val="000000"/>
              </a:solidFill>
              <a:latin typeface="Calibri"/>
            </a:endParaRPr>
          </a:p>
          <a:p>
            <a:pPr>
              <a:lnSpc>
                <a:spcPct val="90000"/>
              </a:lnSpc>
              <a:spcBef>
                <a:spcPts val="1001"/>
              </a:spcBef>
              <a:tabLst>
                <a:tab algn="l" pos="0"/>
              </a:tabLst>
            </a:pPr>
            <a:endParaRPr b="0" lang="en-US" sz="1900" spc="-1" strike="noStrike">
              <a:solidFill>
                <a:srgbClr val="000000"/>
              </a:solidFill>
              <a:latin typeface="Calibri"/>
            </a:endParaRPr>
          </a:p>
          <a:p>
            <a:pPr>
              <a:lnSpc>
                <a:spcPct val="90000"/>
              </a:lnSpc>
              <a:spcBef>
                <a:spcPts val="1001"/>
              </a:spcBef>
              <a:tabLst>
                <a:tab algn="l" pos="0"/>
              </a:tabLst>
            </a:pPr>
            <a:endParaRPr b="0" lang="en-US" sz="1900" spc="-1" strike="noStrike">
              <a:solidFill>
                <a:srgbClr val="000000"/>
              </a:solidFill>
              <a:latin typeface="Calibri"/>
            </a:endParaRPr>
          </a:p>
          <a:p>
            <a:pPr>
              <a:lnSpc>
                <a:spcPct val="90000"/>
              </a:lnSpc>
              <a:spcBef>
                <a:spcPts val="1001"/>
              </a:spcBef>
              <a:tabLst>
                <a:tab algn="l" pos="0"/>
              </a:tabLst>
            </a:pPr>
            <a:endParaRPr b="0" lang="en-US" sz="19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08" name="CustomShape 1"/>
          <p:cNvSpPr/>
          <p:nvPr/>
        </p:nvSpPr>
        <p:spPr>
          <a:xfrm>
            <a:off x="0" y="0"/>
            <a:ext cx="9141480" cy="6857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209" name="TextShape 2"/>
          <p:cNvSpPr txBox="1"/>
          <p:nvPr/>
        </p:nvSpPr>
        <p:spPr>
          <a:xfrm>
            <a:off x="628560" y="365040"/>
            <a:ext cx="7886520" cy="1325160"/>
          </a:xfrm>
          <a:prstGeom prst="rect">
            <a:avLst/>
          </a:prstGeom>
          <a:noFill/>
          <a:ln>
            <a:noFill/>
          </a:ln>
        </p:spPr>
        <p:txBody>
          <a:bodyPr anchor="ctr">
            <a:normAutofit/>
          </a:bodyPr>
          <a:p>
            <a:pPr>
              <a:lnSpc>
                <a:spcPct val="90000"/>
              </a:lnSpc>
            </a:pPr>
            <a:r>
              <a:rPr b="0" lang="en-GB" sz="4700" spc="-1" strike="noStrike">
                <a:solidFill>
                  <a:srgbClr val="000000"/>
                </a:solidFill>
                <a:latin typeface="Arial"/>
              </a:rPr>
              <a:t>Scope</a:t>
            </a:r>
            <a:endParaRPr b="0" lang="en-US" sz="4700" spc="-1" strike="noStrike">
              <a:solidFill>
                <a:srgbClr val="000000"/>
              </a:solidFill>
              <a:latin typeface="Calibri"/>
            </a:endParaRPr>
          </a:p>
        </p:txBody>
      </p:sp>
      <p:sp>
        <p:nvSpPr>
          <p:cNvPr id="210" name="CustomShape 3"/>
          <p:cNvSpPr/>
          <p:nvPr/>
        </p:nvSpPr>
        <p:spPr>
          <a:xfrm>
            <a:off x="501840" y="1677240"/>
            <a:ext cx="8139960" cy="18000"/>
          </a:xfrm>
          <a:custGeom>
            <a:avLst/>
            <a:gdLst/>
            <a:ahLst/>
            <a:rect l="l" t="t" r="r" b="b"/>
            <a:pathLst>
              <a:path w="8140446" h="18288">
                <a:moveTo>
                  <a:pt x="0" y="0"/>
                </a:moveTo>
                <a:cubicBezTo>
                  <a:pt x="87427" y="6231"/>
                  <a:pt x="309612" y="-26324"/>
                  <a:pt x="434157" y="0"/>
                </a:cubicBezTo>
                <a:cubicBezTo>
                  <a:pt x="536972" y="29330"/>
                  <a:pt x="959392" y="28619"/>
                  <a:pt x="1193932" y="0"/>
                </a:cubicBezTo>
                <a:cubicBezTo>
                  <a:pt x="1446097" y="13819"/>
                  <a:pt x="1471680" y="7203"/>
                  <a:pt x="1628089" y="0"/>
                </a:cubicBezTo>
                <a:cubicBezTo>
                  <a:pt x="1817415" y="4047"/>
                  <a:pt x="1949536" y="-59324"/>
                  <a:pt x="2225055" y="0"/>
                </a:cubicBezTo>
                <a:cubicBezTo>
                  <a:pt x="2520490" y="18365"/>
                  <a:pt x="2717469" y="18707"/>
                  <a:pt x="3066235" y="0"/>
                </a:cubicBezTo>
                <a:cubicBezTo>
                  <a:pt x="3437075" y="3751"/>
                  <a:pt x="3408347" y="31644"/>
                  <a:pt x="3744605" y="0"/>
                </a:cubicBezTo>
                <a:cubicBezTo>
                  <a:pt x="4097249" y="-11527"/>
                  <a:pt x="4249699" y="-32555"/>
                  <a:pt x="4504380" y="0"/>
                </a:cubicBezTo>
                <a:cubicBezTo>
                  <a:pt x="4737570" y="17980"/>
                  <a:pt x="4877497" y="1006"/>
                  <a:pt x="5101346" y="0"/>
                </a:cubicBezTo>
                <a:cubicBezTo>
                  <a:pt x="5359305" y="-15330"/>
                  <a:pt x="5447195" y="7257"/>
                  <a:pt x="5779717" y="0"/>
                </a:cubicBezTo>
                <a:cubicBezTo>
                  <a:pt x="6090019" y="-17621"/>
                  <a:pt x="6273151" y="4279"/>
                  <a:pt x="6620896" y="0"/>
                </a:cubicBezTo>
                <a:cubicBezTo>
                  <a:pt x="6968586" y="34056"/>
                  <a:pt x="6990073" y="23587"/>
                  <a:pt x="7136458" y="0"/>
                </a:cubicBezTo>
                <a:cubicBezTo>
                  <a:pt x="7320575" y="20480"/>
                  <a:pt x="7847401" y="-6173"/>
                  <a:pt x="8140446" y="0"/>
                </a:cubicBezTo>
                <a:cubicBezTo>
                  <a:pt x="8139878" y="7862"/>
                  <a:pt x="8140227" y="13269"/>
                  <a:pt x="8140446" y="18288"/>
                </a:cubicBezTo>
                <a:cubicBezTo>
                  <a:pt x="7908069" y="-20636"/>
                  <a:pt x="7683037" y="21977"/>
                  <a:pt x="7543480" y="18288"/>
                </a:cubicBezTo>
                <a:cubicBezTo>
                  <a:pt x="7393752" y="10050"/>
                  <a:pt x="7221032" y="-3229"/>
                  <a:pt x="7109323" y="18288"/>
                </a:cubicBezTo>
                <a:cubicBezTo>
                  <a:pt x="7015297" y="22483"/>
                  <a:pt x="6599332" y="40899"/>
                  <a:pt x="6430952" y="18288"/>
                </a:cubicBezTo>
                <a:cubicBezTo>
                  <a:pt x="6292915" y="-34150"/>
                  <a:pt x="6142305" y="21507"/>
                  <a:pt x="5915391" y="18288"/>
                </a:cubicBezTo>
                <a:cubicBezTo>
                  <a:pt x="5682725" y="47843"/>
                  <a:pt x="5440566" y="31420"/>
                  <a:pt x="5237020" y="18288"/>
                </a:cubicBezTo>
                <a:cubicBezTo>
                  <a:pt x="5046456" y="10577"/>
                  <a:pt x="4706449" y="51976"/>
                  <a:pt x="4558650" y="18288"/>
                </a:cubicBezTo>
                <a:cubicBezTo>
                  <a:pt x="4361396" y="-987"/>
                  <a:pt x="4145362" y="-22303"/>
                  <a:pt x="3880279" y="18288"/>
                </a:cubicBezTo>
                <a:cubicBezTo>
                  <a:pt x="3610716" y="25411"/>
                  <a:pt x="3472690" y="4008"/>
                  <a:pt x="3201909" y="18288"/>
                </a:cubicBezTo>
                <a:cubicBezTo>
                  <a:pt x="2913595" y="35097"/>
                  <a:pt x="2753317" y="-1149"/>
                  <a:pt x="2604943" y="18288"/>
                </a:cubicBezTo>
                <a:cubicBezTo>
                  <a:pt x="2450130" y="36989"/>
                  <a:pt x="1974183" y="40159"/>
                  <a:pt x="1845168" y="18288"/>
                </a:cubicBezTo>
                <a:cubicBezTo>
                  <a:pt x="1677929" y="220"/>
                  <a:pt x="1378098" y="-772"/>
                  <a:pt x="1166797" y="18288"/>
                </a:cubicBezTo>
                <a:cubicBezTo>
                  <a:pt x="921150" y="53277"/>
                  <a:pt x="327457" y="47297"/>
                  <a:pt x="0" y="18288"/>
                </a:cubicBezTo>
                <a:cubicBezTo>
                  <a:pt x="-589" y="13471"/>
                  <a:pt x="-474" y="7409"/>
                  <a:pt x="0" y="0"/>
                </a:cubicBezTo>
                <a:close/>
                <a:moveTo>
                  <a:pt x="0" y="0"/>
                </a:moveTo>
                <a:cubicBezTo>
                  <a:pt x="136968" y="-25482"/>
                  <a:pt x="379786" y="11224"/>
                  <a:pt x="596966" y="0"/>
                </a:cubicBezTo>
                <a:cubicBezTo>
                  <a:pt x="815878" y="-21223"/>
                  <a:pt x="832062" y="11868"/>
                  <a:pt x="1031123" y="0"/>
                </a:cubicBezTo>
                <a:cubicBezTo>
                  <a:pt x="1256800" y="-30738"/>
                  <a:pt x="1658090" y="-20345"/>
                  <a:pt x="1872303" y="0"/>
                </a:cubicBezTo>
                <a:cubicBezTo>
                  <a:pt x="2115604" y="28431"/>
                  <a:pt x="2277865" y="-40642"/>
                  <a:pt x="2469269" y="0"/>
                </a:cubicBezTo>
                <a:cubicBezTo>
                  <a:pt x="2679731" y="25919"/>
                  <a:pt x="2788602" y="-6498"/>
                  <a:pt x="3066235" y="0"/>
                </a:cubicBezTo>
                <a:cubicBezTo>
                  <a:pt x="3325663" y="-14487"/>
                  <a:pt x="3706561" y="67517"/>
                  <a:pt x="3907414" y="0"/>
                </a:cubicBezTo>
                <a:cubicBezTo>
                  <a:pt x="4127229" y="-37113"/>
                  <a:pt x="4179037" y="-8167"/>
                  <a:pt x="4422976" y="0"/>
                </a:cubicBezTo>
                <a:cubicBezTo>
                  <a:pt x="4683575" y="-28486"/>
                  <a:pt x="5055803" y="-13799"/>
                  <a:pt x="5264155" y="0"/>
                </a:cubicBezTo>
                <a:cubicBezTo>
                  <a:pt x="5513566" y="14315"/>
                  <a:pt x="5735215" y="2768"/>
                  <a:pt x="6105335" y="0"/>
                </a:cubicBezTo>
                <a:cubicBezTo>
                  <a:pt x="6510913" y="-12587"/>
                  <a:pt x="6456171" y="3247"/>
                  <a:pt x="6783705" y="0"/>
                </a:cubicBezTo>
                <a:cubicBezTo>
                  <a:pt x="7057099" y="-15461"/>
                  <a:pt x="7592067" y="5384"/>
                  <a:pt x="8140446" y="0"/>
                </a:cubicBezTo>
                <a:cubicBezTo>
                  <a:pt x="8140452" y="8597"/>
                  <a:pt x="8141122" y="9732"/>
                  <a:pt x="8140446" y="18288"/>
                </a:cubicBezTo>
                <a:cubicBezTo>
                  <a:pt x="7961834" y="8406"/>
                  <a:pt x="7874097" y="10350"/>
                  <a:pt x="7706289" y="18288"/>
                </a:cubicBezTo>
                <a:cubicBezTo>
                  <a:pt x="7582508" y="-14920"/>
                  <a:pt x="7179551" y="-33111"/>
                  <a:pt x="6865109" y="18288"/>
                </a:cubicBezTo>
                <a:cubicBezTo>
                  <a:pt x="6583382" y="24117"/>
                  <a:pt x="6525821" y="36696"/>
                  <a:pt x="6349548" y="18288"/>
                </a:cubicBezTo>
                <a:cubicBezTo>
                  <a:pt x="6209953" y="10881"/>
                  <a:pt x="5959707" y="-47828"/>
                  <a:pt x="5671177" y="18288"/>
                </a:cubicBezTo>
                <a:cubicBezTo>
                  <a:pt x="5387744" y="29809"/>
                  <a:pt x="5228514" y="101507"/>
                  <a:pt x="4829998" y="18288"/>
                </a:cubicBezTo>
                <a:cubicBezTo>
                  <a:pt x="4415646" y="-28596"/>
                  <a:pt x="4343809" y="28954"/>
                  <a:pt x="4151627" y="18288"/>
                </a:cubicBezTo>
                <a:cubicBezTo>
                  <a:pt x="3950673" y="-9796"/>
                  <a:pt x="3879947" y="41143"/>
                  <a:pt x="3717470" y="18288"/>
                </a:cubicBezTo>
                <a:cubicBezTo>
                  <a:pt x="3558660" y="10110"/>
                  <a:pt x="3468854" y="29375"/>
                  <a:pt x="3201909" y="18288"/>
                </a:cubicBezTo>
                <a:cubicBezTo>
                  <a:pt x="2965673" y="10505"/>
                  <a:pt x="2568327" y="22116"/>
                  <a:pt x="2360729" y="18288"/>
                </a:cubicBezTo>
                <a:cubicBezTo>
                  <a:pt x="2171885" y="49144"/>
                  <a:pt x="1923258" y="16020"/>
                  <a:pt x="1682359" y="18288"/>
                </a:cubicBezTo>
                <a:cubicBezTo>
                  <a:pt x="1430698" y="-2378"/>
                  <a:pt x="1324229" y="-1751"/>
                  <a:pt x="1166797" y="18288"/>
                </a:cubicBezTo>
                <a:cubicBezTo>
                  <a:pt x="1001390" y="41795"/>
                  <a:pt x="324313" y="57964"/>
                  <a:pt x="0" y="18288"/>
                </a:cubicBezTo>
                <a:cubicBezTo>
                  <a:pt x="285" y="13135"/>
                  <a:pt x="532" y="5956"/>
                  <a:pt x="0" y="0"/>
                </a:cubicBezTo>
                <a:close/>
                <a:moveTo>
                  <a:pt x="0" y="0"/>
                </a:moveTo>
                <a:cubicBezTo>
                  <a:pt x="69532" y="-6557"/>
                  <a:pt x="264219" y="3919"/>
                  <a:pt x="434157" y="0"/>
                </a:cubicBezTo>
                <a:cubicBezTo>
                  <a:pt x="600013" y="9090"/>
                  <a:pt x="921449" y="-13478"/>
                  <a:pt x="1193932" y="0"/>
                </a:cubicBezTo>
                <a:cubicBezTo>
                  <a:pt x="1443592" y="14844"/>
                  <a:pt x="1471188" y="10722"/>
                  <a:pt x="1628089" y="0"/>
                </a:cubicBezTo>
                <a:cubicBezTo>
                  <a:pt x="1750006" y="-24149"/>
                  <a:pt x="1967480" y="-14904"/>
                  <a:pt x="2225055" y="0"/>
                </a:cubicBezTo>
                <a:cubicBezTo>
                  <a:pt x="2503918" y="19247"/>
                  <a:pt x="2709263" y="-16351"/>
                  <a:pt x="3066235" y="0"/>
                </a:cubicBezTo>
                <a:cubicBezTo>
                  <a:pt x="3429723" y="-1627"/>
                  <a:pt x="3399401" y="30976"/>
                  <a:pt x="3744605" y="0"/>
                </a:cubicBezTo>
                <a:cubicBezTo>
                  <a:pt x="4081920" y="-40602"/>
                  <a:pt x="4258272" y="-2441"/>
                  <a:pt x="4504380" y="0"/>
                </a:cubicBezTo>
                <a:cubicBezTo>
                  <a:pt x="4760039" y="21121"/>
                  <a:pt x="4866555" y="-1351"/>
                  <a:pt x="5101346" y="0"/>
                </a:cubicBezTo>
                <a:cubicBezTo>
                  <a:pt x="5336279" y="1859"/>
                  <a:pt x="5465100" y="30801"/>
                  <a:pt x="5779717" y="0"/>
                </a:cubicBezTo>
                <a:cubicBezTo>
                  <a:pt x="6117018" y="-2879"/>
                  <a:pt x="6273497" y="-5002"/>
                  <a:pt x="6620896" y="0"/>
                </a:cubicBezTo>
                <a:cubicBezTo>
                  <a:pt x="6972306" y="38666"/>
                  <a:pt x="6992056" y="28334"/>
                  <a:pt x="7136458" y="0"/>
                </a:cubicBezTo>
                <a:cubicBezTo>
                  <a:pt x="7325567" y="-61201"/>
                  <a:pt x="7766555" y="-88399"/>
                  <a:pt x="8140446" y="0"/>
                </a:cubicBezTo>
                <a:cubicBezTo>
                  <a:pt x="8140031" y="7748"/>
                  <a:pt x="8139515" y="13015"/>
                  <a:pt x="8140446" y="18288"/>
                </a:cubicBezTo>
                <a:cubicBezTo>
                  <a:pt x="7892673" y="-4012"/>
                  <a:pt x="7668025" y="650"/>
                  <a:pt x="7543480" y="18288"/>
                </a:cubicBezTo>
                <a:cubicBezTo>
                  <a:pt x="7406710" y="-3467"/>
                  <a:pt x="7207646" y="8893"/>
                  <a:pt x="7109323" y="18288"/>
                </a:cubicBezTo>
                <a:cubicBezTo>
                  <a:pt x="6993037" y="49011"/>
                  <a:pt x="6598723" y="59405"/>
                  <a:pt x="6430952" y="18288"/>
                </a:cubicBezTo>
                <a:cubicBezTo>
                  <a:pt x="6284771" y="15315"/>
                  <a:pt x="6162730" y="20350"/>
                  <a:pt x="5915391" y="18288"/>
                </a:cubicBezTo>
                <a:cubicBezTo>
                  <a:pt x="5684668" y="13603"/>
                  <a:pt x="5422852" y="53618"/>
                  <a:pt x="5237020" y="18288"/>
                </a:cubicBezTo>
                <a:cubicBezTo>
                  <a:pt x="5035482" y="26296"/>
                  <a:pt x="4719808" y="55145"/>
                  <a:pt x="4558650" y="18288"/>
                </a:cubicBezTo>
                <a:cubicBezTo>
                  <a:pt x="4375169" y="-35587"/>
                  <a:pt x="4137553" y="12086"/>
                  <a:pt x="3880279" y="18288"/>
                </a:cubicBezTo>
                <a:cubicBezTo>
                  <a:pt x="3624533" y="32648"/>
                  <a:pt x="3467387" y="6480"/>
                  <a:pt x="3201909" y="18288"/>
                </a:cubicBezTo>
                <a:cubicBezTo>
                  <a:pt x="2918126" y="73342"/>
                  <a:pt x="2717830" y="-17156"/>
                  <a:pt x="2604943" y="18288"/>
                </a:cubicBezTo>
                <a:cubicBezTo>
                  <a:pt x="2496133" y="44525"/>
                  <a:pt x="2003915" y="18254"/>
                  <a:pt x="1845168" y="18288"/>
                </a:cubicBezTo>
                <a:cubicBezTo>
                  <a:pt x="1694518" y="14989"/>
                  <a:pt x="1344959" y="44188"/>
                  <a:pt x="1166797" y="18288"/>
                </a:cubicBezTo>
                <a:cubicBezTo>
                  <a:pt x="935925" y="69451"/>
                  <a:pt x="319712" y="-63972"/>
                  <a:pt x="0" y="18288"/>
                </a:cubicBezTo>
                <a:cubicBezTo>
                  <a:pt x="1307" y="12414"/>
                  <a:pt x="-32" y="5741"/>
                  <a:pt x="0" y="0"/>
                </a:cubicBezTo>
                <a:close/>
              </a:path>
            </a:pathLst>
          </a:custGeom>
          <a:solidFill>
            <a:schemeClr val="accent2"/>
          </a:solidFill>
          <a:ln cap="rnd" w="41400">
            <a:solidFill>
              <a:schemeClr val="accent2"/>
            </a:solidFill>
            <a:round/>
          </a:ln>
        </p:spPr>
        <p:style>
          <a:lnRef idx="2">
            <a:schemeClr val="accent1">
              <a:shade val="50000"/>
            </a:schemeClr>
          </a:lnRef>
          <a:fillRef idx="1">
            <a:schemeClr val="accent1"/>
          </a:fillRef>
          <a:effectRef idx="0">
            <a:schemeClr val="accent1"/>
          </a:effectRef>
          <a:fontRef idx="minor"/>
        </p:style>
      </p:sp>
      <p:sp>
        <p:nvSpPr>
          <p:cNvPr id="211" name="TextShape 4"/>
          <p:cNvSpPr txBox="1"/>
          <p:nvPr/>
        </p:nvSpPr>
        <p:spPr>
          <a:xfrm>
            <a:off x="628560" y="1929240"/>
            <a:ext cx="7886520" cy="4251600"/>
          </a:xfrm>
          <a:prstGeom prst="rect">
            <a:avLst/>
          </a:prstGeom>
          <a:noFill/>
          <a:ln>
            <a:noFill/>
          </a:ln>
        </p:spPr>
        <p:txBody>
          <a:bodyPr>
            <a:normAutofit/>
          </a:bodyPr>
          <a:p>
            <a:pPr>
              <a:lnSpc>
                <a:spcPct val="90000"/>
              </a:lnSpc>
              <a:spcBef>
                <a:spcPts val="1001"/>
              </a:spcBef>
            </a:pPr>
            <a:endParaRPr b="0" lang="en-US" sz="2800" spc="-1" strike="noStrike">
              <a:solidFill>
                <a:srgbClr val="000000"/>
              </a:solidFill>
              <a:latin typeface="Calibri"/>
            </a:endParaRPr>
          </a:p>
          <a:p>
            <a:pPr>
              <a:lnSpc>
                <a:spcPct val="90000"/>
              </a:lnSpc>
              <a:spcBef>
                <a:spcPts val="1001"/>
              </a:spcBef>
            </a:pPr>
            <a:endParaRPr b="0" lang="en-US"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GB" sz="1900" spc="-1" strike="noStrike">
                <a:solidFill>
                  <a:srgbClr val="000000"/>
                </a:solidFill>
                <a:latin typeface="Arial"/>
              </a:rPr>
              <a:t>Can be from micro to macro-level</a:t>
            </a:r>
            <a:endParaRPr b="0" lang="en-US" sz="19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GB" sz="1900" spc="-1" strike="noStrike">
                <a:solidFill>
                  <a:srgbClr val="000000"/>
                </a:solidFill>
                <a:latin typeface="Arial"/>
              </a:rPr>
              <a:t>Micro-level: focus on a particular behaviour, practice, phenomenon</a:t>
            </a:r>
            <a:endParaRPr b="0" lang="en-US" sz="1900" spc="-1" strike="noStrike">
              <a:solidFill>
                <a:srgbClr val="000000"/>
              </a:solidFill>
              <a:latin typeface="Calibri"/>
            </a:endParaRPr>
          </a:p>
          <a:p>
            <a:pPr>
              <a:lnSpc>
                <a:spcPct val="90000"/>
              </a:lnSpc>
              <a:spcBef>
                <a:spcPts val="1001"/>
              </a:spcBef>
              <a:tabLst>
                <a:tab algn="l" pos="0"/>
              </a:tabLst>
            </a:pPr>
            <a:r>
              <a:rPr b="0" lang="en-GB" sz="1900" spc="-1" strike="noStrike">
                <a:solidFill>
                  <a:srgbClr val="000000"/>
                </a:solidFill>
                <a:latin typeface="Arial"/>
              </a:rPr>
              <a:t>                         </a:t>
            </a:r>
            <a:r>
              <a:rPr b="0" lang="en-GB" sz="1900" spc="-1" strike="noStrike">
                <a:solidFill>
                  <a:srgbClr val="000000"/>
                </a:solidFill>
                <a:latin typeface="Arial"/>
              </a:rPr>
              <a:t>single-situation analysis </a:t>
            </a:r>
            <a:endParaRPr b="0" lang="en-US" sz="1900" spc="-1" strike="noStrike">
              <a:solidFill>
                <a:srgbClr val="000000"/>
              </a:solidFill>
              <a:latin typeface="Calibri"/>
            </a:endParaRPr>
          </a:p>
          <a:p>
            <a:pPr marL="228600" indent="-228240">
              <a:lnSpc>
                <a:spcPct val="90000"/>
              </a:lnSpc>
              <a:spcBef>
                <a:spcPts val="1001"/>
              </a:spcBef>
              <a:buClr>
                <a:srgbClr val="000000"/>
              </a:buClr>
              <a:buFont typeface="Arial"/>
              <a:buChar char="•"/>
              <a:tabLst>
                <a:tab algn="l" pos="0"/>
              </a:tabLst>
            </a:pPr>
            <a:r>
              <a:rPr b="0" lang="en-GB" sz="1900" spc="-1" strike="noStrike">
                <a:solidFill>
                  <a:srgbClr val="000000"/>
                </a:solidFill>
                <a:latin typeface="Arial"/>
              </a:rPr>
              <a:t>Macro-level: focus on portraying a cultural system</a:t>
            </a:r>
            <a:endParaRPr b="0" lang="en-US" sz="1900" spc="-1" strike="noStrike">
              <a:solidFill>
                <a:srgbClr val="000000"/>
              </a:solidFill>
              <a:latin typeface="Calibri"/>
            </a:endParaRPr>
          </a:p>
          <a:p>
            <a:pPr>
              <a:lnSpc>
                <a:spcPct val="90000"/>
              </a:lnSpc>
              <a:spcBef>
                <a:spcPts val="1001"/>
              </a:spcBef>
              <a:tabLst>
                <a:tab algn="l" pos="0"/>
              </a:tabLst>
            </a:pPr>
            <a:r>
              <a:rPr b="0" lang="en-GB" sz="1900" spc="-1" strike="noStrike">
                <a:solidFill>
                  <a:srgbClr val="000000"/>
                </a:solidFill>
                <a:latin typeface="Arial"/>
              </a:rPr>
              <a:t>                          </a:t>
            </a:r>
            <a:r>
              <a:rPr b="0" lang="en-GB" sz="1900" spc="-1" strike="noStrike">
                <a:solidFill>
                  <a:srgbClr val="000000"/>
                </a:solidFill>
                <a:latin typeface="Arial"/>
              </a:rPr>
              <a:t>examine multiple localities and/or societies</a:t>
            </a:r>
            <a:endParaRPr b="0" lang="en-US" sz="1900" spc="-1" strike="noStrike">
              <a:solidFill>
                <a:srgbClr val="000000"/>
              </a:solidFill>
              <a:latin typeface="Calibri"/>
            </a:endParaRPr>
          </a:p>
          <a:p>
            <a:pPr marL="228600" indent="-228240">
              <a:lnSpc>
                <a:spcPct val="90000"/>
              </a:lnSpc>
              <a:spcBef>
                <a:spcPts val="1001"/>
              </a:spcBef>
              <a:buClr>
                <a:srgbClr val="000000"/>
              </a:buClr>
              <a:buFont typeface="Arial"/>
              <a:buChar char="•"/>
              <a:tabLst>
                <a:tab algn="l" pos="0"/>
              </a:tabLst>
            </a:pPr>
            <a:r>
              <a:rPr b="0" lang="en-GB" sz="1900" spc="-1" strike="noStrike">
                <a:solidFill>
                  <a:srgbClr val="000000"/>
                </a:solidFill>
                <a:latin typeface="Arial"/>
              </a:rPr>
              <a:t>Can move between both positions</a:t>
            </a:r>
            <a:endParaRPr b="0" lang="en-US" sz="1900" spc="-1" strike="noStrike">
              <a:solidFill>
                <a:srgbClr val="000000"/>
              </a:solidFill>
              <a:latin typeface="Calibri"/>
            </a:endParaRPr>
          </a:p>
          <a:p>
            <a:pPr marL="228600" indent="-228240">
              <a:lnSpc>
                <a:spcPct val="90000"/>
              </a:lnSpc>
              <a:spcBef>
                <a:spcPts val="1001"/>
              </a:spcBef>
              <a:buClr>
                <a:srgbClr val="000000"/>
              </a:buClr>
              <a:buFont typeface="Arial"/>
              <a:buChar char="•"/>
              <a:tabLst>
                <a:tab algn="l" pos="0"/>
              </a:tabLst>
            </a:pPr>
            <a:r>
              <a:rPr b="0" lang="en-GB" sz="1900" spc="-1" strike="noStrike">
                <a:solidFill>
                  <a:srgbClr val="000000"/>
                </a:solidFill>
                <a:latin typeface="Arial"/>
              </a:rPr>
              <a:t>Holistic but never complete </a:t>
            </a:r>
            <a:endParaRPr b="0" lang="en-US" sz="19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12" name="CustomShape 1"/>
          <p:cNvSpPr/>
          <p:nvPr/>
        </p:nvSpPr>
        <p:spPr>
          <a:xfrm>
            <a:off x="0" y="0"/>
            <a:ext cx="9141480" cy="6857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213" name="TextShape 2"/>
          <p:cNvSpPr txBox="1"/>
          <p:nvPr/>
        </p:nvSpPr>
        <p:spPr>
          <a:xfrm>
            <a:off x="628560" y="365040"/>
            <a:ext cx="7886520" cy="1325160"/>
          </a:xfrm>
          <a:prstGeom prst="rect">
            <a:avLst/>
          </a:prstGeom>
          <a:noFill/>
          <a:ln>
            <a:noFill/>
          </a:ln>
        </p:spPr>
        <p:txBody>
          <a:bodyPr anchor="ctr">
            <a:normAutofit/>
          </a:bodyPr>
          <a:p>
            <a:pPr>
              <a:lnSpc>
                <a:spcPct val="90000"/>
              </a:lnSpc>
            </a:pPr>
            <a:r>
              <a:rPr b="0" lang="en-GB" sz="4700" spc="-1" strike="noStrike">
                <a:solidFill>
                  <a:srgbClr val="000000"/>
                </a:solidFill>
                <a:latin typeface="Arial"/>
              </a:rPr>
              <a:t>Ethics</a:t>
            </a:r>
            <a:endParaRPr b="0" lang="en-US" sz="4700" spc="-1" strike="noStrike">
              <a:solidFill>
                <a:srgbClr val="000000"/>
              </a:solidFill>
              <a:latin typeface="Calibri"/>
            </a:endParaRPr>
          </a:p>
        </p:txBody>
      </p:sp>
      <p:sp>
        <p:nvSpPr>
          <p:cNvPr id="214" name="CustomShape 3"/>
          <p:cNvSpPr/>
          <p:nvPr/>
        </p:nvSpPr>
        <p:spPr>
          <a:xfrm>
            <a:off x="501840" y="1677240"/>
            <a:ext cx="8139960" cy="18000"/>
          </a:xfrm>
          <a:custGeom>
            <a:avLst/>
            <a:gdLst/>
            <a:ahLst/>
            <a:rect l="l" t="t" r="r" b="b"/>
            <a:pathLst>
              <a:path w="8140446" h="18288">
                <a:moveTo>
                  <a:pt x="0" y="0"/>
                </a:moveTo>
                <a:cubicBezTo>
                  <a:pt x="87427" y="6231"/>
                  <a:pt x="309612" y="-26324"/>
                  <a:pt x="434157" y="0"/>
                </a:cubicBezTo>
                <a:cubicBezTo>
                  <a:pt x="536972" y="29330"/>
                  <a:pt x="959392" y="28619"/>
                  <a:pt x="1193932" y="0"/>
                </a:cubicBezTo>
                <a:cubicBezTo>
                  <a:pt x="1446097" y="13819"/>
                  <a:pt x="1471680" y="7203"/>
                  <a:pt x="1628089" y="0"/>
                </a:cubicBezTo>
                <a:cubicBezTo>
                  <a:pt x="1817415" y="4047"/>
                  <a:pt x="1949536" y="-59324"/>
                  <a:pt x="2225055" y="0"/>
                </a:cubicBezTo>
                <a:cubicBezTo>
                  <a:pt x="2520490" y="18365"/>
                  <a:pt x="2717469" y="18707"/>
                  <a:pt x="3066235" y="0"/>
                </a:cubicBezTo>
                <a:cubicBezTo>
                  <a:pt x="3437075" y="3751"/>
                  <a:pt x="3408347" y="31644"/>
                  <a:pt x="3744605" y="0"/>
                </a:cubicBezTo>
                <a:cubicBezTo>
                  <a:pt x="4097249" y="-11527"/>
                  <a:pt x="4249699" y="-32555"/>
                  <a:pt x="4504380" y="0"/>
                </a:cubicBezTo>
                <a:cubicBezTo>
                  <a:pt x="4737570" y="17980"/>
                  <a:pt x="4877497" y="1006"/>
                  <a:pt x="5101346" y="0"/>
                </a:cubicBezTo>
                <a:cubicBezTo>
                  <a:pt x="5359305" y="-15330"/>
                  <a:pt x="5447195" y="7257"/>
                  <a:pt x="5779717" y="0"/>
                </a:cubicBezTo>
                <a:cubicBezTo>
                  <a:pt x="6090019" y="-17621"/>
                  <a:pt x="6273151" y="4279"/>
                  <a:pt x="6620896" y="0"/>
                </a:cubicBezTo>
                <a:cubicBezTo>
                  <a:pt x="6968586" y="34056"/>
                  <a:pt x="6990073" y="23587"/>
                  <a:pt x="7136458" y="0"/>
                </a:cubicBezTo>
                <a:cubicBezTo>
                  <a:pt x="7320575" y="20480"/>
                  <a:pt x="7847401" y="-6173"/>
                  <a:pt x="8140446" y="0"/>
                </a:cubicBezTo>
                <a:cubicBezTo>
                  <a:pt x="8139878" y="7862"/>
                  <a:pt x="8140227" y="13269"/>
                  <a:pt x="8140446" y="18288"/>
                </a:cubicBezTo>
                <a:cubicBezTo>
                  <a:pt x="7908069" y="-20636"/>
                  <a:pt x="7683037" y="21977"/>
                  <a:pt x="7543480" y="18288"/>
                </a:cubicBezTo>
                <a:cubicBezTo>
                  <a:pt x="7393752" y="10050"/>
                  <a:pt x="7221032" y="-3229"/>
                  <a:pt x="7109323" y="18288"/>
                </a:cubicBezTo>
                <a:cubicBezTo>
                  <a:pt x="7015297" y="22483"/>
                  <a:pt x="6599332" y="40899"/>
                  <a:pt x="6430952" y="18288"/>
                </a:cubicBezTo>
                <a:cubicBezTo>
                  <a:pt x="6292915" y="-34150"/>
                  <a:pt x="6142305" y="21507"/>
                  <a:pt x="5915391" y="18288"/>
                </a:cubicBezTo>
                <a:cubicBezTo>
                  <a:pt x="5682725" y="47843"/>
                  <a:pt x="5440566" y="31420"/>
                  <a:pt x="5237020" y="18288"/>
                </a:cubicBezTo>
                <a:cubicBezTo>
                  <a:pt x="5046456" y="10577"/>
                  <a:pt x="4706449" y="51976"/>
                  <a:pt x="4558650" y="18288"/>
                </a:cubicBezTo>
                <a:cubicBezTo>
                  <a:pt x="4361396" y="-987"/>
                  <a:pt x="4145362" y="-22303"/>
                  <a:pt x="3880279" y="18288"/>
                </a:cubicBezTo>
                <a:cubicBezTo>
                  <a:pt x="3610716" y="25411"/>
                  <a:pt x="3472690" y="4008"/>
                  <a:pt x="3201909" y="18288"/>
                </a:cubicBezTo>
                <a:cubicBezTo>
                  <a:pt x="2913595" y="35097"/>
                  <a:pt x="2753317" y="-1149"/>
                  <a:pt x="2604943" y="18288"/>
                </a:cubicBezTo>
                <a:cubicBezTo>
                  <a:pt x="2450130" y="36989"/>
                  <a:pt x="1974183" y="40159"/>
                  <a:pt x="1845168" y="18288"/>
                </a:cubicBezTo>
                <a:cubicBezTo>
                  <a:pt x="1677929" y="220"/>
                  <a:pt x="1378098" y="-772"/>
                  <a:pt x="1166797" y="18288"/>
                </a:cubicBezTo>
                <a:cubicBezTo>
                  <a:pt x="921150" y="53277"/>
                  <a:pt x="327457" y="47297"/>
                  <a:pt x="0" y="18288"/>
                </a:cubicBezTo>
                <a:cubicBezTo>
                  <a:pt x="-589" y="13471"/>
                  <a:pt x="-474" y="7409"/>
                  <a:pt x="0" y="0"/>
                </a:cubicBezTo>
                <a:close/>
                <a:moveTo>
                  <a:pt x="0" y="0"/>
                </a:moveTo>
                <a:cubicBezTo>
                  <a:pt x="136968" y="-25482"/>
                  <a:pt x="379786" y="11224"/>
                  <a:pt x="596966" y="0"/>
                </a:cubicBezTo>
                <a:cubicBezTo>
                  <a:pt x="815878" y="-21223"/>
                  <a:pt x="832062" y="11868"/>
                  <a:pt x="1031123" y="0"/>
                </a:cubicBezTo>
                <a:cubicBezTo>
                  <a:pt x="1256800" y="-30738"/>
                  <a:pt x="1658090" y="-20345"/>
                  <a:pt x="1872303" y="0"/>
                </a:cubicBezTo>
                <a:cubicBezTo>
                  <a:pt x="2115604" y="28431"/>
                  <a:pt x="2277865" y="-40642"/>
                  <a:pt x="2469269" y="0"/>
                </a:cubicBezTo>
                <a:cubicBezTo>
                  <a:pt x="2679731" y="25919"/>
                  <a:pt x="2788602" y="-6498"/>
                  <a:pt x="3066235" y="0"/>
                </a:cubicBezTo>
                <a:cubicBezTo>
                  <a:pt x="3325663" y="-14487"/>
                  <a:pt x="3706561" y="67517"/>
                  <a:pt x="3907414" y="0"/>
                </a:cubicBezTo>
                <a:cubicBezTo>
                  <a:pt x="4127229" y="-37113"/>
                  <a:pt x="4179037" y="-8167"/>
                  <a:pt x="4422976" y="0"/>
                </a:cubicBezTo>
                <a:cubicBezTo>
                  <a:pt x="4683575" y="-28486"/>
                  <a:pt x="5055803" y="-13799"/>
                  <a:pt x="5264155" y="0"/>
                </a:cubicBezTo>
                <a:cubicBezTo>
                  <a:pt x="5513566" y="14315"/>
                  <a:pt x="5735215" y="2768"/>
                  <a:pt x="6105335" y="0"/>
                </a:cubicBezTo>
                <a:cubicBezTo>
                  <a:pt x="6510913" y="-12587"/>
                  <a:pt x="6456171" y="3247"/>
                  <a:pt x="6783705" y="0"/>
                </a:cubicBezTo>
                <a:cubicBezTo>
                  <a:pt x="7057099" y="-15461"/>
                  <a:pt x="7592067" y="5384"/>
                  <a:pt x="8140446" y="0"/>
                </a:cubicBezTo>
                <a:cubicBezTo>
                  <a:pt x="8140452" y="8597"/>
                  <a:pt x="8141122" y="9732"/>
                  <a:pt x="8140446" y="18288"/>
                </a:cubicBezTo>
                <a:cubicBezTo>
                  <a:pt x="7961834" y="8406"/>
                  <a:pt x="7874097" y="10350"/>
                  <a:pt x="7706289" y="18288"/>
                </a:cubicBezTo>
                <a:cubicBezTo>
                  <a:pt x="7582508" y="-14920"/>
                  <a:pt x="7179551" y="-33111"/>
                  <a:pt x="6865109" y="18288"/>
                </a:cubicBezTo>
                <a:cubicBezTo>
                  <a:pt x="6583382" y="24117"/>
                  <a:pt x="6525821" y="36696"/>
                  <a:pt x="6349548" y="18288"/>
                </a:cubicBezTo>
                <a:cubicBezTo>
                  <a:pt x="6209953" y="10881"/>
                  <a:pt x="5959707" y="-47828"/>
                  <a:pt x="5671177" y="18288"/>
                </a:cubicBezTo>
                <a:cubicBezTo>
                  <a:pt x="5387744" y="29809"/>
                  <a:pt x="5228514" y="101507"/>
                  <a:pt x="4829998" y="18288"/>
                </a:cubicBezTo>
                <a:cubicBezTo>
                  <a:pt x="4415646" y="-28596"/>
                  <a:pt x="4343809" y="28954"/>
                  <a:pt x="4151627" y="18288"/>
                </a:cubicBezTo>
                <a:cubicBezTo>
                  <a:pt x="3950673" y="-9796"/>
                  <a:pt x="3879947" y="41143"/>
                  <a:pt x="3717470" y="18288"/>
                </a:cubicBezTo>
                <a:cubicBezTo>
                  <a:pt x="3558660" y="10110"/>
                  <a:pt x="3468854" y="29375"/>
                  <a:pt x="3201909" y="18288"/>
                </a:cubicBezTo>
                <a:cubicBezTo>
                  <a:pt x="2965673" y="10505"/>
                  <a:pt x="2568327" y="22116"/>
                  <a:pt x="2360729" y="18288"/>
                </a:cubicBezTo>
                <a:cubicBezTo>
                  <a:pt x="2171885" y="49144"/>
                  <a:pt x="1923258" y="16020"/>
                  <a:pt x="1682359" y="18288"/>
                </a:cubicBezTo>
                <a:cubicBezTo>
                  <a:pt x="1430698" y="-2378"/>
                  <a:pt x="1324229" y="-1751"/>
                  <a:pt x="1166797" y="18288"/>
                </a:cubicBezTo>
                <a:cubicBezTo>
                  <a:pt x="1001390" y="41795"/>
                  <a:pt x="324313" y="57964"/>
                  <a:pt x="0" y="18288"/>
                </a:cubicBezTo>
                <a:cubicBezTo>
                  <a:pt x="285" y="13135"/>
                  <a:pt x="532" y="5956"/>
                  <a:pt x="0" y="0"/>
                </a:cubicBezTo>
                <a:close/>
                <a:moveTo>
                  <a:pt x="0" y="0"/>
                </a:moveTo>
                <a:cubicBezTo>
                  <a:pt x="69532" y="-6557"/>
                  <a:pt x="264219" y="3919"/>
                  <a:pt x="434157" y="0"/>
                </a:cubicBezTo>
                <a:cubicBezTo>
                  <a:pt x="600013" y="9090"/>
                  <a:pt x="921449" y="-13478"/>
                  <a:pt x="1193932" y="0"/>
                </a:cubicBezTo>
                <a:cubicBezTo>
                  <a:pt x="1443592" y="14844"/>
                  <a:pt x="1471188" y="10722"/>
                  <a:pt x="1628089" y="0"/>
                </a:cubicBezTo>
                <a:cubicBezTo>
                  <a:pt x="1750006" y="-24149"/>
                  <a:pt x="1967480" y="-14904"/>
                  <a:pt x="2225055" y="0"/>
                </a:cubicBezTo>
                <a:cubicBezTo>
                  <a:pt x="2503918" y="19247"/>
                  <a:pt x="2709263" y="-16351"/>
                  <a:pt x="3066235" y="0"/>
                </a:cubicBezTo>
                <a:cubicBezTo>
                  <a:pt x="3429723" y="-1627"/>
                  <a:pt x="3399401" y="30976"/>
                  <a:pt x="3744605" y="0"/>
                </a:cubicBezTo>
                <a:cubicBezTo>
                  <a:pt x="4081920" y="-40602"/>
                  <a:pt x="4258272" y="-2441"/>
                  <a:pt x="4504380" y="0"/>
                </a:cubicBezTo>
                <a:cubicBezTo>
                  <a:pt x="4760039" y="21121"/>
                  <a:pt x="4866555" y="-1351"/>
                  <a:pt x="5101346" y="0"/>
                </a:cubicBezTo>
                <a:cubicBezTo>
                  <a:pt x="5336279" y="1859"/>
                  <a:pt x="5465100" y="30801"/>
                  <a:pt x="5779717" y="0"/>
                </a:cubicBezTo>
                <a:cubicBezTo>
                  <a:pt x="6117018" y="-2879"/>
                  <a:pt x="6273497" y="-5002"/>
                  <a:pt x="6620896" y="0"/>
                </a:cubicBezTo>
                <a:cubicBezTo>
                  <a:pt x="6972306" y="38666"/>
                  <a:pt x="6992056" y="28334"/>
                  <a:pt x="7136458" y="0"/>
                </a:cubicBezTo>
                <a:cubicBezTo>
                  <a:pt x="7325567" y="-61201"/>
                  <a:pt x="7766555" y="-88399"/>
                  <a:pt x="8140446" y="0"/>
                </a:cubicBezTo>
                <a:cubicBezTo>
                  <a:pt x="8140031" y="7748"/>
                  <a:pt x="8139515" y="13015"/>
                  <a:pt x="8140446" y="18288"/>
                </a:cubicBezTo>
                <a:cubicBezTo>
                  <a:pt x="7892673" y="-4012"/>
                  <a:pt x="7668025" y="650"/>
                  <a:pt x="7543480" y="18288"/>
                </a:cubicBezTo>
                <a:cubicBezTo>
                  <a:pt x="7406710" y="-3467"/>
                  <a:pt x="7207646" y="8893"/>
                  <a:pt x="7109323" y="18288"/>
                </a:cubicBezTo>
                <a:cubicBezTo>
                  <a:pt x="6993037" y="49011"/>
                  <a:pt x="6598723" y="59405"/>
                  <a:pt x="6430952" y="18288"/>
                </a:cubicBezTo>
                <a:cubicBezTo>
                  <a:pt x="6284771" y="15315"/>
                  <a:pt x="6162730" y="20350"/>
                  <a:pt x="5915391" y="18288"/>
                </a:cubicBezTo>
                <a:cubicBezTo>
                  <a:pt x="5684668" y="13603"/>
                  <a:pt x="5422852" y="53618"/>
                  <a:pt x="5237020" y="18288"/>
                </a:cubicBezTo>
                <a:cubicBezTo>
                  <a:pt x="5035482" y="26296"/>
                  <a:pt x="4719808" y="55145"/>
                  <a:pt x="4558650" y="18288"/>
                </a:cubicBezTo>
                <a:cubicBezTo>
                  <a:pt x="4375169" y="-35587"/>
                  <a:pt x="4137553" y="12086"/>
                  <a:pt x="3880279" y="18288"/>
                </a:cubicBezTo>
                <a:cubicBezTo>
                  <a:pt x="3624533" y="32648"/>
                  <a:pt x="3467387" y="6480"/>
                  <a:pt x="3201909" y="18288"/>
                </a:cubicBezTo>
                <a:cubicBezTo>
                  <a:pt x="2918126" y="73342"/>
                  <a:pt x="2717830" y="-17156"/>
                  <a:pt x="2604943" y="18288"/>
                </a:cubicBezTo>
                <a:cubicBezTo>
                  <a:pt x="2496133" y="44525"/>
                  <a:pt x="2003915" y="18254"/>
                  <a:pt x="1845168" y="18288"/>
                </a:cubicBezTo>
                <a:cubicBezTo>
                  <a:pt x="1694518" y="14989"/>
                  <a:pt x="1344959" y="44188"/>
                  <a:pt x="1166797" y="18288"/>
                </a:cubicBezTo>
                <a:cubicBezTo>
                  <a:pt x="935925" y="69451"/>
                  <a:pt x="319712" y="-63972"/>
                  <a:pt x="0" y="18288"/>
                </a:cubicBezTo>
                <a:cubicBezTo>
                  <a:pt x="1307" y="12414"/>
                  <a:pt x="-32" y="5741"/>
                  <a:pt x="0" y="0"/>
                </a:cubicBezTo>
                <a:close/>
              </a:path>
            </a:pathLst>
          </a:custGeom>
          <a:solidFill>
            <a:schemeClr val="accent2"/>
          </a:solidFill>
          <a:ln cap="rnd" w="41400">
            <a:solidFill>
              <a:schemeClr val="accent2"/>
            </a:solidFill>
            <a:round/>
          </a:ln>
        </p:spPr>
        <p:style>
          <a:lnRef idx="2">
            <a:schemeClr val="accent1">
              <a:shade val="50000"/>
            </a:schemeClr>
          </a:lnRef>
          <a:fillRef idx="1">
            <a:schemeClr val="accent1"/>
          </a:fillRef>
          <a:effectRef idx="0">
            <a:schemeClr val="accent1"/>
          </a:effectRef>
          <a:fontRef idx="minor"/>
        </p:style>
      </p:sp>
      <p:sp>
        <p:nvSpPr>
          <p:cNvPr id="215" name="TextShape 4"/>
          <p:cNvSpPr txBox="1"/>
          <p:nvPr/>
        </p:nvSpPr>
        <p:spPr>
          <a:xfrm>
            <a:off x="628560" y="1929240"/>
            <a:ext cx="7886520" cy="4251600"/>
          </a:xfrm>
          <a:prstGeom prst="rect">
            <a:avLst/>
          </a:prstGeom>
          <a:noFill/>
          <a:ln>
            <a:noFill/>
          </a:ln>
        </p:spPr>
        <p:txBody>
          <a:bodyPr>
            <a:normAutofit/>
          </a:bodyPr>
          <a:p>
            <a:pPr marL="228600" indent="-228240">
              <a:lnSpc>
                <a:spcPct val="90000"/>
              </a:lnSpc>
              <a:spcBef>
                <a:spcPts val="1001"/>
              </a:spcBef>
              <a:buClr>
                <a:srgbClr val="000000"/>
              </a:buClr>
              <a:buFont typeface="Arial"/>
              <a:buChar char="•"/>
            </a:pPr>
            <a:r>
              <a:rPr b="0" lang="en-GB" sz="1900" spc="-1" strike="noStrike">
                <a:solidFill>
                  <a:srgbClr val="000000"/>
                </a:solidFill>
                <a:latin typeface="Arial"/>
              </a:rPr>
              <a:t>Transparency </a:t>
            </a:r>
            <a:endParaRPr b="0" lang="en-US" sz="19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GB" sz="1900" spc="-1" strike="noStrike">
                <a:solidFill>
                  <a:srgbClr val="000000"/>
                </a:solidFill>
                <a:latin typeface="Arial"/>
              </a:rPr>
              <a:t>Anonymity </a:t>
            </a:r>
            <a:endParaRPr b="0" lang="en-US" sz="19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GB" sz="1900" spc="-1" strike="noStrike">
                <a:solidFill>
                  <a:srgbClr val="000000"/>
                </a:solidFill>
                <a:latin typeface="Arial"/>
              </a:rPr>
              <a:t>Trustworthy</a:t>
            </a:r>
            <a:endParaRPr b="0" lang="en-US" sz="19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GB" sz="1900" spc="-1" strike="noStrike">
                <a:solidFill>
                  <a:srgbClr val="000000"/>
                </a:solidFill>
                <a:latin typeface="Arial"/>
              </a:rPr>
              <a:t>Creating rapport </a:t>
            </a:r>
            <a:endParaRPr b="0" lang="en-US" sz="19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GB" sz="1900" spc="-1" strike="noStrike">
                <a:solidFill>
                  <a:srgbClr val="000000"/>
                </a:solidFill>
                <a:latin typeface="Arial"/>
              </a:rPr>
              <a:t>Sifting data </a:t>
            </a:r>
            <a:endParaRPr b="0" lang="en-US" sz="1900" spc="-1" strike="noStrike">
              <a:solidFill>
                <a:srgbClr val="000000"/>
              </a:solidFill>
              <a:latin typeface="Calibri"/>
            </a:endParaRPr>
          </a:p>
          <a:p>
            <a:pPr>
              <a:lnSpc>
                <a:spcPct val="90000"/>
              </a:lnSpc>
              <a:spcBef>
                <a:spcPts val="1001"/>
              </a:spcBef>
            </a:pPr>
            <a:endParaRPr b="0" lang="en-US" sz="19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16" name="CustomShape 1"/>
          <p:cNvSpPr/>
          <p:nvPr/>
        </p:nvSpPr>
        <p:spPr>
          <a:xfrm>
            <a:off x="0" y="0"/>
            <a:ext cx="9141480" cy="6857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217" name="TextShape 2"/>
          <p:cNvSpPr txBox="1"/>
          <p:nvPr/>
        </p:nvSpPr>
        <p:spPr>
          <a:xfrm>
            <a:off x="628560" y="365040"/>
            <a:ext cx="7886520" cy="1325160"/>
          </a:xfrm>
          <a:prstGeom prst="rect">
            <a:avLst/>
          </a:prstGeom>
          <a:noFill/>
          <a:ln>
            <a:noFill/>
          </a:ln>
        </p:spPr>
        <p:txBody>
          <a:bodyPr anchor="ctr">
            <a:normAutofit/>
          </a:bodyPr>
          <a:p>
            <a:pPr>
              <a:lnSpc>
                <a:spcPct val="90000"/>
              </a:lnSpc>
            </a:pPr>
            <a:r>
              <a:rPr b="0" lang="en-GB" sz="4700" spc="-1" strike="noStrike">
                <a:solidFill>
                  <a:srgbClr val="000000"/>
                </a:solidFill>
                <a:latin typeface="Arial"/>
              </a:rPr>
              <a:t>How is this done?</a:t>
            </a:r>
            <a:endParaRPr b="0" lang="en-US" sz="4700" spc="-1" strike="noStrike">
              <a:solidFill>
                <a:srgbClr val="000000"/>
              </a:solidFill>
              <a:latin typeface="Calibri"/>
            </a:endParaRPr>
          </a:p>
        </p:txBody>
      </p:sp>
      <p:sp>
        <p:nvSpPr>
          <p:cNvPr id="218" name="CustomShape 3"/>
          <p:cNvSpPr/>
          <p:nvPr/>
        </p:nvSpPr>
        <p:spPr>
          <a:xfrm>
            <a:off x="501840" y="1677240"/>
            <a:ext cx="8139960" cy="18000"/>
          </a:xfrm>
          <a:custGeom>
            <a:avLst/>
            <a:gdLst/>
            <a:ahLst/>
            <a:rect l="l" t="t" r="r" b="b"/>
            <a:pathLst>
              <a:path w="8140446" h="18288">
                <a:moveTo>
                  <a:pt x="0" y="0"/>
                </a:moveTo>
                <a:cubicBezTo>
                  <a:pt x="87427" y="6231"/>
                  <a:pt x="309612" y="-26324"/>
                  <a:pt x="434157" y="0"/>
                </a:cubicBezTo>
                <a:cubicBezTo>
                  <a:pt x="536972" y="29330"/>
                  <a:pt x="959392" y="28619"/>
                  <a:pt x="1193932" y="0"/>
                </a:cubicBezTo>
                <a:cubicBezTo>
                  <a:pt x="1446097" y="13819"/>
                  <a:pt x="1471680" y="7203"/>
                  <a:pt x="1628089" y="0"/>
                </a:cubicBezTo>
                <a:cubicBezTo>
                  <a:pt x="1817415" y="4047"/>
                  <a:pt x="1949536" y="-59324"/>
                  <a:pt x="2225055" y="0"/>
                </a:cubicBezTo>
                <a:cubicBezTo>
                  <a:pt x="2520490" y="18365"/>
                  <a:pt x="2717469" y="18707"/>
                  <a:pt x="3066235" y="0"/>
                </a:cubicBezTo>
                <a:cubicBezTo>
                  <a:pt x="3437075" y="3751"/>
                  <a:pt x="3408347" y="31644"/>
                  <a:pt x="3744605" y="0"/>
                </a:cubicBezTo>
                <a:cubicBezTo>
                  <a:pt x="4097249" y="-11527"/>
                  <a:pt x="4249699" y="-32555"/>
                  <a:pt x="4504380" y="0"/>
                </a:cubicBezTo>
                <a:cubicBezTo>
                  <a:pt x="4737570" y="17980"/>
                  <a:pt x="4877497" y="1006"/>
                  <a:pt x="5101346" y="0"/>
                </a:cubicBezTo>
                <a:cubicBezTo>
                  <a:pt x="5359305" y="-15330"/>
                  <a:pt x="5447195" y="7257"/>
                  <a:pt x="5779717" y="0"/>
                </a:cubicBezTo>
                <a:cubicBezTo>
                  <a:pt x="6090019" y="-17621"/>
                  <a:pt x="6273151" y="4279"/>
                  <a:pt x="6620896" y="0"/>
                </a:cubicBezTo>
                <a:cubicBezTo>
                  <a:pt x="6968586" y="34056"/>
                  <a:pt x="6990073" y="23587"/>
                  <a:pt x="7136458" y="0"/>
                </a:cubicBezTo>
                <a:cubicBezTo>
                  <a:pt x="7320575" y="20480"/>
                  <a:pt x="7847401" y="-6173"/>
                  <a:pt x="8140446" y="0"/>
                </a:cubicBezTo>
                <a:cubicBezTo>
                  <a:pt x="8139878" y="7862"/>
                  <a:pt x="8140227" y="13269"/>
                  <a:pt x="8140446" y="18288"/>
                </a:cubicBezTo>
                <a:cubicBezTo>
                  <a:pt x="7908069" y="-20636"/>
                  <a:pt x="7683037" y="21977"/>
                  <a:pt x="7543480" y="18288"/>
                </a:cubicBezTo>
                <a:cubicBezTo>
                  <a:pt x="7393752" y="10050"/>
                  <a:pt x="7221032" y="-3229"/>
                  <a:pt x="7109323" y="18288"/>
                </a:cubicBezTo>
                <a:cubicBezTo>
                  <a:pt x="7015297" y="22483"/>
                  <a:pt x="6599332" y="40899"/>
                  <a:pt x="6430952" y="18288"/>
                </a:cubicBezTo>
                <a:cubicBezTo>
                  <a:pt x="6292915" y="-34150"/>
                  <a:pt x="6142305" y="21507"/>
                  <a:pt x="5915391" y="18288"/>
                </a:cubicBezTo>
                <a:cubicBezTo>
                  <a:pt x="5682725" y="47843"/>
                  <a:pt x="5440566" y="31420"/>
                  <a:pt x="5237020" y="18288"/>
                </a:cubicBezTo>
                <a:cubicBezTo>
                  <a:pt x="5046456" y="10577"/>
                  <a:pt x="4706449" y="51976"/>
                  <a:pt x="4558650" y="18288"/>
                </a:cubicBezTo>
                <a:cubicBezTo>
                  <a:pt x="4361396" y="-987"/>
                  <a:pt x="4145362" y="-22303"/>
                  <a:pt x="3880279" y="18288"/>
                </a:cubicBezTo>
                <a:cubicBezTo>
                  <a:pt x="3610716" y="25411"/>
                  <a:pt x="3472690" y="4008"/>
                  <a:pt x="3201909" y="18288"/>
                </a:cubicBezTo>
                <a:cubicBezTo>
                  <a:pt x="2913595" y="35097"/>
                  <a:pt x="2753317" y="-1149"/>
                  <a:pt x="2604943" y="18288"/>
                </a:cubicBezTo>
                <a:cubicBezTo>
                  <a:pt x="2450130" y="36989"/>
                  <a:pt x="1974183" y="40159"/>
                  <a:pt x="1845168" y="18288"/>
                </a:cubicBezTo>
                <a:cubicBezTo>
                  <a:pt x="1677929" y="220"/>
                  <a:pt x="1378098" y="-772"/>
                  <a:pt x="1166797" y="18288"/>
                </a:cubicBezTo>
                <a:cubicBezTo>
                  <a:pt x="921150" y="53277"/>
                  <a:pt x="327457" y="47297"/>
                  <a:pt x="0" y="18288"/>
                </a:cubicBezTo>
                <a:cubicBezTo>
                  <a:pt x="-589" y="13471"/>
                  <a:pt x="-474" y="7409"/>
                  <a:pt x="0" y="0"/>
                </a:cubicBezTo>
                <a:close/>
                <a:moveTo>
                  <a:pt x="0" y="0"/>
                </a:moveTo>
                <a:cubicBezTo>
                  <a:pt x="136968" y="-25482"/>
                  <a:pt x="379786" y="11224"/>
                  <a:pt x="596966" y="0"/>
                </a:cubicBezTo>
                <a:cubicBezTo>
                  <a:pt x="815878" y="-21223"/>
                  <a:pt x="832062" y="11868"/>
                  <a:pt x="1031123" y="0"/>
                </a:cubicBezTo>
                <a:cubicBezTo>
                  <a:pt x="1256800" y="-30738"/>
                  <a:pt x="1658090" y="-20345"/>
                  <a:pt x="1872303" y="0"/>
                </a:cubicBezTo>
                <a:cubicBezTo>
                  <a:pt x="2115604" y="28431"/>
                  <a:pt x="2277865" y="-40642"/>
                  <a:pt x="2469269" y="0"/>
                </a:cubicBezTo>
                <a:cubicBezTo>
                  <a:pt x="2679731" y="25919"/>
                  <a:pt x="2788602" y="-6498"/>
                  <a:pt x="3066235" y="0"/>
                </a:cubicBezTo>
                <a:cubicBezTo>
                  <a:pt x="3325663" y="-14487"/>
                  <a:pt x="3706561" y="67517"/>
                  <a:pt x="3907414" y="0"/>
                </a:cubicBezTo>
                <a:cubicBezTo>
                  <a:pt x="4127229" y="-37113"/>
                  <a:pt x="4179037" y="-8167"/>
                  <a:pt x="4422976" y="0"/>
                </a:cubicBezTo>
                <a:cubicBezTo>
                  <a:pt x="4683575" y="-28486"/>
                  <a:pt x="5055803" y="-13799"/>
                  <a:pt x="5264155" y="0"/>
                </a:cubicBezTo>
                <a:cubicBezTo>
                  <a:pt x="5513566" y="14315"/>
                  <a:pt x="5735215" y="2768"/>
                  <a:pt x="6105335" y="0"/>
                </a:cubicBezTo>
                <a:cubicBezTo>
                  <a:pt x="6510913" y="-12587"/>
                  <a:pt x="6456171" y="3247"/>
                  <a:pt x="6783705" y="0"/>
                </a:cubicBezTo>
                <a:cubicBezTo>
                  <a:pt x="7057099" y="-15461"/>
                  <a:pt x="7592067" y="5384"/>
                  <a:pt x="8140446" y="0"/>
                </a:cubicBezTo>
                <a:cubicBezTo>
                  <a:pt x="8140452" y="8597"/>
                  <a:pt x="8141122" y="9732"/>
                  <a:pt x="8140446" y="18288"/>
                </a:cubicBezTo>
                <a:cubicBezTo>
                  <a:pt x="7961834" y="8406"/>
                  <a:pt x="7874097" y="10350"/>
                  <a:pt x="7706289" y="18288"/>
                </a:cubicBezTo>
                <a:cubicBezTo>
                  <a:pt x="7582508" y="-14920"/>
                  <a:pt x="7179551" y="-33111"/>
                  <a:pt x="6865109" y="18288"/>
                </a:cubicBezTo>
                <a:cubicBezTo>
                  <a:pt x="6583382" y="24117"/>
                  <a:pt x="6525821" y="36696"/>
                  <a:pt x="6349548" y="18288"/>
                </a:cubicBezTo>
                <a:cubicBezTo>
                  <a:pt x="6209953" y="10881"/>
                  <a:pt x="5959707" y="-47828"/>
                  <a:pt x="5671177" y="18288"/>
                </a:cubicBezTo>
                <a:cubicBezTo>
                  <a:pt x="5387744" y="29809"/>
                  <a:pt x="5228514" y="101507"/>
                  <a:pt x="4829998" y="18288"/>
                </a:cubicBezTo>
                <a:cubicBezTo>
                  <a:pt x="4415646" y="-28596"/>
                  <a:pt x="4343809" y="28954"/>
                  <a:pt x="4151627" y="18288"/>
                </a:cubicBezTo>
                <a:cubicBezTo>
                  <a:pt x="3950673" y="-9796"/>
                  <a:pt x="3879947" y="41143"/>
                  <a:pt x="3717470" y="18288"/>
                </a:cubicBezTo>
                <a:cubicBezTo>
                  <a:pt x="3558660" y="10110"/>
                  <a:pt x="3468854" y="29375"/>
                  <a:pt x="3201909" y="18288"/>
                </a:cubicBezTo>
                <a:cubicBezTo>
                  <a:pt x="2965673" y="10505"/>
                  <a:pt x="2568327" y="22116"/>
                  <a:pt x="2360729" y="18288"/>
                </a:cubicBezTo>
                <a:cubicBezTo>
                  <a:pt x="2171885" y="49144"/>
                  <a:pt x="1923258" y="16020"/>
                  <a:pt x="1682359" y="18288"/>
                </a:cubicBezTo>
                <a:cubicBezTo>
                  <a:pt x="1430698" y="-2378"/>
                  <a:pt x="1324229" y="-1751"/>
                  <a:pt x="1166797" y="18288"/>
                </a:cubicBezTo>
                <a:cubicBezTo>
                  <a:pt x="1001390" y="41795"/>
                  <a:pt x="324313" y="57964"/>
                  <a:pt x="0" y="18288"/>
                </a:cubicBezTo>
                <a:cubicBezTo>
                  <a:pt x="285" y="13135"/>
                  <a:pt x="532" y="5956"/>
                  <a:pt x="0" y="0"/>
                </a:cubicBezTo>
                <a:close/>
                <a:moveTo>
                  <a:pt x="0" y="0"/>
                </a:moveTo>
                <a:cubicBezTo>
                  <a:pt x="69532" y="-6557"/>
                  <a:pt x="264219" y="3919"/>
                  <a:pt x="434157" y="0"/>
                </a:cubicBezTo>
                <a:cubicBezTo>
                  <a:pt x="600013" y="9090"/>
                  <a:pt x="921449" y="-13478"/>
                  <a:pt x="1193932" y="0"/>
                </a:cubicBezTo>
                <a:cubicBezTo>
                  <a:pt x="1443592" y="14844"/>
                  <a:pt x="1471188" y="10722"/>
                  <a:pt x="1628089" y="0"/>
                </a:cubicBezTo>
                <a:cubicBezTo>
                  <a:pt x="1750006" y="-24149"/>
                  <a:pt x="1967480" y="-14904"/>
                  <a:pt x="2225055" y="0"/>
                </a:cubicBezTo>
                <a:cubicBezTo>
                  <a:pt x="2503918" y="19247"/>
                  <a:pt x="2709263" y="-16351"/>
                  <a:pt x="3066235" y="0"/>
                </a:cubicBezTo>
                <a:cubicBezTo>
                  <a:pt x="3429723" y="-1627"/>
                  <a:pt x="3399401" y="30976"/>
                  <a:pt x="3744605" y="0"/>
                </a:cubicBezTo>
                <a:cubicBezTo>
                  <a:pt x="4081920" y="-40602"/>
                  <a:pt x="4258272" y="-2441"/>
                  <a:pt x="4504380" y="0"/>
                </a:cubicBezTo>
                <a:cubicBezTo>
                  <a:pt x="4760039" y="21121"/>
                  <a:pt x="4866555" y="-1351"/>
                  <a:pt x="5101346" y="0"/>
                </a:cubicBezTo>
                <a:cubicBezTo>
                  <a:pt x="5336279" y="1859"/>
                  <a:pt x="5465100" y="30801"/>
                  <a:pt x="5779717" y="0"/>
                </a:cubicBezTo>
                <a:cubicBezTo>
                  <a:pt x="6117018" y="-2879"/>
                  <a:pt x="6273497" y="-5002"/>
                  <a:pt x="6620896" y="0"/>
                </a:cubicBezTo>
                <a:cubicBezTo>
                  <a:pt x="6972306" y="38666"/>
                  <a:pt x="6992056" y="28334"/>
                  <a:pt x="7136458" y="0"/>
                </a:cubicBezTo>
                <a:cubicBezTo>
                  <a:pt x="7325567" y="-61201"/>
                  <a:pt x="7766555" y="-88399"/>
                  <a:pt x="8140446" y="0"/>
                </a:cubicBezTo>
                <a:cubicBezTo>
                  <a:pt x="8140031" y="7748"/>
                  <a:pt x="8139515" y="13015"/>
                  <a:pt x="8140446" y="18288"/>
                </a:cubicBezTo>
                <a:cubicBezTo>
                  <a:pt x="7892673" y="-4012"/>
                  <a:pt x="7668025" y="650"/>
                  <a:pt x="7543480" y="18288"/>
                </a:cubicBezTo>
                <a:cubicBezTo>
                  <a:pt x="7406710" y="-3467"/>
                  <a:pt x="7207646" y="8893"/>
                  <a:pt x="7109323" y="18288"/>
                </a:cubicBezTo>
                <a:cubicBezTo>
                  <a:pt x="6993037" y="49011"/>
                  <a:pt x="6598723" y="59405"/>
                  <a:pt x="6430952" y="18288"/>
                </a:cubicBezTo>
                <a:cubicBezTo>
                  <a:pt x="6284771" y="15315"/>
                  <a:pt x="6162730" y="20350"/>
                  <a:pt x="5915391" y="18288"/>
                </a:cubicBezTo>
                <a:cubicBezTo>
                  <a:pt x="5684668" y="13603"/>
                  <a:pt x="5422852" y="53618"/>
                  <a:pt x="5237020" y="18288"/>
                </a:cubicBezTo>
                <a:cubicBezTo>
                  <a:pt x="5035482" y="26296"/>
                  <a:pt x="4719808" y="55145"/>
                  <a:pt x="4558650" y="18288"/>
                </a:cubicBezTo>
                <a:cubicBezTo>
                  <a:pt x="4375169" y="-35587"/>
                  <a:pt x="4137553" y="12086"/>
                  <a:pt x="3880279" y="18288"/>
                </a:cubicBezTo>
                <a:cubicBezTo>
                  <a:pt x="3624533" y="32648"/>
                  <a:pt x="3467387" y="6480"/>
                  <a:pt x="3201909" y="18288"/>
                </a:cubicBezTo>
                <a:cubicBezTo>
                  <a:pt x="2918126" y="73342"/>
                  <a:pt x="2717830" y="-17156"/>
                  <a:pt x="2604943" y="18288"/>
                </a:cubicBezTo>
                <a:cubicBezTo>
                  <a:pt x="2496133" y="44525"/>
                  <a:pt x="2003915" y="18254"/>
                  <a:pt x="1845168" y="18288"/>
                </a:cubicBezTo>
                <a:cubicBezTo>
                  <a:pt x="1694518" y="14989"/>
                  <a:pt x="1344959" y="44188"/>
                  <a:pt x="1166797" y="18288"/>
                </a:cubicBezTo>
                <a:cubicBezTo>
                  <a:pt x="935925" y="69451"/>
                  <a:pt x="319712" y="-63972"/>
                  <a:pt x="0" y="18288"/>
                </a:cubicBezTo>
                <a:cubicBezTo>
                  <a:pt x="1307" y="12414"/>
                  <a:pt x="-32" y="5741"/>
                  <a:pt x="0" y="0"/>
                </a:cubicBezTo>
                <a:close/>
              </a:path>
            </a:pathLst>
          </a:custGeom>
          <a:solidFill>
            <a:schemeClr val="accent2"/>
          </a:solidFill>
          <a:ln cap="rnd" w="41400">
            <a:solidFill>
              <a:schemeClr val="accent2"/>
            </a:solidFill>
            <a:round/>
          </a:ln>
        </p:spPr>
        <p:style>
          <a:lnRef idx="2">
            <a:schemeClr val="accent1">
              <a:shade val="50000"/>
            </a:schemeClr>
          </a:lnRef>
          <a:fillRef idx="1">
            <a:schemeClr val="accent1"/>
          </a:fillRef>
          <a:effectRef idx="0">
            <a:schemeClr val="accent1"/>
          </a:effectRef>
          <a:fontRef idx="minor"/>
        </p:style>
      </p:sp>
      <p:sp>
        <p:nvSpPr>
          <p:cNvPr id="219" name="TextShape 4"/>
          <p:cNvSpPr txBox="1"/>
          <p:nvPr/>
        </p:nvSpPr>
        <p:spPr>
          <a:xfrm>
            <a:off x="628560" y="1929240"/>
            <a:ext cx="7886520" cy="4251600"/>
          </a:xfrm>
          <a:prstGeom prst="rect">
            <a:avLst/>
          </a:prstGeom>
          <a:noFill/>
          <a:ln>
            <a:noFill/>
          </a:ln>
        </p:spPr>
        <p:txBody>
          <a:bodyPr>
            <a:normAutofit/>
          </a:bodyPr>
          <a:p>
            <a:pPr>
              <a:lnSpc>
                <a:spcPct val="90000"/>
              </a:lnSpc>
              <a:spcBef>
                <a:spcPts val="1001"/>
              </a:spcBef>
            </a:pPr>
            <a:endParaRPr b="0" lang="en-US" sz="2800" spc="-1" strike="noStrike">
              <a:solidFill>
                <a:srgbClr val="000000"/>
              </a:solidFill>
              <a:latin typeface="Calibri"/>
            </a:endParaRPr>
          </a:p>
          <a:p>
            <a:pPr>
              <a:lnSpc>
                <a:spcPct val="90000"/>
              </a:lnSpc>
              <a:spcBef>
                <a:spcPts val="1001"/>
              </a:spcBef>
            </a:pPr>
            <a:endParaRPr b="0" lang="en-US"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GB" sz="1900" spc="-1" strike="noStrike">
                <a:solidFill>
                  <a:srgbClr val="000000"/>
                </a:solidFill>
                <a:latin typeface="Arial"/>
              </a:rPr>
              <a:t>Observations: participant and non-participant</a:t>
            </a:r>
            <a:endParaRPr b="0" lang="en-US" sz="19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GB" sz="1900" spc="-1" strike="noStrike">
                <a:solidFill>
                  <a:srgbClr val="000000"/>
                </a:solidFill>
                <a:latin typeface="Arial"/>
              </a:rPr>
              <a:t>Informant interviews: structured, semi-structured and unstructured </a:t>
            </a:r>
            <a:endParaRPr b="0" lang="en-US" sz="19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GB" sz="1900" spc="-1" strike="noStrike">
                <a:solidFill>
                  <a:srgbClr val="000000"/>
                </a:solidFill>
                <a:latin typeface="Arial"/>
              </a:rPr>
              <a:t>Web research</a:t>
            </a:r>
            <a:endParaRPr b="0" lang="en-US" sz="19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GB" sz="1900" spc="-1" strike="noStrike">
                <a:solidFill>
                  <a:srgbClr val="000000"/>
                </a:solidFill>
                <a:latin typeface="Arial"/>
              </a:rPr>
              <a:t>Literature review</a:t>
            </a:r>
            <a:endParaRPr b="0" lang="en-US" sz="19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GB" sz="1900" spc="-1" strike="noStrike">
                <a:solidFill>
                  <a:srgbClr val="000000"/>
                </a:solidFill>
                <a:latin typeface="Arial"/>
              </a:rPr>
              <a:t>Artefacts </a:t>
            </a:r>
            <a:endParaRPr b="0" lang="en-US" sz="19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20" name="CustomShape 1"/>
          <p:cNvSpPr/>
          <p:nvPr/>
        </p:nvSpPr>
        <p:spPr>
          <a:xfrm>
            <a:off x="0" y="0"/>
            <a:ext cx="9141480" cy="6857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221" name="TextShape 2"/>
          <p:cNvSpPr txBox="1"/>
          <p:nvPr/>
        </p:nvSpPr>
        <p:spPr>
          <a:xfrm>
            <a:off x="631080" y="548640"/>
            <a:ext cx="2700360" cy="5431320"/>
          </a:xfrm>
          <a:prstGeom prst="rect">
            <a:avLst/>
          </a:prstGeom>
          <a:noFill/>
          <a:ln>
            <a:noFill/>
          </a:ln>
        </p:spPr>
        <p:txBody>
          <a:bodyPr anchor="ctr">
            <a:normAutofit/>
          </a:bodyPr>
          <a:p>
            <a:pPr>
              <a:lnSpc>
                <a:spcPct val="90000"/>
              </a:lnSpc>
            </a:pPr>
            <a:r>
              <a:rPr b="0" lang="en-US" sz="4700" spc="-1" strike="noStrike">
                <a:solidFill>
                  <a:srgbClr val="000000"/>
                </a:solidFill>
                <a:latin typeface="Arial"/>
              </a:rPr>
              <a:t>‘</a:t>
            </a:r>
            <a:r>
              <a:rPr b="0" lang="en-US" sz="4700" spc="-1" strike="noStrike">
                <a:solidFill>
                  <a:srgbClr val="000000"/>
                </a:solidFill>
                <a:latin typeface="Arial"/>
              </a:rPr>
              <a:t>What’ of my research </a:t>
            </a:r>
            <a:endParaRPr b="0" lang="en-US" sz="4700" spc="-1" strike="noStrike">
              <a:solidFill>
                <a:srgbClr val="000000"/>
              </a:solidFill>
              <a:latin typeface="Calibri"/>
            </a:endParaRPr>
          </a:p>
        </p:txBody>
      </p:sp>
      <p:sp>
        <p:nvSpPr>
          <p:cNvPr id="222" name="CustomShape 3"/>
          <p:cNvSpPr/>
          <p:nvPr/>
        </p:nvSpPr>
        <p:spPr>
          <a:xfrm rot="5400000">
            <a:off x="1347840" y="3260880"/>
            <a:ext cx="4480200" cy="13320"/>
          </a:xfrm>
          <a:custGeom>
            <a:avLst/>
            <a:gdLst/>
            <a:ahLst/>
            <a:rect l="l" t="t" r="r" b="b"/>
            <a:pathLst>
              <a:path w="4480560" h="13716">
                <a:moveTo>
                  <a:pt x="0" y="0"/>
                </a:moveTo>
                <a:cubicBezTo>
                  <a:pt x="267574" y="14606"/>
                  <a:pt x="338605" y="-40"/>
                  <a:pt x="595274" y="0"/>
                </a:cubicBezTo>
                <a:cubicBezTo>
                  <a:pt x="856171" y="-2198"/>
                  <a:pt x="863435" y="-13333"/>
                  <a:pt x="1100938" y="0"/>
                </a:cubicBezTo>
                <a:cubicBezTo>
                  <a:pt x="1340270" y="17713"/>
                  <a:pt x="1418448" y="-18893"/>
                  <a:pt x="1651406" y="0"/>
                </a:cubicBezTo>
                <a:cubicBezTo>
                  <a:pt x="1875387" y="1627"/>
                  <a:pt x="2153037" y="22688"/>
                  <a:pt x="2336292" y="0"/>
                </a:cubicBezTo>
                <a:cubicBezTo>
                  <a:pt x="2522206" y="-4211"/>
                  <a:pt x="2718333" y="34959"/>
                  <a:pt x="2931566" y="0"/>
                </a:cubicBezTo>
                <a:cubicBezTo>
                  <a:pt x="3137043" y="-17106"/>
                  <a:pt x="3304331" y="1415"/>
                  <a:pt x="3482035" y="0"/>
                </a:cubicBezTo>
                <a:cubicBezTo>
                  <a:pt x="3649837" y="-24078"/>
                  <a:pt x="4010577" y="-51921"/>
                  <a:pt x="4480560" y="0"/>
                </a:cubicBezTo>
                <a:cubicBezTo>
                  <a:pt x="4480642" y="3611"/>
                  <a:pt x="4480510" y="9346"/>
                  <a:pt x="4480560" y="13716"/>
                </a:cubicBezTo>
                <a:cubicBezTo>
                  <a:pt x="4305601" y="36948"/>
                  <a:pt x="4025154" y="21890"/>
                  <a:pt x="3840480" y="13716"/>
                </a:cubicBezTo>
                <a:cubicBezTo>
                  <a:pt x="3668919" y="-16903"/>
                  <a:pt x="3556555" y="-17246"/>
                  <a:pt x="3290011" y="13716"/>
                </a:cubicBezTo>
                <a:cubicBezTo>
                  <a:pt x="2991827" y="13600"/>
                  <a:pt x="2862038" y="-27094"/>
                  <a:pt x="2560320" y="13716"/>
                </a:cubicBezTo>
                <a:cubicBezTo>
                  <a:pt x="2273396" y="32804"/>
                  <a:pt x="2159701" y="35426"/>
                  <a:pt x="1965046" y="13716"/>
                </a:cubicBezTo>
                <a:cubicBezTo>
                  <a:pt x="1785994" y="24616"/>
                  <a:pt x="1686680" y="47748"/>
                  <a:pt x="1459382" y="13716"/>
                </a:cubicBezTo>
                <a:cubicBezTo>
                  <a:pt x="1260610" y="398"/>
                  <a:pt x="913962" y="26960"/>
                  <a:pt x="774497" y="13716"/>
                </a:cubicBezTo>
                <a:cubicBezTo>
                  <a:pt x="689426" y="-2719"/>
                  <a:pt x="378264" y="1751"/>
                  <a:pt x="0" y="13716"/>
                </a:cubicBezTo>
                <a:cubicBezTo>
                  <a:pt x="-173" y="8371"/>
                  <a:pt x="-387" y="6213"/>
                  <a:pt x="0" y="0"/>
                </a:cubicBezTo>
                <a:close/>
                <a:moveTo>
                  <a:pt x="0" y="0"/>
                </a:moveTo>
                <a:cubicBezTo>
                  <a:pt x="290844" y="5546"/>
                  <a:pt x="318443" y="10543"/>
                  <a:pt x="595274" y="0"/>
                </a:cubicBezTo>
                <a:cubicBezTo>
                  <a:pt x="862223" y="-10630"/>
                  <a:pt x="1008164" y="-6970"/>
                  <a:pt x="1100938" y="0"/>
                </a:cubicBezTo>
                <a:cubicBezTo>
                  <a:pt x="1231751" y="-9052"/>
                  <a:pt x="1563421" y="-55931"/>
                  <a:pt x="1830629" y="0"/>
                </a:cubicBezTo>
                <a:cubicBezTo>
                  <a:pt x="2081843" y="38764"/>
                  <a:pt x="2181743" y="16966"/>
                  <a:pt x="2425903" y="0"/>
                </a:cubicBezTo>
                <a:cubicBezTo>
                  <a:pt x="2657412" y="-20059"/>
                  <a:pt x="2795431" y="8423"/>
                  <a:pt x="3021178" y="0"/>
                </a:cubicBezTo>
                <a:cubicBezTo>
                  <a:pt x="3275119" y="-4749"/>
                  <a:pt x="3480943" y="2522"/>
                  <a:pt x="3750869" y="0"/>
                </a:cubicBezTo>
                <a:cubicBezTo>
                  <a:pt x="4005211" y="16055"/>
                  <a:pt x="4302144" y="-2969"/>
                  <a:pt x="4480560" y="0"/>
                </a:cubicBezTo>
                <a:cubicBezTo>
                  <a:pt x="4480397" y="3458"/>
                  <a:pt x="4481383" y="8632"/>
                  <a:pt x="4480560" y="13716"/>
                </a:cubicBezTo>
                <a:cubicBezTo>
                  <a:pt x="4261480" y="-10003"/>
                  <a:pt x="4206199" y="28529"/>
                  <a:pt x="3930091" y="13716"/>
                </a:cubicBezTo>
                <a:cubicBezTo>
                  <a:pt x="3666932" y="-15474"/>
                  <a:pt x="3493645" y="14804"/>
                  <a:pt x="3290011" y="13716"/>
                </a:cubicBezTo>
                <a:cubicBezTo>
                  <a:pt x="3137078" y="-41032"/>
                  <a:pt x="2894690" y="-17948"/>
                  <a:pt x="2649931" y="13716"/>
                </a:cubicBezTo>
                <a:cubicBezTo>
                  <a:pt x="2413020" y="21294"/>
                  <a:pt x="2225991" y="-10559"/>
                  <a:pt x="2054657" y="13716"/>
                </a:cubicBezTo>
                <a:cubicBezTo>
                  <a:pt x="1886877" y="37541"/>
                  <a:pt x="1548763" y="45390"/>
                  <a:pt x="1324966" y="13716"/>
                </a:cubicBezTo>
                <a:cubicBezTo>
                  <a:pt x="1040995" y="1897"/>
                  <a:pt x="786929" y="-17655"/>
                  <a:pt x="595274" y="13716"/>
                </a:cubicBezTo>
                <a:cubicBezTo>
                  <a:pt x="371401" y="32831"/>
                  <a:pt x="168483" y="23167"/>
                  <a:pt x="0" y="13716"/>
                </a:cubicBezTo>
                <a:cubicBezTo>
                  <a:pt x="-740" y="8467"/>
                  <a:pt x="-279" y="4434"/>
                  <a:pt x="0" y="0"/>
                </a:cubicBezTo>
                <a:close/>
                <a:moveTo>
                  <a:pt x="0" y="0"/>
                </a:moveTo>
                <a:cubicBezTo>
                  <a:pt x="254633" y="596"/>
                  <a:pt x="318854" y="8353"/>
                  <a:pt x="595274" y="0"/>
                </a:cubicBezTo>
                <a:cubicBezTo>
                  <a:pt x="857042" y="-2503"/>
                  <a:pt x="863005" y="-13327"/>
                  <a:pt x="1100938" y="0"/>
                </a:cubicBezTo>
                <a:cubicBezTo>
                  <a:pt x="1322315" y="28736"/>
                  <a:pt x="1429801" y="-15572"/>
                  <a:pt x="1651406" y="0"/>
                </a:cubicBezTo>
                <a:cubicBezTo>
                  <a:pt x="1861310" y="20479"/>
                  <a:pt x="2199002" y="36173"/>
                  <a:pt x="2336292" y="0"/>
                </a:cubicBezTo>
                <a:cubicBezTo>
                  <a:pt x="2504451" y="-23230"/>
                  <a:pt x="2735943" y="-3451"/>
                  <a:pt x="2931566" y="0"/>
                </a:cubicBezTo>
                <a:cubicBezTo>
                  <a:pt x="3109081" y="-33272"/>
                  <a:pt x="3310374" y="39503"/>
                  <a:pt x="3482035" y="0"/>
                </a:cubicBezTo>
                <a:cubicBezTo>
                  <a:pt x="3630968" y="-117346"/>
                  <a:pt x="3975789" y="30358"/>
                  <a:pt x="4480560" y="0"/>
                </a:cubicBezTo>
                <a:cubicBezTo>
                  <a:pt x="4480546" y="3532"/>
                  <a:pt x="4481771" y="9530"/>
                  <a:pt x="4480560" y="13716"/>
                </a:cubicBezTo>
                <a:cubicBezTo>
                  <a:pt x="4299745" y="8025"/>
                  <a:pt x="4055484" y="54224"/>
                  <a:pt x="3840480" y="13716"/>
                </a:cubicBezTo>
                <a:cubicBezTo>
                  <a:pt x="3665362" y="14404"/>
                  <a:pt x="3548412" y="6532"/>
                  <a:pt x="3290011" y="13716"/>
                </a:cubicBezTo>
                <a:cubicBezTo>
                  <a:pt x="3037450" y="36923"/>
                  <a:pt x="2862123" y="43167"/>
                  <a:pt x="2560320" y="13716"/>
                </a:cubicBezTo>
                <a:cubicBezTo>
                  <a:pt x="2308793" y="7156"/>
                  <a:pt x="2153402" y="-25971"/>
                  <a:pt x="1965046" y="13716"/>
                </a:cubicBezTo>
                <a:cubicBezTo>
                  <a:pt x="1778601" y="25944"/>
                  <a:pt x="1672011" y="23840"/>
                  <a:pt x="1459382" y="13716"/>
                </a:cubicBezTo>
                <a:cubicBezTo>
                  <a:pt x="1212351" y="-9856"/>
                  <a:pt x="906131" y="12859"/>
                  <a:pt x="774497" y="13716"/>
                </a:cubicBezTo>
                <a:cubicBezTo>
                  <a:pt x="636671" y="-47283"/>
                  <a:pt x="331670" y="1705"/>
                  <a:pt x="0" y="13716"/>
                </a:cubicBezTo>
                <a:cubicBezTo>
                  <a:pt x="-561" y="8546"/>
                  <a:pt x="-377" y="6141"/>
                  <a:pt x="0" y="0"/>
                </a:cubicBezTo>
                <a:close/>
              </a:path>
            </a:pathLst>
          </a:custGeom>
          <a:solidFill>
            <a:schemeClr val="accent2"/>
          </a:solidFill>
          <a:ln cap="rnd" w="41400">
            <a:solidFill>
              <a:schemeClr val="accent2"/>
            </a:solidFill>
            <a:round/>
          </a:ln>
        </p:spPr>
        <p:style>
          <a:lnRef idx="2">
            <a:schemeClr val="accent1">
              <a:shade val="50000"/>
            </a:schemeClr>
          </a:lnRef>
          <a:fillRef idx="1">
            <a:schemeClr val="accent1"/>
          </a:fillRef>
          <a:effectRef idx="0">
            <a:schemeClr val="accent1"/>
          </a:effectRef>
          <a:fontRef idx="minor"/>
        </p:style>
      </p:sp>
      <p:sp>
        <p:nvSpPr>
          <p:cNvPr id="223" name="TextShape 4"/>
          <p:cNvSpPr txBox="1"/>
          <p:nvPr/>
        </p:nvSpPr>
        <p:spPr>
          <a:xfrm>
            <a:off x="3844800" y="552240"/>
            <a:ext cx="4667760" cy="5431320"/>
          </a:xfrm>
          <a:prstGeom prst="rect">
            <a:avLst/>
          </a:prstGeom>
          <a:noFill/>
          <a:ln>
            <a:noFill/>
          </a:ln>
        </p:spPr>
        <p:txBody>
          <a:bodyPr anchor="ctr">
            <a:normAutofit/>
          </a:bodyPr>
          <a:p>
            <a:pPr>
              <a:lnSpc>
                <a:spcPct val="90000"/>
              </a:lnSpc>
              <a:spcBef>
                <a:spcPts val="1001"/>
              </a:spcBef>
              <a:tabLst>
                <a:tab algn="l" pos="0"/>
              </a:tabLst>
            </a:pPr>
            <a:endParaRPr b="0" lang="en-US" sz="2800" spc="-1" strike="noStrike">
              <a:solidFill>
                <a:srgbClr val="000000"/>
              </a:solidFill>
              <a:latin typeface="Calibri"/>
            </a:endParaRPr>
          </a:p>
          <a:p>
            <a:pPr>
              <a:lnSpc>
                <a:spcPct val="90000"/>
              </a:lnSpc>
              <a:spcBef>
                <a:spcPts val="1001"/>
              </a:spcBef>
              <a:tabLst>
                <a:tab algn="l" pos="0"/>
              </a:tabLst>
            </a:pPr>
            <a:endParaRPr b="0" lang="en-US" sz="2800" spc="-1" strike="noStrike">
              <a:solidFill>
                <a:srgbClr val="000000"/>
              </a:solidFill>
              <a:latin typeface="Calibri"/>
            </a:endParaRPr>
          </a:p>
          <a:p>
            <a:pPr>
              <a:lnSpc>
                <a:spcPct val="90000"/>
              </a:lnSpc>
              <a:spcBef>
                <a:spcPts val="1001"/>
              </a:spcBef>
              <a:tabLst>
                <a:tab algn="l" pos="0"/>
              </a:tabLst>
            </a:pPr>
            <a:r>
              <a:rPr b="0" lang="en-US" sz="1900" spc="-1" strike="noStrike">
                <a:solidFill>
                  <a:srgbClr val="000000"/>
                </a:solidFill>
                <a:latin typeface="Arial Narrow"/>
              </a:rPr>
              <a:t>I studied the practice of garment mending as a</a:t>
            </a:r>
            <a:r>
              <a:rPr b="0" i="1" lang="en-US" sz="1900" spc="-1" strike="noStrike">
                <a:solidFill>
                  <a:srgbClr val="000000"/>
                </a:solidFill>
                <a:latin typeface="Arial Narrow"/>
              </a:rPr>
              <a:t> sociomaterial </a:t>
            </a:r>
            <a:r>
              <a:rPr b="0" lang="en-US" sz="1900" spc="-1" strike="noStrike">
                <a:solidFill>
                  <a:srgbClr val="000000"/>
                </a:solidFill>
                <a:latin typeface="Arial Narrow"/>
              </a:rPr>
              <a:t>practice in 18 self-organized communal repair events in four cities: Helsinki (Finland), Auckland and Wellington (NZ) and Edinburgh (the U.K.)</a:t>
            </a:r>
            <a:endParaRPr b="0" lang="en-US" sz="1900" spc="-1" strike="noStrike">
              <a:solidFill>
                <a:srgbClr val="000000"/>
              </a:solidFill>
              <a:latin typeface="Calibri"/>
            </a:endParaRPr>
          </a:p>
          <a:p>
            <a:pPr>
              <a:lnSpc>
                <a:spcPct val="90000"/>
              </a:lnSpc>
              <a:spcBef>
                <a:spcPts val="1001"/>
              </a:spcBef>
              <a:tabLst>
                <a:tab algn="l" pos="0"/>
              </a:tabLst>
            </a:pPr>
            <a:endParaRPr b="0" lang="en-US" sz="1900" spc="-1" strike="noStrike">
              <a:solidFill>
                <a:srgbClr val="000000"/>
              </a:solidFill>
              <a:latin typeface="Calibri"/>
            </a:endParaRPr>
          </a:p>
          <a:p>
            <a:pPr>
              <a:lnSpc>
                <a:spcPct val="90000"/>
              </a:lnSpc>
              <a:spcBef>
                <a:spcPts val="1001"/>
              </a:spcBef>
              <a:tabLst>
                <a:tab algn="l" pos="0"/>
              </a:tabLst>
            </a:pPr>
            <a:endParaRPr b="0" lang="en-US" sz="1900" spc="-1" strike="noStrike">
              <a:solidFill>
                <a:srgbClr val="000000"/>
              </a:solidFill>
              <a:latin typeface="Calibri"/>
            </a:endParaRPr>
          </a:p>
          <a:p>
            <a:pPr>
              <a:lnSpc>
                <a:spcPct val="90000"/>
              </a:lnSpc>
              <a:spcBef>
                <a:spcPts val="1001"/>
              </a:spcBef>
              <a:tabLst>
                <a:tab algn="l" pos="0"/>
              </a:tabLst>
            </a:pPr>
            <a:endParaRPr b="0" lang="en-US" sz="19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24" name="CustomShape 1"/>
          <p:cNvSpPr/>
          <p:nvPr/>
        </p:nvSpPr>
        <p:spPr>
          <a:xfrm>
            <a:off x="0" y="0"/>
            <a:ext cx="9141480" cy="6857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225" name="TextShape 2"/>
          <p:cNvSpPr txBox="1"/>
          <p:nvPr/>
        </p:nvSpPr>
        <p:spPr>
          <a:xfrm>
            <a:off x="631080" y="548640"/>
            <a:ext cx="2700360" cy="5431320"/>
          </a:xfrm>
          <a:prstGeom prst="rect">
            <a:avLst/>
          </a:prstGeom>
          <a:noFill/>
          <a:ln>
            <a:noFill/>
          </a:ln>
        </p:spPr>
        <p:txBody>
          <a:bodyPr anchor="ctr">
            <a:normAutofit/>
          </a:bodyPr>
          <a:p>
            <a:pPr>
              <a:lnSpc>
                <a:spcPct val="90000"/>
              </a:lnSpc>
            </a:pPr>
            <a:r>
              <a:rPr b="0" lang="en-US" sz="4300" spc="-1" strike="noStrike">
                <a:solidFill>
                  <a:srgbClr val="000000"/>
                </a:solidFill>
                <a:latin typeface="Arial"/>
              </a:rPr>
              <a:t>My influences</a:t>
            </a:r>
            <a:endParaRPr b="0" lang="en-US" sz="4300" spc="-1" strike="noStrike">
              <a:solidFill>
                <a:srgbClr val="000000"/>
              </a:solidFill>
              <a:latin typeface="Calibri"/>
            </a:endParaRPr>
          </a:p>
        </p:txBody>
      </p:sp>
      <p:sp>
        <p:nvSpPr>
          <p:cNvPr id="226" name="CustomShape 3"/>
          <p:cNvSpPr/>
          <p:nvPr/>
        </p:nvSpPr>
        <p:spPr>
          <a:xfrm rot="5400000">
            <a:off x="1347840" y="3260880"/>
            <a:ext cx="4480200" cy="13320"/>
          </a:xfrm>
          <a:custGeom>
            <a:avLst/>
            <a:gdLst/>
            <a:ahLst/>
            <a:rect l="l" t="t" r="r" b="b"/>
            <a:pathLst>
              <a:path w="4480560" h="13716">
                <a:moveTo>
                  <a:pt x="0" y="0"/>
                </a:moveTo>
                <a:cubicBezTo>
                  <a:pt x="267574" y="14606"/>
                  <a:pt x="338605" y="-40"/>
                  <a:pt x="595274" y="0"/>
                </a:cubicBezTo>
                <a:cubicBezTo>
                  <a:pt x="856171" y="-2198"/>
                  <a:pt x="863435" y="-13333"/>
                  <a:pt x="1100938" y="0"/>
                </a:cubicBezTo>
                <a:cubicBezTo>
                  <a:pt x="1340270" y="17713"/>
                  <a:pt x="1418448" y="-18893"/>
                  <a:pt x="1651406" y="0"/>
                </a:cubicBezTo>
                <a:cubicBezTo>
                  <a:pt x="1875387" y="1627"/>
                  <a:pt x="2153037" y="22688"/>
                  <a:pt x="2336292" y="0"/>
                </a:cubicBezTo>
                <a:cubicBezTo>
                  <a:pt x="2522206" y="-4211"/>
                  <a:pt x="2718333" y="34959"/>
                  <a:pt x="2931566" y="0"/>
                </a:cubicBezTo>
                <a:cubicBezTo>
                  <a:pt x="3137043" y="-17106"/>
                  <a:pt x="3304331" y="1415"/>
                  <a:pt x="3482035" y="0"/>
                </a:cubicBezTo>
                <a:cubicBezTo>
                  <a:pt x="3649837" y="-24078"/>
                  <a:pt x="4010577" y="-51921"/>
                  <a:pt x="4480560" y="0"/>
                </a:cubicBezTo>
                <a:cubicBezTo>
                  <a:pt x="4480642" y="3611"/>
                  <a:pt x="4480510" y="9346"/>
                  <a:pt x="4480560" y="13716"/>
                </a:cubicBezTo>
                <a:cubicBezTo>
                  <a:pt x="4305601" y="36948"/>
                  <a:pt x="4025154" y="21890"/>
                  <a:pt x="3840480" y="13716"/>
                </a:cubicBezTo>
                <a:cubicBezTo>
                  <a:pt x="3668919" y="-16903"/>
                  <a:pt x="3556555" y="-17246"/>
                  <a:pt x="3290011" y="13716"/>
                </a:cubicBezTo>
                <a:cubicBezTo>
                  <a:pt x="2991827" y="13600"/>
                  <a:pt x="2862038" y="-27094"/>
                  <a:pt x="2560320" y="13716"/>
                </a:cubicBezTo>
                <a:cubicBezTo>
                  <a:pt x="2273396" y="32804"/>
                  <a:pt x="2159701" y="35426"/>
                  <a:pt x="1965046" y="13716"/>
                </a:cubicBezTo>
                <a:cubicBezTo>
                  <a:pt x="1785994" y="24616"/>
                  <a:pt x="1686680" y="47748"/>
                  <a:pt x="1459382" y="13716"/>
                </a:cubicBezTo>
                <a:cubicBezTo>
                  <a:pt x="1260610" y="398"/>
                  <a:pt x="913962" y="26960"/>
                  <a:pt x="774497" y="13716"/>
                </a:cubicBezTo>
                <a:cubicBezTo>
                  <a:pt x="689426" y="-2719"/>
                  <a:pt x="378264" y="1751"/>
                  <a:pt x="0" y="13716"/>
                </a:cubicBezTo>
                <a:cubicBezTo>
                  <a:pt x="-173" y="8371"/>
                  <a:pt x="-387" y="6213"/>
                  <a:pt x="0" y="0"/>
                </a:cubicBezTo>
                <a:close/>
                <a:moveTo>
                  <a:pt x="0" y="0"/>
                </a:moveTo>
                <a:cubicBezTo>
                  <a:pt x="290844" y="5546"/>
                  <a:pt x="318443" y="10543"/>
                  <a:pt x="595274" y="0"/>
                </a:cubicBezTo>
                <a:cubicBezTo>
                  <a:pt x="862223" y="-10630"/>
                  <a:pt x="1008164" y="-6970"/>
                  <a:pt x="1100938" y="0"/>
                </a:cubicBezTo>
                <a:cubicBezTo>
                  <a:pt x="1231751" y="-9052"/>
                  <a:pt x="1563421" y="-55931"/>
                  <a:pt x="1830629" y="0"/>
                </a:cubicBezTo>
                <a:cubicBezTo>
                  <a:pt x="2081843" y="38764"/>
                  <a:pt x="2181743" y="16966"/>
                  <a:pt x="2425903" y="0"/>
                </a:cubicBezTo>
                <a:cubicBezTo>
                  <a:pt x="2657412" y="-20059"/>
                  <a:pt x="2795431" y="8423"/>
                  <a:pt x="3021178" y="0"/>
                </a:cubicBezTo>
                <a:cubicBezTo>
                  <a:pt x="3275119" y="-4749"/>
                  <a:pt x="3480943" y="2522"/>
                  <a:pt x="3750869" y="0"/>
                </a:cubicBezTo>
                <a:cubicBezTo>
                  <a:pt x="4005211" y="16055"/>
                  <a:pt x="4302144" y="-2969"/>
                  <a:pt x="4480560" y="0"/>
                </a:cubicBezTo>
                <a:cubicBezTo>
                  <a:pt x="4480397" y="3458"/>
                  <a:pt x="4481383" y="8632"/>
                  <a:pt x="4480560" y="13716"/>
                </a:cubicBezTo>
                <a:cubicBezTo>
                  <a:pt x="4261480" y="-10003"/>
                  <a:pt x="4206199" y="28529"/>
                  <a:pt x="3930091" y="13716"/>
                </a:cubicBezTo>
                <a:cubicBezTo>
                  <a:pt x="3666932" y="-15474"/>
                  <a:pt x="3493645" y="14804"/>
                  <a:pt x="3290011" y="13716"/>
                </a:cubicBezTo>
                <a:cubicBezTo>
                  <a:pt x="3137078" y="-41032"/>
                  <a:pt x="2894690" y="-17948"/>
                  <a:pt x="2649931" y="13716"/>
                </a:cubicBezTo>
                <a:cubicBezTo>
                  <a:pt x="2413020" y="21294"/>
                  <a:pt x="2225991" y="-10559"/>
                  <a:pt x="2054657" y="13716"/>
                </a:cubicBezTo>
                <a:cubicBezTo>
                  <a:pt x="1886877" y="37541"/>
                  <a:pt x="1548763" y="45390"/>
                  <a:pt x="1324966" y="13716"/>
                </a:cubicBezTo>
                <a:cubicBezTo>
                  <a:pt x="1040995" y="1897"/>
                  <a:pt x="786929" y="-17655"/>
                  <a:pt x="595274" y="13716"/>
                </a:cubicBezTo>
                <a:cubicBezTo>
                  <a:pt x="371401" y="32831"/>
                  <a:pt x="168483" y="23167"/>
                  <a:pt x="0" y="13716"/>
                </a:cubicBezTo>
                <a:cubicBezTo>
                  <a:pt x="-740" y="8467"/>
                  <a:pt x="-279" y="4434"/>
                  <a:pt x="0" y="0"/>
                </a:cubicBezTo>
                <a:close/>
                <a:moveTo>
                  <a:pt x="0" y="0"/>
                </a:moveTo>
                <a:cubicBezTo>
                  <a:pt x="254633" y="596"/>
                  <a:pt x="318854" y="8353"/>
                  <a:pt x="595274" y="0"/>
                </a:cubicBezTo>
                <a:cubicBezTo>
                  <a:pt x="857042" y="-2503"/>
                  <a:pt x="863005" y="-13327"/>
                  <a:pt x="1100938" y="0"/>
                </a:cubicBezTo>
                <a:cubicBezTo>
                  <a:pt x="1322315" y="28736"/>
                  <a:pt x="1429801" y="-15572"/>
                  <a:pt x="1651406" y="0"/>
                </a:cubicBezTo>
                <a:cubicBezTo>
                  <a:pt x="1861310" y="20479"/>
                  <a:pt x="2199002" y="36173"/>
                  <a:pt x="2336292" y="0"/>
                </a:cubicBezTo>
                <a:cubicBezTo>
                  <a:pt x="2504451" y="-23230"/>
                  <a:pt x="2735943" y="-3451"/>
                  <a:pt x="2931566" y="0"/>
                </a:cubicBezTo>
                <a:cubicBezTo>
                  <a:pt x="3109081" y="-33272"/>
                  <a:pt x="3310374" y="39503"/>
                  <a:pt x="3482035" y="0"/>
                </a:cubicBezTo>
                <a:cubicBezTo>
                  <a:pt x="3630968" y="-117346"/>
                  <a:pt x="3975789" y="30358"/>
                  <a:pt x="4480560" y="0"/>
                </a:cubicBezTo>
                <a:cubicBezTo>
                  <a:pt x="4480546" y="3532"/>
                  <a:pt x="4481771" y="9530"/>
                  <a:pt x="4480560" y="13716"/>
                </a:cubicBezTo>
                <a:cubicBezTo>
                  <a:pt x="4299745" y="8025"/>
                  <a:pt x="4055484" y="54224"/>
                  <a:pt x="3840480" y="13716"/>
                </a:cubicBezTo>
                <a:cubicBezTo>
                  <a:pt x="3665362" y="14404"/>
                  <a:pt x="3548412" y="6532"/>
                  <a:pt x="3290011" y="13716"/>
                </a:cubicBezTo>
                <a:cubicBezTo>
                  <a:pt x="3037450" y="36923"/>
                  <a:pt x="2862123" y="43167"/>
                  <a:pt x="2560320" y="13716"/>
                </a:cubicBezTo>
                <a:cubicBezTo>
                  <a:pt x="2308793" y="7156"/>
                  <a:pt x="2153402" y="-25971"/>
                  <a:pt x="1965046" y="13716"/>
                </a:cubicBezTo>
                <a:cubicBezTo>
                  <a:pt x="1778601" y="25944"/>
                  <a:pt x="1672011" y="23840"/>
                  <a:pt x="1459382" y="13716"/>
                </a:cubicBezTo>
                <a:cubicBezTo>
                  <a:pt x="1212351" y="-9856"/>
                  <a:pt x="906131" y="12859"/>
                  <a:pt x="774497" y="13716"/>
                </a:cubicBezTo>
                <a:cubicBezTo>
                  <a:pt x="636671" y="-47283"/>
                  <a:pt x="331670" y="1705"/>
                  <a:pt x="0" y="13716"/>
                </a:cubicBezTo>
                <a:cubicBezTo>
                  <a:pt x="-561" y="8546"/>
                  <a:pt x="-377" y="6141"/>
                  <a:pt x="0" y="0"/>
                </a:cubicBezTo>
                <a:close/>
              </a:path>
            </a:pathLst>
          </a:custGeom>
          <a:solidFill>
            <a:schemeClr val="accent2"/>
          </a:solidFill>
          <a:ln cap="rnd" w="41400">
            <a:solidFill>
              <a:schemeClr val="accent2"/>
            </a:solidFill>
            <a:round/>
          </a:ln>
        </p:spPr>
        <p:style>
          <a:lnRef idx="2">
            <a:schemeClr val="accent1">
              <a:shade val="50000"/>
            </a:schemeClr>
          </a:lnRef>
          <a:fillRef idx="1">
            <a:schemeClr val="accent1"/>
          </a:fillRef>
          <a:effectRef idx="0">
            <a:schemeClr val="accent1"/>
          </a:effectRef>
          <a:fontRef idx="minor"/>
        </p:style>
      </p:sp>
      <p:sp>
        <p:nvSpPr>
          <p:cNvPr id="227" name="TextShape 4"/>
          <p:cNvSpPr txBox="1"/>
          <p:nvPr/>
        </p:nvSpPr>
        <p:spPr>
          <a:xfrm>
            <a:off x="3844800" y="552240"/>
            <a:ext cx="4667760" cy="5431320"/>
          </a:xfrm>
          <a:prstGeom prst="rect">
            <a:avLst/>
          </a:prstGeom>
          <a:noFill/>
          <a:ln>
            <a:noFill/>
          </a:ln>
        </p:spPr>
        <p:txBody>
          <a:bodyPr anchor="ctr">
            <a:normAutofit/>
          </a:bodyPr>
          <a:p>
            <a:pPr>
              <a:lnSpc>
                <a:spcPct val="90000"/>
              </a:lnSpc>
              <a:spcBef>
                <a:spcPts val="1001"/>
              </a:spcBef>
              <a:tabLst>
                <a:tab algn="l" pos="0"/>
              </a:tabLst>
            </a:pPr>
            <a:endParaRPr b="0" lang="en-US" sz="2800" spc="-1" strike="noStrike">
              <a:solidFill>
                <a:srgbClr val="000000"/>
              </a:solidFill>
              <a:latin typeface="Calibri"/>
            </a:endParaRPr>
          </a:p>
          <a:p>
            <a:pPr>
              <a:lnSpc>
                <a:spcPct val="90000"/>
              </a:lnSpc>
              <a:spcBef>
                <a:spcPts val="1001"/>
              </a:spcBef>
              <a:tabLst>
                <a:tab algn="l" pos="0"/>
              </a:tabLst>
            </a:pPr>
            <a:endParaRPr b="0" lang="en-US" sz="2800" spc="-1" strike="noStrike">
              <a:solidFill>
                <a:srgbClr val="000000"/>
              </a:solidFill>
              <a:latin typeface="Calibri"/>
            </a:endParaRPr>
          </a:p>
          <a:p>
            <a:pPr>
              <a:lnSpc>
                <a:spcPct val="90000"/>
              </a:lnSpc>
              <a:spcBef>
                <a:spcPts val="1001"/>
              </a:spcBef>
              <a:tabLst>
                <a:tab algn="l" pos="0"/>
              </a:tabLst>
            </a:pPr>
            <a:r>
              <a:rPr b="0" lang="en-GB" sz="1900" spc="-1" strike="noStrike">
                <a:solidFill>
                  <a:srgbClr val="000000"/>
                </a:solidFill>
                <a:latin typeface="Arial"/>
              </a:rPr>
              <a:t>Philosophically: Pragmatism (Marriage of practice with theory)</a:t>
            </a:r>
            <a:endParaRPr b="0" lang="en-US" sz="1900" spc="-1" strike="noStrike">
              <a:solidFill>
                <a:srgbClr val="000000"/>
              </a:solidFill>
              <a:latin typeface="Calibri"/>
            </a:endParaRPr>
          </a:p>
          <a:p>
            <a:pPr>
              <a:lnSpc>
                <a:spcPct val="90000"/>
              </a:lnSpc>
              <a:spcBef>
                <a:spcPts val="1001"/>
              </a:spcBef>
              <a:tabLst>
                <a:tab algn="l" pos="0"/>
              </a:tabLst>
            </a:pPr>
            <a:endParaRPr b="0" lang="en-US" sz="1900" spc="-1" strike="noStrike">
              <a:solidFill>
                <a:srgbClr val="000000"/>
              </a:solidFill>
              <a:latin typeface="Calibri"/>
            </a:endParaRPr>
          </a:p>
          <a:p>
            <a:pPr>
              <a:lnSpc>
                <a:spcPct val="90000"/>
              </a:lnSpc>
              <a:spcBef>
                <a:spcPts val="1001"/>
              </a:spcBef>
              <a:tabLst>
                <a:tab algn="l" pos="0"/>
              </a:tabLst>
            </a:pPr>
            <a:r>
              <a:rPr b="0" lang="en-GB" sz="1900" spc="-1" strike="noStrike">
                <a:solidFill>
                  <a:srgbClr val="000000"/>
                </a:solidFill>
                <a:latin typeface="Arial"/>
              </a:rPr>
              <a:t>Theoretically: Practice Theories</a:t>
            </a:r>
            <a:endParaRPr b="0" lang="en-US" sz="1900" spc="-1" strike="noStrike">
              <a:solidFill>
                <a:srgbClr val="000000"/>
              </a:solidFill>
              <a:latin typeface="Calibri"/>
            </a:endParaRPr>
          </a:p>
          <a:p>
            <a:pPr>
              <a:lnSpc>
                <a:spcPct val="90000"/>
              </a:lnSpc>
              <a:spcBef>
                <a:spcPts val="1001"/>
              </a:spcBef>
              <a:tabLst>
                <a:tab algn="l" pos="0"/>
              </a:tabLst>
            </a:pPr>
            <a:endParaRPr b="0" lang="en-US" sz="1900" spc="-1" strike="noStrike">
              <a:solidFill>
                <a:srgbClr val="000000"/>
              </a:solidFill>
              <a:latin typeface="Calibri"/>
            </a:endParaRPr>
          </a:p>
          <a:p>
            <a:pPr>
              <a:lnSpc>
                <a:spcPct val="90000"/>
              </a:lnSpc>
              <a:spcBef>
                <a:spcPts val="1001"/>
              </a:spcBef>
              <a:tabLst>
                <a:tab algn="l" pos="0"/>
              </a:tabLst>
            </a:pPr>
            <a:r>
              <a:rPr b="0" lang="en-GB" sz="1900" spc="-1" strike="noStrike">
                <a:solidFill>
                  <a:srgbClr val="000000"/>
                </a:solidFill>
                <a:latin typeface="Arial"/>
              </a:rPr>
              <a:t>Methodologically: Multi-sited ethnography</a:t>
            </a:r>
            <a:endParaRPr b="0" lang="en-US" sz="1900" spc="-1" strike="noStrike">
              <a:solidFill>
                <a:srgbClr val="000000"/>
              </a:solidFill>
              <a:latin typeface="Calibri"/>
            </a:endParaRPr>
          </a:p>
          <a:p>
            <a:pPr>
              <a:lnSpc>
                <a:spcPct val="90000"/>
              </a:lnSpc>
              <a:spcBef>
                <a:spcPts val="1001"/>
              </a:spcBef>
              <a:tabLst>
                <a:tab algn="l" pos="0"/>
              </a:tabLst>
            </a:pPr>
            <a:endParaRPr b="0" lang="en-US" sz="1900" spc="-1" strike="noStrike">
              <a:solidFill>
                <a:srgbClr val="000000"/>
              </a:solidFill>
              <a:latin typeface="Calibri"/>
            </a:endParaRPr>
          </a:p>
          <a:p>
            <a:pPr>
              <a:lnSpc>
                <a:spcPct val="90000"/>
              </a:lnSpc>
              <a:spcBef>
                <a:spcPts val="1001"/>
              </a:spcBef>
              <a:tabLst>
                <a:tab algn="l" pos="0"/>
              </a:tabLst>
            </a:pPr>
            <a:endParaRPr b="0" lang="en-US" sz="1900" spc="-1" strike="noStrike">
              <a:solidFill>
                <a:srgbClr val="000000"/>
              </a:solidFill>
              <a:latin typeface="Calibri"/>
            </a:endParaRPr>
          </a:p>
          <a:p>
            <a:pPr>
              <a:lnSpc>
                <a:spcPct val="90000"/>
              </a:lnSpc>
              <a:spcBef>
                <a:spcPts val="1001"/>
              </a:spcBef>
              <a:tabLst>
                <a:tab algn="l" pos="0"/>
              </a:tabLst>
            </a:pPr>
            <a:endParaRPr b="0" lang="en-US" sz="1900" spc="-1" strike="noStrike">
              <a:solidFill>
                <a:srgbClr val="000000"/>
              </a:solidFill>
              <a:latin typeface="Calibri"/>
            </a:endParaRPr>
          </a:p>
          <a:p>
            <a:pPr>
              <a:lnSpc>
                <a:spcPct val="90000"/>
              </a:lnSpc>
              <a:spcBef>
                <a:spcPts val="1001"/>
              </a:spcBef>
              <a:tabLst>
                <a:tab algn="l" pos="0"/>
              </a:tabLst>
            </a:pPr>
            <a:endParaRPr b="0" lang="en-US" sz="19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28" name="CustomShape 1"/>
          <p:cNvSpPr/>
          <p:nvPr/>
        </p:nvSpPr>
        <p:spPr>
          <a:xfrm>
            <a:off x="0" y="0"/>
            <a:ext cx="9143640" cy="6857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229" name="TextShape 2"/>
          <p:cNvSpPr txBox="1"/>
          <p:nvPr/>
        </p:nvSpPr>
        <p:spPr>
          <a:xfrm>
            <a:off x="5054400" y="637920"/>
            <a:ext cx="3613680" cy="1476360"/>
          </a:xfrm>
          <a:prstGeom prst="rect">
            <a:avLst/>
          </a:prstGeom>
          <a:noFill/>
          <a:ln>
            <a:noFill/>
          </a:ln>
        </p:spPr>
        <p:txBody>
          <a:bodyPr anchor="b">
            <a:normAutofit fontScale="62000"/>
          </a:bodyPr>
          <a:p>
            <a:pPr>
              <a:lnSpc>
                <a:spcPct val="90000"/>
              </a:lnSpc>
            </a:pPr>
            <a:r>
              <a:rPr b="0" lang="en-US" sz="4700" spc="-1" strike="noStrike">
                <a:solidFill>
                  <a:srgbClr val="000000"/>
                </a:solidFill>
                <a:latin typeface="Calibri Light"/>
              </a:rPr>
              <a:t>Multi-sited ethnography</a:t>
            </a:r>
            <a:endParaRPr b="0" lang="en-US" sz="4700" spc="-1" strike="noStrike">
              <a:solidFill>
                <a:srgbClr val="000000"/>
              </a:solidFill>
              <a:latin typeface="Calibri"/>
            </a:endParaRPr>
          </a:p>
        </p:txBody>
      </p:sp>
      <p:pic>
        <p:nvPicPr>
          <p:cNvPr id="230" name="Content Placeholder 4" descr="Text&#10;&#10;Description automatically generated"/>
          <p:cNvPicPr/>
          <p:nvPr/>
        </p:nvPicPr>
        <p:blipFill>
          <a:blip r:embed="rId1"/>
          <a:srcRect l="0" t="0" r="0" b="5288"/>
          <a:stretch/>
        </p:blipFill>
        <p:spPr>
          <a:xfrm>
            <a:off x="473040" y="707760"/>
            <a:ext cx="4093920" cy="5442120"/>
          </a:xfrm>
          <a:prstGeom prst="rect">
            <a:avLst/>
          </a:prstGeom>
          <a:ln>
            <a:noFill/>
          </a:ln>
        </p:spPr>
      </p:pic>
      <p:sp>
        <p:nvSpPr>
          <p:cNvPr id="231" name="CustomShape 3"/>
          <p:cNvSpPr/>
          <p:nvPr/>
        </p:nvSpPr>
        <p:spPr>
          <a:xfrm>
            <a:off x="5054400" y="2372760"/>
            <a:ext cx="2440800" cy="18000"/>
          </a:xfrm>
          <a:custGeom>
            <a:avLst/>
            <a:gdLst/>
            <a:ahLst/>
            <a:rect l="l" t="t" r="r" b="b"/>
            <a:pathLst>
              <a:path w="2441321" h="18288">
                <a:moveTo>
                  <a:pt x="0" y="0"/>
                </a:moveTo>
                <a:cubicBezTo>
                  <a:pt x="280302" y="-6619"/>
                  <a:pt x="363201" y="4913"/>
                  <a:pt x="585917" y="0"/>
                </a:cubicBezTo>
                <a:cubicBezTo>
                  <a:pt x="832357" y="-10107"/>
                  <a:pt x="996738" y="-34312"/>
                  <a:pt x="1196247" y="0"/>
                </a:cubicBezTo>
                <a:cubicBezTo>
                  <a:pt x="1357180" y="16623"/>
                  <a:pt x="1575042" y="-11041"/>
                  <a:pt x="1806578" y="0"/>
                </a:cubicBezTo>
                <a:cubicBezTo>
                  <a:pt x="2016334" y="246"/>
                  <a:pt x="2239353" y="-8732"/>
                  <a:pt x="2441321" y="0"/>
                </a:cubicBezTo>
                <a:cubicBezTo>
                  <a:pt x="2441188" y="8366"/>
                  <a:pt x="2440365" y="10017"/>
                  <a:pt x="2441321" y="18288"/>
                </a:cubicBezTo>
                <a:cubicBezTo>
                  <a:pt x="2159375" y="49009"/>
                  <a:pt x="2054495" y="45666"/>
                  <a:pt x="1830991" y="18288"/>
                </a:cubicBezTo>
                <a:cubicBezTo>
                  <a:pt x="1615846" y="7509"/>
                  <a:pt x="1521674" y="-5422"/>
                  <a:pt x="1269487" y="18288"/>
                </a:cubicBezTo>
                <a:cubicBezTo>
                  <a:pt x="1019660" y="53960"/>
                  <a:pt x="886911" y="42351"/>
                  <a:pt x="707983" y="18288"/>
                </a:cubicBezTo>
                <a:cubicBezTo>
                  <a:pt x="523434" y="27321"/>
                  <a:pt x="307885" y="34316"/>
                  <a:pt x="0" y="18288"/>
                </a:cubicBezTo>
                <a:cubicBezTo>
                  <a:pt x="-595" y="11182"/>
                  <a:pt x="-5" y="6307"/>
                  <a:pt x="0" y="0"/>
                </a:cubicBezTo>
                <a:close/>
                <a:moveTo>
                  <a:pt x="0" y="0"/>
                </a:moveTo>
                <a:cubicBezTo>
                  <a:pt x="212126" y="-10265"/>
                  <a:pt x="442910" y="-11728"/>
                  <a:pt x="585917" y="0"/>
                </a:cubicBezTo>
                <a:cubicBezTo>
                  <a:pt x="724579" y="21751"/>
                  <a:pt x="879365" y="-33198"/>
                  <a:pt x="1123008" y="0"/>
                </a:cubicBezTo>
                <a:cubicBezTo>
                  <a:pt x="1377247" y="11220"/>
                  <a:pt x="1597861" y="-34280"/>
                  <a:pt x="1782164" y="0"/>
                </a:cubicBezTo>
                <a:cubicBezTo>
                  <a:pt x="1975975" y="-3055"/>
                  <a:pt x="2116392" y="-15531"/>
                  <a:pt x="2441321" y="0"/>
                </a:cubicBezTo>
                <a:cubicBezTo>
                  <a:pt x="2441666" y="6144"/>
                  <a:pt x="2441358" y="10525"/>
                  <a:pt x="2441321" y="18288"/>
                </a:cubicBezTo>
                <a:cubicBezTo>
                  <a:pt x="2180658" y="18322"/>
                  <a:pt x="2084222" y="5934"/>
                  <a:pt x="1879817" y="18288"/>
                </a:cubicBezTo>
                <a:cubicBezTo>
                  <a:pt x="1668182" y="16222"/>
                  <a:pt x="1551159" y="-6477"/>
                  <a:pt x="1318313" y="18288"/>
                </a:cubicBezTo>
                <a:cubicBezTo>
                  <a:pt x="1059871" y="56395"/>
                  <a:pt x="901959" y="23831"/>
                  <a:pt x="659157" y="18288"/>
                </a:cubicBezTo>
                <a:cubicBezTo>
                  <a:pt x="444692" y="28483"/>
                  <a:pt x="245032" y="39882"/>
                  <a:pt x="0" y="18288"/>
                </a:cubicBezTo>
                <a:cubicBezTo>
                  <a:pt x="-11" y="10485"/>
                  <a:pt x="-221" y="3288"/>
                  <a:pt x="0" y="0"/>
                </a:cubicBezTo>
                <a:close/>
                <a:moveTo>
                  <a:pt x="0" y="0"/>
                </a:moveTo>
                <a:cubicBezTo>
                  <a:pt x="265389" y="-22361"/>
                  <a:pt x="344845" y="-65"/>
                  <a:pt x="585917" y="0"/>
                </a:cubicBezTo>
                <a:cubicBezTo>
                  <a:pt x="858472" y="13102"/>
                  <a:pt x="949265" y="-8078"/>
                  <a:pt x="1196247" y="0"/>
                </a:cubicBezTo>
                <a:cubicBezTo>
                  <a:pt x="1379248" y="30707"/>
                  <a:pt x="1585336" y="24963"/>
                  <a:pt x="1806578" y="0"/>
                </a:cubicBezTo>
                <a:cubicBezTo>
                  <a:pt x="1986731" y="-19207"/>
                  <a:pt x="2264933" y="16601"/>
                  <a:pt x="2441321" y="0"/>
                </a:cubicBezTo>
                <a:cubicBezTo>
                  <a:pt x="2441440" y="8687"/>
                  <a:pt x="2440452" y="9944"/>
                  <a:pt x="2441321" y="18288"/>
                </a:cubicBezTo>
                <a:cubicBezTo>
                  <a:pt x="2149099" y="27348"/>
                  <a:pt x="2027305" y="56470"/>
                  <a:pt x="1830991" y="18288"/>
                </a:cubicBezTo>
                <a:cubicBezTo>
                  <a:pt x="1614571" y="-18764"/>
                  <a:pt x="1500998" y="10727"/>
                  <a:pt x="1269487" y="18288"/>
                </a:cubicBezTo>
                <a:cubicBezTo>
                  <a:pt x="1042399" y="37834"/>
                  <a:pt x="927922" y="45822"/>
                  <a:pt x="707983" y="18288"/>
                </a:cubicBezTo>
                <a:cubicBezTo>
                  <a:pt x="502575" y="-5380"/>
                  <a:pt x="350393" y="34499"/>
                  <a:pt x="0" y="18288"/>
                </a:cubicBezTo>
                <a:cubicBezTo>
                  <a:pt x="-394" y="12154"/>
                  <a:pt x="907" y="6688"/>
                  <a:pt x="0" y="0"/>
                </a:cubicBezTo>
                <a:close/>
              </a:path>
            </a:pathLst>
          </a:custGeom>
          <a:solidFill>
            <a:schemeClr val="accent2"/>
          </a:solidFill>
          <a:ln cap="rnd" w="38160">
            <a:solidFill>
              <a:schemeClr val="accent2"/>
            </a:solidFill>
            <a:round/>
          </a:ln>
        </p:spPr>
        <p:style>
          <a:lnRef idx="2">
            <a:schemeClr val="accent1">
              <a:shade val="50000"/>
            </a:schemeClr>
          </a:lnRef>
          <a:fillRef idx="1">
            <a:schemeClr val="accent1"/>
          </a:fillRef>
          <a:effectRef idx="0">
            <a:schemeClr val="accent1"/>
          </a:effectRef>
          <a:fontRef idx="minor"/>
        </p:style>
      </p:sp>
      <p:sp>
        <p:nvSpPr>
          <p:cNvPr id="232" name="TextShape 4"/>
          <p:cNvSpPr txBox="1"/>
          <p:nvPr/>
        </p:nvSpPr>
        <p:spPr>
          <a:xfrm>
            <a:off x="5054400" y="2664720"/>
            <a:ext cx="3613680" cy="3550320"/>
          </a:xfrm>
          <a:prstGeom prst="rect">
            <a:avLst/>
          </a:prstGeom>
          <a:noFill/>
          <a:ln>
            <a:noFill/>
          </a:ln>
        </p:spPr>
        <p:txBody>
          <a:bodyPr>
            <a:normAutofit fontScale="78000"/>
          </a:bodyPr>
          <a:p>
            <a:pPr>
              <a:lnSpc>
                <a:spcPct val="90000"/>
              </a:lnSpc>
              <a:spcBef>
                <a:spcPts val="1001"/>
              </a:spcBef>
              <a:tabLst>
                <a:tab algn="l" pos="0"/>
              </a:tabLst>
            </a:pPr>
            <a:r>
              <a:rPr b="0" i="1" lang="en-GB" sz="1800" spc="-1" strike="noStrike">
                <a:solidFill>
                  <a:srgbClr val="000000"/>
                </a:solidFill>
                <a:latin typeface="Times New Roman"/>
                <a:ea typeface="Times New Roman"/>
              </a:rPr>
              <a:t>Study of ‘ an emergent object’ and ‘whose contours, sites, and relationships are not known beforehand, but are themselves a contribution of making an account that has different, complexly connected real-world sites of investigation’(</a:t>
            </a:r>
            <a:r>
              <a:rPr b="0" lang="en-GB" sz="1800" spc="-1" strike="noStrike">
                <a:solidFill>
                  <a:srgbClr val="000000"/>
                </a:solidFill>
                <a:latin typeface="Times New Roman"/>
                <a:ea typeface="Times New Roman"/>
              </a:rPr>
              <a:t>Marcus, 1995, p. 102).</a:t>
            </a:r>
            <a:endParaRPr b="0" lang="en-US" sz="1800" spc="-1" strike="noStrike">
              <a:solidFill>
                <a:srgbClr val="000000"/>
              </a:solidFill>
              <a:latin typeface="Calibri"/>
            </a:endParaRPr>
          </a:p>
          <a:p>
            <a:pPr>
              <a:lnSpc>
                <a:spcPct val="90000"/>
              </a:lnSpc>
              <a:spcBef>
                <a:spcPts val="1001"/>
              </a:spcBef>
              <a:tabLst>
                <a:tab algn="l" pos="0"/>
              </a:tabLst>
            </a:pPr>
            <a:endParaRPr b="0" lang="en-US" sz="1800" spc="-1" strike="noStrike">
              <a:solidFill>
                <a:srgbClr val="000000"/>
              </a:solidFill>
              <a:latin typeface="Calibri"/>
            </a:endParaRPr>
          </a:p>
          <a:p>
            <a:pPr>
              <a:lnSpc>
                <a:spcPct val="90000"/>
              </a:lnSpc>
              <a:spcBef>
                <a:spcPts val="1001"/>
              </a:spcBef>
              <a:tabLst>
                <a:tab algn="l" pos="0"/>
              </a:tabLst>
            </a:pPr>
            <a:r>
              <a:rPr b="0" lang="en-GB" sz="1800" spc="-1" strike="noStrike">
                <a:solidFill>
                  <a:srgbClr val="000000"/>
                </a:solidFill>
                <a:latin typeface="Times New Roman"/>
                <a:ea typeface="Times New Roman"/>
              </a:rPr>
              <a:t>Mixed-methods</a:t>
            </a:r>
            <a:endParaRPr b="0" lang="en-US" sz="1800" spc="-1" strike="noStrike">
              <a:solidFill>
                <a:srgbClr val="000000"/>
              </a:solidFill>
              <a:latin typeface="Calibri"/>
            </a:endParaRPr>
          </a:p>
          <a:p>
            <a:pPr>
              <a:lnSpc>
                <a:spcPct val="90000"/>
              </a:lnSpc>
              <a:spcBef>
                <a:spcPts val="1001"/>
              </a:spcBef>
              <a:tabLst>
                <a:tab algn="l" pos="0"/>
              </a:tabLst>
            </a:pPr>
            <a:r>
              <a:rPr b="0" lang="fi-FI" sz="1800" spc="-1" strike="noStrike">
                <a:solidFill>
                  <a:srgbClr val="000000"/>
                </a:solidFill>
                <a:latin typeface="Times New Roman"/>
                <a:ea typeface="Times New Roman"/>
              </a:rPr>
              <a:t>Identify relations b/w people, objects, language/metaphors, narratives or conflicts</a:t>
            </a:r>
            <a:endParaRPr b="0" lang="en-US" sz="1800" spc="-1" strike="noStrike">
              <a:solidFill>
                <a:srgbClr val="000000"/>
              </a:solidFill>
              <a:latin typeface="Calibri"/>
            </a:endParaRPr>
          </a:p>
          <a:p>
            <a:pPr>
              <a:lnSpc>
                <a:spcPct val="90000"/>
              </a:lnSpc>
              <a:spcBef>
                <a:spcPts val="1001"/>
              </a:spcBef>
              <a:tabLst>
                <a:tab algn="l" pos="0"/>
              </a:tabLst>
            </a:pPr>
            <a:r>
              <a:rPr b="0" lang="fi-FI" sz="1800" spc="-1" strike="noStrike">
                <a:solidFill>
                  <a:srgbClr val="000000"/>
                </a:solidFill>
                <a:latin typeface="Times New Roman"/>
                <a:ea typeface="Times New Roman"/>
              </a:rPr>
              <a:t>Connect local with global</a:t>
            </a:r>
            <a:endParaRPr b="0" lang="en-US" sz="1800" spc="-1" strike="noStrike">
              <a:solidFill>
                <a:srgbClr val="000000"/>
              </a:solidFill>
              <a:latin typeface="Calibri"/>
            </a:endParaRPr>
          </a:p>
          <a:p>
            <a:pPr>
              <a:lnSpc>
                <a:spcPct val="90000"/>
              </a:lnSpc>
              <a:spcBef>
                <a:spcPts val="1001"/>
              </a:spcBef>
              <a:tabLst>
                <a:tab algn="l" pos="0"/>
              </a:tabLst>
            </a:pPr>
            <a:r>
              <a:rPr b="0" lang="fi-FI" sz="1800" spc="-1" strike="noStrike">
                <a:solidFill>
                  <a:srgbClr val="000000"/>
                </a:solidFill>
                <a:latin typeface="Times New Roman"/>
                <a:ea typeface="Times New Roman"/>
              </a:rPr>
              <a:t>Glocal reflexivity </a:t>
            </a:r>
            <a:endParaRPr b="0" lang="en-US" sz="1800" spc="-1" strike="noStrike">
              <a:solidFill>
                <a:srgbClr val="000000"/>
              </a:solidFill>
              <a:latin typeface="Calibri"/>
            </a:endParaRPr>
          </a:p>
          <a:p>
            <a:pPr>
              <a:lnSpc>
                <a:spcPct val="90000"/>
              </a:lnSpc>
              <a:spcBef>
                <a:spcPts val="1001"/>
              </a:spcBef>
              <a:tabLst>
                <a:tab algn="l" pos="0"/>
              </a:tabLst>
            </a:pPr>
            <a:endParaRPr b="0" lang="en-US" sz="18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33" name="CustomShape 1"/>
          <p:cNvSpPr/>
          <p:nvPr/>
        </p:nvSpPr>
        <p:spPr>
          <a:xfrm>
            <a:off x="0" y="0"/>
            <a:ext cx="9141480" cy="6857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234" name="TextShape 2"/>
          <p:cNvSpPr txBox="1"/>
          <p:nvPr/>
        </p:nvSpPr>
        <p:spPr>
          <a:xfrm>
            <a:off x="628560" y="365040"/>
            <a:ext cx="7886520" cy="1325160"/>
          </a:xfrm>
          <a:prstGeom prst="rect">
            <a:avLst/>
          </a:prstGeom>
          <a:noFill/>
          <a:ln>
            <a:noFill/>
          </a:ln>
        </p:spPr>
        <p:txBody>
          <a:bodyPr anchor="ctr">
            <a:normAutofit/>
          </a:bodyPr>
          <a:p>
            <a:pPr>
              <a:lnSpc>
                <a:spcPct val="90000"/>
              </a:lnSpc>
            </a:pPr>
            <a:r>
              <a:rPr b="0" lang="en-US" sz="4800" spc="-1" strike="noStrike">
                <a:solidFill>
                  <a:srgbClr val="000000"/>
                </a:solidFill>
                <a:latin typeface="Arial"/>
              </a:rPr>
              <a:t>Iterative research process </a:t>
            </a:r>
            <a:endParaRPr b="0" lang="en-US" sz="4800" spc="-1" strike="noStrike">
              <a:solidFill>
                <a:srgbClr val="000000"/>
              </a:solidFill>
              <a:latin typeface="Calibri"/>
            </a:endParaRPr>
          </a:p>
        </p:txBody>
      </p:sp>
      <p:sp>
        <p:nvSpPr>
          <p:cNvPr id="235" name="CustomShape 3"/>
          <p:cNvSpPr/>
          <p:nvPr/>
        </p:nvSpPr>
        <p:spPr>
          <a:xfrm>
            <a:off x="501840" y="1677240"/>
            <a:ext cx="8139960" cy="18000"/>
          </a:xfrm>
          <a:custGeom>
            <a:avLst/>
            <a:gdLst/>
            <a:ahLst/>
            <a:rect l="l" t="t" r="r" b="b"/>
            <a:pathLst>
              <a:path w="8140446" h="18288">
                <a:moveTo>
                  <a:pt x="0" y="0"/>
                </a:moveTo>
                <a:cubicBezTo>
                  <a:pt x="87427" y="6231"/>
                  <a:pt x="309612" y="-26324"/>
                  <a:pt x="434157" y="0"/>
                </a:cubicBezTo>
                <a:cubicBezTo>
                  <a:pt x="536972" y="29330"/>
                  <a:pt x="959392" y="28619"/>
                  <a:pt x="1193932" y="0"/>
                </a:cubicBezTo>
                <a:cubicBezTo>
                  <a:pt x="1446097" y="13819"/>
                  <a:pt x="1471680" y="7203"/>
                  <a:pt x="1628089" y="0"/>
                </a:cubicBezTo>
                <a:cubicBezTo>
                  <a:pt x="1817415" y="4047"/>
                  <a:pt x="1949536" y="-59324"/>
                  <a:pt x="2225055" y="0"/>
                </a:cubicBezTo>
                <a:cubicBezTo>
                  <a:pt x="2520490" y="18365"/>
                  <a:pt x="2717469" y="18707"/>
                  <a:pt x="3066235" y="0"/>
                </a:cubicBezTo>
                <a:cubicBezTo>
                  <a:pt x="3437075" y="3751"/>
                  <a:pt x="3408347" y="31644"/>
                  <a:pt x="3744605" y="0"/>
                </a:cubicBezTo>
                <a:cubicBezTo>
                  <a:pt x="4097249" y="-11527"/>
                  <a:pt x="4249699" y="-32555"/>
                  <a:pt x="4504380" y="0"/>
                </a:cubicBezTo>
                <a:cubicBezTo>
                  <a:pt x="4737570" y="17980"/>
                  <a:pt x="4877497" y="1006"/>
                  <a:pt x="5101346" y="0"/>
                </a:cubicBezTo>
                <a:cubicBezTo>
                  <a:pt x="5359305" y="-15330"/>
                  <a:pt x="5447195" y="7257"/>
                  <a:pt x="5779717" y="0"/>
                </a:cubicBezTo>
                <a:cubicBezTo>
                  <a:pt x="6090019" y="-17621"/>
                  <a:pt x="6273151" y="4279"/>
                  <a:pt x="6620896" y="0"/>
                </a:cubicBezTo>
                <a:cubicBezTo>
                  <a:pt x="6968586" y="34056"/>
                  <a:pt x="6990073" y="23587"/>
                  <a:pt x="7136458" y="0"/>
                </a:cubicBezTo>
                <a:cubicBezTo>
                  <a:pt x="7320575" y="20480"/>
                  <a:pt x="7847401" y="-6173"/>
                  <a:pt x="8140446" y="0"/>
                </a:cubicBezTo>
                <a:cubicBezTo>
                  <a:pt x="8139878" y="7862"/>
                  <a:pt x="8140227" y="13269"/>
                  <a:pt x="8140446" y="18288"/>
                </a:cubicBezTo>
                <a:cubicBezTo>
                  <a:pt x="7908069" y="-20636"/>
                  <a:pt x="7683037" y="21977"/>
                  <a:pt x="7543480" y="18288"/>
                </a:cubicBezTo>
                <a:cubicBezTo>
                  <a:pt x="7393752" y="10050"/>
                  <a:pt x="7221032" y="-3229"/>
                  <a:pt x="7109323" y="18288"/>
                </a:cubicBezTo>
                <a:cubicBezTo>
                  <a:pt x="7015297" y="22483"/>
                  <a:pt x="6599332" y="40899"/>
                  <a:pt x="6430952" y="18288"/>
                </a:cubicBezTo>
                <a:cubicBezTo>
                  <a:pt x="6292915" y="-34150"/>
                  <a:pt x="6142305" y="21507"/>
                  <a:pt x="5915391" y="18288"/>
                </a:cubicBezTo>
                <a:cubicBezTo>
                  <a:pt x="5682725" y="47843"/>
                  <a:pt x="5440566" y="31420"/>
                  <a:pt x="5237020" y="18288"/>
                </a:cubicBezTo>
                <a:cubicBezTo>
                  <a:pt x="5046456" y="10577"/>
                  <a:pt x="4706449" y="51976"/>
                  <a:pt x="4558650" y="18288"/>
                </a:cubicBezTo>
                <a:cubicBezTo>
                  <a:pt x="4361396" y="-987"/>
                  <a:pt x="4145362" y="-22303"/>
                  <a:pt x="3880279" y="18288"/>
                </a:cubicBezTo>
                <a:cubicBezTo>
                  <a:pt x="3610716" y="25411"/>
                  <a:pt x="3472690" y="4008"/>
                  <a:pt x="3201909" y="18288"/>
                </a:cubicBezTo>
                <a:cubicBezTo>
                  <a:pt x="2913595" y="35097"/>
                  <a:pt x="2753317" y="-1149"/>
                  <a:pt x="2604943" y="18288"/>
                </a:cubicBezTo>
                <a:cubicBezTo>
                  <a:pt x="2450130" y="36989"/>
                  <a:pt x="1974183" y="40159"/>
                  <a:pt x="1845168" y="18288"/>
                </a:cubicBezTo>
                <a:cubicBezTo>
                  <a:pt x="1677929" y="220"/>
                  <a:pt x="1378098" y="-772"/>
                  <a:pt x="1166797" y="18288"/>
                </a:cubicBezTo>
                <a:cubicBezTo>
                  <a:pt x="921150" y="53277"/>
                  <a:pt x="327457" y="47297"/>
                  <a:pt x="0" y="18288"/>
                </a:cubicBezTo>
                <a:cubicBezTo>
                  <a:pt x="-589" y="13471"/>
                  <a:pt x="-474" y="7409"/>
                  <a:pt x="0" y="0"/>
                </a:cubicBezTo>
                <a:close/>
                <a:moveTo>
                  <a:pt x="0" y="0"/>
                </a:moveTo>
                <a:cubicBezTo>
                  <a:pt x="136968" y="-25482"/>
                  <a:pt x="379786" y="11224"/>
                  <a:pt x="596966" y="0"/>
                </a:cubicBezTo>
                <a:cubicBezTo>
                  <a:pt x="815878" y="-21223"/>
                  <a:pt x="832062" y="11868"/>
                  <a:pt x="1031123" y="0"/>
                </a:cubicBezTo>
                <a:cubicBezTo>
                  <a:pt x="1256800" y="-30738"/>
                  <a:pt x="1658090" y="-20345"/>
                  <a:pt x="1872303" y="0"/>
                </a:cubicBezTo>
                <a:cubicBezTo>
                  <a:pt x="2115604" y="28431"/>
                  <a:pt x="2277865" y="-40642"/>
                  <a:pt x="2469269" y="0"/>
                </a:cubicBezTo>
                <a:cubicBezTo>
                  <a:pt x="2679731" y="25919"/>
                  <a:pt x="2788602" y="-6498"/>
                  <a:pt x="3066235" y="0"/>
                </a:cubicBezTo>
                <a:cubicBezTo>
                  <a:pt x="3325663" y="-14487"/>
                  <a:pt x="3706561" y="67517"/>
                  <a:pt x="3907414" y="0"/>
                </a:cubicBezTo>
                <a:cubicBezTo>
                  <a:pt x="4127229" y="-37113"/>
                  <a:pt x="4179037" y="-8167"/>
                  <a:pt x="4422976" y="0"/>
                </a:cubicBezTo>
                <a:cubicBezTo>
                  <a:pt x="4683575" y="-28486"/>
                  <a:pt x="5055803" y="-13799"/>
                  <a:pt x="5264155" y="0"/>
                </a:cubicBezTo>
                <a:cubicBezTo>
                  <a:pt x="5513566" y="14315"/>
                  <a:pt x="5735215" y="2768"/>
                  <a:pt x="6105335" y="0"/>
                </a:cubicBezTo>
                <a:cubicBezTo>
                  <a:pt x="6510913" y="-12587"/>
                  <a:pt x="6456171" y="3247"/>
                  <a:pt x="6783705" y="0"/>
                </a:cubicBezTo>
                <a:cubicBezTo>
                  <a:pt x="7057099" y="-15461"/>
                  <a:pt x="7592067" y="5384"/>
                  <a:pt x="8140446" y="0"/>
                </a:cubicBezTo>
                <a:cubicBezTo>
                  <a:pt x="8140452" y="8597"/>
                  <a:pt x="8141122" y="9732"/>
                  <a:pt x="8140446" y="18288"/>
                </a:cubicBezTo>
                <a:cubicBezTo>
                  <a:pt x="7961834" y="8406"/>
                  <a:pt x="7874097" y="10350"/>
                  <a:pt x="7706289" y="18288"/>
                </a:cubicBezTo>
                <a:cubicBezTo>
                  <a:pt x="7582508" y="-14920"/>
                  <a:pt x="7179551" y="-33111"/>
                  <a:pt x="6865109" y="18288"/>
                </a:cubicBezTo>
                <a:cubicBezTo>
                  <a:pt x="6583382" y="24117"/>
                  <a:pt x="6525821" y="36696"/>
                  <a:pt x="6349548" y="18288"/>
                </a:cubicBezTo>
                <a:cubicBezTo>
                  <a:pt x="6209953" y="10881"/>
                  <a:pt x="5959707" y="-47828"/>
                  <a:pt x="5671177" y="18288"/>
                </a:cubicBezTo>
                <a:cubicBezTo>
                  <a:pt x="5387744" y="29809"/>
                  <a:pt x="5228514" y="101507"/>
                  <a:pt x="4829998" y="18288"/>
                </a:cubicBezTo>
                <a:cubicBezTo>
                  <a:pt x="4415646" y="-28596"/>
                  <a:pt x="4343809" y="28954"/>
                  <a:pt x="4151627" y="18288"/>
                </a:cubicBezTo>
                <a:cubicBezTo>
                  <a:pt x="3950673" y="-9796"/>
                  <a:pt x="3879947" y="41143"/>
                  <a:pt x="3717470" y="18288"/>
                </a:cubicBezTo>
                <a:cubicBezTo>
                  <a:pt x="3558660" y="10110"/>
                  <a:pt x="3468854" y="29375"/>
                  <a:pt x="3201909" y="18288"/>
                </a:cubicBezTo>
                <a:cubicBezTo>
                  <a:pt x="2965673" y="10505"/>
                  <a:pt x="2568327" y="22116"/>
                  <a:pt x="2360729" y="18288"/>
                </a:cubicBezTo>
                <a:cubicBezTo>
                  <a:pt x="2171885" y="49144"/>
                  <a:pt x="1923258" y="16020"/>
                  <a:pt x="1682359" y="18288"/>
                </a:cubicBezTo>
                <a:cubicBezTo>
                  <a:pt x="1430698" y="-2378"/>
                  <a:pt x="1324229" y="-1751"/>
                  <a:pt x="1166797" y="18288"/>
                </a:cubicBezTo>
                <a:cubicBezTo>
                  <a:pt x="1001390" y="41795"/>
                  <a:pt x="324313" y="57964"/>
                  <a:pt x="0" y="18288"/>
                </a:cubicBezTo>
                <a:cubicBezTo>
                  <a:pt x="285" y="13135"/>
                  <a:pt x="532" y="5956"/>
                  <a:pt x="0" y="0"/>
                </a:cubicBezTo>
                <a:close/>
                <a:moveTo>
                  <a:pt x="0" y="0"/>
                </a:moveTo>
                <a:cubicBezTo>
                  <a:pt x="69532" y="-6557"/>
                  <a:pt x="264219" y="3919"/>
                  <a:pt x="434157" y="0"/>
                </a:cubicBezTo>
                <a:cubicBezTo>
                  <a:pt x="600013" y="9090"/>
                  <a:pt x="921449" y="-13478"/>
                  <a:pt x="1193932" y="0"/>
                </a:cubicBezTo>
                <a:cubicBezTo>
                  <a:pt x="1443592" y="14844"/>
                  <a:pt x="1471188" y="10722"/>
                  <a:pt x="1628089" y="0"/>
                </a:cubicBezTo>
                <a:cubicBezTo>
                  <a:pt x="1750006" y="-24149"/>
                  <a:pt x="1967480" y="-14904"/>
                  <a:pt x="2225055" y="0"/>
                </a:cubicBezTo>
                <a:cubicBezTo>
                  <a:pt x="2503918" y="19247"/>
                  <a:pt x="2709263" y="-16351"/>
                  <a:pt x="3066235" y="0"/>
                </a:cubicBezTo>
                <a:cubicBezTo>
                  <a:pt x="3429723" y="-1627"/>
                  <a:pt x="3399401" y="30976"/>
                  <a:pt x="3744605" y="0"/>
                </a:cubicBezTo>
                <a:cubicBezTo>
                  <a:pt x="4081920" y="-40602"/>
                  <a:pt x="4258272" y="-2441"/>
                  <a:pt x="4504380" y="0"/>
                </a:cubicBezTo>
                <a:cubicBezTo>
                  <a:pt x="4760039" y="21121"/>
                  <a:pt x="4866555" y="-1351"/>
                  <a:pt x="5101346" y="0"/>
                </a:cubicBezTo>
                <a:cubicBezTo>
                  <a:pt x="5336279" y="1859"/>
                  <a:pt x="5465100" y="30801"/>
                  <a:pt x="5779717" y="0"/>
                </a:cubicBezTo>
                <a:cubicBezTo>
                  <a:pt x="6117018" y="-2879"/>
                  <a:pt x="6273497" y="-5002"/>
                  <a:pt x="6620896" y="0"/>
                </a:cubicBezTo>
                <a:cubicBezTo>
                  <a:pt x="6972306" y="38666"/>
                  <a:pt x="6992056" y="28334"/>
                  <a:pt x="7136458" y="0"/>
                </a:cubicBezTo>
                <a:cubicBezTo>
                  <a:pt x="7325567" y="-61201"/>
                  <a:pt x="7766555" y="-88399"/>
                  <a:pt x="8140446" y="0"/>
                </a:cubicBezTo>
                <a:cubicBezTo>
                  <a:pt x="8140031" y="7748"/>
                  <a:pt x="8139515" y="13015"/>
                  <a:pt x="8140446" y="18288"/>
                </a:cubicBezTo>
                <a:cubicBezTo>
                  <a:pt x="7892673" y="-4012"/>
                  <a:pt x="7668025" y="650"/>
                  <a:pt x="7543480" y="18288"/>
                </a:cubicBezTo>
                <a:cubicBezTo>
                  <a:pt x="7406710" y="-3467"/>
                  <a:pt x="7207646" y="8893"/>
                  <a:pt x="7109323" y="18288"/>
                </a:cubicBezTo>
                <a:cubicBezTo>
                  <a:pt x="6993037" y="49011"/>
                  <a:pt x="6598723" y="59405"/>
                  <a:pt x="6430952" y="18288"/>
                </a:cubicBezTo>
                <a:cubicBezTo>
                  <a:pt x="6284771" y="15315"/>
                  <a:pt x="6162730" y="20350"/>
                  <a:pt x="5915391" y="18288"/>
                </a:cubicBezTo>
                <a:cubicBezTo>
                  <a:pt x="5684668" y="13603"/>
                  <a:pt x="5422852" y="53618"/>
                  <a:pt x="5237020" y="18288"/>
                </a:cubicBezTo>
                <a:cubicBezTo>
                  <a:pt x="5035482" y="26296"/>
                  <a:pt x="4719808" y="55145"/>
                  <a:pt x="4558650" y="18288"/>
                </a:cubicBezTo>
                <a:cubicBezTo>
                  <a:pt x="4375169" y="-35587"/>
                  <a:pt x="4137553" y="12086"/>
                  <a:pt x="3880279" y="18288"/>
                </a:cubicBezTo>
                <a:cubicBezTo>
                  <a:pt x="3624533" y="32648"/>
                  <a:pt x="3467387" y="6480"/>
                  <a:pt x="3201909" y="18288"/>
                </a:cubicBezTo>
                <a:cubicBezTo>
                  <a:pt x="2918126" y="73342"/>
                  <a:pt x="2717830" y="-17156"/>
                  <a:pt x="2604943" y="18288"/>
                </a:cubicBezTo>
                <a:cubicBezTo>
                  <a:pt x="2496133" y="44525"/>
                  <a:pt x="2003915" y="18254"/>
                  <a:pt x="1845168" y="18288"/>
                </a:cubicBezTo>
                <a:cubicBezTo>
                  <a:pt x="1694518" y="14989"/>
                  <a:pt x="1344959" y="44188"/>
                  <a:pt x="1166797" y="18288"/>
                </a:cubicBezTo>
                <a:cubicBezTo>
                  <a:pt x="935925" y="69451"/>
                  <a:pt x="319712" y="-63972"/>
                  <a:pt x="0" y="18288"/>
                </a:cubicBezTo>
                <a:cubicBezTo>
                  <a:pt x="1307" y="12414"/>
                  <a:pt x="-32" y="5741"/>
                  <a:pt x="0" y="0"/>
                </a:cubicBezTo>
                <a:close/>
              </a:path>
            </a:pathLst>
          </a:custGeom>
          <a:solidFill>
            <a:schemeClr val="accent2"/>
          </a:solidFill>
          <a:ln cap="rnd" w="41400">
            <a:solidFill>
              <a:schemeClr val="accent2"/>
            </a:solidFill>
            <a:round/>
          </a:ln>
        </p:spPr>
        <p:style>
          <a:lnRef idx="2">
            <a:schemeClr val="accent1">
              <a:shade val="50000"/>
            </a:schemeClr>
          </a:lnRef>
          <a:fillRef idx="1">
            <a:schemeClr val="accent1"/>
          </a:fillRef>
          <a:effectRef idx="0">
            <a:schemeClr val="accent1"/>
          </a:effectRef>
          <a:fontRef idx="minor"/>
        </p:style>
      </p:sp>
      <p:sp>
        <p:nvSpPr>
          <p:cNvPr id="236" name="TextShape 4"/>
          <p:cNvSpPr txBox="1"/>
          <p:nvPr/>
        </p:nvSpPr>
        <p:spPr>
          <a:xfrm>
            <a:off x="628560" y="1929240"/>
            <a:ext cx="7886520" cy="4251600"/>
          </a:xfrm>
          <a:prstGeom prst="rect">
            <a:avLst/>
          </a:prstGeom>
          <a:noFill/>
          <a:ln>
            <a:noFill/>
          </a:ln>
        </p:spPr>
        <p:txBody>
          <a:bodyPr>
            <a:normAutofit/>
          </a:bodyPr>
          <a:p>
            <a:pPr marL="228600" indent="-228240">
              <a:lnSpc>
                <a:spcPct val="90000"/>
              </a:lnSpc>
              <a:spcBef>
                <a:spcPts val="1001"/>
              </a:spcBef>
              <a:buClr>
                <a:srgbClr val="000000"/>
              </a:buClr>
              <a:buFont typeface="Arial"/>
              <a:buChar char="•"/>
            </a:pPr>
            <a:r>
              <a:rPr b="0" lang="en-US" sz="2000" spc="-1" strike="noStrike">
                <a:solidFill>
                  <a:srgbClr val="000000"/>
                </a:solidFill>
                <a:latin typeface="Arial"/>
              </a:rPr>
              <a:t>Reviewing</a:t>
            </a:r>
            <a:endParaRPr b="0" lang="en-US" sz="20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000" spc="-1" strike="noStrike">
                <a:solidFill>
                  <a:srgbClr val="000000"/>
                </a:solidFill>
                <a:latin typeface="Arial"/>
              </a:rPr>
              <a:t>Identifying</a:t>
            </a:r>
            <a:endParaRPr b="0" lang="en-US" sz="20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000" spc="-1" strike="noStrike">
                <a:solidFill>
                  <a:srgbClr val="000000"/>
                </a:solidFill>
                <a:latin typeface="Arial"/>
              </a:rPr>
              <a:t>Sifting</a:t>
            </a:r>
            <a:endParaRPr b="0" lang="en-US" sz="20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000" spc="-1" strike="noStrike">
                <a:solidFill>
                  <a:srgbClr val="000000"/>
                </a:solidFill>
                <a:latin typeface="Arial"/>
              </a:rPr>
              <a:t>Participating: </a:t>
            </a:r>
            <a:r>
              <a:rPr b="0" i="1" lang="en-US" sz="2000" spc="-1" strike="noStrike">
                <a:solidFill>
                  <a:srgbClr val="000000"/>
                </a:solidFill>
                <a:latin typeface="Arial"/>
              </a:rPr>
              <a:t>observing&gt;talking&gt;sensing&gt;reflecting</a:t>
            </a:r>
            <a:endParaRPr b="0" lang="en-US" sz="20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000" spc="-1" strike="noStrike">
                <a:solidFill>
                  <a:srgbClr val="000000"/>
                </a:solidFill>
                <a:latin typeface="Arial"/>
              </a:rPr>
              <a:t>Writing                                                                                     </a:t>
            </a:r>
            <a:endParaRPr b="0" lang="en-US" sz="2000" spc="-1" strike="noStrike">
              <a:solidFill>
                <a:srgbClr val="000000"/>
              </a:solidFill>
              <a:latin typeface="Calibri"/>
            </a:endParaRPr>
          </a:p>
          <a:p>
            <a:pPr>
              <a:lnSpc>
                <a:spcPct val="90000"/>
              </a:lnSpc>
              <a:spcBef>
                <a:spcPts val="1001"/>
              </a:spcBef>
              <a:tabLst>
                <a:tab algn="l" pos="0"/>
              </a:tabLst>
            </a:pPr>
            <a:endParaRPr b="0" lang="en-US" sz="2000" spc="-1" strike="noStrike">
              <a:solidFill>
                <a:srgbClr val="000000"/>
              </a:solidFill>
              <a:latin typeface="Calibri"/>
            </a:endParaRPr>
          </a:p>
          <a:p>
            <a:pPr>
              <a:lnSpc>
                <a:spcPct val="90000"/>
              </a:lnSpc>
              <a:spcBef>
                <a:spcPts val="1001"/>
              </a:spcBef>
              <a:tabLst>
                <a:tab algn="l" pos="0"/>
              </a:tabLst>
            </a:pPr>
            <a:r>
              <a:rPr b="0" lang="en-US" sz="2000" spc="-1" strike="noStrike">
                <a:solidFill>
                  <a:srgbClr val="000000"/>
                </a:solidFill>
                <a:latin typeface="Arial"/>
              </a:rPr>
              <a:t>                                                                                           </a:t>
            </a:r>
            <a:endParaRPr b="0" lang="en-US" sz="2000" spc="-1" strike="noStrike">
              <a:solidFill>
                <a:srgbClr val="000000"/>
              </a:solidFill>
              <a:latin typeface="Calibri"/>
            </a:endParaRPr>
          </a:p>
          <a:p>
            <a:pPr>
              <a:lnSpc>
                <a:spcPct val="90000"/>
              </a:lnSpc>
              <a:spcBef>
                <a:spcPts val="1001"/>
              </a:spcBef>
              <a:tabLst>
                <a:tab algn="l" pos="0"/>
              </a:tabLst>
            </a:pPr>
            <a:endParaRPr b="0" lang="en-US" sz="2000" spc="-1" strike="noStrike">
              <a:solidFill>
                <a:srgbClr val="000000"/>
              </a:solidFill>
              <a:latin typeface="Calibri"/>
            </a:endParaRPr>
          </a:p>
          <a:p>
            <a:pPr>
              <a:lnSpc>
                <a:spcPct val="90000"/>
              </a:lnSpc>
              <a:spcBef>
                <a:spcPts val="1001"/>
              </a:spcBef>
              <a:tabLst>
                <a:tab algn="l" pos="0"/>
              </a:tabLst>
            </a:pPr>
            <a:endParaRPr b="0" lang="en-US" sz="2000" spc="-1" strike="noStrike">
              <a:solidFill>
                <a:srgbClr val="000000"/>
              </a:solidFill>
              <a:latin typeface="Calibri"/>
            </a:endParaRPr>
          </a:p>
          <a:p>
            <a:pPr>
              <a:lnSpc>
                <a:spcPct val="90000"/>
              </a:lnSpc>
              <a:spcBef>
                <a:spcPts val="1001"/>
              </a:spcBef>
              <a:tabLst>
                <a:tab algn="l" pos="0"/>
              </a:tabLst>
            </a:pPr>
            <a:r>
              <a:rPr b="0" lang="en-US" sz="2000" spc="-1" strike="noStrike">
                <a:solidFill>
                  <a:srgbClr val="000000"/>
                </a:solidFill>
                <a:latin typeface="Arial"/>
              </a:rPr>
              <a:t>                                                                                     </a:t>
            </a:r>
            <a:r>
              <a:rPr b="0" lang="en-US" sz="1800" spc="-1" strike="noStrike">
                <a:solidFill>
                  <a:srgbClr val="000000"/>
                </a:solidFill>
                <a:latin typeface="Arial"/>
              </a:rPr>
              <a:t>(Durrani, 2019)</a:t>
            </a:r>
            <a:endParaRPr b="0" lang="en-US" sz="1800" spc="-1" strike="noStrike">
              <a:solidFill>
                <a:srgbClr val="000000"/>
              </a:solidFill>
              <a:latin typeface="Calibri"/>
            </a:endParaRPr>
          </a:p>
          <a:p>
            <a:pPr>
              <a:lnSpc>
                <a:spcPct val="90000"/>
              </a:lnSpc>
              <a:spcBef>
                <a:spcPts val="1001"/>
              </a:spcBef>
              <a:tabLst>
                <a:tab algn="l" pos="0"/>
              </a:tabLst>
            </a:pPr>
            <a:endParaRPr b="0" lang="en-US" sz="18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65" name="CustomShape 1"/>
          <p:cNvSpPr/>
          <p:nvPr/>
        </p:nvSpPr>
        <p:spPr>
          <a:xfrm>
            <a:off x="0" y="0"/>
            <a:ext cx="9141480" cy="6857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166" name="TextShape 2"/>
          <p:cNvSpPr txBox="1"/>
          <p:nvPr/>
        </p:nvSpPr>
        <p:spPr>
          <a:xfrm>
            <a:off x="628560" y="365040"/>
            <a:ext cx="7886520" cy="1325160"/>
          </a:xfrm>
          <a:prstGeom prst="rect">
            <a:avLst/>
          </a:prstGeom>
          <a:noFill/>
          <a:ln>
            <a:noFill/>
          </a:ln>
        </p:spPr>
        <p:txBody>
          <a:bodyPr anchor="ctr">
            <a:normAutofit/>
          </a:bodyPr>
          <a:p>
            <a:pPr>
              <a:lnSpc>
                <a:spcPct val="90000"/>
              </a:lnSpc>
            </a:pPr>
            <a:r>
              <a:rPr b="0" lang="en-GB" sz="4700" spc="-1" strike="noStrike">
                <a:solidFill>
                  <a:srgbClr val="000000"/>
                </a:solidFill>
                <a:latin typeface="Arial"/>
              </a:rPr>
              <a:t>Aims</a:t>
            </a:r>
            <a:endParaRPr b="0" lang="en-US" sz="4700" spc="-1" strike="noStrike">
              <a:solidFill>
                <a:srgbClr val="000000"/>
              </a:solidFill>
              <a:latin typeface="Calibri"/>
            </a:endParaRPr>
          </a:p>
        </p:txBody>
      </p:sp>
      <p:sp>
        <p:nvSpPr>
          <p:cNvPr id="167" name="CustomShape 3"/>
          <p:cNvSpPr/>
          <p:nvPr/>
        </p:nvSpPr>
        <p:spPr>
          <a:xfrm>
            <a:off x="501840" y="1677240"/>
            <a:ext cx="8139960" cy="18000"/>
          </a:xfrm>
          <a:custGeom>
            <a:avLst/>
            <a:gdLst/>
            <a:ahLst/>
            <a:rect l="l" t="t" r="r" b="b"/>
            <a:pathLst>
              <a:path w="8140446" h="18288">
                <a:moveTo>
                  <a:pt x="0" y="0"/>
                </a:moveTo>
                <a:cubicBezTo>
                  <a:pt x="87427" y="6231"/>
                  <a:pt x="309612" y="-26324"/>
                  <a:pt x="434157" y="0"/>
                </a:cubicBezTo>
                <a:cubicBezTo>
                  <a:pt x="536972" y="29330"/>
                  <a:pt x="959392" y="28619"/>
                  <a:pt x="1193932" y="0"/>
                </a:cubicBezTo>
                <a:cubicBezTo>
                  <a:pt x="1446097" y="13819"/>
                  <a:pt x="1471680" y="7203"/>
                  <a:pt x="1628089" y="0"/>
                </a:cubicBezTo>
                <a:cubicBezTo>
                  <a:pt x="1817415" y="4047"/>
                  <a:pt x="1949536" y="-59324"/>
                  <a:pt x="2225055" y="0"/>
                </a:cubicBezTo>
                <a:cubicBezTo>
                  <a:pt x="2520490" y="18365"/>
                  <a:pt x="2717469" y="18707"/>
                  <a:pt x="3066235" y="0"/>
                </a:cubicBezTo>
                <a:cubicBezTo>
                  <a:pt x="3437075" y="3751"/>
                  <a:pt x="3408347" y="31644"/>
                  <a:pt x="3744605" y="0"/>
                </a:cubicBezTo>
                <a:cubicBezTo>
                  <a:pt x="4097249" y="-11527"/>
                  <a:pt x="4249699" y="-32555"/>
                  <a:pt x="4504380" y="0"/>
                </a:cubicBezTo>
                <a:cubicBezTo>
                  <a:pt x="4737570" y="17980"/>
                  <a:pt x="4877497" y="1006"/>
                  <a:pt x="5101346" y="0"/>
                </a:cubicBezTo>
                <a:cubicBezTo>
                  <a:pt x="5359305" y="-15330"/>
                  <a:pt x="5447195" y="7257"/>
                  <a:pt x="5779717" y="0"/>
                </a:cubicBezTo>
                <a:cubicBezTo>
                  <a:pt x="6090019" y="-17621"/>
                  <a:pt x="6273151" y="4279"/>
                  <a:pt x="6620896" y="0"/>
                </a:cubicBezTo>
                <a:cubicBezTo>
                  <a:pt x="6968586" y="34056"/>
                  <a:pt x="6990073" y="23587"/>
                  <a:pt x="7136458" y="0"/>
                </a:cubicBezTo>
                <a:cubicBezTo>
                  <a:pt x="7320575" y="20480"/>
                  <a:pt x="7847401" y="-6173"/>
                  <a:pt x="8140446" y="0"/>
                </a:cubicBezTo>
                <a:cubicBezTo>
                  <a:pt x="8139878" y="7862"/>
                  <a:pt x="8140227" y="13269"/>
                  <a:pt x="8140446" y="18288"/>
                </a:cubicBezTo>
                <a:cubicBezTo>
                  <a:pt x="7908069" y="-20636"/>
                  <a:pt x="7683037" y="21977"/>
                  <a:pt x="7543480" y="18288"/>
                </a:cubicBezTo>
                <a:cubicBezTo>
                  <a:pt x="7393752" y="10050"/>
                  <a:pt x="7221032" y="-3229"/>
                  <a:pt x="7109323" y="18288"/>
                </a:cubicBezTo>
                <a:cubicBezTo>
                  <a:pt x="7015297" y="22483"/>
                  <a:pt x="6599332" y="40899"/>
                  <a:pt x="6430952" y="18288"/>
                </a:cubicBezTo>
                <a:cubicBezTo>
                  <a:pt x="6292915" y="-34150"/>
                  <a:pt x="6142305" y="21507"/>
                  <a:pt x="5915391" y="18288"/>
                </a:cubicBezTo>
                <a:cubicBezTo>
                  <a:pt x="5682725" y="47843"/>
                  <a:pt x="5440566" y="31420"/>
                  <a:pt x="5237020" y="18288"/>
                </a:cubicBezTo>
                <a:cubicBezTo>
                  <a:pt x="5046456" y="10577"/>
                  <a:pt x="4706449" y="51976"/>
                  <a:pt x="4558650" y="18288"/>
                </a:cubicBezTo>
                <a:cubicBezTo>
                  <a:pt x="4361396" y="-987"/>
                  <a:pt x="4145362" y="-22303"/>
                  <a:pt x="3880279" y="18288"/>
                </a:cubicBezTo>
                <a:cubicBezTo>
                  <a:pt x="3610716" y="25411"/>
                  <a:pt x="3472690" y="4008"/>
                  <a:pt x="3201909" y="18288"/>
                </a:cubicBezTo>
                <a:cubicBezTo>
                  <a:pt x="2913595" y="35097"/>
                  <a:pt x="2753317" y="-1149"/>
                  <a:pt x="2604943" y="18288"/>
                </a:cubicBezTo>
                <a:cubicBezTo>
                  <a:pt x="2450130" y="36989"/>
                  <a:pt x="1974183" y="40159"/>
                  <a:pt x="1845168" y="18288"/>
                </a:cubicBezTo>
                <a:cubicBezTo>
                  <a:pt x="1677929" y="220"/>
                  <a:pt x="1378098" y="-772"/>
                  <a:pt x="1166797" y="18288"/>
                </a:cubicBezTo>
                <a:cubicBezTo>
                  <a:pt x="921150" y="53277"/>
                  <a:pt x="327457" y="47297"/>
                  <a:pt x="0" y="18288"/>
                </a:cubicBezTo>
                <a:cubicBezTo>
                  <a:pt x="-589" y="13471"/>
                  <a:pt x="-474" y="7409"/>
                  <a:pt x="0" y="0"/>
                </a:cubicBezTo>
                <a:close/>
                <a:moveTo>
                  <a:pt x="0" y="0"/>
                </a:moveTo>
                <a:cubicBezTo>
                  <a:pt x="136968" y="-25482"/>
                  <a:pt x="379786" y="11224"/>
                  <a:pt x="596966" y="0"/>
                </a:cubicBezTo>
                <a:cubicBezTo>
                  <a:pt x="815878" y="-21223"/>
                  <a:pt x="832062" y="11868"/>
                  <a:pt x="1031123" y="0"/>
                </a:cubicBezTo>
                <a:cubicBezTo>
                  <a:pt x="1256800" y="-30738"/>
                  <a:pt x="1658090" y="-20345"/>
                  <a:pt x="1872303" y="0"/>
                </a:cubicBezTo>
                <a:cubicBezTo>
                  <a:pt x="2115604" y="28431"/>
                  <a:pt x="2277865" y="-40642"/>
                  <a:pt x="2469269" y="0"/>
                </a:cubicBezTo>
                <a:cubicBezTo>
                  <a:pt x="2679731" y="25919"/>
                  <a:pt x="2788602" y="-6498"/>
                  <a:pt x="3066235" y="0"/>
                </a:cubicBezTo>
                <a:cubicBezTo>
                  <a:pt x="3325663" y="-14487"/>
                  <a:pt x="3706561" y="67517"/>
                  <a:pt x="3907414" y="0"/>
                </a:cubicBezTo>
                <a:cubicBezTo>
                  <a:pt x="4127229" y="-37113"/>
                  <a:pt x="4179037" y="-8167"/>
                  <a:pt x="4422976" y="0"/>
                </a:cubicBezTo>
                <a:cubicBezTo>
                  <a:pt x="4683575" y="-28486"/>
                  <a:pt x="5055803" y="-13799"/>
                  <a:pt x="5264155" y="0"/>
                </a:cubicBezTo>
                <a:cubicBezTo>
                  <a:pt x="5513566" y="14315"/>
                  <a:pt x="5735215" y="2768"/>
                  <a:pt x="6105335" y="0"/>
                </a:cubicBezTo>
                <a:cubicBezTo>
                  <a:pt x="6510913" y="-12587"/>
                  <a:pt x="6456171" y="3247"/>
                  <a:pt x="6783705" y="0"/>
                </a:cubicBezTo>
                <a:cubicBezTo>
                  <a:pt x="7057099" y="-15461"/>
                  <a:pt x="7592067" y="5384"/>
                  <a:pt x="8140446" y="0"/>
                </a:cubicBezTo>
                <a:cubicBezTo>
                  <a:pt x="8140452" y="8597"/>
                  <a:pt x="8141122" y="9732"/>
                  <a:pt x="8140446" y="18288"/>
                </a:cubicBezTo>
                <a:cubicBezTo>
                  <a:pt x="7961834" y="8406"/>
                  <a:pt x="7874097" y="10350"/>
                  <a:pt x="7706289" y="18288"/>
                </a:cubicBezTo>
                <a:cubicBezTo>
                  <a:pt x="7582508" y="-14920"/>
                  <a:pt x="7179551" y="-33111"/>
                  <a:pt x="6865109" y="18288"/>
                </a:cubicBezTo>
                <a:cubicBezTo>
                  <a:pt x="6583382" y="24117"/>
                  <a:pt x="6525821" y="36696"/>
                  <a:pt x="6349548" y="18288"/>
                </a:cubicBezTo>
                <a:cubicBezTo>
                  <a:pt x="6209953" y="10881"/>
                  <a:pt x="5959707" y="-47828"/>
                  <a:pt x="5671177" y="18288"/>
                </a:cubicBezTo>
                <a:cubicBezTo>
                  <a:pt x="5387744" y="29809"/>
                  <a:pt x="5228514" y="101507"/>
                  <a:pt x="4829998" y="18288"/>
                </a:cubicBezTo>
                <a:cubicBezTo>
                  <a:pt x="4415646" y="-28596"/>
                  <a:pt x="4343809" y="28954"/>
                  <a:pt x="4151627" y="18288"/>
                </a:cubicBezTo>
                <a:cubicBezTo>
                  <a:pt x="3950673" y="-9796"/>
                  <a:pt x="3879947" y="41143"/>
                  <a:pt x="3717470" y="18288"/>
                </a:cubicBezTo>
                <a:cubicBezTo>
                  <a:pt x="3558660" y="10110"/>
                  <a:pt x="3468854" y="29375"/>
                  <a:pt x="3201909" y="18288"/>
                </a:cubicBezTo>
                <a:cubicBezTo>
                  <a:pt x="2965673" y="10505"/>
                  <a:pt x="2568327" y="22116"/>
                  <a:pt x="2360729" y="18288"/>
                </a:cubicBezTo>
                <a:cubicBezTo>
                  <a:pt x="2171885" y="49144"/>
                  <a:pt x="1923258" y="16020"/>
                  <a:pt x="1682359" y="18288"/>
                </a:cubicBezTo>
                <a:cubicBezTo>
                  <a:pt x="1430698" y="-2378"/>
                  <a:pt x="1324229" y="-1751"/>
                  <a:pt x="1166797" y="18288"/>
                </a:cubicBezTo>
                <a:cubicBezTo>
                  <a:pt x="1001390" y="41795"/>
                  <a:pt x="324313" y="57964"/>
                  <a:pt x="0" y="18288"/>
                </a:cubicBezTo>
                <a:cubicBezTo>
                  <a:pt x="285" y="13135"/>
                  <a:pt x="532" y="5956"/>
                  <a:pt x="0" y="0"/>
                </a:cubicBezTo>
                <a:close/>
                <a:moveTo>
                  <a:pt x="0" y="0"/>
                </a:moveTo>
                <a:cubicBezTo>
                  <a:pt x="69532" y="-6557"/>
                  <a:pt x="264219" y="3919"/>
                  <a:pt x="434157" y="0"/>
                </a:cubicBezTo>
                <a:cubicBezTo>
                  <a:pt x="600013" y="9090"/>
                  <a:pt x="921449" y="-13478"/>
                  <a:pt x="1193932" y="0"/>
                </a:cubicBezTo>
                <a:cubicBezTo>
                  <a:pt x="1443592" y="14844"/>
                  <a:pt x="1471188" y="10722"/>
                  <a:pt x="1628089" y="0"/>
                </a:cubicBezTo>
                <a:cubicBezTo>
                  <a:pt x="1750006" y="-24149"/>
                  <a:pt x="1967480" y="-14904"/>
                  <a:pt x="2225055" y="0"/>
                </a:cubicBezTo>
                <a:cubicBezTo>
                  <a:pt x="2503918" y="19247"/>
                  <a:pt x="2709263" y="-16351"/>
                  <a:pt x="3066235" y="0"/>
                </a:cubicBezTo>
                <a:cubicBezTo>
                  <a:pt x="3429723" y="-1627"/>
                  <a:pt x="3399401" y="30976"/>
                  <a:pt x="3744605" y="0"/>
                </a:cubicBezTo>
                <a:cubicBezTo>
                  <a:pt x="4081920" y="-40602"/>
                  <a:pt x="4258272" y="-2441"/>
                  <a:pt x="4504380" y="0"/>
                </a:cubicBezTo>
                <a:cubicBezTo>
                  <a:pt x="4760039" y="21121"/>
                  <a:pt x="4866555" y="-1351"/>
                  <a:pt x="5101346" y="0"/>
                </a:cubicBezTo>
                <a:cubicBezTo>
                  <a:pt x="5336279" y="1859"/>
                  <a:pt x="5465100" y="30801"/>
                  <a:pt x="5779717" y="0"/>
                </a:cubicBezTo>
                <a:cubicBezTo>
                  <a:pt x="6117018" y="-2879"/>
                  <a:pt x="6273497" y="-5002"/>
                  <a:pt x="6620896" y="0"/>
                </a:cubicBezTo>
                <a:cubicBezTo>
                  <a:pt x="6972306" y="38666"/>
                  <a:pt x="6992056" y="28334"/>
                  <a:pt x="7136458" y="0"/>
                </a:cubicBezTo>
                <a:cubicBezTo>
                  <a:pt x="7325567" y="-61201"/>
                  <a:pt x="7766555" y="-88399"/>
                  <a:pt x="8140446" y="0"/>
                </a:cubicBezTo>
                <a:cubicBezTo>
                  <a:pt x="8140031" y="7748"/>
                  <a:pt x="8139515" y="13015"/>
                  <a:pt x="8140446" y="18288"/>
                </a:cubicBezTo>
                <a:cubicBezTo>
                  <a:pt x="7892673" y="-4012"/>
                  <a:pt x="7668025" y="650"/>
                  <a:pt x="7543480" y="18288"/>
                </a:cubicBezTo>
                <a:cubicBezTo>
                  <a:pt x="7406710" y="-3467"/>
                  <a:pt x="7207646" y="8893"/>
                  <a:pt x="7109323" y="18288"/>
                </a:cubicBezTo>
                <a:cubicBezTo>
                  <a:pt x="6993037" y="49011"/>
                  <a:pt x="6598723" y="59405"/>
                  <a:pt x="6430952" y="18288"/>
                </a:cubicBezTo>
                <a:cubicBezTo>
                  <a:pt x="6284771" y="15315"/>
                  <a:pt x="6162730" y="20350"/>
                  <a:pt x="5915391" y="18288"/>
                </a:cubicBezTo>
                <a:cubicBezTo>
                  <a:pt x="5684668" y="13603"/>
                  <a:pt x="5422852" y="53618"/>
                  <a:pt x="5237020" y="18288"/>
                </a:cubicBezTo>
                <a:cubicBezTo>
                  <a:pt x="5035482" y="26296"/>
                  <a:pt x="4719808" y="55145"/>
                  <a:pt x="4558650" y="18288"/>
                </a:cubicBezTo>
                <a:cubicBezTo>
                  <a:pt x="4375169" y="-35587"/>
                  <a:pt x="4137553" y="12086"/>
                  <a:pt x="3880279" y="18288"/>
                </a:cubicBezTo>
                <a:cubicBezTo>
                  <a:pt x="3624533" y="32648"/>
                  <a:pt x="3467387" y="6480"/>
                  <a:pt x="3201909" y="18288"/>
                </a:cubicBezTo>
                <a:cubicBezTo>
                  <a:pt x="2918126" y="73342"/>
                  <a:pt x="2717830" y="-17156"/>
                  <a:pt x="2604943" y="18288"/>
                </a:cubicBezTo>
                <a:cubicBezTo>
                  <a:pt x="2496133" y="44525"/>
                  <a:pt x="2003915" y="18254"/>
                  <a:pt x="1845168" y="18288"/>
                </a:cubicBezTo>
                <a:cubicBezTo>
                  <a:pt x="1694518" y="14989"/>
                  <a:pt x="1344959" y="44188"/>
                  <a:pt x="1166797" y="18288"/>
                </a:cubicBezTo>
                <a:cubicBezTo>
                  <a:pt x="935925" y="69451"/>
                  <a:pt x="319712" y="-63972"/>
                  <a:pt x="0" y="18288"/>
                </a:cubicBezTo>
                <a:cubicBezTo>
                  <a:pt x="1307" y="12414"/>
                  <a:pt x="-32" y="5741"/>
                  <a:pt x="0" y="0"/>
                </a:cubicBezTo>
                <a:close/>
              </a:path>
            </a:pathLst>
          </a:custGeom>
          <a:solidFill>
            <a:schemeClr val="accent2"/>
          </a:solidFill>
          <a:ln cap="rnd" w="41400">
            <a:solidFill>
              <a:schemeClr val="accent2"/>
            </a:solidFill>
            <a:round/>
          </a:ln>
        </p:spPr>
        <p:style>
          <a:lnRef idx="2">
            <a:schemeClr val="accent1">
              <a:shade val="50000"/>
            </a:schemeClr>
          </a:lnRef>
          <a:fillRef idx="1">
            <a:schemeClr val="accent1"/>
          </a:fillRef>
          <a:effectRef idx="0">
            <a:schemeClr val="accent1"/>
          </a:effectRef>
          <a:fontRef idx="minor"/>
        </p:style>
      </p:sp>
      <p:sp>
        <p:nvSpPr>
          <p:cNvPr id="168" name="TextShape 4"/>
          <p:cNvSpPr txBox="1"/>
          <p:nvPr/>
        </p:nvSpPr>
        <p:spPr>
          <a:xfrm>
            <a:off x="628560" y="1929240"/>
            <a:ext cx="7886520" cy="4251600"/>
          </a:xfrm>
          <a:prstGeom prst="rect">
            <a:avLst/>
          </a:prstGeom>
          <a:noFill/>
          <a:ln>
            <a:noFill/>
          </a:ln>
        </p:spPr>
        <p:txBody>
          <a:bodyPr>
            <a:normAutofit/>
          </a:bodyPr>
          <a:p>
            <a:pPr>
              <a:lnSpc>
                <a:spcPct val="90000"/>
              </a:lnSpc>
              <a:spcBef>
                <a:spcPts val="1001"/>
              </a:spcBef>
            </a:pPr>
            <a:endParaRPr b="0" lang="en-US" sz="2800" spc="-1" strike="noStrike">
              <a:solidFill>
                <a:srgbClr val="000000"/>
              </a:solidFill>
              <a:latin typeface="Calibri"/>
            </a:endParaRPr>
          </a:p>
          <a:p>
            <a:pPr>
              <a:lnSpc>
                <a:spcPct val="90000"/>
              </a:lnSpc>
              <a:spcBef>
                <a:spcPts val="1001"/>
              </a:spcBef>
            </a:pPr>
            <a:endParaRPr b="0" lang="en-US" sz="2800" spc="-1" strike="noStrike">
              <a:solidFill>
                <a:srgbClr val="000000"/>
              </a:solidFill>
              <a:latin typeface="Calibri"/>
            </a:endParaRPr>
          </a:p>
          <a:p>
            <a:pPr>
              <a:lnSpc>
                <a:spcPct val="90000"/>
              </a:lnSpc>
              <a:spcBef>
                <a:spcPts val="1001"/>
              </a:spcBef>
              <a:tabLst>
                <a:tab algn="l" pos="0"/>
              </a:tabLst>
            </a:pPr>
            <a:r>
              <a:rPr b="0" lang="en-GB" sz="1900" spc="-1" strike="noStrike">
                <a:solidFill>
                  <a:srgbClr val="000000"/>
                </a:solidFill>
                <a:latin typeface="Arial"/>
              </a:rPr>
              <a:t>What is ethnography?</a:t>
            </a:r>
            <a:endParaRPr b="0" lang="en-US" sz="1900" spc="-1" strike="noStrike">
              <a:solidFill>
                <a:srgbClr val="000000"/>
              </a:solidFill>
              <a:latin typeface="Calibri"/>
            </a:endParaRPr>
          </a:p>
          <a:p>
            <a:pPr>
              <a:lnSpc>
                <a:spcPct val="90000"/>
              </a:lnSpc>
              <a:spcBef>
                <a:spcPts val="1001"/>
              </a:spcBef>
              <a:tabLst>
                <a:tab algn="l" pos="0"/>
              </a:tabLst>
            </a:pPr>
            <a:r>
              <a:rPr b="0" lang="en-GB" sz="1900" spc="-1" strike="noStrike">
                <a:solidFill>
                  <a:srgbClr val="000000"/>
                </a:solidFill>
                <a:latin typeface="Arial"/>
              </a:rPr>
              <a:t>Where does it come from?</a:t>
            </a:r>
            <a:endParaRPr b="0" lang="en-US" sz="1900" spc="-1" strike="noStrike">
              <a:solidFill>
                <a:srgbClr val="000000"/>
              </a:solidFill>
              <a:latin typeface="Calibri"/>
            </a:endParaRPr>
          </a:p>
          <a:p>
            <a:pPr>
              <a:lnSpc>
                <a:spcPct val="90000"/>
              </a:lnSpc>
              <a:spcBef>
                <a:spcPts val="1001"/>
              </a:spcBef>
              <a:tabLst>
                <a:tab algn="l" pos="0"/>
              </a:tabLst>
            </a:pPr>
            <a:r>
              <a:rPr b="0" lang="en-GB" sz="1900" spc="-1" strike="noStrike">
                <a:solidFill>
                  <a:srgbClr val="000000"/>
                </a:solidFill>
                <a:latin typeface="Arial"/>
              </a:rPr>
              <a:t>Features of ethnography</a:t>
            </a:r>
            <a:endParaRPr b="0" lang="en-US" sz="1900" spc="-1" strike="noStrike">
              <a:solidFill>
                <a:srgbClr val="000000"/>
              </a:solidFill>
              <a:latin typeface="Calibri"/>
            </a:endParaRPr>
          </a:p>
          <a:p>
            <a:pPr>
              <a:lnSpc>
                <a:spcPct val="90000"/>
              </a:lnSpc>
              <a:spcBef>
                <a:spcPts val="1001"/>
              </a:spcBef>
              <a:tabLst>
                <a:tab algn="l" pos="0"/>
              </a:tabLst>
            </a:pPr>
            <a:r>
              <a:rPr b="0" lang="en-GB" sz="1900" spc="-1" strike="noStrike">
                <a:solidFill>
                  <a:srgbClr val="000000"/>
                </a:solidFill>
                <a:latin typeface="Arial"/>
              </a:rPr>
              <a:t>Examine relations between ethnography, fashion and design </a:t>
            </a:r>
            <a:endParaRPr b="0" lang="en-US" sz="1900" spc="-1" strike="noStrike">
              <a:solidFill>
                <a:srgbClr val="000000"/>
              </a:solidFill>
              <a:latin typeface="Calibri"/>
            </a:endParaRPr>
          </a:p>
          <a:p>
            <a:pPr>
              <a:lnSpc>
                <a:spcPct val="90000"/>
              </a:lnSpc>
              <a:spcBef>
                <a:spcPts val="1001"/>
              </a:spcBef>
              <a:tabLst>
                <a:tab algn="l" pos="0"/>
              </a:tabLst>
            </a:pPr>
            <a:r>
              <a:rPr b="0" lang="en-GB" sz="1900" spc="-1" strike="noStrike">
                <a:solidFill>
                  <a:srgbClr val="000000"/>
                </a:solidFill>
                <a:latin typeface="Arial"/>
              </a:rPr>
              <a:t>Group discussion + task</a:t>
            </a:r>
            <a:endParaRPr b="0" lang="en-US" sz="1900" spc="-1" strike="noStrike">
              <a:solidFill>
                <a:srgbClr val="000000"/>
              </a:solidFill>
              <a:latin typeface="Calibri"/>
            </a:endParaRPr>
          </a:p>
          <a:p>
            <a:pPr>
              <a:lnSpc>
                <a:spcPct val="90000"/>
              </a:lnSpc>
              <a:spcBef>
                <a:spcPts val="1001"/>
              </a:spcBef>
              <a:tabLst>
                <a:tab algn="l" pos="0"/>
              </a:tabLst>
            </a:pPr>
            <a:endParaRPr b="0" lang="en-US" sz="19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37" name="CustomShape 1"/>
          <p:cNvSpPr/>
          <p:nvPr/>
        </p:nvSpPr>
        <p:spPr>
          <a:xfrm>
            <a:off x="0" y="0"/>
            <a:ext cx="9141480" cy="6857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238" name="TextShape 2"/>
          <p:cNvSpPr txBox="1"/>
          <p:nvPr/>
        </p:nvSpPr>
        <p:spPr>
          <a:xfrm>
            <a:off x="628560" y="365040"/>
            <a:ext cx="7886520" cy="1325160"/>
          </a:xfrm>
          <a:prstGeom prst="rect">
            <a:avLst/>
          </a:prstGeom>
          <a:noFill/>
          <a:ln>
            <a:noFill/>
          </a:ln>
        </p:spPr>
        <p:txBody>
          <a:bodyPr anchor="ctr">
            <a:normAutofit/>
          </a:bodyPr>
          <a:p>
            <a:pPr>
              <a:lnSpc>
                <a:spcPct val="90000"/>
              </a:lnSpc>
            </a:pPr>
            <a:r>
              <a:rPr b="0" lang="en-GB" sz="4700" spc="-1" strike="noStrike">
                <a:solidFill>
                  <a:srgbClr val="000000"/>
                </a:solidFill>
                <a:latin typeface="Arial"/>
              </a:rPr>
              <a:t>How did I collect data?</a:t>
            </a:r>
            <a:endParaRPr b="0" lang="en-US" sz="4700" spc="-1" strike="noStrike">
              <a:solidFill>
                <a:srgbClr val="000000"/>
              </a:solidFill>
              <a:latin typeface="Calibri"/>
            </a:endParaRPr>
          </a:p>
        </p:txBody>
      </p:sp>
      <p:sp>
        <p:nvSpPr>
          <p:cNvPr id="239" name="CustomShape 3"/>
          <p:cNvSpPr/>
          <p:nvPr/>
        </p:nvSpPr>
        <p:spPr>
          <a:xfrm>
            <a:off x="501840" y="1677240"/>
            <a:ext cx="8139960" cy="18000"/>
          </a:xfrm>
          <a:custGeom>
            <a:avLst/>
            <a:gdLst/>
            <a:ahLst/>
            <a:rect l="l" t="t" r="r" b="b"/>
            <a:pathLst>
              <a:path w="8140446" h="18288">
                <a:moveTo>
                  <a:pt x="0" y="0"/>
                </a:moveTo>
                <a:cubicBezTo>
                  <a:pt x="87427" y="6231"/>
                  <a:pt x="309612" y="-26324"/>
                  <a:pt x="434157" y="0"/>
                </a:cubicBezTo>
                <a:cubicBezTo>
                  <a:pt x="536972" y="29330"/>
                  <a:pt x="959392" y="28619"/>
                  <a:pt x="1193932" y="0"/>
                </a:cubicBezTo>
                <a:cubicBezTo>
                  <a:pt x="1446097" y="13819"/>
                  <a:pt x="1471680" y="7203"/>
                  <a:pt x="1628089" y="0"/>
                </a:cubicBezTo>
                <a:cubicBezTo>
                  <a:pt x="1817415" y="4047"/>
                  <a:pt x="1949536" y="-59324"/>
                  <a:pt x="2225055" y="0"/>
                </a:cubicBezTo>
                <a:cubicBezTo>
                  <a:pt x="2520490" y="18365"/>
                  <a:pt x="2717469" y="18707"/>
                  <a:pt x="3066235" y="0"/>
                </a:cubicBezTo>
                <a:cubicBezTo>
                  <a:pt x="3437075" y="3751"/>
                  <a:pt x="3408347" y="31644"/>
                  <a:pt x="3744605" y="0"/>
                </a:cubicBezTo>
                <a:cubicBezTo>
                  <a:pt x="4097249" y="-11527"/>
                  <a:pt x="4249699" y="-32555"/>
                  <a:pt x="4504380" y="0"/>
                </a:cubicBezTo>
                <a:cubicBezTo>
                  <a:pt x="4737570" y="17980"/>
                  <a:pt x="4877497" y="1006"/>
                  <a:pt x="5101346" y="0"/>
                </a:cubicBezTo>
                <a:cubicBezTo>
                  <a:pt x="5359305" y="-15330"/>
                  <a:pt x="5447195" y="7257"/>
                  <a:pt x="5779717" y="0"/>
                </a:cubicBezTo>
                <a:cubicBezTo>
                  <a:pt x="6090019" y="-17621"/>
                  <a:pt x="6273151" y="4279"/>
                  <a:pt x="6620896" y="0"/>
                </a:cubicBezTo>
                <a:cubicBezTo>
                  <a:pt x="6968586" y="34056"/>
                  <a:pt x="6990073" y="23587"/>
                  <a:pt x="7136458" y="0"/>
                </a:cubicBezTo>
                <a:cubicBezTo>
                  <a:pt x="7320575" y="20480"/>
                  <a:pt x="7847401" y="-6173"/>
                  <a:pt x="8140446" y="0"/>
                </a:cubicBezTo>
                <a:cubicBezTo>
                  <a:pt x="8139878" y="7862"/>
                  <a:pt x="8140227" y="13269"/>
                  <a:pt x="8140446" y="18288"/>
                </a:cubicBezTo>
                <a:cubicBezTo>
                  <a:pt x="7908069" y="-20636"/>
                  <a:pt x="7683037" y="21977"/>
                  <a:pt x="7543480" y="18288"/>
                </a:cubicBezTo>
                <a:cubicBezTo>
                  <a:pt x="7393752" y="10050"/>
                  <a:pt x="7221032" y="-3229"/>
                  <a:pt x="7109323" y="18288"/>
                </a:cubicBezTo>
                <a:cubicBezTo>
                  <a:pt x="7015297" y="22483"/>
                  <a:pt x="6599332" y="40899"/>
                  <a:pt x="6430952" y="18288"/>
                </a:cubicBezTo>
                <a:cubicBezTo>
                  <a:pt x="6292915" y="-34150"/>
                  <a:pt x="6142305" y="21507"/>
                  <a:pt x="5915391" y="18288"/>
                </a:cubicBezTo>
                <a:cubicBezTo>
                  <a:pt x="5682725" y="47843"/>
                  <a:pt x="5440566" y="31420"/>
                  <a:pt x="5237020" y="18288"/>
                </a:cubicBezTo>
                <a:cubicBezTo>
                  <a:pt x="5046456" y="10577"/>
                  <a:pt x="4706449" y="51976"/>
                  <a:pt x="4558650" y="18288"/>
                </a:cubicBezTo>
                <a:cubicBezTo>
                  <a:pt x="4361396" y="-987"/>
                  <a:pt x="4145362" y="-22303"/>
                  <a:pt x="3880279" y="18288"/>
                </a:cubicBezTo>
                <a:cubicBezTo>
                  <a:pt x="3610716" y="25411"/>
                  <a:pt x="3472690" y="4008"/>
                  <a:pt x="3201909" y="18288"/>
                </a:cubicBezTo>
                <a:cubicBezTo>
                  <a:pt x="2913595" y="35097"/>
                  <a:pt x="2753317" y="-1149"/>
                  <a:pt x="2604943" y="18288"/>
                </a:cubicBezTo>
                <a:cubicBezTo>
                  <a:pt x="2450130" y="36989"/>
                  <a:pt x="1974183" y="40159"/>
                  <a:pt x="1845168" y="18288"/>
                </a:cubicBezTo>
                <a:cubicBezTo>
                  <a:pt x="1677929" y="220"/>
                  <a:pt x="1378098" y="-772"/>
                  <a:pt x="1166797" y="18288"/>
                </a:cubicBezTo>
                <a:cubicBezTo>
                  <a:pt x="921150" y="53277"/>
                  <a:pt x="327457" y="47297"/>
                  <a:pt x="0" y="18288"/>
                </a:cubicBezTo>
                <a:cubicBezTo>
                  <a:pt x="-589" y="13471"/>
                  <a:pt x="-474" y="7409"/>
                  <a:pt x="0" y="0"/>
                </a:cubicBezTo>
                <a:close/>
                <a:moveTo>
                  <a:pt x="0" y="0"/>
                </a:moveTo>
                <a:cubicBezTo>
                  <a:pt x="136968" y="-25482"/>
                  <a:pt x="379786" y="11224"/>
                  <a:pt x="596966" y="0"/>
                </a:cubicBezTo>
                <a:cubicBezTo>
                  <a:pt x="815878" y="-21223"/>
                  <a:pt x="832062" y="11868"/>
                  <a:pt x="1031123" y="0"/>
                </a:cubicBezTo>
                <a:cubicBezTo>
                  <a:pt x="1256800" y="-30738"/>
                  <a:pt x="1658090" y="-20345"/>
                  <a:pt x="1872303" y="0"/>
                </a:cubicBezTo>
                <a:cubicBezTo>
                  <a:pt x="2115604" y="28431"/>
                  <a:pt x="2277865" y="-40642"/>
                  <a:pt x="2469269" y="0"/>
                </a:cubicBezTo>
                <a:cubicBezTo>
                  <a:pt x="2679731" y="25919"/>
                  <a:pt x="2788602" y="-6498"/>
                  <a:pt x="3066235" y="0"/>
                </a:cubicBezTo>
                <a:cubicBezTo>
                  <a:pt x="3325663" y="-14487"/>
                  <a:pt x="3706561" y="67517"/>
                  <a:pt x="3907414" y="0"/>
                </a:cubicBezTo>
                <a:cubicBezTo>
                  <a:pt x="4127229" y="-37113"/>
                  <a:pt x="4179037" y="-8167"/>
                  <a:pt x="4422976" y="0"/>
                </a:cubicBezTo>
                <a:cubicBezTo>
                  <a:pt x="4683575" y="-28486"/>
                  <a:pt x="5055803" y="-13799"/>
                  <a:pt x="5264155" y="0"/>
                </a:cubicBezTo>
                <a:cubicBezTo>
                  <a:pt x="5513566" y="14315"/>
                  <a:pt x="5735215" y="2768"/>
                  <a:pt x="6105335" y="0"/>
                </a:cubicBezTo>
                <a:cubicBezTo>
                  <a:pt x="6510913" y="-12587"/>
                  <a:pt x="6456171" y="3247"/>
                  <a:pt x="6783705" y="0"/>
                </a:cubicBezTo>
                <a:cubicBezTo>
                  <a:pt x="7057099" y="-15461"/>
                  <a:pt x="7592067" y="5384"/>
                  <a:pt x="8140446" y="0"/>
                </a:cubicBezTo>
                <a:cubicBezTo>
                  <a:pt x="8140452" y="8597"/>
                  <a:pt x="8141122" y="9732"/>
                  <a:pt x="8140446" y="18288"/>
                </a:cubicBezTo>
                <a:cubicBezTo>
                  <a:pt x="7961834" y="8406"/>
                  <a:pt x="7874097" y="10350"/>
                  <a:pt x="7706289" y="18288"/>
                </a:cubicBezTo>
                <a:cubicBezTo>
                  <a:pt x="7582508" y="-14920"/>
                  <a:pt x="7179551" y="-33111"/>
                  <a:pt x="6865109" y="18288"/>
                </a:cubicBezTo>
                <a:cubicBezTo>
                  <a:pt x="6583382" y="24117"/>
                  <a:pt x="6525821" y="36696"/>
                  <a:pt x="6349548" y="18288"/>
                </a:cubicBezTo>
                <a:cubicBezTo>
                  <a:pt x="6209953" y="10881"/>
                  <a:pt x="5959707" y="-47828"/>
                  <a:pt x="5671177" y="18288"/>
                </a:cubicBezTo>
                <a:cubicBezTo>
                  <a:pt x="5387744" y="29809"/>
                  <a:pt x="5228514" y="101507"/>
                  <a:pt x="4829998" y="18288"/>
                </a:cubicBezTo>
                <a:cubicBezTo>
                  <a:pt x="4415646" y="-28596"/>
                  <a:pt x="4343809" y="28954"/>
                  <a:pt x="4151627" y="18288"/>
                </a:cubicBezTo>
                <a:cubicBezTo>
                  <a:pt x="3950673" y="-9796"/>
                  <a:pt x="3879947" y="41143"/>
                  <a:pt x="3717470" y="18288"/>
                </a:cubicBezTo>
                <a:cubicBezTo>
                  <a:pt x="3558660" y="10110"/>
                  <a:pt x="3468854" y="29375"/>
                  <a:pt x="3201909" y="18288"/>
                </a:cubicBezTo>
                <a:cubicBezTo>
                  <a:pt x="2965673" y="10505"/>
                  <a:pt x="2568327" y="22116"/>
                  <a:pt x="2360729" y="18288"/>
                </a:cubicBezTo>
                <a:cubicBezTo>
                  <a:pt x="2171885" y="49144"/>
                  <a:pt x="1923258" y="16020"/>
                  <a:pt x="1682359" y="18288"/>
                </a:cubicBezTo>
                <a:cubicBezTo>
                  <a:pt x="1430698" y="-2378"/>
                  <a:pt x="1324229" y="-1751"/>
                  <a:pt x="1166797" y="18288"/>
                </a:cubicBezTo>
                <a:cubicBezTo>
                  <a:pt x="1001390" y="41795"/>
                  <a:pt x="324313" y="57964"/>
                  <a:pt x="0" y="18288"/>
                </a:cubicBezTo>
                <a:cubicBezTo>
                  <a:pt x="285" y="13135"/>
                  <a:pt x="532" y="5956"/>
                  <a:pt x="0" y="0"/>
                </a:cubicBezTo>
                <a:close/>
                <a:moveTo>
                  <a:pt x="0" y="0"/>
                </a:moveTo>
                <a:cubicBezTo>
                  <a:pt x="69532" y="-6557"/>
                  <a:pt x="264219" y="3919"/>
                  <a:pt x="434157" y="0"/>
                </a:cubicBezTo>
                <a:cubicBezTo>
                  <a:pt x="600013" y="9090"/>
                  <a:pt x="921449" y="-13478"/>
                  <a:pt x="1193932" y="0"/>
                </a:cubicBezTo>
                <a:cubicBezTo>
                  <a:pt x="1443592" y="14844"/>
                  <a:pt x="1471188" y="10722"/>
                  <a:pt x="1628089" y="0"/>
                </a:cubicBezTo>
                <a:cubicBezTo>
                  <a:pt x="1750006" y="-24149"/>
                  <a:pt x="1967480" y="-14904"/>
                  <a:pt x="2225055" y="0"/>
                </a:cubicBezTo>
                <a:cubicBezTo>
                  <a:pt x="2503918" y="19247"/>
                  <a:pt x="2709263" y="-16351"/>
                  <a:pt x="3066235" y="0"/>
                </a:cubicBezTo>
                <a:cubicBezTo>
                  <a:pt x="3429723" y="-1627"/>
                  <a:pt x="3399401" y="30976"/>
                  <a:pt x="3744605" y="0"/>
                </a:cubicBezTo>
                <a:cubicBezTo>
                  <a:pt x="4081920" y="-40602"/>
                  <a:pt x="4258272" y="-2441"/>
                  <a:pt x="4504380" y="0"/>
                </a:cubicBezTo>
                <a:cubicBezTo>
                  <a:pt x="4760039" y="21121"/>
                  <a:pt x="4866555" y="-1351"/>
                  <a:pt x="5101346" y="0"/>
                </a:cubicBezTo>
                <a:cubicBezTo>
                  <a:pt x="5336279" y="1859"/>
                  <a:pt x="5465100" y="30801"/>
                  <a:pt x="5779717" y="0"/>
                </a:cubicBezTo>
                <a:cubicBezTo>
                  <a:pt x="6117018" y="-2879"/>
                  <a:pt x="6273497" y="-5002"/>
                  <a:pt x="6620896" y="0"/>
                </a:cubicBezTo>
                <a:cubicBezTo>
                  <a:pt x="6972306" y="38666"/>
                  <a:pt x="6992056" y="28334"/>
                  <a:pt x="7136458" y="0"/>
                </a:cubicBezTo>
                <a:cubicBezTo>
                  <a:pt x="7325567" y="-61201"/>
                  <a:pt x="7766555" y="-88399"/>
                  <a:pt x="8140446" y="0"/>
                </a:cubicBezTo>
                <a:cubicBezTo>
                  <a:pt x="8140031" y="7748"/>
                  <a:pt x="8139515" y="13015"/>
                  <a:pt x="8140446" y="18288"/>
                </a:cubicBezTo>
                <a:cubicBezTo>
                  <a:pt x="7892673" y="-4012"/>
                  <a:pt x="7668025" y="650"/>
                  <a:pt x="7543480" y="18288"/>
                </a:cubicBezTo>
                <a:cubicBezTo>
                  <a:pt x="7406710" y="-3467"/>
                  <a:pt x="7207646" y="8893"/>
                  <a:pt x="7109323" y="18288"/>
                </a:cubicBezTo>
                <a:cubicBezTo>
                  <a:pt x="6993037" y="49011"/>
                  <a:pt x="6598723" y="59405"/>
                  <a:pt x="6430952" y="18288"/>
                </a:cubicBezTo>
                <a:cubicBezTo>
                  <a:pt x="6284771" y="15315"/>
                  <a:pt x="6162730" y="20350"/>
                  <a:pt x="5915391" y="18288"/>
                </a:cubicBezTo>
                <a:cubicBezTo>
                  <a:pt x="5684668" y="13603"/>
                  <a:pt x="5422852" y="53618"/>
                  <a:pt x="5237020" y="18288"/>
                </a:cubicBezTo>
                <a:cubicBezTo>
                  <a:pt x="5035482" y="26296"/>
                  <a:pt x="4719808" y="55145"/>
                  <a:pt x="4558650" y="18288"/>
                </a:cubicBezTo>
                <a:cubicBezTo>
                  <a:pt x="4375169" y="-35587"/>
                  <a:pt x="4137553" y="12086"/>
                  <a:pt x="3880279" y="18288"/>
                </a:cubicBezTo>
                <a:cubicBezTo>
                  <a:pt x="3624533" y="32648"/>
                  <a:pt x="3467387" y="6480"/>
                  <a:pt x="3201909" y="18288"/>
                </a:cubicBezTo>
                <a:cubicBezTo>
                  <a:pt x="2918126" y="73342"/>
                  <a:pt x="2717830" y="-17156"/>
                  <a:pt x="2604943" y="18288"/>
                </a:cubicBezTo>
                <a:cubicBezTo>
                  <a:pt x="2496133" y="44525"/>
                  <a:pt x="2003915" y="18254"/>
                  <a:pt x="1845168" y="18288"/>
                </a:cubicBezTo>
                <a:cubicBezTo>
                  <a:pt x="1694518" y="14989"/>
                  <a:pt x="1344959" y="44188"/>
                  <a:pt x="1166797" y="18288"/>
                </a:cubicBezTo>
                <a:cubicBezTo>
                  <a:pt x="935925" y="69451"/>
                  <a:pt x="319712" y="-63972"/>
                  <a:pt x="0" y="18288"/>
                </a:cubicBezTo>
                <a:cubicBezTo>
                  <a:pt x="1307" y="12414"/>
                  <a:pt x="-32" y="5741"/>
                  <a:pt x="0" y="0"/>
                </a:cubicBezTo>
                <a:close/>
              </a:path>
            </a:pathLst>
          </a:custGeom>
          <a:solidFill>
            <a:schemeClr val="accent2"/>
          </a:solidFill>
          <a:ln cap="rnd" w="41400">
            <a:solidFill>
              <a:schemeClr val="accent2"/>
            </a:solidFill>
            <a:round/>
          </a:ln>
        </p:spPr>
        <p:style>
          <a:lnRef idx="2">
            <a:schemeClr val="accent1">
              <a:shade val="50000"/>
            </a:schemeClr>
          </a:lnRef>
          <a:fillRef idx="1">
            <a:schemeClr val="accent1"/>
          </a:fillRef>
          <a:effectRef idx="0">
            <a:schemeClr val="accent1"/>
          </a:effectRef>
          <a:fontRef idx="minor"/>
        </p:style>
      </p:sp>
      <p:sp>
        <p:nvSpPr>
          <p:cNvPr id="240" name="TextShape 4"/>
          <p:cNvSpPr txBox="1"/>
          <p:nvPr/>
        </p:nvSpPr>
        <p:spPr>
          <a:xfrm>
            <a:off x="628560" y="1929240"/>
            <a:ext cx="7886520" cy="4251600"/>
          </a:xfrm>
          <a:prstGeom prst="rect">
            <a:avLst/>
          </a:prstGeom>
          <a:noFill/>
          <a:ln>
            <a:noFill/>
          </a:ln>
        </p:spPr>
        <p:txBody>
          <a:bodyPr>
            <a:normAutofit/>
          </a:bodyPr>
          <a:p>
            <a:pPr marL="228600" indent="-228240">
              <a:lnSpc>
                <a:spcPct val="90000"/>
              </a:lnSpc>
              <a:spcBef>
                <a:spcPts val="1001"/>
              </a:spcBef>
              <a:buClr>
                <a:srgbClr val="000000"/>
              </a:buClr>
              <a:buFont typeface="Arial"/>
              <a:buChar char="•"/>
            </a:pPr>
            <a:r>
              <a:rPr b="0" lang="en-GB" sz="1900" spc="-1" strike="noStrike">
                <a:solidFill>
                  <a:srgbClr val="000000"/>
                </a:solidFill>
                <a:latin typeface="Arial"/>
              </a:rPr>
              <a:t>Field &amp; voice notes </a:t>
            </a:r>
            <a:endParaRPr b="0" lang="en-US" sz="19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GB" sz="1900" spc="-1" strike="noStrike">
                <a:solidFill>
                  <a:srgbClr val="000000"/>
                </a:solidFill>
                <a:latin typeface="Arial"/>
              </a:rPr>
              <a:t>Transcriptions </a:t>
            </a:r>
            <a:endParaRPr b="0" lang="en-US" sz="19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GB" sz="1900" spc="-1" strike="noStrike">
                <a:solidFill>
                  <a:srgbClr val="000000"/>
                </a:solidFill>
                <a:latin typeface="Arial"/>
              </a:rPr>
              <a:t>Pictures</a:t>
            </a:r>
            <a:endParaRPr b="0" lang="en-US" sz="19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GB" sz="1900" spc="-1" strike="noStrike">
                <a:solidFill>
                  <a:srgbClr val="000000"/>
                </a:solidFill>
                <a:latin typeface="Arial"/>
              </a:rPr>
              <a:t>Videos </a:t>
            </a:r>
            <a:endParaRPr b="0" lang="en-US" sz="19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GB" sz="1900" spc="-1" strike="noStrike">
                <a:solidFill>
                  <a:srgbClr val="000000"/>
                </a:solidFill>
                <a:latin typeface="Arial"/>
              </a:rPr>
              <a:t>Literature reviews </a:t>
            </a:r>
            <a:endParaRPr b="0" lang="en-US" sz="19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GB" sz="1900" spc="-1" strike="noStrike">
                <a:solidFill>
                  <a:srgbClr val="000000"/>
                </a:solidFill>
                <a:latin typeface="Arial"/>
              </a:rPr>
              <a:t>Map creation</a:t>
            </a:r>
            <a:endParaRPr b="0" lang="en-US" sz="19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241" name="Picture 2" descr=""/>
          <p:cNvPicPr/>
          <p:nvPr/>
        </p:nvPicPr>
        <p:blipFill>
          <a:blip r:embed="rId1"/>
          <a:stretch/>
        </p:blipFill>
        <p:spPr>
          <a:xfrm>
            <a:off x="363600" y="1521360"/>
            <a:ext cx="2637360" cy="3808800"/>
          </a:xfrm>
          <a:prstGeom prst="rect">
            <a:avLst/>
          </a:prstGeom>
          <a:ln>
            <a:noFill/>
          </a:ln>
        </p:spPr>
      </p:pic>
      <p:sp>
        <p:nvSpPr>
          <p:cNvPr id="242" name="Line 1"/>
          <p:cNvSpPr/>
          <p:nvPr/>
        </p:nvSpPr>
        <p:spPr>
          <a:xfrm>
            <a:off x="3124080" y="1573560"/>
            <a:ext cx="0" cy="3710520"/>
          </a:xfrm>
          <a:prstGeom prst="line">
            <a:avLst/>
          </a:prstGeom>
          <a:ln w="19080">
            <a:solidFill>
              <a:srgbClr val="7f7f7f"/>
            </a:solidFill>
          </a:ln>
        </p:spPr>
        <p:style>
          <a:lnRef idx="1">
            <a:schemeClr val="accent1"/>
          </a:lnRef>
          <a:fillRef idx="0">
            <a:schemeClr val="accent1"/>
          </a:fillRef>
          <a:effectRef idx="0">
            <a:schemeClr val="accent1"/>
          </a:effectRef>
          <a:fontRef idx="minor"/>
        </p:style>
      </p:sp>
      <p:pic>
        <p:nvPicPr>
          <p:cNvPr id="243" name="Picture 4" descr=""/>
          <p:cNvPicPr/>
          <p:nvPr/>
        </p:nvPicPr>
        <p:blipFill>
          <a:blip r:embed="rId2"/>
          <a:stretch/>
        </p:blipFill>
        <p:spPr>
          <a:xfrm>
            <a:off x="3233160" y="2680560"/>
            <a:ext cx="2652480" cy="1491840"/>
          </a:xfrm>
          <a:prstGeom prst="rect">
            <a:avLst/>
          </a:prstGeom>
          <a:ln>
            <a:noFill/>
          </a:ln>
        </p:spPr>
      </p:pic>
      <p:sp>
        <p:nvSpPr>
          <p:cNvPr id="244" name="Line 2"/>
          <p:cNvSpPr/>
          <p:nvPr/>
        </p:nvSpPr>
        <p:spPr>
          <a:xfrm>
            <a:off x="5996880" y="1573560"/>
            <a:ext cx="0" cy="3710520"/>
          </a:xfrm>
          <a:prstGeom prst="line">
            <a:avLst/>
          </a:prstGeom>
          <a:ln w="19080">
            <a:solidFill>
              <a:srgbClr val="7f7f7f"/>
            </a:solidFill>
          </a:ln>
        </p:spPr>
        <p:style>
          <a:lnRef idx="1">
            <a:schemeClr val="accent1"/>
          </a:lnRef>
          <a:fillRef idx="0">
            <a:schemeClr val="accent1"/>
          </a:fillRef>
          <a:effectRef idx="0">
            <a:schemeClr val="accent1"/>
          </a:effectRef>
          <a:fontRef idx="minor"/>
        </p:style>
      </p:sp>
      <p:pic>
        <p:nvPicPr>
          <p:cNvPr id="245" name="Picture 3" descr=""/>
          <p:cNvPicPr/>
          <p:nvPr/>
        </p:nvPicPr>
        <p:blipFill>
          <a:blip r:embed="rId3"/>
          <a:stretch/>
        </p:blipFill>
        <p:spPr>
          <a:xfrm>
            <a:off x="6121800" y="2431080"/>
            <a:ext cx="2637360" cy="1991160"/>
          </a:xfrm>
          <a:prstGeom prst="rect">
            <a:avLst/>
          </a:prstGeom>
          <a:ln>
            <a:noFill/>
          </a:ln>
        </p:spPr>
      </p:pic>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46" name="CustomShape 1"/>
          <p:cNvSpPr/>
          <p:nvPr/>
        </p:nvSpPr>
        <p:spPr>
          <a:xfrm>
            <a:off x="0" y="0"/>
            <a:ext cx="9143640" cy="685764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p:style>
      </p:sp>
      <p:sp>
        <p:nvSpPr>
          <p:cNvPr id="247" name="CustomShape 2"/>
          <p:cNvSpPr/>
          <p:nvPr/>
        </p:nvSpPr>
        <p:spPr>
          <a:xfrm>
            <a:off x="357840" y="480240"/>
            <a:ext cx="8427960" cy="5897520"/>
          </a:xfrm>
          <a:prstGeom prst="rect">
            <a:avLst/>
          </a:prstGeom>
          <a:solidFill>
            <a:srgbClr val="ffffff"/>
          </a:solidFill>
          <a:ln w="9360">
            <a:noFill/>
          </a:ln>
          <a:effectLst>
            <a:outerShdw algn="t" blurRad="63500" dir="5400000" dist="17640" rotWithShape="0">
              <a:srgbClr val="000000">
                <a:alpha val="43000"/>
              </a:srgbClr>
            </a:outerShdw>
          </a:effectLst>
        </p:spPr>
        <p:style>
          <a:lnRef idx="2">
            <a:schemeClr val="accent1">
              <a:shade val="50000"/>
            </a:schemeClr>
          </a:lnRef>
          <a:fillRef idx="1">
            <a:schemeClr val="accent1"/>
          </a:fillRef>
          <a:effectRef idx="0">
            <a:schemeClr val="accent1"/>
          </a:effectRef>
          <a:fontRef idx="minor"/>
        </p:style>
      </p:sp>
      <p:pic>
        <p:nvPicPr>
          <p:cNvPr id="248" name="Picture 2" descr="A person sitting at a desk&#10;&#10;Description automatically generated with low confidence"/>
          <p:cNvPicPr/>
          <p:nvPr/>
        </p:nvPicPr>
        <p:blipFill>
          <a:blip r:embed="rId1"/>
          <a:stretch/>
        </p:blipFill>
        <p:spPr>
          <a:xfrm>
            <a:off x="482760" y="1944720"/>
            <a:ext cx="3970800" cy="2967840"/>
          </a:xfrm>
          <a:prstGeom prst="rect">
            <a:avLst/>
          </a:prstGeom>
          <a:ln>
            <a:noFill/>
          </a:ln>
        </p:spPr>
      </p:pic>
      <p:sp>
        <p:nvSpPr>
          <p:cNvPr id="249" name="Line 3"/>
          <p:cNvSpPr/>
          <p:nvPr/>
        </p:nvSpPr>
        <p:spPr>
          <a:xfrm>
            <a:off x="4559760" y="1143000"/>
            <a:ext cx="0" cy="4572000"/>
          </a:xfrm>
          <a:prstGeom prst="line">
            <a:avLst/>
          </a:prstGeom>
          <a:ln>
            <a:solidFill>
              <a:srgbClr val="4e4e4e"/>
            </a:solidFill>
          </a:ln>
        </p:spPr>
        <p:style>
          <a:lnRef idx="1">
            <a:schemeClr val="accent1"/>
          </a:lnRef>
          <a:fillRef idx="0">
            <a:schemeClr val="accent1"/>
          </a:fillRef>
          <a:effectRef idx="0">
            <a:schemeClr val="accent1"/>
          </a:effectRef>
          <a:fontRef idx="minor"/>
        </p:style>
      </p:sp>
      <p:pic>
        <p:nvPicPr>
          <p:cNvPr id="250" name="Picture 4" descr=""/>
          <p:cNvPicPr/>
          <p:nvPr/>
        </p:nvPicPr>
        <p:blipFill>
          <a:blip r:embed="rId2"/>
          <a:stretch/>
        </p:blipFill>
        <p:spPr>
          <a:xfrm rot="5400000">
            <a:off x="4019400" y="1443240"/>
            <a:ext cx="5312160" cy="3970800"/>
          </a:xfrm>
          <a:prstGeom prst="rect">
            <a:avLst/>
          </a:prstGeom>
          <a:ln>
            <a:noFill/>
          </a:ln>
        </p:spPr>
      </p:pic>
      <p:sp>
        <p:nvSpPr>
          <p:cNvPr id="251" name="CustomShape 4"/>
          <p:cNvSpPr/>
          <p:nvPr/>
        </p:nvSpPr>
        <p:spPr>
          <a:xfrm>
            <a:off x="1691640" y="5692680"/>
            <a:ext cx="2448000" cy="36468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en-US" sz="1800" spc="-1" strike="noStrike">
                <a:solidFill>
                  <a:srgbClr val="000000"/>
                </a:solidFill>
                <a:latin typeface="Calibri"/>
              </a:rPr>
              <a:t>(Durrani, 2019)</a:t>
            </a:r>
            <a:endParaRPr b="0" lang="en-US" sz="1800" spc="-1" strike="noStrike">
              <a:latin typeface="Arial"/>
            </a:endParaRPr>
          </a:p>
        </p:txBody>
      </p:sp>
    </p:spTree>
  </p:cSld>
  <mc:AlternateContent>
    <mc:Choice Requires="p14">
      <p:transition spd="slow" p14:dur="2000"/>
    </mc:Choice>
    <mc:Fallback>
      <p:transition spd="slow"/>
    </mc:Fallback>
  </mc:AlternateContent>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52" name="CustomShape 1"/>
          <p:cNvSpPr/>
          <p:nvPr/>
        </p:nvSpPr>
        <p:spPr>
          <a:xfrm>
            <a:off x="0" y="0"/>
            <a:ext cx="9141480" cy="6857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253" name="CustomShape 2"/>
          <p:cNvSpPr/>
          <p:nvPr/>
        </p:nvSpPr>
        <p:spPr>
          <a:xfrm flipV="1">
            <a:off x="628560" y="720720"/>
            <a:ext cx="7886520" cy="5415840"/>
          </a:xfrm>
          <a:custGeom>
            <a:avLst/>
            <a:gdLst/>
            <a:ahLst/>
            <a:rect l="l" t="t" r="r" b="b"/>
            <a:pathLst>
              <a:path w="7886700" h="5416094">
                <a:moveTo>
                  <a:pt x="0" y="0"/>
                </a:moveTo>
                <a:cubicBezTo>
                  <a:pt x="139873" y="-36890"/>
                  <a:pt x="289244" y="-9562"/>
                  <a:pt x="578358" y="0"/>
                </a:cubicBezTo>
                <a:cubicBezTo>
                  <a:pt x="847064" y="24657"/>
                  <a:pt x="880681" y="-4887"/>
                  <a:pt x="998982" y="0"/>
                </a:cubicBezTo>
                <a:cubicBezTo>
                  <a:pt x="1105496" y="8991"/>
                  <a:pt x="1621733" y="-31737"/>
                  <a:pt x="1813941" y="0"/>
                </a:cubicBezTo>
                <a:cubicBezTo>
                  <a:pt x="1973330" y="19047"/>
                  <a:pt x="2194836" y="27334"/>
                  <a:pt x="2392299" y="0"/>
                </a:cubicBezTo>
                <a:cubicBezTo>
                  <a:pt x="2647282" y="-14327"/>
                  <a:pt x="2792350" y="-29596"/>
                  <a:pt x="2970657" y="0"/>
                </a:cubicBezTo>
                <a:cubicBezTo>
                  <a:pt x="3147904" y="21045"/>
                  <a:pt x="3587221" y="27684"/>
                  <a:pt x="3785616" y="0"/>
                </a:cubicBezTo>
                <a:cubicBezTo>
                  <a:pt x="3970964" y="-52390"/>
                  <a:pt x="4115919" y="38588"/>
                  <a:pt x="4285107" y="0"/>
                </a:cubicBezTo>
                <a:cubicBezTo>
                  <a:pt x="4447779" y="-2110"/>
                  <a:pt x="4724122" y="-2905"/>
                  <a:pt x="5100066" y="0"/>
                </a:cubicBezTo>
                <a:cubicBezTo>
                  <a:pt x="5460611" y="1474"/>
                  <a:pt x="5711040" y="11734"/>
                  <a:pt x="5915025" y="0"/>
                </a:cubicBezTo>
                <a:cubicBezTo>
                  <a:pt x="6130646" y="788"/>
                  <a:pt x="6309484" y="37469"/>
                  <a:pt x="6572250" y="0"/>
                </a:cubicBezTo>
                <a:cubicBezTo>
                  <a:pt x="6867825" y="19129"/>
                  <a:pt x="7346334" y="77623"/>
                  <a:pt x="7886700" y="0"/>
                </a:cubicBezTo>
                <a:cubicBezTo>
                  <a:pt x="7921292" y="250253"/>
                  <a:pt x="7885085" y="350918"/>
                  <a:pt x="7886700" y="622851"/>
                </a:cubicBezTo>
                <a:cubicBezTo>
                  <a:pt x="7891037" y="863445"/>
                  <a:pt x="7896513" y="880863"/>
                  <a:pt x="7886700" y="1137380"/>
                </a:cubicBezTo>
                <a:cubicBezTo>
                  <a:pt x="7848199" y="1390882"/>
                  <a:pt x="7850084" y="1481865"/>
                  <a:pt x="7886700" y="1814391"/>
                </a:cubicBezTo>
                <a:cubicBezTo>
                  <a:pt x="7914914" y="2114801"/>
                  <a:pt x="7876514" y="2290034"/>
                  <a:pt x="7886700" y="2491403"/>
                </a:cubicBezTo>
                <a:cubicBezTo>
                  <a:pt x="7860421" y="2730042"/>
                  <a:pt x="7935302" y="2970567"/>
                  <a:pt x="7886700" y="3168415"/>
                </a:cubicBezTo>
                <a:cubicBezTo>
                  <a:pt x="7872903" y="3427641"/>
                  <a:pt x="7902616" y="3535292"/>
                  <a:pt x="7886700" y="3899588"/>
                </a:cubicBezTo>
                <a:cubicBezTo>
                  <a:pt x="7873378" y="4266585"/>
                  <a:pt x="7896651" y="4438558"/>
                  <a:pt x="7886700" y="4630760"/>
                </a:cubicBezTo>
                <a:cubicBezTo>
                  <a:pt x="7875991" y="4843491"/>
                  <a:pt x="7861317" y="5204020"/>
                  <a:pt x="7886700" y="5416094"/>
                </a:cubicBezTo>
                <a:cubicBezTo>
                  <a:pt x="7693930" y="5418977"/>
                  <a:pt x="7589762" y="5415014"/>
                  <a:pt x="7466076" y="5416094"/>
                </a:cubicBezTo>
                <a:cubicBezTo>
                  <a:pt x="7353704" y="5436401"/>
                  <a:pt x="6825827" y="5440774"/>
                  <a:pt x="6651117" y="5416094"/>
                </a:cubicBezTo>
                <a:cubicBezTo>
                  <a:pt x="6465509" y="5418892"/>
                  <a:pt x="6151767" y="5433550"/>
                  <a:pt x="5993892" y="5416094"/>
                </a:cubicBezTo>
                <a:cubicBezTo>
                  <a:pt x="5847447" y="5391015"/>
                  <a:pt x="5686891" y="5398705"/>
                  <a:pt x="5494401" y="5416094"/>
                </a:cubicBezTo>
                <a:cubicBezTo>
                  <a:pt x="5328106" y="5425870"/>
                  <a:pt x="5021736" y="5443480"/>
                  <a:pt x="4837176" y="5416094"/>
                </a:cubicBezTo>
                <a:cubicBezTo>
                  <a:pt x="4635356" y="5394384"/>
                  <a:pt x="4544001" y="5404023"/>
                  <a:pt x="4416552" y="5416094"/>
                </a:cubicBezTo>
                <a:cubicBezTo>
                  <a:pt x="4292970" y="5412667"/>
                  <a:pt x="4202046" y="5389835"/>
                  <a:pt x="3995928" y="5416094"/>
                </a:cubicBezTo>
                <a:cubicBezTo>
                  <a:pt x="3784996" y="5430801"/>
                  <a:pt x="3527611" y="5369833"/>
                  <a:pt x="3338703" y="5416094"/>
                </a:cubicBezTo>
                <a:cubicBezTo>
                  <a:pt x="3144794" y="5458636"/>
                  <a:pt x="2967928" y="5418629"/>
                  <a:pt x="2839212" y="5416094"/>
                </a:cubicBezTo>
                <a:cubicBezTo>
                  <a:pt x="2725210" y="5428339"/>
                  <a:pt x="2252076" y="5423466"/>
                  <a:pt x="2103120" y="5416094"/>
                </a:cubicBezTo>
                <a:cubicBezTo>
                  <a:pt x="1978909" y="5450285"/>
                  <a:pt x="1801161" y="5407672"/>
                  <a:pt x="1603629" y="5416094"/>
                </a:cubicBezTo>
                <a:cubicBezTo>
                  <a:pt x="1421672" y="5419493"/>
                  <a:pt x="1050243" y="5442158"/>
                  <a:pt x="867537" y="5416094"/>
                </a:cubicBezTo>
                <a:cubicBezTo>
                  <a:pt x="706773" y="5412112"/>
                  <a:pt x="210463" y="5420499"/>
                  <a:pt x="0" y="5416094"/>
                </a:cubicBezTo>
                <a:cubicBezTo>
                  <a:pt x="5900" y="5172647"/>
                  <a:pt x="-60077" y="4935206"/>
                  <a:pt x="0" y="4684921"/>
                </a:cubicBezTo>
                <a:cubicBezTo>
                  <a:pt x="5207" y="4424508"/>
                  <a:pt x="-18202" y="4114010"/>
                  <a:pt x="0" y="3953749"/>
                </a:cubicBezTo>
                <a:cubicBezTo>
                  <a:pt x="49519" y="3783233"/>
                  <a:pt x="34464" y="3425313"/>
                  <a:pt x="0" y="3168415"/>
                </a:cubicBezTo>
                <a:cubicBezTo>
                  <a:pt x="-54225" y="2910622"/>
                  <a:pt x="1049" y="2830191"/>
                  <a:pt x="0" y="2545564"/>
                </a:cubicBezTo>
                <a:cubicBezTo>
                  <a:pt x="-14962" y="2263203"/>
                  <a:pt x="24933" y="1989633"/>
                  <a:pt x="0" y="1760231"/>
                </a:cubicBezTo>
                <a:cubicBezTo>
                  <a:pt x="-10050" y="1539318"/>
                  <a:pt x="43364" y="1391654"/>
                  <a:pt x="0" y="1191541"/>
                </a:cubicBezTo>
                <a:cubicBezTo>
                  <a:pt x="-26023" y="999746"/>
                  <a:pt x="-17864" y="813951"/>
                  <a:pt x="0" y="677012"/>
                </a:cubicBezTo>
                <a:cubicBezTo>
                  <a:pt x="21524" y="463086"/>
                  <a:pt x="9223" y="250147"/>
                  <a:pt x="0" y="0"/>
                </a:cubicBezTo>
                <a:close/>
              </a:path>
            </a:pathLst>
          </a:custGeom>
          <a:noFill/>
          <a:ln cap="rnd" w="47520">
            <a:solidFill>
              <a:schemeClr val="accent2"/>
            </a:solidFill>
            <a:round/>
          </a:ln>
        </p:spPr>
        <p:style>
          <a:lnRef idx="2">
            <a:schemeClr val="accent1">
              <a:shade val="50000"/>
            </a:schemeClr>
          </a:lnRef>
          <a:fillRef idx="1">
            <a:schemeClr val="accent1"/>
          </a:fillRef>
          <a:effectRef idx="0">
            <a:schemeClr val="accent1"/>
          </a:effectRef>
          <a:fontRef idx="minor"/>
        </p:style>
      </p:sp>
      <p:pic>
        <p:nvPicPr>
          <p:cNvPr id="254" name="Picture 1" descr=""/>
          <p:cNvPicPr/>
          <p:nvPr/>
        </p:nvPicPr>
        <p:blipFill>
          <a:blip r:embed="rId1"/>
          <a:srcRect l="2417" t="0" r="1992" b="15479"/>
          <a:stretch/>
        </p:blipFill>
        <p:spPr>
          <a:xfrm>
            <a:off x="1733760" y="914400"/>
            <a:ext cx="5619240" cy="4968360"/>
          </a:xfrm>
          <a:prstGeom prst="rect">
            <a:avLst/>
          </a:prstGeom>
          <a:ln>
            <a:noFill/>
          </a:ln>
        </p:spPr>
      </p:pic>
      <p:sp>
        <p:nvSpPr>
          <p:cNvPr id="255" name="CustomShape 3"/>
          <p:cNvSpPr/>
          <p:nvPr/>
        </p:nvSpPr>
        <p:spPr>
          <a:xfrm>
            <a:off x="6156000" y="6381360"/>
            <a:ext cx="2808000" cy="36468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en-US" sz="1800" spc="-1" strike="noStrike">
                <a:solidFill>
                  <a:srgbClr val="000000"/>
                </a:solidFill>
                <a:latin typeface="Calibri"/>
              </a:rPr>
              <a:t>(Durrani, 2019, p.28)</a:t>
            </a:r>
            <a:endParaRPr b="0" lang="en-US" sz="1800" spc="-1" strike="noStrike">
              <a:latin typeface="Arial"/>
            </a:endParaRPr>
          </a:p>
        </p:txBody>
      </p:sp>
    </p:spTree>
  </p:cSld>
  <mc:AlternateContent>
    <mc:Choice Requires="p14">
      <p:transition spd="slow" p14:dur="2000"/>
    </mc:Choice>
    <mc:Fallback>
      <p:transition spd="slow"/>
    </mc:Fallback>
  </mc:AlternateContent>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56" name="CustomShape 1"/>
          <p:cNvSpPr/>
          <p:nvPr/>
        </p:nvSpPr>
        <p:spPr>
          <a:xfrm>
            <a:off x="0" y="0"/>
            <a:ext cx="9141480" cy="6857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257" name="TextShape 2"/>
          <p:cNvSpPr txBox="1"/>
          <p:nvPr/>
        </p:nvSpPr>
        <p:spPr>
          <a:xfrm>
            <a:off x="628560" y="365040"/>
            <a:ext cx="7886520" cy="1325160"/>
          </a:xfrm>
          <a:prstGeom prst="rect">
            <a:avLst/>
          </a:prstGeom>
          <a:noFill/>
          <a:ln>
            <a:noFill/>
          </a:ln>
        </p:spPr>
        <p:txBody>
          <a:bodyPr anchor="ctr">
            <a:normAutofit/>
          </a:bodyPr>
          <a:p>
            <a:pPr>
              <a:lnSpc>
                <a:spcPct val="90000"/>
              </a:lnSpc>
            </a:pPr>
            <a:r>
              <a:rPr b="0" lang="en-GB" sz="4700" spc="-1" strike="noStrike">
                <a:solidFill>
                  <a:srgbClr val="000000"/>
                </a:solidFill>
                <a:latin typeface="Arial"/>
              </a:rPr>
              <a:t>Analysing data</a:t>
            </a:r>
            <a:endParaRPr b="0" lang="en-US" sz="4700" spc="-1" strike="noStrike">
              <a:solidFill>
                <a:srgbClr val="000000"/>
              </a:solidFill>
              <a:latin typeface="Calibri"/>
            </a:endParaRPr>
          </a:p>
        </p:txBody>
      </p:sp>
      <p:sp>
        <p:nvSpPr>
          <p:cNvPr id="258" name="CustomShape 3"/>
          <p:cNvSpPr/>
          <p:nvPr/>
        </p:nvSpPr>
        <p:spPr>
          <a:xfrm>
            <a:off x="501840" y="1677240"/>
            <a:ext cx="8139960" cy="18000"/>
          </a:xfrm>
          <a:custGeom>
            <a:avLst/>
            <a:gdLst/>
            <a:ahLst/>
            <a:rect l="l" t="t" r="r" b="b"/>
            <a:pathLst>
              <a:path w="8140446" h="18288">
                <a:moveTo>
                  <a:pt x="0" y="0"/>
                </a:moveTo>
                <a:cubicBezTo>
                  <a:pt x="87427" y="6231"/>
                  <a:pt x="309612" y="-26324"/>
                  <a:pt x="434157" y="0"/>
                </a:cubicBezTo>
                <a:cubicBezTo>
                  <a:pt x="536972" y="29330"/>
                  <a:pt x="959392" y="28619"/>
                  <a:pt x="1193932" y="0"/>
                </a:cubicBezTo>
                <a:cubicBezTo>
                  <a:pt x="1446097" y="13819"/>
                  <a:pt x="1471680" y="7203"/>
                  <a:pt x="1628089" y="0"/>
                </a:cubicBezTo>
                <a:cubicBezTo>
                  <a:pt x="1817415" y="4047"/>
                  <a:pt x="1949536" y="-59324"/>
                  <a:pt x="2225055" y="0"/>
                </a:cubicBezTo>
                <a:cubicBezTo>
                  <a:pt x="2520490" y="18365"/>
                  <a:pt x="2717469" y="18707"/>
                  <a:pt x="3066235" y="0"/>
                </a:cubicBezTo>
                <a:cubicBezTo>
                  <a:pt x="3437075" y="3751"/>
                  <a:pt x="3408347" y="31644"/>
                  <a:pt x="3744605" y="0"/>
                </a:cubicBezTo>
                <a:cubicBezTo>
                  <a:pt x="4097249" y="-11527"/>
                  <a:pt x="4249699" y="-32555"/>
                  <a:pt x="4504380" y="0"/>
                </a:cubicBezTo>
                <a:cubicBezTo>
                  <a:pt x="4737570" y="17980"/>
                  <a:pt x="4877497" y="1006"/>
                  <a:pt x="5101346" y="0"/>
                </a:cubicBezTo>
                <a:cubicBezTo>
                  <a:pt x="5359305" y="-15330"/>
                  <a:pt x="5447195" y="7257"/>
                  <a:pt x="5779717" y="0"/>
                </a:cubicBezTo>
                <a:cubicBezTo>
                  <a:pt x="6090019" y="-17621"/>
                  <a:pt x="6273151" y="4279"/>
                  <a:pt x="6620896" y="0"/>
                </a:cubicBezTo>
                <a:cubicBezTo>
                  <a:pt x="6968586" y="34056"/>
                  <a:pt x="6990073" y="23587"/>
                  <a:pt x="7136458" y="0"/>
                </a:cubicBezTo>
                <a:cubicBezTo>
                  <a:pt x="7320575" y="20480"/>
                  <a:pt x="7847401" y="-6173"/>
                  <a:pt x="8140446" y="0"/>
                </a:cubicBezTo>
                <a:cubicBezTo>
                  <a:pt x="8139878" y="7862"/>
                  <a:pt x="8140227" y="13269"/>
                  <a:pt x="8140446" y="18288"/>
                </a:cubicBezTo>
                <a:cubicBezTo>
                  <a:pt x="7908069" y="-20636"/>
                  <a:pt x="7683037" y="21977"/>
                  <a:pt x="7543480" y="18288"/>
                </a:cubicBezTo>
                <a:cubicBezTo>
                  <a:pt x="7393752" y="10050"/>
                  <a:pt x="7221032" y="-3229"/>
                  <a:pt x="7109323" y="18288"/>
                </a:cubicBezTo>
                <a:cubicBezTo>
                  <a:pt x="7015297" y="22483"/>
                  <a:pt x="6599332" y="40899"/>
                  <a:pt x="6430952" y="18288"/>
                </a:cubicBezTo>
                <a:cubicBezTo>
                  <a:pt x="6292915" y="-34150"/>
                  <a:pt x="6142305" y="21507"/>
                  <a:pt x="5915391" y="18288"/>
                </a:cubicBezTo>
                <a:cubicBezTo>
                  <a:pt x="5682725" y="47843"/>
                  <a:pt x="5440566" y="31420"/>
                  <a:pt x="5237020" y="18288"/>
                </a:cubicBezTo>
                <a:cubicBezTo>
                  <a:pt x="5046456" y="10577"/>
                  <a:pt x="4706449" y="51976"/>
                  <a:pt x="4558650" y="18288"/>
                </a:cubicBezTo>
                <a:cubicBezTo>
                  <a:pt x="4361396" y="-987"/>
                  <a:pt x="4145362" y="-22303"/>
                  <a:pt x="3880279" y="18288"/>
                </a:cubicBezTo>
                <a:cubicBezTo>
                  <a:pt x="3610716" y="25411"/>
                  <a:pt x="3472690" y="4008"/>
                  <a:pt x="3201909" y="18288"/>
                </a:cubicBezTo>
                <a:cubicBezTo>
                  <a:pt x="2913595" y="35097"/>
                  <a:pt x="2753317" y="-1149"/>
                  <a:pt x="2604943" y="18288"/>
                </a:cubicBezTo>
                <a:cubicBezTo>
                  <a:pt x="2450130" y="36989"/>
                  <a:pt x="1974183" y="40159"/>
                  <a:pt x="1845168" y="18288"/>
                </a:cubicBezTo>
                <a:cubicBezTo>
                  <a:pt x="1677929" y="220"/>
                  <a:pt x="1378098" y="-772"/>
                  <a:pt x="1166797" y="18288"/>
                </a:cubicBezTo>
                <a:cubicBezTo>
                  <a:pt x="921150" y="53277"/>
                  <a:pt x="327457" y="47297"/>
                  <a:pt x="0" y="18288"/>
                </a:cubicBezTo>
                <a:cubicBezTo>
                  <a:pt x="-589" y="13471"/>
                  <a:pt x="-474" y="7409"/>
                  <a:pt x="0" y="0"/>
                </a:cubicBezTo>
                <a:close/>
                <a:moveTo>
                  <a:pt x="0" y="0"/>
                </a:moveTo>
                <a:cubicBezTo>
                  <a:pt x="136968" y="-25482"/>
                  <a:pt x="379786" y="11224"/>
                  <a:pt x="596966" y="0"/>
                </a:cubicBezTo>
                <a:cubicBezTo>
                  <a:pt x="815878" y="-21223"/>
                  <a:pt x="832062" y="11868"/>
                  <a:pt x="1031123" y="0"/>
                </a:cubicBezTo>
                <a:cubicBezTo>
                  <a:pt x="1256800" y="-30738"/>
                  <a:pt x="1658090" y="-20345"/>
                  <a:pt x="1872303" y="0"/>
                </a:cubicBezTo>
                <a:cubicBezTo>
                  <a:pt x="2115604" y="28431"/>
                  <a:pt x="2277865" y="-40642"/>
                  <a:pt x="2469269" y="0"/>
                </a:cubicBezTo>
                <a:cubicBezTo>
                  <a:pt x="2679731" y="25919"/>
                  <a:pt x="2788602" y="-6498"/>
                  <a:pt x="3066235" y="0"/>
                </a:cubicBezTo>
                <a:cubicBezTo>
                  <a:pt x="3325663" y="-14487"/>
                  <a:pt x="3706561" y="67517"/>
                  <a:pt x="3907414" y="0"/>
                </a:cubicBezTo>
                <a:cubicBezTo>
                  <a:pt x="4127229" y="-37113"/>
                  <a:pt x="4179037" y="-8167"/>
                  <a:pt x="4422976" y="0"/>
                </a:cubicBezTo>
                <a:cubicBezTo>
                  <a:pt x="4683575" y="-28486"/>
                  <a:pt x="5055803" y="-13799"/>
                  <a:pt x="5264155" y="0"/>
                </a:cubicBezTo>
                <a:cubicBezTo>
                  <a:pt x="5513566" y="14315"/>
                  <a:pt x="5735215" y="2768"/>
                  <a:pt x="6105335" y="0"/>
                </a:cubicBezTo>
                <a:cubicBezTo>
                  <a:pt x="6510913" y="-12587"/>
                  <a:pt x="6456171" y="3247"/>
                  <a:pt x="6783705" y="0"/>
                </a:cubicBezTo>
                <a:cubicBezTo>
                  <a:pt x="7057099" y="-15461"/>
                  <a:pt x="7592067" y="5384"/>
                  <a:pt x="8140446" y="0"/>
                </a:cubicBezTo>
                <a:cubicBezTo>
                  <a:pt x="8140452" y="8597"/>
                  <a:pt x="8141122" y="9732"/>
                  <a:pt x="8140446" y="18288"/>
                </a:cubicBezTo>
                <a:cubicBezTo>
                  <a:pt x="7961834" y="8406"/>
                  <a:pt x="7874097" y="10350"/>
                  <a:pt x="7706289" y="18288"/>
                </a:cubicBezTo>
                <a:cubicBezTo>
                  <a:pt x="7582508" y="-14920"/>
                  <a:pt x="7179551" y="-33111"/>
                  <a:pt x="6865109" y="18288"/>
                </a:cubicBezTo>
                <a:cubicBezTo>
                  <a:pt x="6583382" y="24117"/>
                  <a:pt x="6525821" y="36696"/>
                  <a:pt x="6349548" y="18288"/>
                </a:cubicBezTo>
                <a:cubicBezTo>
                  <a:pt x="6209953" y="10881"/>
                  <a:pt x="5959707" y="-47828"/>
                  <a:pt x="5671177" y="18288"/>
                </a:cubicBezTo>
                <a:cubicBezTo>
                  <a:pt x="5387744" y="29809"/>
                  <a:pt x="5228514" y="101507"/>
                  <a:pt x="4829998" y="18288"/>
                </a:cubicBezTo>
                <a:cubicBezTo>
                  <a:pt x="4415646" y="-28596"/>
                  <a:pt x="4343809" y="28954"/>
                  <a:pt x="4151627" y="18288"/>
                </a:cubicBezTo>
                <a:cubicBezTo>
                  <a:pt x="3950673" y="-9796"/>
                  <a:pt x="3879947" y="41143"/>
                  <a:pt x="3717470" y="18288"/>
                </a:cubicBezTo>
                <a:cubicBezTo>
                  <a:pt x="3558660" y="10110"/>
                  <a:pt x="3468854" y="29375"/>
                  <a:pt x="3201909" y="18288"/>
                </a:cubicBezTo>
                <a:cubicBezTo>
                  <a:pt x="2965673" y="10505"/>
                  <a:pt x="2568327" y="22116"/>
                  <a:pt x="2360729" y="18288"/>
                </a:cubicBezTo>
                <a:cubicBezTo>
                  <a:pt x="2171885" y="49144"/>
                  <a:pt x="1923258" y="16020"/>
                  <a:pt x="1682359" y="18288"/>
                </a:cubicBezTo>
                <a:cubicBezTo>
                  <a:pt x="1430698" y="-2378"/>
                  <a:pt x="1324229" y="-1751"/>
                  <a:pt x="1166797" y="18288"/>
                </a:cubicBezTo>
                <a:cubicBezTo>
                  <a:pt x="1001390" y="41795"/>
                  <a:pt x="324313" y="57964"/>
                  <a:pt x="0" y="18288"/>
                </a:cubicBezTo>
                <a:cubicBezTo>
                  <a:pt x="285" y="13135"/>
                  <a:pt x="532" y="5956"/>
                  <a:pt x="0" y="0"/>
                </a:cubicBezTo>
                <a:close/>
                <a:moveTo>
                  <a:pt x="0" y="0"/>
                </a:moveTo>
                <a:cubicBezTo>
                  <a:pt x="69532" y="-6557"/>
                  <a:pt x="264219" y="3919"/>
                  <a:pt x="434157" y="0"/>
                </a:cubicBezTo>
                <a:cubicBezTo>
                  <a:pt x="600013" y="9090"/>
                  <a:pt x="921449" y="-13478"/>
                  <a:pt x="1193932" y="0"/>
                </a:cubicBezTo>
                <a:cubicBezTo>
                  <a:pt x="1443592" y="14844"/>
                  <a:pt x="1471188" y="10722"/>
                  <a:pt x="1628089" y="0"/>
                </a:cubicBezTo>
                <a:cubicBezTo>
                  <a:pt x="1750006" y="-24149"/>
                  <a:pt x="1967480" y="-14904"/>
                  <a:pt x="2225055" y="0"/>
                </a:cubicBezTo>
                <a:cubicBezTo>
                  <a:pt x="2503918" y="19247"/>
                  <a:pt x="2709263" y="-16351"/>
                  <a:pt x="3066235" y="0"/>
                </a:cubicBezTo>
                <a:cubicBezTo>
                  <a:pt x="3429723" y="-1627"/>
                  <a:pt x="3399401" y="30976"/>
                  <a:pt x="3744605" y="0"/>
                </a:cubicBezTo>
                <a:cubicBezTo>
                  <a:pt x="4081920" y="-40602"/>
                  <a:pt x="4258272" y="-2441"/>
                  <a:pt x="4504380" y="0"/>
                </a:cubicBezTo>
                <a:cubicBezTo>
                  <a:pt x="4760039" y="21121"/>
                  <a:pt x="4866555" y="-1351"/>
                  <a:pt x="5101346" y="0"/>
                </a:cubicBezTo>
                <a:cubicBezTo>
                  <a:pt x="5336279" y="1859"/>
                  <a:pt x="5465100" y="30801"/>
                  <a:pt x="5779717" y="0"/>
                </a:cubicBezTo>
                <a:cubicBezTo>
                  <a:pt x="6117018" y="-2879"/>
                  <a:pt x="6273497" y="-5002"/>
                  <a:pt x="6620896" y="0"/>
                </a:cubicBezTo>
                <a:cubicBezTo>
                  <a:pt x="6972306" y="38666"/>
                  <a:pt x="6992056" y="28334"/>
                  <a:pt x="7136458" y="0"/>
                </a:cubicBezTo>
                <a:cubicBezTo>
                  <a:pt x="7325567" y="-61201"/>
                  <a:pt x="7766555" y="-88399"/>
                  <a:pt x="8140446" y="0"/>
                </a:cubicBezTo>
                <a:cubicBezTo>
                  <a:pt x="8140031" y="7748"/>
                  <a:pt x="8139515" y="13015"/>
                  <a:pt x="8140446" y="18288"/>
                </a:cubicBezTo>
                <a:cubicBezTo>
                  <a:pt x="7892673" y="-4012"/>
                  <a:pt x="7668025" y="650"/>
                  <a:pt x="7543480" y="18288"/>
                </a:cubicBezTo>
                <a:cubicBezTo>
                  <a:pt x="7406710" y="-3467"/>
                  <a:pt x="7207646" y="8893"/>
                  <a:pt x="7109323" y="18288"/>
                </a:cubicBezTo>
                <a:cubicBezTo>
                  <a:pt x="6993037" y="49011"/>
                  <a:pt x="6598723" y="59405"/>
                  <a:pt x="6430952" y="18288"/>
                </a:cubicBezTo>
                <a:cubicBezTo>
                  <a:pt x="6284771" y="15315"/>
                  <a:pt x="6162730" y="20350"/>
                  <a:pt x="5915391" y="18288"/>
                </a:cubicBezTo>
                <a:cubicBezTo>
                  <a:pt x="5684668" y="13603"/>
                  <a:pt x="5422852" y="53618"/>
                  <a:pt x="5237020" y="18288"/>
                </a:cubicBezTo>
                <a:cubicBezTo>
                  <a:pt x="5035482" y="26296"/>
                  <a:pt x="4719808" y="55145"/>
                  <a:pt x="4558650" y="18288"/>
                </a:cubicBezTo>
                <a:cubicBezTo>
                  <a:pt x="4375169" y="-35587"/>
                  <a:pt x="4137553" y="12086"/>
                  <a:pt x="3880279" y="18288"/>
                </a:cubicBezTo>
                <a:cubicBezTo>
                  <a:pt x="3624533" y="32648"/>
                  <a:pt x="3467387" y="6480"/>
                  <a:pt x="3201909" y="18288"/>
                </a:cubicBezTo>
                <a:cubicBezTo>
                  <a:pt x="2918126" y="73342"/>
                  <a:pt x="2717830" y="-17156"/>
                  <a:pt x="2604943" y="18288"/>
                </a:cubicBezTo>
                <a:cubicBezTo>
                  <a:pt x="2496133" y="44525"/>
                  <a:pt x="2003915" y="18254"/>
                  <a:pt x="1845168" y="18288"/>
                </a:cubicBezTo>
                <a:cubicBezTo>
                  <a:pt x="1694518" y="14989"/>
                  <a:pt x="1344959" y="44188"/>
                  <a:pt x="1166797" y="18288"/>
                </a:cubicBezTo>
                <a:cubicBezTo>
                  <a:pt x="935925" y="69451"/>
                  <a:pt x="319712" y="-63972"/>
                  <a:pt x="0" y="18288"/>
                </a:cubicBezTo>
                <a:cubicBezTo>
                  <a:pt x="1307" y="12414"/>
                  <a:pt x="-32" y="5741"/>
                  <a:pt x="0" y="0"/>
                </a:cubicBezTo>
                <a:close/>
              </a:path>
            </a:pathLst>
          </a:custGeom>
          <a:solidFill>
            <a:schemeClr val="accent2"/>
          </a:solidFill>
          <a:ln cap="rnd" w="41400">
            <a:solidFill>
              <a:schemeClr val="accent2"/>
            </a:solidFill>
            <a:round/>
          </a:ln>
        </p:spPr>
        <p:style>
          <a:lnRef idx="2">
            <a:schemeClr val="accent1">
              <a:shade val="50000"/>
            </a:schemeClr>
          </a:lnRef>
          <a:fillRef idx="1">
            <a:schemeClr val="accent1"/>
          </a:fillRef>
          <a:effectRef idx="0">
            <a:schemeClr val="accent1"/>
          </a:effectRef>
          <a:fontRef idx="minor"/>
        </p:style>
      </p:sp>
      <p:sp>
        <p:nvSpPr>
          <p:cNvPr id="259" name="TextShape 4"/>
          <p:cNvSpPr txBox="1"/>
          <p:nvPr/>
        </p:nvSpPr>
        <p:spPr>
          <a:xfrm>
            <a:off x="628560" y="1929240"/>
            <a:ext cx="7886520" cy="4251600"/>
          </a:xfrm>
          <a:prstGeom prst="rect">
            <a:avLst/>
          </a:prstGeom>
          <a:noFill/>
          <a:ln>
            <a:noFill/>
          </a:ln>
        </p:spPr>
        <p:txBody>
          <a:bodyPr>
            <a:normAutofit/>
          </a:bodyPr>
          <a:p>
            <a:pPr>
              <a:lnSpc>
                <a:spcPct val="90000"/>
              </a:lnSpc>
              <a:spcBef>
                <a:spcPts val="1001"/>
              </a:spcBef>
            </a:pPr>
            <a:endParaRPr b="0" lang="en-US" sz="2800" spc="-1" strike="noStrike">
              <a:solidFill>
                <a:srgbClr val="000000"/>
              </a:solidFill>
              <a:latin typeface="Calibri"/>
            </a:endParaRPr>
          </a:p>
          <a:p>
            <a:pPr>
              <a:lnSpc>
                <a:spcPct val="90000"/>
              </a:lnSpc>
              <a:spcBef>
                <a:spcPts val="1001"/>
              </a:spcBef>
              <a:tabLst>
                <a:tab algn="l" pos="0"/>
              </a:tabLst>
            </a:pPr>
            <a:r>
              <a:rPr b="0" lang="en-US" sz="1900" spc="-1" strike="noStrike">
                <a:solidFill>
                  <a:srgbClr val="000000"/>
                </a:solidFill>
                <a:latin typeface="Arial"/>
              </a:rPr>
              <a:t>‘</a:t>
            </a:r>
            <a:r>
              <a:rPr b="0" lang="en-US" sz="1900" spc="-1" strike="noStrike">
                <a:solidFill>
                  <a:srgbClr val="000000"/>
                </a:solidFill>
                <a:latin typeface="Arial"/>
              </a:rPr>
              <a:t>search for regularities, that is, things that happen frequently with groups </a:t>
            </a:r>
            <a:r>
              <a:rPr b="0" lang="en-US" sz="1900" spc="-1" strike="noStrike">
                <a:solidFill>
                  <a:srgbClr val="000000"/>
                </a:solidFill>
                <a:latin typeface="Arial"/>
              </a:rPr>
              <a:t>of people. Patterns and regularities are transformed into categories into </a:t>
            </a:r>
            <a:r>
              <a:rPr b="0" lang="en-US" sz="1900" spc="-1" strike="noStrike">
                <a:solidFill>
                  <a:srgbClr val="000000"/>
                </a:solidFill>
                <a:latin typeface="Arial"/>
              </a:rPr>
              <a:t>which subsequent items are sorted. These categories or patterns are </a:t>
            </a:r>
            <a:r>
              <a:rPr b="0" i="1" lang="en-US" sz="1900" spc="-1" strike="noStrike">
                <a:solidFill>
                  <a:srgbClr val="000000"/>
                </a:solidFill>
                <a:latin typeface="Arial"/>
              </a:rPr>
              <a:t>discovered from the data. </a:t>
            </a:r>
            <a:r>
              <a:rPr b="0" lang="en-US" sz="1900" spc="-1" strike="noStrike">
                <a:solidFill>
                  <a:srgbClr val="000000"/>
                </a:solidFill>
                <a:latin typeface="Arial"/>
              </a:rPr>
              <a:t>They emerge in a rather systematic, if not </a:t>
            </a:r>
            <a:r>
              <a:rPr b="0" lang="en-US" sz="1900" spc="-1" strike="noStrike">
                <a:solidFill>
                  <a:srgbClr val="000000"/>
                </a:solidFill>
                <a:latin typeface="Arial"/>
              </a:rPr>
              <a:t>totally conscious, application of the processes, and this could </a:t>
            </a:r>
            <a:r>
              <a:rPr b="0" lang="en-US" sz="1900" spc="-1" strike="noStrike">
                <a:solidFill>
                  <a:srgbClr val="000000"/>
                </a:solidFill>
                <a:latin typeface="Arial"/>
              </a:rPr>
              <a:t>potentially lead to building a new theory’ (Kawamura, 2020, p.56)</a:t>
            </a:r>
            <a:endParaRPr b="0" lang="en-US" sz="1900" spc="-1" strike="noStrike">
              <a:solidFill>
                <a:srgbClr val="000000"/>
              </a:solidFill>
              <a:latin typeface="Calibri"/>
            </a:endParaRPr>
          </a:p>
          <a:p>
            <a:pPr marL="228600" indent="-228240">
              <a:lnSpc>
                <a:spcPct val="90000"/>
              </a:lnSpc>
              <a:spcBef>
                <a:spcPts val="1001"/>
              </a:spcBef>
              <a:buClr>
                <a:srgbClr val="000000"/>
              </a:buClr>
              <a:buFont typeface="Arial"/>
              <a:buChar char="•"/>
              <a:tabLst>
                <a:tab algn="l" pos="0"/>
              </a:tabLst>
            </a:pPr>
            <a:r>
              <a:rPr b="0" lang="en-GB" sz="1900" spc="-1" strike="noStrike">
                <a:solidFill>
                  <a:srgbClr val="000000"/>
                </a:solidFill>
                <a:latin typeface="Arial"/>
              </a:rPr>
              <a:t>Combining different perspectives</a:t>
            </a:r>
            <a:endParaRPr b="0" lang="en-US" sz="1900" spc="-1" strike="noStrike">
              <a:solidFill>
                <a:srgbClr val="000000"/>
              </a:solidFill>
              <a:latin typeface="Calibri"/>
            </a:endParaRPr>
          </a:p>
          <a:p>
            <a:pPr marL="228600" indent="-228240">
              <a:lnSpc>
                <a:spcPct val="90000"/>
              </a:lnSpc>
              <a:spcBef>
                <a:spcPts val="1001"/>
              </a:spcBef>
              <a:buClr>
                <a:srgbClr val="000000"/>
              </a:buClr>
              <a:buFont typeface="Arial"/>
              <a:buChar char="•"/>
              <a:tabLst>
                <a:tab algn="l" pos="0"/>
              </a:tabLst>
            </a:pPr>
            <a:r>
              <a:rPr b="0" lang="en-GB" sz="1900" spc="-1" strike="noStrike">
                <a:solidFill>
                  <a:srgbClr val="000000"/>
                </a:solidFill>
                <a:latin typeface="Arial"/>
              </a:rPr>
              <a:t>Depth over breadth</a:t>
            </a:r>
            <a:endParaRPr b="0" lang="en-US" sz="1900" spc="-1" strike="noStrike">
              <a:solidFill>
                <a:srgbClr val="000000"/>
              </a:solidFill>
              <a:latin typeface="Calibri"/>
            </a:endParaRPr>
          </a:p>
          <a:p>
            <a:pPr marL="228600" indent="-228240">
              <a:lnSpc>
                <a:spcPct val="90000"/>
              </a:lnSpc>
              <a:spcBef>
                <a:spcPts val="1001"/>
              </a:spcBef>
              <a:buClr>
                <a:srgbClr val="000000"/>
              </a:buClr>
              <a:buFont typeface="Arial"/>
              <a:buChar char="•"/>
              <a:tabLst>
                <a:tab algn="l" pos="0"/>
              </a:tabLst>
            </a:pPr>
            <a:r>
              <a:rPr b="0" lang="en-GB" sz="1900" spc="-1" strike="noStrike">
                <a:solidFill>
                  <a:srgbClr val="000000"/>
                </a:solidFill>
                <a:latin typeface="Arial"/>
              </a:rPr>
              <a:t>Triangulation</a:t>
            </a:r>
            <a:endParaRPr b="0" lang="en-US" sz="19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60" name="CustomShape 1"/>
          <p:cNvSpPr/>
          <p:nvPr/>
        </p:nvSpPr>
        <p:spPr>
          <a:xfrm>
            <a:off x="0" y="0"/>
            <a:ext cx="9143640" cy="6857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261" name="CustomShape 2"/>
          <p:cNvSpPr/>
          <p:nvPr/>
        </p:nvSpPr>
        <p:spPr>
          <a:xfrm>
            <a:off x="482400" y="2573640"/>
            <a:ext cx="2440800" cy="18000"/>
          </a:xfrm>
          <a:custGeom>
            <a:avLst/>
            <a:gdLst/>
            <a:ahLst/>
            <a:rect l="l" t="t" r="r" b="b"/>
            <a:pathLst>
              <a:path w="2441321" h="18288">
                <a:moveTo>
                  <a:pt x="0" y="0"/>
                </a:moveTo>
                <a:cubicBezTo>
                  <a:pt x="280302" y="-6619"/>
                  <a:pt x="363201" y="4913"/>
                  <a:pt x="585917" y="0"/>
                </a:cubicBezTo>
                <a:cubicBezTo>
                  <a:pt x="832357" y="-10107"/>
                  <a:pt x="996738" y="-34312"/>
                  <a:pt x="1196247" y="0"/>
                </a:cubicBezTo>
                <a:cubicBezTo>
                  <a:pt x="1357180" y="16623"/>
                  <a:pt x="1575042" y="-11041"/>
                  <a:pt x="1806578" y="0"/>
                </a:cubicBezTo>
                <a:cubicBezTo>
                  <a:pt x="2016334" y="246"/>
                  <a:pt x="2239353" y="-8732"/>
                  <a:pt x="2441321" y="0"/>
                </a:cubicBezTo>
                <a:cubicBezTo>
                  <a:pt x="2441188" y="8366"/>
                  <a:pt x="2440365" y="10017"/>
                  <a:pt x="2441321" y="18288"/>
                </a:cubicBezTo>
                <a:cubicBezTo>
                  <a:pt x="2159375" y="49009"/>
                  <a:pt x="2054495" y="45666"/>
                  <a:pt x="1830991" y="18288"/>
                </a:cubicBezTo>
                <a:cubicBezTo>
                  <a:pt x="1615846" y="7509"/>
                  <a:pt x="1521674" y="-5422"/>
                  <a:pt x="1269487" y="18288"/>
                </a:cubicBezTo>
                <a:cubicBezTo>
                  <a:pt x="1019660" y="53960"/>
                  <a:pt x="886911" y="42351"/>
                  <a:pt x="707983" y="18288"/>
                </a:cubicBezTo>
                <a:cubicBezTo>
                  <a:pt x="523434" y="27321"/>
                  <a:pt x="307885" y="34316"/>
                  <a:pt x="0" y="18288"/>
                </a:cubicBezTo>
                <a:cubicBezTo>
                  <a:pt x="-595" y="11182"/>
                  <a:pt x="-5" y="6307"/>
                  <a:pt x="0" y="0"/>
                </a:cubicBezTo>
                <a:close/>
                <a:moveTo>
                  <a:pt x="0" y="0"/>
                </a:moveTo>
                <a:cubicBezTo>
                  <a:pt x="212126" y="-10265"/>
                  <a:pt x="442910" y="-11728"/>
                  <a:pt x="585917" y="0"/>
                </a:cubicBezTo>
                <a:cubicBezTo>
                  <a:pt x="724579" y="21751"/>
                  <a:pt x="879365" y="-33198"/>
                  <a:pt x="1123008" y="0"/>
                </a:cubicBezTo>
                <a:cubicBezTo>
                  <a:pt x="1377247" y="11220"/>
                  <a:pt x="1597861" y="-34280"/>
                  <a:pt x="1782164" y="0"/>
                </a:cubicBezTo>
                <a:cubicBezTo>
                  <a:pt x="1975975" y="-3055"/>
                  <a:pt x="2116392" y="-15531"/>
                  <a:pt x="2441321" y="0"/>
                </a:cubicBezTo>
                <a:cubicBezTo>
                  <a:pt x="2441666" y="6144"/>
                  <a:pt x="2441358" y="10525"/>
                  <a:pt x="2441321" y="18288"/>
                </a:cubicBezTo>
                <a:cubicBezTo>
                  <a:pt x="2180658" y="18322"/>
                  <a:pt x="2084222" y="5934"/>
                  <a:pt x="1879817" y="18288"/>
                </a:cubicBezTo>
                <a:cubicBezTo>
                  <a:pt x="1668182" y="16222"/>
                  <a:pt x="1551159" y="-6477"/>
                  <a:pt x="1318313" y="18288"/>
                </a:cubicBezTo>
                <a:cubicBezTo>
                  <a:pt x="1059871" y="56395"/>
                  <a:pt x="901959" y="23831"/>
                  <a:pt x="659157" y="18288"/>
                </a:cubicBezTo>
                <a:cubicBezTo>
                  <a:pt x="444692" y="28483"/>
                  <a:pt x="245032" y="39882"/>
                  <a:pt x="0" y="18288"/>
                </a:cubicBezTo>
                <a:cubicBezTo>
                  <a:pt x="-11" y="10485"/>
                  <a:pt x="-221" y="3288"/>
                  <a:pt x="0" y="0"/>
                </a:cubicBezTo>
                <a:close/>
                <a:moveTo>
                  <a:pt x="0" y="0"/>
                </a:moveTo>
                <a:cubicBezTo>
                  <a:pt x="265389" y="-22361"/>
                  <a:pt x="344845" y="-65"/>
                  <a:pt x="585917" y="0"/>
                </a:cubicBezTo>
                <a:cubicBezTo>
                  <a:pt x="858472" y="13102"/>
                  <a:pt x="949265" y="-8078"/>
                  <a:pt x="1196247" y="0"/>
                </a:cubicBezTo>
                <a:cubicBezTo>
                  <a:pt x="1379248" y="30707"/>
                  <a:pt x="1585336" y="24963"/>
                  <a:pt x="1806578" y="0"/>
                </a:cubicBezTo>
                <a:cubicBezTo>
                  <a:pt x="1986731" y="-19207"/>
                  <a:pt x="2264933" y="16601"/>
                  <a:pt x="2441321" y="0"/>
                </a:cubicBezTo>
                <a:cubicBezTo>
                  <a:pt x="2441440" y="8687"/>
                  <a:pt x="2440452" y="9944"/>
                  <a:pt x="2441321" y="18288"/>
                </a:cubicBezTo>
                <a:cubicBezTo>
                  <a:pt x="2149099" y="27348"/>
                  <a:pt x="2027305" y="56470"/>
                  <a:pt x="1830991" y="18288"/>
                </a:cubicBezTo>
                <a:cubicBezTo>
                  <a:pt x="1614571" y="-18764"/>
                  <a:pt x="1500998" y="10727"/>
                  <a:pt x="1269487" y="18288"/>
                </a:cubicBezTo>
                <a:cubicBezTo>
                  <a:pt x="1042399" y="37834"/>
                  <a:pt x="927922" y="45822"/>
                  <a:pt x="707983" y="18288"/>
                </a:cubicBezTo>
                <a:cubicBezTo>
                  <a:pt x="502575" y="-5380"/>
                  <a:pt x="350393" y="34499"/>
                  <a:pt x="0" y="18288"/>
                </a:cubicBezTo>
                <a:cubicBezTo>
                  <a:pt x="-394" y="12154"/>
                  <a:pt x="907" y="6688"/>
                  <a:pt x="0" y="0"/>
                </a:cubicBezTo>
                <a:close/>
              </a:path>
            </a:pathLst>
          </a:custGeom>
          <a:solidFill>
            <a:schemeClr val="accent2"/>
          </a:solidFill>
          <a:ln cap="rnd" w="38160">
            <a:solidFill>
              <a:schemeClr val="accent2"/>
            </a:solidFill>
            <a:round/>
          </a:ln>
        </p:spPr>
        <p:style>
          <a:lnRef idx="2">
            <a:schemeClr val="accent1">
              <a:shade val="50000"/>
            </a:schemeClr>
          </a:lnRef>
          <a:fillRef idx="1">
            <a:schemeClr val="accent1"/>
          </a:fillRef>
          <a:effectRef idx="0">
            <a:schemeClr val="accent1"/>
          </a:effectRef>
          <a:fontRef idx="minor"/>
        </p:style>
      </p:sp>
      <p:sp>
        <p:nvSpPr>
          <p:cNvPr id="262" name="CustomShape 3"/>
          <p:cNvSpPr/>
          <p:nvPr/>
        </p:nvSpPr>
        <p:spPr>
          <a:xfrm>
            <a:off x="473040" y="2807280"/>
            <a:ext cx="2571480" cy="3410280"/>
          </a:xfrm>
          <a:prstGeom prst="rect">
            <a:avLst/>
          </a:prstGeom>
          <a:noFill/>
          <a:ln>
            <a:noFill/>
          </a:ln>
        </p:spPr>
        <p:style>
          <a:lnRef idx="0"/>
          <a:fillRef idx="0"/>
          <a:effectRef idx="0"/>
          <a:fontRef idx="minor"/>
        </p:style>
        <p:txBody>
          <a:bodyPr>
            <a:normAutofit/>
          </a:bodyPr>
          <a:p>
            <a:pPr>
              <a:lnSpc>
                <a:spcPct val="90000"/>
              </a:lnSpc>
              <a:spcAft>
                <a:spcPts val="451"/>
              </a:spcAft>
            </a:pPr>
            <a:r>
              <a:rPr b="0" i="1" lang="en-US" sz="1900" spc="-1" strike="noStrike">
                <a:solidFill>
                  <a:srgbClr val="000000"/>
                </a:solidFill>
                <a:latin typeface="Calibri"/>
              </a:rPr>
              <a:t>Community of menders: Professional and Vernacular menders’ positions in participation. Source: Durrani (2018 )</a:t>
            </a:r>
            <a:endParaRPr b="0" lang="en-US" sz="1900" spc="-1" strike="noStrike">
              <a:latin typeface="Arial"/>
            </a:endParaRPr>
          </a:p>
        </p:txBody>
      </p:sp>
      <p:pic>
        <p:nvPicPr>
          <p:cNvPr id="263" name="Content Placeholder 3" descr=""/>
          <p:cNvPicPr/>
          <p:nvPr/>
        </p:nvPicPr>
        <p:blipFill>
          <a:blip r:embed="rId1"/>
          <a:stretch/>
        </p:blipFill>
        <p:spPr>
          <a:xfrm>
            <a:off x="3490560" y="1577880"/>
            <a:ext cx="5177520" cy="3701880"/>
          </a:xfrm>
          <a:prstGeom prst="rect">
            <a:avLst/>
          </a:prstGeom>
          <a:ln>
            <a:noFill/>
          </a:ln>
        </p:spPr>
      </p:pic>
    </p:spTree>
  </p:cSld>
  <mc:AlternateContent>
    <mc:Choice Requires="p14">
      <p:transition spd="slow" p14:dur="2000"/>
    </mc:Choice>
    <mc:Fallback>
      <p:transition spd="slow"/>
    </mc:Fallback>
  </mc:AlternateContent>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64" name="CustomShape 1"/>
          <p:cNvSpPr/>
          <p:nvPr/>
        </p:nvSpPr>
        <p:spPr>
          <a:xfrm>
            <a:off x="0" y="0"/>
            <a:ext cx="9143640" cy="6857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265" name="CustomShape 2"/>
          <p:cNvSpPr/>
          <p:nvPr/>
        </p:nvSpPr>
        <p:spPr>
          <a:xfrm>
            <a:off x="482400" y="2573640"/>
            <a:ext cx="2440800" cy="18000"/>
          </a:xfrm>
          <a:custGeom>
            <a:avLst/>
            <a:gdLst/>
            <a:ahLst/>
            <a:rect l="l" t="t" r="r" b="b"/>
            <a:pathLst>
              <a:path w="2441321" h="18288">
                <a:moveTo>
                  <a:pt x="0" y="0"/>
                </a:moveTo>
                <a:cubicBezTo>
                  <a:pt x="280302" y="-6619"/>
                  <a:pt x="363201" y="4913"/>
                  <a:pt x="585917" y="0"/>
                </a:cubicBezTo>
                <a:cubicBezTo>
                  <a:pt x="832357" y="-10107"/>
                  <a:pt x="996738" y="-34312"/>
                  <a:pt x="1196247" y="0"/>
                </a:cubicBezTo>
                <a:cubicBezTo>
                  <a:pt x="1357180" y="16623"/>
                  <a:pt x="1575042" y="-11041"/>
                  <a:pt x="1806578" y="0"/>
                </a:cubicBezTo>
                <a:cubicBezTo>
                  <a:pt x="2016334" y="246"/>
                  <a:pt x="2239353" y="-8732"/>
                  <a:pt x="2441321" y="0"/>
                </a:cubicBezTo>
                <a:cubicBezTo>
                  <a:pt x="2441188" y="8366"/>
                  <a:pt x="2440365" y="10017"/>
                  <a:pt x="2441321" y="18288"/>
                </a:cubicBezTo>
                <a:cubicBezTo>
                  <a:pt x="2159375" y="49009"/>
                  <a:pt x="2054495" y="45666"/>
                  <a:pt x="1830991" y="18288"/>
                </a:cubicBezTo>
                <a:cubicBezTo>
                  <a:pt x="1615846" y="7509"/>
                  <a:pt x="1521674" y="-5422"/>
                  <a:pt x="1269487" y="18288"/>
                </a:cubicBezTo>
                <a:cubicBezTo>
                  <a:pt x="1019660" y="53960"/>
                  <a:pt x="886911" y="42351"/>
                  <a:pt x="707983" y="18288"/>
                </a:cubicBezTo>
                <a:cubicBezTo>
                  <a:pt x="523434" y="27321"/>
                  <a:pt x="307885" y="34316"/>
                  <a:pt x="0" y="18288"/>
                </a:cubicBezTo>
                <a:cubicBezTo>
                  <a:pt x="-595" y="11182"/>
                  <a:pt x="-5" y="6307"/>
                  <a:pt x="0" y="0"/>
                </a:cubicBezTo>
                <a:close/>
                <a:moveTo>
                  <a:pt x="0" y="0"/>
                </a:moveTo>
                <a:cubicBezTo>
                  <a:pt x="212126" y="-10265"/>
                  <a:pt x="442910" y="-11728"/>
                  <a:pt x="585917" y="0"/>
                </a:cubicBezTo>
                <a:cubicBezTo>
                  <a:pt x="724579" y="21751"/>
                  <a:pt x="879365" y="-33198"/>
                  <a:pt x="1123008" y="0"/>
                </a:cubicBezTo>
                <a:cubicBezTo>
                  <a:pt x="1377247" y="11220"/>
                  <a:pt x="1597861" y="-34280"/>
                  <a:pt x="1782164" y="0"/>
                </a:cubicBezTo>
                <a:cubicBezTo>
                  <a:pt x="1975975" y="-3055"/>
                  <a:pt x="2116392" y="-15531"/>
                  <a:pt x="2441321" y="0"/>
                </a:cubicBezTo>
                <a:cubicBezTo>
                  <a:pt x="2441666" y="6144"/>
                  <a:pt x="2441358" y="10525"/>
                  <a:pt x="2441321" y="18288"/>
                </a:cubicBezTo>
                <a:cubicBezTo>
                  <a:pt x="2180658" y="18322"/>
                  <a:pt x="2084222" y="5934"/>
                  <a:pt x="1879817" y="18288"/>
                </a:cubicBezTo>
                <a:cubicBezTo>
                  <a:pt x="1668182" y="16222"/>
                  <a:pt x="1551159" y="-6477"/>
                  <a:pt x="1318313" y="18288"/>
                </a:cubicBezTo>
                <a:cubicBezTo>
                  <a:pt x="1059871" y="56395"/>
                  <a:pt x="901959" y="23831"/>
                  <a:pt x="659157" y="18288"/>
                </a:cubicBezTo>
                <a:cubicBezTo>
                  <a:pt x="444692" y="28483"/>
                  <a:pt x="245032" y="39882"/>
                  <a:pt x="0" y="18288"/>
                </a:cubicBezTo>
                <a:cubicBezTo>
                  <a:pt x="-11" y="10485"/>
                  <a:pt x="-221" y="3288"/>
                  <a:pt x="0" y="0"/>
                </a:cubicBezTo>
                <a:close/>
                <a:moveTo>
                  <a:pt x="0" y="0"/>
                </a:moveTo>
                <a:cubicBezTo>
                  <a:pt x="265389" y="-22361"/>
                  <a:pt x="344845" y="-65"/>
                  <a:pt x="585917" y="0"/>
                </a:cubicBezTo>
                <a:cubicBezTo>
                  <a:pt x="858472" y="13102"/>
                  <a:pt x="949265" y="-8078"/>
                  <a:pt x="1196247" y="0"/>
                </a:cubicBezTo>
                <a:cubicBezTo>
                  <a:pt x="1379248" y="30707"/>
                  <a:pt x="1585336" y="24963"/>
                  <a:pt x="1806578" y="0"/>
                </a:cubicBezTo>
                <a:cubicBezTo>
                  <a:pt x="1986731" y="-19207"/>
                  <a:pt x="2264933" y="16601"/>
                  <a:pt x="2441321" y="0"/>
                </a:cubicBezTo>
                <a:cubicBezTo>
                  <a:pt x="2441440" y="8687"/>
                  <a:pt x="2440452" y="9944"/>
                  <a:pt x="2441321" y="18288"/>
                </a:cubicBezTo>
                <a:cubicBezTo>
                  <a:pt x="2149099" y="27348"/>
                  <a:pt x="2027305" y="56470"/>
                  <a:pt x="1830991" y="18288"/>
                </a:cubicBezTo>
                <a:cubicBezTo>
                  <a:pt x="1614571" y="-18764"/>
                  <a:pt x="1500998" y="10727"/>
                  <a:pt x="1269487" y="18288"/>
                </a:cubicBezTo>
                <a:cubicBezTo>
                  <a:pt x="1042399" y="37834"/>
                  <a:pt x="927922" y="45822"/>
                  <a:pt x="707983" y="18288"/>
                </a:cubicBezTo>
                <a:cubicBezTo>
                  <a:pt x="502575" y="-5380"/>
                  <a:pt x="350393" y="34499"/>
                  <a:pt x="0" y="18288"/>
                </a:cubicBezTo>
                <a:cubicBezTo>
                  <a:pt x="-394" y="12154"/>
                  <a:pt x="907" y="6688"/>
                  <a:pt x="0" y="0"/>
                </a:cubicBezTo>
                <a:close/>
              </a:path>
            </a:pathLst>
          </a:custGeom>
          <a:solidFill>
            <a:schemeClr val="accent2"/>
          </a:solidFill>
          <a:ln cap="rnd" w="38160">
            <a:solidFill>
              <a:schemeClr val="accent2"/>
            </a:solidFill>
            <a:round/>
          </a:ln>
        </p:spPr>
        <p:style>
          <a:lnRef idx="2">
            <a:schemeClr val="accent1">
              <a:shade val="50000"/>
            </a:schemeClr>
          </a:lnRef>
          <a:fillRef idx="1">
            <a:schemeClr val="accent1"/>
          </a:fillRef>
          <a:effectRef idx="0">
            <a:schemeClr val="accent1"/>
          </a:effectRef>
          <a:fontRef idx="minor"/>
        </p:style>
      </p:sp>
      <p:sp>
        <p:nvSpPr>
          <p:cNvPr id="266" name="CustomShape 3"/>
          <p:cNvSpPr/>
          <p:nvPr/>
        </p:nvSpPr>
        <p:spPr>
          <a:xfrm>
            <a:off x="473040" y="2807280"/>
            <a:ext cx="2571480" cy="3410280"/>
          </a:xfrm>
          <a:prstGeom prst="rect">
            <a:avLst/>
          </a:prstGeom>
          <a:noFill/>
          <a:ln>
            <a:noFill/>
          </a:ln>
        </p:spPr>
        <p:style>
          <a:lnRef idx="0"/>
          <a:fillRef idx="0"/>
          <a:effectRef idx="0"/>
          <a:fontRef idx="minor"/>
        </p:style>
        <p:txBody>
          <a:bodyPr>
            <a:normAutofit/>
          </a:bodyPr>
          <a:p>
            <a:pPr>
              <a:lnSpc>
                <a:spcPct val="90000"/>
              </a:lnSpc>
              <a:spcAft>
                <a:spcPts val="451"/>
              </a:spcAft>
            </a:pPr>
            <a:r>
              <a:rPr b="0" lang="en-US" sz="1900" spc="-1" strike="noStrike">
                <a:solidFill>
                  <a:srgbClr val="000000"/>
                </a:solidFill>
                <a:latin typeface="Calibri"/>
              </a:rPr>
              <a:t>Process of mending: Informal design</a:t>
            </a:r>
            <a:endParaRPr b="0" lang="en-US" sz="1900" spc="-1" strike="noStrike">
              <a:latin typeface="Arial"/>
            </a:endParaRPr>
          </a:p>
          <a:p>
            <a:pPr>
              <a:lnSpc>
                <a:spcPct val="90000"/>
              </a:lnSpc>
              <a:spcAft>
                <a:spcPts val="451"/>
              </a:spcAft>
            </a:pPr>
            <a:endParaRPr b="0" lang="en-US" sz="1900" spc="-1" strike="noStrike">
              <a:latin typeface="Arial"/>
            </a:endParaRPr>
          </a:p>
          <a:p>
            <a:pPr>
              <a:lnSpc>
                <a:spcPct val="90000"/>
              </a:lnSpc>
              <a:spcAft>
                <a:spcPts val="451"/>
              </a:spcAft>
            </a:pPr>
            <a:endParaRPr b="0" lang="en-US" sz="1900" spc="-1" strike="noStrike">
              <a:latin typeface="Arial"/>
            </a:endParaRPr>
          </a:p>
          <a:p>
            <a:pPr>
              <a:lnSpc>
                <a:spcPct val="90000"/>
              </a:lnSpc>
              <a:spcAft>
                <a:spcPts val="451"/>
              </a:spcAft>
            </a:pPr>
            <a:endParaRPr b="0" lang="en-US" sz="1900" spc="-1" strike="noStrike">
              <a:latin typeface="Arial"/>
            </a:endParaRPr>
          </a:p>
          <a:p>
            <a:pPr>
              <a:lnSpc>
                <a:spcPct val="90000"/>
              </a:lnSpc>
              <a:spcAft>
                <a:spcPts val="451"/>
              </a:spcAft>
            </a:pPr>
            <a:endParaRPr b="0" lang="en-US" sz="1900" spc="-1" strike="noStrike">
              <a:latin typeface="Arial"/>
            </a:endParaRPr>
          </a:p>
          <a:p>
            <a:pPr>
              <a:lnSpc>
                <a:spcPct val="90000"/>
              </a:lnSpc>
              <a:spcAft>
                <a:spcPts val="451"/>
              </a:spcAft>
            </a:pPr>
            <a:endParaRPr b="0" lang="en-US" sz="1900" spc="-1" strike="noStrike">
              <a:latin typeface="Arial"/>
            </a:endParaRPr>
          </a:p>
          <a:p>
            <a:pPr>
              <a:lnSpc>
                <a:spcPct val="90000"/>
              </a:lnSpc>
              <a:spcAft>
                <a:spcPts val="451"/>
              </a:spcAft>
            </a:pPr>
            <a:endParaRPr b="0" lang="en-US" sz="1900" spc="-1" strike="noStrike">
              <a:latin typeface="Arial"/>
            </a:endParaRPr>
          </a:p>
          <a:p>
            <a:pPr>
              <a:lnSpc>
                <a:spcPct val="90000"/>
              </a:lnSpc>
              <a:spcAft>
                <a:spcPts val="451"/>
              </a:spcAft>
            </a:pPr>
            <a:endParaRPr b="0" lang="en-US" sz="1900" spc="-1" strike="noStrike">
              <a:latin typeface="Arial"/>
            </a:endParaRPr>
          </a:p>
        </p:txBody>
      </p:sp>
      <p:pic>
        <p:nvPicPr>
          <p:cNvPr id="267" name="Content Placeholder 3" descr=""/>
          <p:cNvPicPr/>
          <p:nvPr/>
        </p:nvPicPr>
        <p:blipFill>
          <a:blip r:embed="rId1"/>
          <a:stretch/>
        </p:blipFill>
        <p:spPr>
          <a:xfrm>
            <a:off x="3490560" y="1953360"/>
            <a:ext cx="5304960" cy="3023640"/>
          </a:xfrm>
          <a:prstGeom prst="rect">
            <a:avLst/>
          </a:prstGeom>
          <a:ln>
            <a:noFill/>
          </a:ln>
        </p:spPr>
      </p:pic>
      <p:sp>
        <p:nvSpPr>
          <p:cNvPr id="268" name="CustomShape 4"/>
          <p:cNvSpPr/>
          <p:nvPr/>
        </p:nvSpPr>
        <p:spPr>
          <a:xfrm>
            <a:off x="3490560" y="4609440"/>
            <a:ext cx="5177520" cy="294840"/>
          </a:xfrm>
          <a:prstGeom prst="rect">
            <a:avLst/>
          </a:prstGeom>
          <a:solidFill>
            <a:srgbClr val="000000">
              <a:alpha val="50000"/>
            </a:srgbClr>
          </a:solidFill>
          <a:ln>
            <a:noFill/>
          </a:ln>
        </p:spPr>
        <p:style>
          <a:lnRef idx="0"/>
          <a:fillRef idx="0"/>
          <a:effectRef idx="0"/>
          <a:fontRef idx="minor"/>
        </p:style>
        <p:txBody>
          <a:bodyPr lIns="90000" rIns="90000" tIns="45000" bIns="45000">
            <a:noAutofit/>
          </a:bodyPr>
          <a:p>
            <a:pPr algn="ctr">
              <a:lnSpc>
                <a:spcPct val="100000"/>
              </a:lnSpc>
              <a:spcAft>
                <a:spcPts val="601"/>
              </a:spcAft>
            </a:pPr>
            <a:r>
              <a:rPr b="0" lang="en-US" sz="1300" spc="-1" strike="noStrike">
                <a:solidFill>
                  <a:srgbClr val="ffffff"/>
                </a:solidFill>
                <a:latin typeface="Calibri"/>
              </a:rPr>
              <a:t>(Durrani, 2018)</a:t>
            </a:r>
            <a:endParaRPr b="0" lang="en-US" sz="1300" spc="-1" strike="noStrike">
              <a:latin typeface="Arial"/>
            </a:endParaRPr>
          </a:p>
        </p:txBody>
      </p:sp>
    </p:spTree>
  </p:cSld>
  <mc:AlternateContent>
    <mc:Choice Requires="p14">
      <p:transition spd="slow" p14:dur="2000"/>
    </mc:Choice>
    <mc:Fallback>
      <p:transition spd="slow"/>
    </mc:Fallback>
  </mc:AlternateContent>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69" name="CustomShape 1"/>
          <p:cNvSpPr/>
          <p:nvPr/>
        </p:nvSpPr>
        <p:spPr>
          <a:xfrm>
            <a:off x="0" y="0"/>
            <a:ext cx="9141480" cy="6857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270" name="TextShape 2"/>
          <p:cNvSpPr txBox="1"/>
          <p:nvPr/>
        </p:nvSpPr>
        <p:spPr>
          <a:xfrm>
            <a:off x="480240" y="325440"/>
            <a:ext cx="3276000" cy="1956600"/>
          </a:xfrm>
          <a:prstGeom prst="rect">
            <a:avLst/>
          </a:prstGeom>
          <a:noFill/>
          <a:ln>
            <a:noFill/>
          </a:ln>
        </p:spPr>
        <p:txBody>
          <a:bodyPr anchor="b">
            <a:normAutofit/>
          </a:bodyPr>
          <a:p>
            <a:pPr>
              <a:lnSpc>
                <a:spcPct val="90000"/>
              </a:lnSpc>
            </a:pPr>
            <a:r>
              <a:rPr b="0" lang="en-US" sz="4300" spc="-1" strike="noStrike">
                <a:solidFill>
                  <a:srgbClr val="000000"/>
                </a:solidFill>
                <a:latin typeface="Arial"/>
              </a:rPr>
              <a:t>Messy-ness of ethnography</a:t>
            </a:r>
            <a:endParaRPr b="0" lang="en-US" sz="4300" spc="-1" strike="noStrike">
              <a:solidFill>
                <a:srgbClr val="000000"/>
              </a:solidFill>
              <a:latin typeface="Calibri"/>
            </a:endParaRPr>
          </a:p>
        </p:txBody>
      </p:sp>
      <p:sp>
        <p:nvSpPr>
          <p:cNvPr id="271" name="CustomShape 3"/>
          <p:cNvSpPr/>
          <p:nvPr/>
        </p:nvSpPr>
        <p:spPr>
          <a:xfrm>
            <a:off x="480240" y="2586960"/>
            <a:ext cx="2605680" cy="18000"/>
          </a:xfrm>
          <a:custGeom>
            <a:avLst/>
            <a:gdLst/>
            <a:ahLst/>
            <a:rect l="l" t="t" r="r" b="b"/>
            <a:pathLst>
              <a:path w="2606040" h="18288">
                <a:moveTo>
                  <a:pt x="0" y="0"/>
                </a:moveTo>
                <a:cubicBezTo>
                  <a:pt x="211079" y="-22080"/>
                  <a:pt x="479378" y="-26537"/>
                  <a:pt x="625450" y="0"/>
                </a:cubicBezTo>
                <a:cubicBezTo>
                  <a:pt x="925937" y="-4758"/>
                  <a:pt x="973176" y="15739"/>
                  <a:pt x="1224839" y="0"/>
                </a:cubicBezTo>
                <a:cubicBezTo>
                  <a:pt x="1479663" y="-11328"/>
                  <a:pt x="1566636" y="18697"/>
                  <a:pt x="1824228" y="0"/>
                </a:cubicBezTo>
                <a:cubicBezTo>
                  <a:pt x="2086799" y="-72665"/>
                  <a:pt x="2306223" y="-891"/>
                  <a:pt x="2606040" y="0"/>
                </a:cubicBezTo>
                <a:cubicBezTo>
                  <a:pt x="2606645" y="4461"/>
                  <a:pt x="2607031" y="13181"/>
                  <a:pt x="2606040" y="18288"/>
                </a:cubicBezTo>
                <a:cubicBezTo>
                  <a:pt x="2260204" y="29342"/>
                  <a:pt x="2175708" y="5614"/>
                  <a:pt x="1902409" y="18288"/>
                </a:cubicBezTo>
                <a:cubicBezTo>
                  <a:pt x="1638502" y="41064"/>
                  <a:pt x="1460923" y="-16269"/>
                  <a:pt x="1276960" y="18288"/>
                </a:cubicBezTo>
                <a:cubicBezTo>
                  <a:pt x="1057717" y="14361"/>
                  <a:pt x="867956" y="2320"/>
                  <a:pt x="677570" y="18288"/>
                </a:cubicBezTo>
                <a:cubicBezTo>
                  <a:pt x="457951" y="33373"/>
                  <a:pt x="189752" y="55388"/>
                  <a:pt x="0" y="18288"/>
                </a:cubicBezTo>
                <a:cubicBezTo>
                  <a:pt x="1586" y="13022"/>
                  <a:pt x="-95" y="4569"/>
                  <a:pt x="0" y="0"/>
                </a:cubicBezTo>
                <a:close/>
                <a:moveTo>
                  <a:pt x="0" y="0"/>
                </a:moveTo>
                <a:cubicBezTo>
                  <a:pt x="172759" y="3236"/>
                  <a:pt x="361166" y="-13413"/>
                  <a:pt x="599389" y="0"/>
                </a:cubicBezTo>
                <a:cubicBezTo>
                  <a:pt x="841226" y="37042"/>
                  <a:pt x="968991" y="14587"/>
                  <a:pt x="1303020" y="0"/>
                </a:cubicBezTo>
                <a:cubicBezTo>
                  <a:pt x="1643101" y="-7120"/>
                  <a:pt x="1717813" y="7213"/>
                  <a:pt x="1876349" y="0"/>
                </a:cubicBezTo>
                <a:cubicBezTo>
                  <a:pt x="2036762" y="-14138"/>
                  <a:pt x="2426397" y="-4451"/>
                  <a:pt x="2606040" y="0"/>
                </a:cubicBezTo>
                <a:cubicBezTo>
                  <a:pt x="2606314" y="8448"/>
                  <a:pt x="2606550" y="14527"/>
                  <a:pt x="2606040" y="18288"/>
                </a:cubicBezTo>
                <a:cubicBezTo>
                  <a:pt x="2344840" y="2643"/>
                  <a:pt x="2192043" y="7399"/>
                  <a:pt x="1980590" y="18288"/>
                </a:cubicBezTo>
                <a:cubicBezTo>
                  <a:pt x="1783984" y="-9745"/>
                  <a:pt x="1487673" y="45908"/>
                  <a:pt x="1276960" y="18288"/>
                </a:cubicBezTo>
                <a:cubicBezTo>
                  <a:pt x="1088134" y="-41257"/>
                  <a:pt x="877974" y="49968"/>
                  <a:pt x="651510" y="18288"/>
                </a:cubicBezTo>
                <a:cubicBezTo>
                  <a:pt x="430798" y="-27764"/>
                  <a:pt x="132889" y="-33467"/>
                  <a:pt x="0" y="18288"/>
                </a:cubicBezTo>
                <a:cubicBezTo>
                  <a:pt x="212" y="10845"/>
                  <a:pt x="-833" y="6193"/>
                  <a:pt x="0" y="0"/>
                </a:cubicBezTo>
                <a:close/>
                <a:moveTo>
                  <a:pt x="0" y="0"/>
                </a:moveTo>
                <a:cubicBezTo>
                  <a:pt x="202328" y="-14716"/>
                  <a:pt x="332722" y="-11499"/>
                  <a:pt x="625450" y="0"/>
                </a:cubicBezTo>
                <a:cubicBezTo>
                  <a:pt x="927712" y="6878"/>
                  <a:pt x="971143" y="7084"/>
                  <a:pt x="1224839" y="0"/>
                </a:cubicBezTo>
                <a:cubicBezTo>
                  <a:pt x="1477775" y="-16815"/>
                  <a:pt x="1569904" y="19146"/>
                  <a:pt x="1824228" y="0"/>
                </a:cubicBezTo>
                <a:cubicBezTo>
                  <a:pt x="2055206" y="24867"/>
                  <a:pt x="2317192" y="-62872"/>
                  <a:pt x="2606040" y="0"/>
                </a:cubicBezTo>
                <a:cubicBezTo>
                  <a:pt x="2606166" y="3680"/>
                  <a:pt x="2606905" y="11461"/>
                  <a:pt x="2606040" y="18288"/>
                </a:cubicBezTo>
                <a:cubicBezTo>
                  <a:pt x="2234648" y="26976"/>
                  <a:pt x="2180202" y="-10361"/>
                  <a:pt x="1902409" y="18288"/>
                </a:cubicBezTo>
                <a:cubicBezTo>
                  <a:pt x="1635562" y="47194"/>
                  <a:pt x="1477339" y="4794"/>
                  <a:pt x="1276960" y="18288"/>
                </a:cubicBezTo>
                <a:cubicBezTo>
                  <a:pt x="1058094" y="66922"/>
                  <a:pt x="904206" y="-20636"/>
                  <a:pt x="677570" y="18288"/>
                </a:cubicBezTo>
                <a:cubicBezTo>
                  <a:pt x="485746" y="14713"/>
                  <a:pt x="195925" y="33005"/>
                  <a:pt x="0" y="18288"/>
                </a:cubicBezTo>
                <a:cubicBezTo>
                  <a:pt x="1168" y="12774"/>
                  <a:pt x="-229" y="3745"/>
                  <a:pt x="0" y="0"/>
                </a:cubicBezTo>
                <a:close/>
              </a:path>
            </a:pathLst>
          </a:custGeom>
          <a:solidFill>
            <a:schemeClr val="accent2"/>
          </a:solidFill>
          <a:ln cap="rnd" w="44280">
            <a:solidFill>
              <a:schemeClr val="accent2"/>
            </a:solidFill>
            <a:round/>
          </a:ln>
        </p:spPr>
        <p:style>
          <a:lnRef idx="2">
            <a:schemeClr val="accent1">
              <a:shade val="50000"/>
            </a:schemeClr>
          </a:lnRef>
          <a:fillRef idx="1">
            <a:schemeClr val="accent1"/>
          </a:fillRef>
          <a:effectRef idx="0">
            <a:schemeClr val="accent1"/>
          </a:effectRef>
          <a:fontRef idx="minor"/>
        </p:style>
      </p:sp>
      <p:sp>
        <p:nvSpPr>
          <p:cNvPr id="272" name="TextShape 4"/>
          <p:cNvSpPr txBox="1"/>
          <p:nvPr/>
        </p:nvSpPr>
        <p:spPr>
          <a:xfrm>
            <a:off x="480240" y="2872800"/>
            <a:ext cx="3182400" cy="3320280"/>
          </a:xfrm>
          <a:prstGeom prst="rect">
            <a:avLst/>
          </a:prstGeom>
          <a:noFill/>
          <a:ln>
            <a:noFill/>
          </a:ln>
        </p:spPr>
        <p:txBody>
          <a:bodyPr>
            <a:normAutofit/>
          </a:bodyPr>
          <a:p>
            <a:pPr>
              <a:lnSpc>
                <a:spcPct val="90000"/>
              </a:lnSpc>
              <a:spcBef>
                <a:spcPts val="1001"/>
              </a:spcBef>
              <a:tabLst>
                <a:tab algn="l" pos="0"/>
              </a:tabLst>
            </a:pPr>
            <a:r>
              <a:rPr b="0" i="1" lang="en-US" sz="1500" spc="-1" strike="noStrike">
                <a:solidFill>
                  <a:srgbClr val="000000"/>
                </a:solidFill>
                <a:latin typeface="Arial"/>
              </a:rPr>
              <a:t>‘</a:t>
            </a:r>
            <a:r>
              <a:rPr b="0" i="1" lang="en-US" sz="1500" spc="-1" strike="noStrike">
                <a:solidFill>
                  <a:srgbClr val="000000"/>
                </a:solidFill>
                <a:latin typeface="Arial"/>
              </a:rPr>
              <a:t>As I began the project I knew relatively little about the market for fashion photography, my research agenda was diffuse and the study did not have a clear focus. At this stage informants proved to be especially important. They gave me information I might not have asked for otherwise, and ideas on what to study and how to do so. Simply by talking to them I got a lot of ideas, and further questions arose’ (Aspers, 2001, p.39).</a:t>
            </a:r>
            <a:endParaRPr b="0" lang="en-US" sz="1500" spc="-1" strike="noStrike">
              <a:solidFill>
                <a:srgbClr val="000000"/>
              </a:solidFill>
              <a:latin typeface="Calibri"/>
            </a:endParaRPr>
          </a:p>
        </p:txBody>
      </p:sp>
      <p:pic>
        <p:nvPicPr>
          <p:cNvPr id="273" name="Content Placeholder 4" descr="A picture containing text&#10;&#10;Description automatically generated"/>
          <p:cNvPicPr/>
          <p:nvPr/>
        </p:nvPicPr>
        <p:blipFill>
          <a:blip r:embed="rId1"/>
          <a:srcRect l="0" t="11270" r="0" b="0"/>
          <a:stretch/>
        </p:blipFill>
        <p:spPr>
          <a:xfrm>
            <a:off x="3983760" y="0"/>
            <a:ext cx="5158800" cy="6857640"/>
          </a:xfrm>
          <a:prstGeom prst="rect">
            <a:avLst/>
          </a:prstGeom>
          <a:ln>
            <a:noFill/>
          </a:ln>
        </p:spPr>
      </p:pic>
    </p:spTree>
  </p:cSld>
  <mc:AlternateContent>
    <mc:Choice Requires="p14">
      <p:transition spd="slow" p14:dur="2000"/>
    </mc:Choice>
    <mc:Fallback>
      <p:transition spd="slow"/>
    </mc:Fallback>
  </mc:AlternateContent>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74" name="CustomShape 1"/>
          <p:cNvSpPr/>
          <p:nvPr/>
        </p:nvSpPr>
        <p:spPr>
          <a:xfrm>
            <a:off x="0" y="0"/>
            <a:ext cx="9141480" cy="6857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275" name="TextShape 2"/>
          <p:cNvSpPr txBox="1"/>
          <p:nvPr/>
        </p:nvSpPr>
        <p:spPr>
          <a:xfrm>
            <a:off x="480240" y="325440"/>
            <a:ext cx="3276000" cy="1956600"/>
          </a:xfrm>
          <a:prstGeom prst="rect">
            <a:avLst/>
          </a:prstGeom>
          <a:noFill/>
          <a:ln>
            <a:noFill/>
          </a:ln>
        </p:spPr>
        <p:txBody>
          <a:bodyPr anchor="b">
            <a:normAutofit/>
          </a:bodyPr>
          <a:p>
            <a:pPr>
              <a:lnSpc>
                <a:spcPct val="90000"/>
              </a:lnSpc>
            </a:pPr>
            <a:r>
              <a:rPr b="0" lang="en-GB" sz="4700" spc="-1" strike="noStrike">
                <a:solidFill>
                  <a:srgbClr val="000000"/>
                </a:solidFill>
                <a:latin typeface="Arial"/>
              </a:rPr>
              <a:t>Feeling like an outsider</a:t>
            </a:r>
            <a:endParaRPr b="0" lang="en-US" sz="4700" spc="-1" strike="noStrike">
              <a:solidFill>
                <a:srgbClr val="000000"/>
              </a:solidFill>
              <a:latin typeface="Calibri"/>
            </a:endParaRPr>
          </a:p>
        </p:txBody>
      </p:sp>
      <p:sp>
        <p:nvSpPr>
          <p:cNvPr id="276" name="CustomShape 3"/>
          <p:cNvSpPr/>
          <p:nvPr/>
        </p:nvSpPr>
        <p:spPr>
          <a:xfrm>
            <a:off x="480240" y="2586960"/>
            <a:ext cx="2605680" cy="18000"/>
          </a:xfrm>
          <a:custGeom>
            <a:avLst/>
            <a:gdLst/>
            <a:ahLst/>
            <a:rect l="l" t="t" r="r" b="b"/>
            <a:pathLst>
              <a:path w="2606040" h="18288">
                <a:moveTo>
                  <a:pt x="0" y="0"/>
                </a:moveTo>
                <a:cubicBezTo>
                  <a:pt x="211079" y="-22080"/>
                  <a:pt x="479378" y="-26537"/>
                  <a:pt x="625450" y="0"/>
                </a:cubicBezTo>
                <a:cubicBezTo>
                  <a:pt x="925937" y="-4758"/>
                  <a:pt x="973176" y="15739"/>
                  <a:pt x="1224839" y="0"/>
                </a:cubicBezTo>
                <a:cubicBezTo>
                  <a:pt x="1479663" y="-11328"/>
                  <a:pt x="1566636" y="18697"/>
                  <a:pt x="1824228" y="0"/>
                </a:cubicBezTo>
                <a:cubicBezTo>
                  <a:pt x="2086799" y="-72665"/>
                  <a:pt x="2306223" y="-891"/>
                  <a:pt x="2606040" y="0"/>
                </a:cubicBezTo>
                <a:cubicBezTo>
                  <a:pt x="2606645" y="4461"/>
                  <a:pt x="2607031" y="13181"/>
                  <a:pt x="2606040" y="18288"/>
                </a:cubicBezTo>
                <a:cubicBezTo>
                  <a:pt x="2260204" y="29342"/>
                  <a:pt x="2175708" y="5614"/>
                  <a:pt x="1902409" y="18288"/>
                </a:cubicBezTo>
                <a:cubicBezTo>
                  <a:pt x="1638502" y="41064"/>
                  <a:pt x="1460923" y="-16269"/>
                  <a:pt x="1276960" y="18288"/>
                </a:cubicBezTo>
                <a:cubicBezTo>
                  <a:pt x="1057717" y="14361"/>
                  <a:pt x="867956" y="2320"/>
                  <a:pt x="677570" y="18288"/>
                </a:cubicBezTo>
                <a:cubicBezTo>
                  <a:pt x="457951" y="33373"/>
                  <a:pt x="189752" y="55388"/>
                  <a:pt x="0" y="18288"/>
                </a:cubicBezTo>
                <a:cubicBezTo>
                  <a:pt x="1586" y="13022"/>
                  <a:pt x="-95" y="4569"/>
                  <a:pt x="0" y="0"/>
                </a:cubicBezTo>
                <a:close/>
                <a:moveTo>
                  <a:pt x="0" y="0"/>
                </a:moveTo>
                <a:cubicBezTo>
                  <a:pt x="172759" y="3236"/>
                  <a:pt x="361166" y="-13413"/>
                  <a:pt x="599389" y="0"/>
                </a:cubicBezTo>
                <a:cubicBezTo>
                  <a:pt x="841226" y="37042"/>
                  <a:pt x="968991" y="14587"/>
                  <a:pt x="1303020" y="0"/>
                </a:cubicBezTo>
                <a:cubicBezTo>
                  <a:pt x="1643101" y="-7120"/>
                  <a:pt x="1717813" y="7213"/>
                  <a:pt x="1876349" y="0"/>
                </a:cubicBezTo>
                <a:cubicBezTo>
                  <a:pt x="2036762" y="-14138"/>
                  <a:pt x="2426397" y="-4451"/>
                  <a:pt x="2606040" y="0"/>
                </a:cubicBezTo>
                <a:cubicBezTo>
                  <a:pt x="2606314" y="8448"/>
                  <a:pt x="2606550" y="14527"/>
                  <a:pt x="2606040" y="18288"/>
                </a:cubicBezTo>
                <a:cubicBezTo>
                  <a:pt x="2344840" y="2643"/>
                  <a:pt x="2192043" y="7399"/>
                  <a:pt x="1980590" y="18288"/>
                </a:cubicBezTo>
                <a:cubicBezTo>
                  <a:pt x="1783984" y="-9745"/>
                  <a:pt x="1487673" y="45908"/>
                  <a:pt x="1276960" y="18288"/>
                </a:cubicBezTo>
                <a:cubicBezTo>
                  <a:pt x="1088134" y="-41257"/>
                  <a:pt x="877974" y="49968"/>
                  <a:pt x="651510" y="18288"/>
                </a:cubicBezTo>
                <a:cubicBezTo>
                  <a:pt x="430798" y="-27764"/>
                  <a:pt x="132889" y="-33467"/>
                  <a:pt x="0" y="18288"/>
                </a:cubicBezTo>
                <a:cubicBezTo>
                  <a:pt x="212" y="10845"/>
                  <a:pt x="-833" y="6193"/>
                  <a:pt x="0" y="0"/>
                </a:cubicBezTo>
                <a:close/>
                <a:moveTo>
                  <a:pt x="0" y="0"/>
                </a:moveTo>
                <a:cubicBezTo>
                  <a:pt x="202328" y="-14716"/>
                  <a:pt x="332722" y="-11499"/>
                  <a:pt x="625450" y="0"/>
                </a:cubicBezTo>
                <a:cubicBezTo>
                  <a:pt x="927712" y="6878"/>
                  <a:pt x="971143" y="7084"/>
                  <a:pt x="1224839" y="0"/>
                </a:cubicBezTo>
                <a:cubicBezTo>
                  <a:pt x="1477775" y="-16815"/>
                  <a:pt x="1569904" y="19146"/>
                  <a:pt x="1824228" y="0"/>
                </a:cubicBezTo>
                <a:cubicBezTo>
                  <a:pt x="2055206" y="24867"/>
                  <a:pt x="2317192" y="-62872"/>
                  <a:pt x="2606040" y="0"/>
                </a:cubicBezTo>
                <a:cubicBezTo>
                  <a:pt x="2606166" y="3680"/>
                  <a:pt x="2606905" y="11461"/>
                  <a:pt x="2606040" y="18288"/>
                </a:cubicBezTo>
                <a:cubicBezTo>
                  <a:pt x="2234648" y="26976"/>
                  <a:pt x="2180202" y="-10361"/>
                  <a:pt x="1902409" y="18288"/>
                </a:cubicBezTo>
                <a:cubicBezTo>
                  <a:pt x="1635562" y="47194"/>
                  <a:pt x="1477339" y="4794"/>
                  <a:pt x="1276960" y="18288"/>
                </a:cubicBezTo>
                <a:cubicBezTo>
                  <a:pt x="1058094" y="66922"/>
                  <a:pt x="904206" y="-20636"/>
                  <a:pt x="677570" y="18288"/>
                </a:cubicBezTo>
                <a:cubicBezTo>
                  <a:pt x="485746" y="14713"/>
                  <a:pt x="195925" y="33005"/>
                  <a:pt x="0" y="18288"/>
                </a:cubicBezTo>
                <a:cubicBezTo>
                  <a:pt x="1168" y="12774"/>
                  <a:pt x="-229" y="3745"/>
                  <a:pt x="0" y="0"/>
                </a:cubicBezTo>
                <a:close/>
              </a:path>
            </a:pathLst>
          </a:custGeom>
          <a:solidFill>
            <a:schemeClr val="accent2"/>
          </a:solidFill>
          <a:ln cap="rnd" w="44280">
            <a:solidFill>
              <a:schemeClr val="accent2"/>
            </a:solidFill>
            <a:round/>
          </a:ln>
        </p:spPr>
        <p:style>
          <a:lnRef idx="2">
            <a:schemeClr val="accent1">
              <a:shade val="50000"/>
            </a:schemeClr>
          </a:lnRef>
          <a:fillRef idx="1">
            <a:schemeClr val="accent1"/>
          </a:fillRef>
          <a:effectRef idx="0">
            <a:schemeClr val="accent1"/>
          </a:effectRef>
          <a:fontRef idx="minor"/>
        </p:style>
      </p:sp>
      <p:sp>
        <p:nvSpPr>
          <p:cNvPr id="277" name="TextShape 4"/>
          <p:cNvSpPr txBox="1"/>
          <p:nvPr/>
        </p:nvSpPr>
        <p:spPr>
          <a:xfrm>
            <a:off x="480240" y="2872800"/>
            <a:ext cx="3182400" cy="3320280"/>
          </a:xfrm>
          <a:prstGeom prst="rect">
            <a:avLst/>
          </a:prstGeom>
          <a:noFill/>
          <a:ln>
            <a:noFill/>
          </a:ln>
        </p:spPr>
        <p:txBody>
          <a:bodyPr>
            <a:normAutofit/>
          </a:bodyPr>
          <a:p>
            <a:pPr>
              <a:lnSpc>
                <a:spcPct val="90000"/>
              </a:lnSpc>
              <a:spcBef>
                <a:spcPts val="1001"/>
              </a:spcBef>
              <a:tabLst>
                <a:tab algn="l" pos="0"/>
              </a:tabLst>
            </a:pPr>
            <a:r>
              <a:rPr b="0" i="1" lang="en-US" sz="1300" spc="-1" strike="noStrike">
                <a:solidFill>
                  <a:srgbClr val="000000"/>
                </a:solidFill>
                <a:latin typeface="Arial"/>
              </a:rPr>
              <a:t>‘</a:t>
            </a:r>
            <a:r>
              <a:rPr b="0" i="1" lang="en-US" sz="1300" spc="-1" strike="noStrike">
                <a:solidFill>
                  <a:srgbClr val="000000"/>
                </a:solidFill>
                <a:latin typeface="Arial"/>
              </a:rPr>
              <a:t>I began to realize that excessive note-taking was not only distracting for the participants but it prevented me from reaching the core of the practice I was conceptualizing, ‘practice’ being the operative word. How could I study a practice that I was not fully engaging in myself ? Therefore, after the first month of my fieldwork I decided to take my own garments with me to the mending events. As I mended together with other menders, both my individual and collective experience was shaped, and further informed my research’</a:t>
            </a:r>
            <a:r>
              <a:rPr b="0" lang="en-US" sz="1300" spc="-1" strike="noStrike">
                <a:solidFill>
                  <a:srgbClr val="000000"/>
                </a:solidFill>
                <a:latin typeface="Calibri"/>
              </a:rPr>
              <a:t>(Durrani, 2009, p.89).</a:t>
            </a:r>
            <a:endParaRPr b="0" lang="en-US" sz="1300" spc="-1" strike="noStrike">
              <a:solidFill>
                <a:srgbClr val="000000"/>
              </a:solidFill>
              <a:latin typeface="Calibri"/>
            </a:endParaRPr>
          </a:p>
        </p:txBody>
      </p:sp>
      <p:pic>
        <p:nvPicPr>
          <p:cNvPr id="278" name="Content Placeholder 3" descr=""/>
          <p:cNvPicPr/>
          <p:nvPr/>
        </p:nvPicPr>
        <p:blipFill>
          <a:blip r:embed="rId1"/>
          <a:srcRect l="0" t="0" r="0" b="6289"/>
          <a:stretch/>
        </p:blipFill>
        <p:spPr>
          <a:xfrm>
            <a:off x="3983760" y="0"/>
            <a:ext cx="5158800" cy="6857640"/>
          </a:xfrm>
          <a:prstGeom prst="rect">
            <a:avLst/>
          </a:prstGeom>
          <a:ln>
            <a:noFill/>
          </a:ln>
        </p:spPr>
      </p:pic>
    </p:spTree>
  </p:cSld>
  <mc:AlternateContent>
    <mc:Choice Requires="p14">
      <p:transition spd="slow" p14:dur="2000"/>
    </mc:Choice>
    <mc:Fallback>
      <p:transition spd="slow"/>
    </mc:Fallback>
  </mc:AlternateContent>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79" name="CustomShape 1"/>
          <p:cNvSpPr/>
          <p:nvPr/>
        </p:nvSpPr>
        <p:spPr>
          <a:xfrm>
            <a:off x="0" y="0"/>
            <a:ext cx="9141480" cy="6857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280" name="TextShape 2"/>
          <p:cNvSpPr txBox="1"/>
          <p:nvPr/>
        </p:nvSpPr>
        <p:spPr>
          <a:xfrm>
            <a:off x="429480" y="238680"/>
            <a:ext cx="8263440" cy="1433880"/>
          </a:xfrm>
          <a:prstGeom prst="rect">
            <a:avLst/>
          </a:prstGeom>
          <a:noFill/>
          <a:ln>
            <a:noFill/>
          </a:ln>
        </p:spPr>
        <p:txBody>
          <a:bodyPr anchor="b">
            <a:normAutofit/>
          </a:bodyPr>
          <a:p>
            <a:pPr>
              <a:lnSpc>
                <a:spcPct val="90000"/>
              </a:lnSpc>
            </a:pPr>
            <a:r>
              <a:rPr b="0" lang="en-US" sz="4700" spc="-1" strike="noStrike">
                <a:solidFill>
                  <a:srgbClr val="000000"/>
                </a:solidFill>
                <a:latin typeface="Arial"/>
              </a:rPr>
              <a:t>(auto-)Ethnography and self-reflexivity</a:t>
            </a:r>
            <a:endParaRPr b="0" lang="en-US" sz="4700" spc="-1" strike="noStrike">
              <a:solidFill>
                <a:srgbClr val="000000"/>
              </a:solidFill>
              <a:latin typeface="Calibri"/>
            </a:endParaRPr>
          </a:p>
        </p:txBody>
      </p:sp>
      <p:sp>
        <p:nvSpPr>
          <p:cNvPr id="281" name="CustomShape 3"/>
          <p:cNvSpPr/>
          <p:nvPr/>
        </p:nvSpPr>
        <p:spPr>
          <a:xfrm>
            <a:off x="429480" y="1681560"/>
            <a:ext cx="8229240" cy="18000"/>
          </a:xfrm>
          <a:custGeom>
            <a:avLst/>
            <a:gdLst/>
            <a:ahLst/>
            <a:rect l="l" t="t" r="r" b="b"/>
            <a:pathLst>
              <a:path w="8229600" h="18288">
                <a:moveTo>
                  <a:pt x="0" y="0"/>
                </a:moveTo>
                <a:cubicBezTo>
                  <a:pt x="215278" y="6969"/>
                  <a:pt x="340572" y="21894"/>
                  <a:pt x="521208" y="0"/>
                </a:cubicBezTo>
                <a:cubicBezTo>
                  <a:pt x="745939" y="29643"/>
                  <a:pt x="1127486" y="-40512"/>
                  <a:pt x="1371600" y="0"/>
                </a:cubicBezTo>
                <a:cubicBezTo>
                  <a:pt x="1567490" y="28416"/>
                  <a:pt x="1945702" y="13075"/>
                  <a:pt x="2221992" y="0"/>
                </a:cubicBezTo>
                <a:cubicBezTo>
                  <a:pt x="2446218" y="-17340"/>
                  <a:pt x="2853686" y="-7924"/>
                  <a:pt x="3072384" y="0"/>
                </a:cubicBezTo>
                <a:cubicBezTo>
                  <a:pt x="3286960" y="20656"/>
                  <a:pt x="3324417" y="20174"/>
                  <a:pt x="3511296" y="0"/>
                </a:cubicBezTo>
                <a:cubicBezTo>
                  <a:pt x="3710690" y="-39182"/>
                  <a:pt x="3945457" y="-64074"/>
                  <a:pt x="4114800" y="0"/>
                </a:cubicBezTo>
                <a:cubicBezTo>
                  <a:pt x="4336079" y="28138"/>
                  <a:pt x="4420759" y="12117"/>
                  <a:pt x="4553712" y="0"/>
                </a:cubicBezTo>
                <a:cubicBezTo>
                  <a:pt x="4688252" y="-2224"/>
                  <a:pt x="5047430" y="19664"/>
                  <a:pt x="5239512" y="0"/>
                </a:cubicBezTo>
                <a:cubicBezTo>
                  <a:pt x="5424392" y="-49610"/>
                  <a:pt x="5708717" y="13540"/>
                  <a:pt x="5843016" y="0"/>
                </a:cubicBezTo>
                <a:cubicBezTo>
                  <a:pt x="6005788" y="32949"/>
                  <a:pt x="6198255" y="37080"/>
                  <a:pt x="6611112" y="0"/>
                </a:cubicBezTo>
                <a:cubicBezTo>
                  <a:pt x="6954152" y="635"/>
                  <a:pt x="7244390" y="18057"/>
                  <a:pt x="7461504" y="0"/>
                </a:cubicBezTo>
                <a:cubicBezTo>
                  <a:pt x="7693790" y="9882"/>
                  <a:pt x="7984486" y="17646"/>
                  <a:pt x="8229600" y="0"/>
                </a:cubicBezTo>
                <a:cubicBezTo>
                  <a:pt x="8228428" y="6016"/>
                  <a:pt x="8229853" y="9684"/>
                  <a:pt x="8229600" y="18288"/>
                </a:cubicBezTo>
                <a:cubicBezTo>
                  <a:pt x="7945777" y="19945"/>
                  <a:pt x="7812308" y="-8511"/>
                  <a:pt x="7461504" y="18288"/>
                </a:cubicBezTo>
                <a:cubicBezTo>
                  <a:pt x="7129391" y="53185"/>
                  <a:pt x="7087333" y="41906"/>
                  <a:pt x="6940296" y="18288"/>
                </a:cubicBezTo>
                <a:cubicBezTo>
                  <a:pt x="6810862" y="-23020"/>
                  <a:pt x="6701312" y="19361"/>
                  <a:pt x="6419088" y="18288"/>
                </a:cubicBezTo>
                <a:cubicBezTo>
                  <a:pt x="6152777" y="18855"/>
                  <a:pt x="5868611" y="48802"/>
                  <a:pt x="5650992" y="18288"/>
                </a:cubicBezTo>
                <a:cubicBezTo>
                  <a:pt x="5439747" y="15250"/>
                  <a:pt x="5334901" y="-1044"/>
                  <a:pt x="5129784" y="18288"/>
                </a:cubicBezTo>
                <a:cubicBezTo>
                  <a:pt x="4955906" y="40458"/>
                  <a:pt x="4793216" y="33888"/>
                  <a:pt x="4690872" y="18288"/>
                </a:cubicBezTo>
                <a:cubicBezTo>
                  <a:pt x="4552374" y="31087"/>
                  <a:pt x="4318742" y="6248"/>
                  <a:pt x="4087368" y="18288"/>
                </a:cubicBezTo>
                <a:cubicBezTo>
                  <a:pt x="3849418" y="32625"/>
                  <a:pt x="3751577" y="29688"/>
                  <a:pt x="3401568" y="18288"/>
                </a:cubicBezTo>
                <a:cubicBezTo>
                  <a:pt x="3067953" y="20409"/>
                  <a:pt x="3012425" y="26879"/>
                  <a:pt x="2798064" y="18288"/>
                </a:cubicBezTo>
                <a:cubicBezTo>
                  <a:pt x="2565154" y="16520"/>
                  <a:pt x="2426719" y="-31794"/>
                  <a:pt x="2276856" y="18288"/>
                </a:cubicBezTo>
                <a:cubicBezTo>
                  <a:pt x="2090980" y="4382"/>
                  <a:pt x="1702030" y="-8180"/>
                  <a:pt x="1426464" y="18288"/>
                </a:cubicBezTo>
                <a:cubicBezTo>
                  <a:pt x="1104481" y="69643"/>
                  <a:pt x="985013" y="-7690"/>
                  <a:pt x="740664" y="18288"/>
                </a:cubicBezTo>
                <a:cubicBezTo>
                  <a:pt x="507391" y="41643"/>
                  <a:pt x="191740" y="-11654"/>
                  <a:pt x="0" y="18288"/>
                </a:cubicBezTo>
                <a:cubicBezTo>
                  <a:pt x="714" y="9707"/>
                  <a:pt x="1025" y="3120"/>
                  <a:pt x="0" y="0"/>
                </a:cubicBezTo>
                <a:close/>
                <a:moveTo>
                  <a:pt x="0" y="0"/>
                </a:moveTo>
                <a:cubicBezTo>
                  <a:pt x="270709" y="-27213"/>
                  <a:pt x="397128" y="23656"/>
                  <a:pt x="521208" y="0"/>
                </a:cubicBezTo>
                <a:cubicBezTo>
                  <a:pt x="631319" y="-5947"/>
                  <a:pt x="842157" y="28261"/>
                  <a:pt x="960120" y="0"/>
                </a:cubicBezTo>
                <a:cubicBezTo>
                  <a:pt x="1077930" y="6549"/>
                  <a:pt x="1318669" y="-15893"/>
                  <a:pt x="1481328" y="0"/>
                </a:cubicBezTo>
                <a:cubicBezTo>
                  <a:pt x="1659104" y="-21090"/>
                  <a:pt x="1870243" y="69945"/>
                  <a:pt x="2167128" y="0"/>
                </a:cubicBezTo>
                <a:cubicBezTo>
                  <a:pt x="2460684" y="-5519"/>
                  <a:pt x="2753885" y="-62993"/>
                  <a:pt x="2935224" y="0"/>
                </a:cubicBezTo>
                <a:cubicBezTo>
                  <a:pt x="3115119" y="56580"/>
                  <a:pt x="3535280" y="40687"/>
                  <a:pt x="3785616" y="0"/>
                </a:cubicBezTo>
                <a:cubicBezTo>
                  <a:pt x="4057881" y="25645"/>
                  <a:pt x="4308335" y="-2666"/>
                  <a:pt x="4636008" y="0"/>
                </a:cubicBezTo>
                <a:cubicBezTo>
                  <a:pt x="4987152" y="19805"/>
                  <a:pt x="5025979" y="14149"/>
                  <a:pt x="5239512" y="0"/>
                </a:cubicBezTo>
                <a:cubicBezTo>
                  <a:pt x="5437586" y="211"/>
                  <a:pt x="5752721" y="5618"/>
                  <a:pt x="6007608" y="0"/>
                </a:cubicBezTo>
                <a:cubicBezTo>
                  <a:pt x="6280137" y="-5132"/>
                  <a:pt x="6386079" y="-21510"/>
                  <a:pt x="6693408" y="0"/>
                </a:cubicBezTo>
                <a:cubicBezTo>
                  <a:pt x="6986580" y="4991"/>
                  <a:pt x="7015252" y="-18088"/>
                  <a:pt x="7296912" y="0"/>
                </a:cubicBezTo>
                <a:cubicBezTo>
                  <a:pt x="7569796" y="10390"/>
                  <a:pt x="7895472" y="71473"/>
                  <a:pt x="8229600" y="0"/>
                </a:cubicBezTo>
                <a:cubicBezTo>
                  <a:pt x="8230227" y="7450"/>
                  <a:pt x="8228885" y="11999"/>
                  <a:pt x="8229600" y="18288"/>
                </a:cubicBezTo>
                <a:cubicBezTo>
                  <a:pt x="8094333" y="-5252"/>
                  <a:pt x="7850928" y="37448"/>
                  <a:pt x="7626096" y="18288"/>
                </a:cubicBezTo>
                <a:cubicBezTo>
                  <a:pt x="7448378" y="-569"/>
                  <a:pt x="7315174" y="-1844"/>
                  <a:pt x="7022592" y="18288"/>
                </a:cubicBezTo>
                <a:cubicBezTo>
                  <a:pt x="6686163" y="50499"/>
                  <a:pt x="6352629" y="23510"/>
                  <a:pt x="6172200" y="18288"/>
                </a:cubicBezTo>
                <a:cubicBezTo>
                  <a:pt x="6015590" y="42345"/>
                  <a:pt x="5770309" y="21278"/>
                  <a:pt x="5650992" y="18288"/>
                </a:cubicBezTo>
                <a:cubicBezTo>
                  <a:pt x="5483975" y="12092"/>
                  <a:pt x="5165324" y="68948"/>
                  <a:pt x="4882896" y="18288"/>
                </a:cubicBezTo>
                <a:cubicBezTo>
                  <a:pt x="4568934" y="7053"/>
                  <a:pt x="4556334" y="27676"/>
                  <a:pt x="4443984" y="18288"/>
                </a:cubicBezTo>
                <a:cubicBezTo>
                  <a:pt x="4320775" y="10576"/>
                  <a:pt x="4034988" y="-3490"/>
                  <a:pt x="3758184" y="18288"/>
                </a:cubicBezTo>
                <a:cubicBezTo>
                  <a:pt x="3445155" y="-998"/>
                  <a:pt x="3367892" y="13824"/>
                  <a:pt x="3236976" y="18288"/>
                </a:cubicBezTo>
                <a:cubicBezTo>
                  <a:pt x="3093796" y="26408"/>
                  <a:pt x="2635824" y="24132"/>
                  <a:pt x="2386584" y="18288"/>
                </a:cubicBezTo>
                <a:cubicBezTo>
                  <a:pt x="2139815" y="-3297"/>
                  <a:pt x="2105958" y="25945"/>
                  <a:pt x="1947672" y="18288"/>
                </a:cubicBezTo>
                <a:cubicBezTo>
                  <a:pt x="1801011" y="-19911"/>
                  <a:pt x="1533636" y="14646"/>
                  <a:pt x="1261872" y="18288"/>
                </a:cubicBezTo>
                <a:cubicBezTo>
                  <a:pt x="989528" y="32227"/>
                  <a:pt x="1025848" y="14685"/>
                  <a:pt x="822960" y="18288"/>
                </a:cubicBezTo>
                <a:cubicBezTo>
                  <a:pt x="653456" y="20956"/>
                  <a:pt x="304027" y="8001"/>
                  <a:pt x="0" y="18288"/>
                </a:cubicBezTo>
                <a:cubicBezTo>
                  <a:pt x="-27" y="11611"/>
                  <a:pt x="-1713" y="5475"/>
                  <a:pt x="0" y="0"/>
                </a:cubicBezTo>
                <a:close/>
                <a:moveTo>
                  <a:pt x="0" y="0"/>
                </a:moveTo>
                <a:cubicBezTo>
                  <a:pt x="205130" y="6064"/>
                  <a:pt x="324007" y="6684"/>
                  <a:pt x="521208" y="0"/>
                </a:cubicBezTo>
                <a:cubicBezTo>
                  <a:pt x="695888" y="-14632"/>
                  <a:pt x="1101879" y="6017"/>
                  <a:pt x="1371600" y="0"/>
                </a:cubicBezTo>
                <a:cubicBezTo>
                  <a:pt x="1622968" y="4691"/>
                  <a:pt x="1936552" y="-7433"/>
                  <a:pt x="2221992" y="0"/>
                </a:cubicBezTo>
                <a:cubicBezTo>
                  <a:pt x="2498663" y="51226"/>
                  <a:pt x="2885875" y="-8757"/>
                  <a:pt x="3072384" y="0"/>
                </a:cubicBezTo>
                <a:cubicBezTo>
                  <a:pt x="3288944" y="24235"/>
                  <a:pt x="3331110" y="5443"/>
                  <a:pt x="3511296" y="0"/>
                </a:cubicBezTo>
                <a:cubicBezTo>
                  <a:pt x="3687973" y="-19690"/>
                  <a:pt x="3901025" y="-20092"/>
                  <a:pt x="4114800" y="0"/>
                </a:cubicBezTo>
                <a:cubicBezTo>
                  <a:pt x="4336102" y="32988"/>
                  <a:pt x="4416982" y="-5831"/>
                  <a:pt x="4553712" y="0"/>
                </a:cubicBezTo>
                <a:cubicBezTo>
                  <a:pt x="4674310" y="-5056"/>
                  <a:pt x="5080160" y="-12181"/>
                  <a:pt x="5239512" y="0"/>
                </a:cubicBezTo>
                <a:cubicBezTo>
                  <a:pt x="5419031" y="-38513"/>
                  <a:pt x="5691629" y="2226"/>
                  <a:pt x="5843016" y="0"/>
                </a:cubicBezTo>
                <a:cubicBezTo>
                  <a:pt x="5978317" y="-40553"/>
                  <a:pt x="6314754" y="9782"/>
                  <a:pt x="6611112" y="0"/>
                </a:cubicBezTo>
                <a:cubicBezTo>
                  <a:pt x="6973004" y="-17646"/>
                  <a:pt x="7175490" y="18489"/>
                  <a:pt x="7461504" y="0"/>
                </a:cubicBezTo>
                <a:cubicBezTo>
                  <a:pt x="7746737" y="-34159"/>
                  <a:pt x="7962178" y="39853"/>
                  <a:pt x="8229600" y="0"/>
                </a:cubicBezTo>
                <a:cubicBezTo>
                  <a:pt x="8228796" y="5852"/>
                  <a:pt x="8229698" y="10429"/>
                  <a:pt x="8229600" y="18288"/>
                </a:cubicBezTo>
                <a:cubicBezTo>
                  <a:pt x="7944174" y="-29104"/>
                  <a:pt x="7795646" y="-34405"/>
                  <a:pt x="7461504" y="18288"/>
                </a:cubicBezTo>
                <a:cubicBezTo>
                  <a:pt x="7129776" y="51087"/>
                  <a:pt x="7082769" y="31446"/>
                  <a:pt x="6940296" y="18288"/>
                </a:cubicBezTo>
                <a:cubicBezTo>
                  <a:pt x="6799665" y="-15875"/>
                  <a:pt x="6652769" y="31783"/>
                  <a:pt x="6419088" y="18288"/>
                </a:cubicBezTo>
                <a:cubicBezTo>
                  <a:pt x="6143970" y="52275"/>
                  <a:pt x="5863165" y="-16531"/>
                  <a:pt x="5650992" y="18288"/>
                </a:cubicBezTo>
                <a:cubicBezTo>
                  <a:pt x="5419172" y="40606"/>
                  <a:pt x="5309448" y="-405"/>
                  <a:pt x="5129784" y="18288"/>
                </a:cubicBezTo>
                <a:cubicBezTo>
                  <a:pt x="4947928" y="26023"/>
                  <a:pt x="4795021" y="5860"/>
                  <a:pt x="4690872" y="18288"/>
                </a:cubicBezTo>
                <a:cubicBezTo>
                  <a:pt x="4564358" y="-9579"/>
                  <a:pt x="4295485" y="-25280"/>
                  <a:pt x="4087368" y="18288"/>
                </a:cubicBezTo>
                <a:cubicBezTo>
                  <a:pt x="3871704" y="40406"/>
                  <a:pt x="3732927" y="-10898"/>
                  <a:pt x="3401568" y="18288"/>
                </a:cubicBezTo>
                <a:cubicBezTo>
                  <a:pt x="3075889" y="19660"/>
                  <a:pt x="3025898" y="44400"/>
                  <a:pt x="2798064" y="18288"/>
                </a:cubicBezTo>
                <a:cubicBezTo>
                  <a:pt x="2581856" y="-20869"/>
                  <a:pt x="2428311" y="-4900"/>
                  <a:pt x="2276856" y="18288"/>
                </a:cubicBezTo>
                <a:cubicBezTo>
                  <a:pt x="2098246" y="53283"/>
                  <a:pt x="1737531" y="55959"/>
                  <a:pt x="1426464" y="18288"/>
                </a:cubicBezTo>
                <a:cubicBezTo>
                  <a:pt x="1104708" y="26489"/>
                  <a:pt x="1006595" y="15928"/>
                  <a:pt x="740664" y="18288"/>
                </a:cubicBezTo>
                <a:cubicBezTo>
                  <a:pt x="480378" y="33084"/>
                  <a:pt x="202592" y="-12357"/>
                  <a:pt x="0" y="18288"/>
                </a:cubicBezTo>
                <a:cubicBezTo>
                  <a:pt x="888" y="9601"/>
                  <a:pt x="860" y="4150"/>
                  <a:pt x="0" y="0"/>
                </a:cubicBezTo>
                <a:close/>
              </a:path>
            </a:pathLst>
          </a:custGeom>
          <a:solidFill>
            <a:schemeClr val="accent2">
              <a:alpha val="75000"/>
            </a:schemeClr>
          </a:solidFill>
          <a:ln cap="rnd" w="44280">
            <a:solidFill>
              <a:schemeClr val="accent2">
                <a:alpha val="75000"/>
              </a:schemeClr>
            </a:solidFill>
            <a:round/>
          </a:ln>
        </p:spPr>
        <p:style>
          <a:lnRef idx="2">
            <a:schemeClr val="accent1">
              <a:shade val="50000"/>
            </a:schemeClr>
          </a:lnRef>
          <a:fillRef idx="1">
            <a:schemeClr val="accent1"/>
          </a:fillRef>
          <a:effectRef idx="0">
            <a:schemeClr val="accent1"/>
          </a:effectRef>
          <a:fontRef idx="minor"/>
        </p:style>
      </p:sp>
      <p:sp>
        <p:nvSpPr>
          <p:cNvPr id="282" name="TextShape 4"/>
          <p:cNvSpPr txBox="1"/>
          <p:nvPr/>
        </p:nvSpPr>
        <p:spPr>
          <a:xfrm>
            <a:off x="429480" y="2071440"/>
            <a:ext cx="5034960" cy="4118760"/>
          </a:xfrm>
          <a:prstGeom prst="rect">
            <a:avLst/>
          </a:prstGeom>
          <a:noFill/>
          <a:ln>
            <a:noFill/>
          </a:ln>
        </p:spPr>
        <p:txBody>
          <a:bodyPr>
            <a:normAutofit/>
          </a:bodyPr>
          <a:p>
            <a:pPr>
              <a:lnSpc>
                <a:spcPct val="90000"/>
              </a:lnSpc>
              <a:spcBef>
                <a:spcPts val="1001"/>
              </a:spcBef>
              <a:tabLst>
                <a:tab algn="l" pos="0"/>
              </a:tabLst>
            </a:pPr>
            <a:r>
              <a:rPr b="0" i="1" lang="en-US" sz="1900" spc="-1" strike="noStrike">
                <a:solidFill>
                  <a:srgbClr val="000000"/>
                </a:solidFill>
                <a:latin typeface="Arial"/>
              </a:rPr>
              <a:t>‘</a:t>
            </a:r>
            <a:r>
              <a:rPr b="0" i="1" lang="en-US" sz="1900" spc="-1" strike="noStrike">
                <a:solidFill>
                  <a:srgbClr val="000000"/>
                </a:solidFill>
                <a:latin typeface="Arial"/>
              </a:rPr>
              <a:t>self-reflexivity is a mechanism for creating a more honest, situated, and grounded form of social scientific research. Indeed, after the postmodern critique it became a commonplace of ethnographic work to acknowledge how one’s own background and experience have shaped the account produced. It can be argued that at least since the late 1980s nearly all ethnography has been auto-ethnographic, as it employs the ‘self’ as the vehicle of research’ (Luvaas, 2018) </a:t>
            </a:r>
            <a:endParaRPr b="0" lang="en-US" sz="1900" spc="-1" strike="noStrike">
              <a:solidFill>
                <a:srgbClr val="000000"/>
              </a:solidFill>
              <a:latin typeface="Calibri"/>
            </a:endParaRPr>
          </a:p>
        </p:txBody>
      </p:sp>
      <p:pic>
        <p:nvPicPr>
          <p:cNvPr id="283" name="Content Placeholder 8" descr=""/>
          <p:cNvPicPr/>
          <p:nvPr/>
        </p:nvPicPr>
        <p:blipFill>
          <a:blip r:embed="rId1"/>
          <a:srcRect l="0" t="1592" r="0" b="0"/>
          <a:stretch/>
        </p:blipFill>
        <p:spPr>
          <a:xfrm>
            <a:off x="5756760" y="1800000"/>
            <a:ext cx="2955600" cy="4390200"/>
          </a:xfrm>
          <a:prstGeom prst="rect">
            <a:avLst/>
          </a:prstGeom>
          <a:ln>
            <a:noFill/>
          </a:ln>
        </p:spPr>
      </p:pic>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69" name="CustomShape 1"/>
          <p:cNvSpPr/>
          <p:nvPr/>
        </p:nvSpPr>
        <p:spPr>
          <a:xfrm>
            <a:off x="0" y="0"/>
            <a:ext cx="9143640" cy="6857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170" name="TextShape 2"/>
          <p:cNvSpPr txBox="1"/>
          <p:nvPr/>
        </p:nvSpPr>
        <p:spPr>
          <a:xfrm>
            <a:off x="628560" y="1093680"/>
            <a:ext cx="7879320" cy="2966760"/>
          </a:xfrm>
          <a:prstGeom prst="rect">
            <a:avLst/>
          </a:prstGeom>
          <a:noFill/>
          <a:ln>
            <a:noFill/>
          </a:ln>
        </p:spPr>
        <p:txBody>
          <a:bodyPr anchor="b">
            <a:normAutofit/>
          </a:bodyPr>
          <a:p>
            <a:pPr>
              <a:lnSpc>
                <a:spcPct val="90000"/>
              </a:lnSpc>
            </a:pPr>
            <a:br/>
            <a:r>
              <a:rPr b="0" lang="en-US" sz="6500" spc="-1" strike="noStrike">
                <a:solidFill>
                  <a:srgbClr val="000000"/>
                </a:solidFill>
                <a:latin typeface="Calibri Light"/>
              </a:rPr>
              <a:t>What is ethnography?</a:t>
            </a:r>
            <a:endParaRPr b="0" lang="en-US" sz="6500" spc="-1" strike="noStrike">
              <a:solidFill>
                <a:srgbClr val="000000"/>
              </a:solidFill>
              <a:latin typeface="Calibri"/>
            </a:endParaRPr>
          </a:p>
        </p:txBody>
      </p:sp>
      <p:sp>
        <p:nvSpPr>
          <p:cNvPr id="171" name="CustomShape 3"/>
          <p:cNvSpPr/>
          <p:nvPr/>
        </p:nvSpPr>
        <p:spPr>
          <a:xfrm>
            <a:off x="631080" y="4331160"/>
            <a:ext cx="7879320" cy="18000"/>
          </a:xfrm>
          <a:prstGeom prst="rect">
            <a:avLst/>
          </a:prstGeom>
          <a:solidFill>
            <a:srgbClr val="d5d5d5"/>
          </a:solidFill>
          <a:ln w="3240">
            <a:noFill/>
          </a:ln>
        </p:spPr>
        <p:style>
          <a:lnRef idx="2">
            <a:schemeClr val="accent1">
              <a:shade val="50000"/>
            </a:schemeClr>
          </a:lnRef>
          <a:fillRef idx="1">
            <a:schemeClr val="accent1"/>
          </a:fillRef>
          <a:effectRef idx="0">
            <a:schemeClr val="accent1"/>
          </a:effectRef>
          <a:fontRef idx="minor"/>
        </p:style>
      </p:sp>
      <p:sp>
        <p:nvSpPr>
          <p:cNvPr id="172" name="CustomShape 4"/>
          <p:cNvSpPr/>
          <p:nvPr/>
        </p:nvSpPr>
        <p:spPr>
          <a:xfrm rot="5400000">
            <a:off x="7003800" y="2841840"/>
            <a:ext cx="54360" cy="29595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p:style>
      </p:sp>
    </p:spTree>
  </p:cSld>
  <mc:AlternateContent>
    <mc:Choice Requires="p14">
      <p:transition spd="slow" p14:dur="2000"/>
    </mc:Choice>
    <mc:Fallback>
      <p:transition spd="slow"/>
    </mc:Fallback>
  </mc:AlternateContent>
</p:sld>
</file>

<file path=ppt/slides/slide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84" name="CustomShape 1"/>
          <p:cNvSpPr/>
          <p:nvPr/>
        </p:nvSpPr>
        <p:spPr>
          <a:xfrm>
            <a:off x="0" y="0"/>
            <a:ext cx="9141480" cy="6857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285" name="TextShape 2"/>
          <p:cNvSpPr txBox="1"/>
          <p:nvPr/>
        </p:nvSpPr>
        <p:spPr>
          <a:xfrm>
            <a:off x="628560" y="365040"/>
            <a:ext cx="7886520" cy="1325160"/>
          </a:xfrm>
          <a:prstGeom prst="rect">
            <a:avLst/>
          </a:prstGeom>
          <a:noFill/>
          <a:ln>
            <a:noFill/>
          </a:ln>
        </p:spPr>
        <p:txBody>
          <a:bodyPr anchor="ctr">
            <a:normAutofit/>
          </a:bodyPr>
          <a:p>
            <a:pPr>
              <a:lnSpc>
                <a:spcPct val="90000"/>
              </a:lnSpc>
            </a:pPr>
            <a:br/>
            <a:r>
              <a:rPr b="0" lang="en-GB" sz="3300" spc="-1" strike="noStrike">
                <a:solidFill>
                  <a:srgbClr val="000000"/>
                </a:solidFill>
                <a:latin typeface="Arial"/>
              </a:rPr>
              <a:t>Link between knowledge and research</a:t>
            </a:r>
            <a:endParaRPr b="0" lang="en-US" sz="3300" spc="-1" strike="noStrike">
              <a:solidFill>
                <a:srgbClr val="000000"/>
              </a:solidFill>
              <a:latin typeface="Calibri"/>
            </a:endParaRPr>
          </a:p>
        </p:txBody>
      </p:sp>
      <p:sp>
        <p:nvSpPr>
          <p:cNvPr id="286" name="CustomShape 3"/>
          <p:cNvSpPr/>
          <p:nvPr/>
        </p:nvSpPr>
        <p:spPr>
          <a:xfrm>
            <a:off x="501840" y="1677240"/>
            <a:ext cx="8139960" cy="18000"/>
          </a:xfrm>
          <a:custGeom>
            <a:avLst/>
            <a:gdLst/>
            <a:ahLst/>
            <a:rect l="l" t="t" r="r" b="b"/>
            <a:pathLst>
              <a:path w="8140446" h="18288">
                <a:moveTo>
                  <a:pt x="0" y="0"/>
                </a:moveTo>
                <a:cubicBezTo>
                  <a:pt x="87427" y="6231"/>
                  <a:pt x="309612" y="-26324"/>
                  <a:pt x="434157" y="0"/>
                </a:cubicBezTo>
                <a:cubicBezTo>
                  <a:pt x="536972" y="29330"/>
                  <a:pt x="959392" y="28619"/>
                  <a:pt x="1193932" y="0"/>
                </a:cubicBezTo>
                <a:cubicBezTo>
                  <a:pt x="1446097" y="13819"/>
                  <a:pt x="1471680" y="7203"/>
                  <a:pt x="1628089" y="0"/>
                </a:cubicBezTo>
                <a:cubicBezTo>
                  <a:pt x="1817415" y="4047"/>
                  <a:pt x="1949536" y="-59324"/>
                  <a:pt x="2225055" y="0"/>
                </a:cubicBezTo>
                <a:cubicBezTo>
                  <a:pt x="2520490" y="18365"/>
                  <a:pt x="2717469" y="18707"/>
                  <a:pt x="3066235" y="0"/>
                </a:cubicBezTo>
                <a:cubicBezTo>
                  <a:pt x="3437075" y="3751"/>
                  <a:pt x="3408347" y="31644"/>
                  <a:pt x="3744605" y="0"/>
                </a:cubicBezTo>
                <a:cubicBezTo>
                  <a:pt x="4097249" y="-11527"/>
                  <a:pt x="4249699" y="-32555"/>
                  <a:pt x="4504380" y="0"/>
                </a:cubicBezTo>
                <a:cubicBezTo>
                  <a:pt x="4737570" y="17980"/>
                  <a:pt x="4877497" y="1006"/>
                  <a:pt x="5101346" y="0"/>
                </a:cubicBezTo>
                <a:cubicBezTo>
                  <a:pt x="5359305" y="-15330"/>
                  <a:pt x="5447195" y="7257"/>
                  <a:pt x="5779717" y="0"/>
                </a:cubicBezTo>
                <a:cubicBezTo>
                  <a:pt x="6090019" y="-17621"/>
                  <a:pt x="6273151" y="4279"/>
                  <a:pt x="6620896" y="0"/>
                </a:cubicBezTo>
                <a:cubicBezTo>
                  <a:pt x="6968586" y="34056"/>
                  <a:pt x="6990073" y="23587"/>
                  <a:pt x="7136458" y="0"/>
                </a:cubicBezTo>
                <a:cubicBezTo>
                  <a:pt x="7320575" y="20480"/>
                  <a:pt x="7847401" y="-6173"/>
                  <a:pt x="8140446" y="0"/>
                </a:cubicBezTo>
                <a:cubicBezTo>
                  <a:pt x="8139878" y="7862"/>
                  <a:pt x="8140227" y="13269"/>
                  <a:pt x="8140446" y="18288"/>
                </a:cubicBezTo>
                <a:cubicBezTo>
                  <a:pt x="7908069" y="-20636"/>
                  <a:pt x="7683037" y="21977"/>
                  <a:pt x="7543480" y="18288"/>
                </a:cubicBezTo>
                <a:cubicBezTo>
                  <a:pt x="7393752" y="10050"/>
                  <a:pt x="7221032" y="-3229"/>
                  <a:pt x="7109323" y="18288"/>
                </a:cubicBezTo>
                <a:cubicBezTo>
                  <a:pt x="7015297" y="22483"/>
                  <a:pt x="6599332" y="40899"/>
                  <a:pt x="6430952" y="18288"/>
                </a:cubicBezTo>
                <a:cubicBezTo>
                  <a:pt x="6292915" y="-34150"/>
                  <a:pt x="6142305" y="21507"/>
                  <a:pt x="5915391" y="18288"/>
                </a:cubicBezTo>
                <a:cubicBezTo>
                  <a:pt x="5682725" y="47843"/>
                  <a:pt x="5440566" y="31420"/>
                  <a:pt x="5237020" y="18288"/>
                </a:cubicBezTo>
                <a:cubicBezTo>
                  <a:pt x="5046456" y="10577"/>
                  <a:pt x="4706449" y="51976"/>
                  <a:pt x="4558650" y="18288"/>
                </a:cubicBezTo>
                <a:cubicBezTo>
                  <a:pt x="4361396" y="-987"/>
                  <a:pt x="4145362" y="-22303"/>
                  <a:pt x="3880279" y="18288"/>
                </a:cubicBezTo>
                <a:cubicBezTo>
                  <a:pt x="3610716" y="25411"/>
                  <a:pt x="3472690" y="4008"/>
                  <a:pt x="3201909" y="18288"/>
                </a:cubicBezTo>
                <a:cubicBezTo>
                  <a:pt x="2913595" y="35097"/>
                  <a:pt x="2753317" y="-1149"/>
                  <a:pt x="2604943" y="18288"/>
                </a:cubicBezTo>
                <a:cubicBezTo>
                  <a:pt x="2450130" y="36989"/>
                  <a:pt x="1974183" y="40159"/>
                  <a:pt x="1845168" y="18288"/>
                </a:cubicBezTo>
                <a:cubicBezTo>
                  <a:pt x="1677929" y="220"/>
                  <a:pt x="1378098" y="-772"/>
                  <a:pt x="1166797" y="18288"/>
                </a:cubicBezTo>
                <a:cubicBezTo>
                  <a:pt x="921150" y="53277"/>
                  <a:pt x="327457" y="47297"/>
                  <a:pt x="0" y="18288"/>
                </a:cubicBezTo>
                <a:cubicBezTo>
                  <a:pt x="-589" y="13471"/>
                  <a:pt x="-474" y="7409"/>
                  <a:pt x="0" y="0"/>
                </a:cubicBezTo>
                <a:close/>
                <a:moveTo>
                  <a:pt x="0" y="0"/>
                </a:moveTo>
                <a:cubicBezTo>
                  <a:pt x="136968" y="-25482"/>
                  <a:pt x="379786" y="11224"/>
                  <a:pt x="596966" y="0"/>
                </a:cubicBezTo>
                <a:cubicBezTo>
                  <a:pt x="815878" y="-21223"/>
                  <a:pt x="832062" y="11868"/>
                  <a:pt x="1031123" y="0"/>
                </a:cubicBezTo>
                <a:cubicBezTo>
                  <a:pt x="1256800" y="-30738"/>
                  <a:pt x="1658090" y="-20345"/>
                  <a:pt x="1872303" y="0"/>
                </a:cubicBezTo>
                <a:cubicBezTo>
                  <a:pt x="2115604" y="28431"/>
                  <a:pt x="2277865" y="-40642"/>
                  <a:pt x="2469269" y="0"/>
                </a:cubicBezTo>
                <a:cubicBezTo>
                  <a:pt x="2679731" y="25919"/>
                  <a:pt x="2788602" y="-6498"/>
                  <a:pt x="3066235" y="0"/>
                </a:cubicBezTo>
                <a:cubicBezTo>
                  <a:pt x="3325663" y="-14487"/>
                  <a:pt x="3706561" y="67517"/>
                  <a:pt x="3907414" y="0"/>
                </a:cubicBezTo>
                <a:cubicBezTo>
                  <a:pt x="4127229" y="-37113"/>
                  <a:pt x="4179037" y="-8167"/>
                  <a:pt x="4422976" y="0"/>
                </a:cubicBezTo>
                <a:cubicBezTo>
                  <a:pt x="4683575" y="-28486"/>
                  <a:pt x="5055803" y="-13799"/>
                  <a:pt x="5264155" y="0"/>
                </a:cubicBezTo>
                <a:cubicBezTo>
                  <a:pt x="5513566" y="14315"/>
                  <a:pt x="5735215" y="2768"/>
                  <a:pt x="6105335" y="0"/>
                </a:cubicBezTo>
                <a:cubicBezTo>
                  <a:pt x="6510913" y="-12587"/>
                  <a:pt x="6456171" y="3247"/>
                  <a:pt x="6783705" y="0"/>
                </a:cubicBezTo>
                <a:cubicBezTo>
                  <a:pt x="7057099" y="-15461"/>
                  <a:pt x="7592067" y="5384"/>
                  <a:pt x="8140446" y="0"/>
                </a:cubicBezTo>
                <a:cubicBezTo>
                  <a:pt x="8140452" y="8597"/>
                  <a:pt x="8141122" y="9732"/>
                  <a:pt x="8140446" y="18288"/>
                </a:cubicBezTo>
                <a:cubicBezTo>
                  <a:pt x="7961834" y="8406"/>
                  <a:pt x="7874097" y="10350"/>
                  <a:pt x="7706289" y="18288"/>
                </a:cubicBezTo>
                <a:cubicBezTo>
                  <a:pt x="7582508" y="-14920"/>
                  <a:pt x="7179551" y="-33111"/>
                  <a:pt x="6865109" y="18288"/>
                </a:cubicBezTo>
                <a:cubicBezTo>
                  <a:pt x="6583382" y="24117"/>
                  <a:pt x="6525821" y="36696"/>
                  <a:pt x="6349548" y="18288"/>
                </a:cubicBezTo>
                <a:cubicBezTo>
                  <a:pt x="6209953" y="10881"/>
                  <a:pt x="5959707" y="-47828"/>
                  <a:pt x="5671177" y="18288"/>
                </a:cubicBezTo>
                <a:cubicBezTo>
                  <a:pt x="5387744" y="29809"/>
                  <a:pt x="5228514" y="101507"/>
                  <a:pt x="4829998" y="18288"/>
                </a:cubicBezTo>
                <a:cubicBezTo>
                  <a:pt x="4415646" y="-28596"/>
                  <a:pt x="4343809" y="28954"/>
                  <a:pt x="4151627" y="18288"/>
                </a:cubicBezTo>
                <a:cubicBezTo>
                  <a:pt x="3950673" y="-9796"/>
                  <a:pt x="3879947" y="41143"/>
                  <a:pt x="3717470" y="18288"/>
                </a:cubicBezTo>
                <a:cubicBezTo>
                  <a:pt x="3558660" y="10110"/>
                  <a:pt x="3468854" y="29375"/>
                  <a:pt x="3201909" y="18288"/>
                </a:cubicBezTo>
                <a:cubicBezTo>
                  <a:pt x="2965673" y="10505"/>
                  <a:pt x="2568327" y="22116"/>
                  <a:pt x="2360729" y="18288"/>
                </a:cubicBezTo>
                <a:cubicBezTo>
                  <a:pt x="2171885" y="49144"/>
                  <a:pt x="1923258" y="16020"/>
                  <a:pt x="1682359" y="18288"/>
                </a:cubicBezTo>
                <a:cubicBezTo>
                  <a:pt x="1430698" y="-2378"/>
                  <a:pt x="1324229" y="-1751"/>
                  <a:pt x="1166797" y="18288"/>
                </a:cubicBezTo>
                <a:cubicBezTo>
                  <a:pt x="1001390" y="41795"/>
                  <a:pt x="324313" y="57964"/>
                  <a:pt x="0" y="18288"/>
                </a:cubicBezTo>
                <a:cubicBezTo>
                  <a:pt x="285" y="13135"/>
                  <a:pt x="532" y="5956"/>
                  <a:pt x="0" y="0"/>
                </a:cubicBezTo>
                <a:close/>
                <a:moveTo>
                  <a:pt x="0" y="0"/>
                </a:moveTo>
                <a:cubicBezTo>
                  <a:pt x="69532" y="-6557"/>
                  <a:pt x="264219" y="3919"/>
                  <a:pt x="434157" y="0"/>
                </a:cubicBezTo>
                <a:cubicBezTo>
                  <a:pt x="600013" y="9090"/>
                  <a:pt x="921449" y="-13478"/>
                  <a:pt x="1193932" y="0"/>
                </a:cubicBezTo>
                <a:cubicBezTo>
                  <a:pt x="1443592" y="14844"/>
                  <a:pt x="1471188" y="10722"/>
                  <a:pt x="1628089" y="0"/>
                </a:cubicBezTo>
                <a:cubicBezTo>
                  <a:pt x="1750006" y="-24149"/>
                  <a:pt x="1967480" y="-14904"/>
                  <a:pt x="2225055" y="0"/>
                </a:cubicBezTo>
                <a:cubicBezTo>
                  <a:pt x="2503918" y="19247"/>
                  <a:pt x="2709263" y="-16351"/>
                  <a:pt x="3066235" y="0"/>
                </a:cubicBezTo>
                <a:cubicBezTo>
                  <a:pt x="3429723" y="-1627"/>
                  <a:pt x="3399401" y="30976"/>
                  <a:pt x="3744605" y="0"/>
                </a:cubicBezTo>
                <a:cubicBezTo>
                  <a:pt x="4081920" y="-40602"/>
                  <a:pt x="4258272" y="-2441"/>
                  <a:pt x="4504380" y="0"/>
                </a:cubicBezTo>
                <a:cubicBezTo>
                  <a:pt x="4760039" y="21121"/>
                  <a:pt x="4866555" y="-1351"/>
                  <a:pt x="5101346" y="0"/>
                </a:cubicBezTo>
                <a:cubicBezTo>
                  <a:pt x="5336279" y="1859"/>
                  <a:pt x="5465100" y="30801"/>
                  <a:pt x="5779717" y="0"/>
                </a:cubicBezTo>
                <a:cubicBezTo>
                  <a:pt x="6117018" y="-2879"/>
                  <a:pt x="6273497" y="-5002"/>
                  <a:pt x="6620896" y="0"/>
                </a:cubicBezTo>
                <a:cubicBezTo>
                  <a:pt x="6972306" y="38666"/>
                  <a:pt x="6992056" y="28334"/>
                  <a:pt x="7136458" y="0"/>
                </a:cubicBezTo>
                <a:cubicBezTo>
                  <a:pt x="7325567" y="-61201"/>
                  <a:pt x="7766555" y="-88399"/>
                  <a:pt x="8140446" y="0"/>
                </a:cubicBezTo>
                <a:cubicBezTo>
                  <a:pt x="8140031" y="7748"/>
                  <a:pt x="8139515" y="13015"/>
                  <a:pt x="8140446" y="18288"/>
                </a:cubicBezTo>
                <a:cubicBezTo>
                  <a:pt x="7892673" y="-4012"/>
                  <a:pt x="7668025" y="650"/>
                  <a:pt x="7543480" y="18288"/>
                </a:cubicBezTo>
                <a:cubicBezTo>
                  <a:pt x="7406710" y="-3467"/>
                  <a:pt x="7207646" y="8893"/>
                  <a:pt x="7109323" y="18288"/>
                </a:cubicBezTo>
                <a:cubicBezTo>
                  <a:pt x="6993037" y="49011"/>
                  <a:pt x="6598723" y="59405"/>
                  <a:pt x="6430952" y="18288"/>
                </a:cubicBezTo>
                <a:cubicBezTo>
                  <a:pt x="6284771" y="15315"/>
                  <a:pt x="6162730" y="20350"/>
                  <a:pt x="5915391" y="18288"/>
                </a:cubicBezTo>
                <a:cubicBezTo>
                  <a:pt x="5684668" y="13603"/>
                  <a:pt x="5422852" y="53618"/>
                  <a:pt x="5237020" y="18288"/>
                </a:cubicBezTo>
                <a:cubicBezTo>
                  <a:pt x="5035482" y="26296"/>
                  <a:pt x="4719808" y="55145"/>
                  <a:pt x="4558650" y="18288"/>
                </a:cubicBezTo>
                <a:cubicBezTo>
                  <a:pt x="4375169" y="-35587"/>
                  <a:pt x="4137553" y="12086"/>
                  <a:pt x="3880279" y="18288"/>
                </a:cubicBezTo>
                <a:cubicBezTo>
                  <a:pt x="3624533" y="32648"/>
                  <a:pt x="3467387" y="6480"/>
                  <a:pt x="3201909" y="18288"/>
                </a:cubicBezTo>
                <a:cubicBezTo>
                  <a:pt x="2918126" y="73342"/>
                  <a:pt x="2717830" y="-17156"/>
                  <a:pt x="2604943" y="18288"/>
                </a:cubicBezTo>
                <a:cubicBezTo>
                  <a:pt x="2496133" y="44525"/>
                  <a:pt x="2003915" y="18254"/>
                  <a:pt x="1845168" y="18288"/>
                </a:cubicBezTo>
                <a:cubicBezTo>
                  <a:pt x="1694518" y="14989"/>
                  <a:pt x="1344959" y="44188"/>
                  <a:pt x="1166797" y="18288"/>
                </a:cubicBezTo>
                <a:cubicBezTo>
                  <a:pt x="935925" y="69451"/>
                  <a:pt x="319712" y="-63972"/>
                  <a:pt x="0" y="18288"/>
                </a:cubicBezTo>
                <a:cubicBezTo>
                  <a:pt x="1307" y="12414"/>
                  <a:pt x="-32" y="5741"/>
                  <a:pt x="0" y="0"/>
                </a:cubicBezTo>
                <a:close/>
              </a:path>
            </a:pathLst>
          </a:custGeom>
          <a:solidFill>
            <a:schemeClr val="accent2"/>
          </a:solidFill>
          <a:ln cap="rnd" w="41400">
            <a:solidFill>
              <a:schemeClr val="accent2"/>
            </a:solidFill>
            <a:round/>
          </a:ln>
        </p:spPr>
        <p:style>
          <a:lnRef idx="2">
            <a:schemeClr val="accent1">
              <a:shade val="50000"/>
            </a:schemeClr>
          </a:lnRef>
          <a:fillRef idx="1">
            <a:schemeClr val="accent1"/>
          </a:fillRef>
          <a:effectRef idx="0">
            <a:schemeClr val="accent1"/>
          </a:effectRef>
          <a:fontRef idx="minor"/>
        </p:style>
      </p:sp>
      <p:sp>
        <p:nvSpPr>
          <p:cNvPr id="287" name="TextShape 4"/>
          <p:cNvSpPr txBox="1"/>
          <p:nvPr/>
        </p:nvSpPr>
        <p:spPr>
          <a:xfrm>
            <a:off x="628560" y="1929240"/>
            <a:ext cx="7886520" cy="4251600"/>
          </a:xfrm>
          <a:prstGeom prst="rect">
            <a:avLst/>
          </a:prstGeom>
          <a:noFill/>
          <a:ln>
            <a:noFill/>
          </a:ln>
        </p:spPr>
        <p:txBody>
          <a:bodyPr>
            <a:normAutofit/>
          </a:bodyPr>
          <a:p>
            <a:pPr>
              <a:lnSpc>
                <a:spcPct val="90000"/>
              </a:lnSpc>
              <a:spcBef>
                <a:spcPts val="1001"/>
              </a:spcBef>
            </a:pPr>
            <a:endParaRPr b="0" lang="en-US" sz="2800" spc="-1" strike="noStrike">
              <a:solidFill>
                <a:srgbClr val="000000"/>
              </a:solidFill>
              <a:latin typeface="Calibri"/>
            </a:endParaRPr>
          </a:p>
          <a:p>
            <a:pPr>
              <a:lnSpc>
                <a:spcPct val="90000"/>
              </a:lnSpc>
              <a:spcBef>
                <a:spcPts val="1001"/>
              </a:spcBef>
            </a:pPr>
            <a:endParaRPr b="0" lang="en-US" sz="2800" spc="-1" strike="noStrike">
              <a:solidFill>
                <a:srgbClr val="000000"/>
              </a:solidFill>
              <a:latin typeface="Calibri"/>
            </a:endParaRPr>
          </a:p>
          <a:p>
            <a:pPr>
              <a:lnSpc>
                <a:spcPct val="90000"/>
              </a:lnSpc>
              <a:spcBef>
                <a:spcPts val="1001"/>
              </a:spcBef>
            </a:pPr>
            <a:endParaRPr b="0" lang="en-US" sz="2800" spc="-1" strike="noStrike">
              <a:solidFill>
                <a:srgbClr val="000000"/>
              </a:solidFill>
              <a:latin typeface="Calibri"/>
            </a:endParaRPr>
          </a:p>
          <a:p>
            <a:pPr>
              <a:lnSpc>
                <a:spcPct val="90000"/>
              </a:lnSpc>
              <a:spcBef>
                <a:spcPts val="1001"/>
              </a:spcBef>
              <a:tabLst>
                <a:tab algn="l" pos="0"/>
              </a:tabLst>
            </a:pPr>
            <a:r>
              <a:rPr b="0" lang="en-GB" sz="1900" spc="-1" strike="noStrike">
                <a:solidFill>
                  <a:srgbClr val="000000"/>
                </a:solidFill>
                <a:latin typeface="Arial"/>
              </a:rPr>
              <a:t>How we understand knowledge impacts how we do research</a:t>
            </a:r>
            <a:endParaRPr b="0" lang="en-US" sz="1900" spc="-1" strike="noStrike">
              <a:solidFill>
                <a:srgbClr val="000000"/>
              </a:solidFill>
              <a:latin typeface="Calibri"/>
            </a:endParaRPr>
          </a:p>
          <a:p>
            <a:pPr>
              <a:lnSpc>
                <a:spcPct val="90000"/>
              </a:lnSpc>
              <a:spcBef>
                <a:spcPts val="1001"/>
              </a:spcBef>
              <a:tabLst>
                <a:tab algn="l" pos="0"/>
              </a:tabLst>
            </a:pPr>
            <a:r>
              <a:rPr b="0" lang="en-GB" sz="1900" spc="-1" strike="noStrike">
                <a:solidFill>
                  <a:srgbClr val="000000"/>
                </a:solidFill>
                <a:latin typeface="Arial"/>
              </a:rPr>
              <a:t>‘</a:t>
            </a:r>
            <a:r>
              <a:rPr b="0" lang="en-GB" sz="1900" spc="-1" strike="noStrike">
                <a:solidFill>
                  <a:srgbClr val="000000"/>
                </a:solidFill>
                <a:latin typeface="Arial"/>
              </a:rPr>
              <a:t>Human action is not separate from knowledge’ (Durrani, 2019, p.66)</a:t>
            </a:r>
            <a:endParaRPr b="0" lang="en-US" sz="1900" spc="-1" strike="noStrike">
              <a:solidFill>
                <a:srgbClr val="000000"/>
              </a:solidFill>
              <a:latin typeface="Calibri"/>
            </a:endParaRPr>
          </a:p>
          <a:p>
            <a:pPr>
              <a:lnSpc>
                <a:spcPct val="90000"/>
              </a:lnSpc>
              <a:spcBef>
                <a:spcPts val="1001"/>
              </a:spcBef>
              <a:tabLst>
                <a:tab algn="l" pos="0"/>
              </a:tabLst>
            </a:pPr>
            <a:r>
              <a:rPr b="0" lang="en-GB" sz="1900" spc="-1" strike="noStrike">
                <a:solidFill>
                  <a:srgbClr val="000000"/>
                </a:solidFill>
                <a:latin typeface="Arial"/>
              </a:rPr>
              <a:t>‘</a:t>
            </a:r>
            <a:r>
              <a:rPr b="0" lang="en-GB" sz="1900" spc="-1" strike="noStrike">
                <a:solidFill>
                  <a:srgbClr val="000000"/>
                </a:solidFill>
                <a:latin typeface="Arial"/>
              </a:rPr>
              <a:t>Knowledge is not the end goal; it is an on-going emergent process that is not separate from the researchers’ prior experiences’ (Durrani, 2019, p.8)</a:t>
            </a:r>
            <a:endParaRPr b="0" lang="en-US" sz="1900" spc="-1" strike="noStrike">
              <a:solidFill>
                <a:srgbClr val="000000"/>
              </a:solidFill>
              <a:latin typeface="Calibri"/>
            </a:endParaRPr>
          </a:p>
          <a:p>
            <a:pPr>
              <a:lnSpc>
                <a:spcPct val="90000"/>
              </a:lnSpc>
              <a:spcBef>
                <a:spcPts val="1001"/>
              </a:spcBef>
              <a:tabLst>
                <a:tab algn="l" pos="0"/>
              </a:tabLst>
            </a:pPr>
            <a:r>
              <a:rPr b="0" lang="en-GB" sz="1900" spc="-1" strike="noStrike">
                <a:solidFill>
                  <a:srgbClr val="000000"/>
                </a:solidFill>
                <a:latin typeface="Arial"/>
              </a:rPr>
              <a:t>Knowledge is created in conjunction with our individual, social and material surroundings</a:t>
            </a:r>
            <a:endParaRPr b="0" lang="en-US" sz="1900" spc="-1" strike="noStrike">
              <a:solidFill>
                <a:srgbClr val="000000"/>
              </a:solidFill>
              <a:latin typeface="Calibri"/>
            </a:endParaRPr>
          </a:p>
          <a:p>
            <a:pPr>
              <a:lnSpc>
                <a:spcPct val="90000"/>
              </a:lnSpc>
              <a:spcBef>
                <a:spcPts val="1001"/>
              </a:spcBef>
              <a:tabLst>
                <a:tab algn="l" pos="0"/>
              </a:tabLst>
            </a:pPr>
            <a:endParaRPr b="0" lang="en-US" sz="1900" spc="-1" strike="noStrike">
              <a:solidFill>
                <a:srgbClr val="000000"/>
              </a:solidFill>
              <a:latin typeface="Calibri"/>
            </a:endParaRPr>
          </a:p>
          <a:p>
            <a:pPr>
              <a:lnSpc>
                <a:spcPct val="90000"/>
              </a:lnSpc>
              <a:spcBef>
                <a:spcPts val="1001"/>
              </a:spcBef>
              <a:tabLst>
                <a:tab algn="l" pos="0"/>
              </a:tabLst>
            </a:pPr>
            <a:endParaRPr b="0" lang="en-US" sz="1900" spc="-1" strike="noStrike">
              <a:solidFill>
                <a:srgbClr val="000000"/>
              </a:solidFill>
              <a:latin typeface="Calibri"/>
            </a:endParaRPr>
          </a:p>
          <a:p>
            <a:pPr>
              <a:lnSpc>
                <a:spcPct val="90000"/>
              </a:lnSpc>
              <a:spcBef>
                <a:spcPts val="1001"/>
              </a:spcBef>
              <a:tabLst>
                <a:tab algn="l" pos="0"/>
              </a:tabLst>
            </a:pPr>
            <a:endParaRPr b="0" lang="en-US" sz="19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88" name="CustomShape 1"/>
          <p:cNvSpPr/>
          <p:nvPr/>
        </p:nvSpPr>
        <p:spPr>
          <a:xfrm>
            <a:off x="0" y="0"/>
            <a:ext cx="9141480" cy="6857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289" name="TextShape 2"/>
          <p:cNvSpPr txBox="1"/>
          <p:nvPr/>
        </p:nvSpPr>
        <p:spPr>
          <a:xfrm>
            <a:off x="628560" y="365040"/>
            <a:ext cx="7886520" cy="1325160"/>
          </a:xfrm>
          <a:prstGeom prst="rect">
            <a:avLst/>
          </a:prstGeom>
          <a:noFill/>
          <a:ln>
            <a:noFill/>
          </a:ln>
        </p:spPr>
        <p:txBody>
          <a:bodyPr anchor="ctr">
            <a:normAutofit/>
          </a:bodyPr>
          <a:p>
            <a:pPr>
              <a:lnSpc>
                <a:spcPct val="90000"/>
              </a:lnSpc>
            </a:pPr>
            <a:br/>
            <a:r>
              <a:rPr b="0" lang="en-US" sz="3600" spc="-1" strike="noStrike">
                <a:solidFill>
                  <a:srgbClr val="000000"/>
                </a:solidFill>
                <a:latin typeface="Arial"/>
              </a:rPr>
              <a:t>Design and ethnography</a:t>
            </a:r>
            <a:endParaRPr b="0" lang="en-US" sz="3600" spc="-1" strike="noStrike">
              <a:solidFill>
                <a:srgbClr val="000000"/>
              </a:solidFill>
              <a:latin typeface="Calibri"/>
            </a:endParaRPr>
          </a:p>
        </p:txBody>
      </p:sp>
      <p:sp>
        <p:nvSpPr>
          <p:cNvPr id="290" name="CustomShape 3"/>
          <p:cNvSpPr/>
          <p:nvPr/>
        </p:nvSpPr>
        <p:spPr>
          <a:xfrm>
            <a:off x="501840" y="1677240"/>
            <a:ext cx="8139960" cy="18000"/>
          </a:xfrm>
          <a:custGeom>
            <a:avLst/>
            <a:gdLst/>
            <a:ahLst/>
            <a:rect l="l" t="t" r="r" b="b"/>
            <a:pathLst>
              <a:path w="8140446" h="18288">
                <a:moveTo>
                  <a:pt x="0" y="0"/>
                </a:moveTo>
                <a:cubicBezTo>
                  <a:pt x="87427" y="6231"/>
                  <a:pt x="309612" y="-26324"/>
                  <a:pt x="434157" y="0"/>
                </a:cubicBezTo>
                <a:cubicBezTo>
                  <a:pt x="536972" y="29330"/>
                  <a:pt x="959392" y="28619"/>
                  <a:pt x="1193932" y="0"/>
                </a:cubicBezTo>
                <a:cubicBezTo>
                  <a:pt x="1446097" y="13819"/>
                  <a:pt x="1471680" y="7203"/>
                  <a:pt x="1628089" y="0"/>
                </a:cubicBezTo>
                <a:cubicBezTo>
                  <a:pt x="1817415" y="4047"/>
                  <a:pt x="1949536" y="-59324"/>
                  <a:pt x="2225055" y="0"/>
                </a:cubicBezTo>
                <a:cubicBezTo>
                  <a:pt x="2520490" y="18365"/>
                  <a:pt x="2717469" y="18707"/>
                  <a:pt x="3066235" y="0"/>
                </a:cubicBezTo>
                <a:cubicBezTo>
                  <a:pt x="3437075" y="3751"/>
                  <a:pt x="3408347" y="31644"/>
                  <a:pt x="3744605" y="0"/>
                </a:cubicBezTo>
                <a:cubicBezTo>
                  <a:pt x="4097249" y="-11527"/>
                  <a:pt x="4249699" y="-32555"/>
                  <a:pt x="4504380" y="0"/>
                </a:cubicBezTo>
                <a:cubicBezTo>
                  <a:pt x="4737570" y="17980"/>
                  <a:pt x="4877497" y="1006"/>
                  <a:pt x="5101346" y="0"/>
                </a:cubicBezTo>
                <a:cubicBezTo>
                  <a:pt x="5359305" y="-15330"/>
                  <a:pt x="5447195" y="7257"/>
                  <a:pt x="5779717" y="0"/>
                </a:cubicBezTo>
                <a:cubicBezTo>
                  <a:pt x="6090019" y="-17621"/>
                  <a:pt x="6273151" y="4279"/>
                  <a:pt x="6620896" y="0"/>
                </a:cubicBezTo>
                <a:cubicBezTo>
                  <a:pt x="6968586" y="34056"/>
                  <a:pt x="6990073" y="23587"/>
                  <a:pt x="7136458" y="0"/>
                </a:cubicBezTo>
                <a:cubicBezTo>
                  <a:pt x="7320575" y="20480"/>
                  <a:pt x="7847401" y="-6173"/>
                  <a:pt x="8140446" y="0"/>
                </a:cubicBezTo>
                <a:cubicBezTo>
                  <a:pt x="8139878" y="7862"/>
                  <a:pt x="8140227" y="13269"/>
                  <a:pt x="8140446" y="18288"/>
                </a:cubicBezTo>
                <a:cubicBezTo>
                  <a:pt x="7908069" y="-20636"/>
                  <a:pt x="7683037" y="21977"/>
                  <a:pt x="7543480" y="18288"/>
                </a:cubicBezTo>
                <a:cubicBezTo>
                  <a:pt x="7393752" y="10050"/>
                  <a:pt x="7221032" y="-3229"/>
                  <a:pt x="7109323" y="18288"/>
                </a:cubicBezTo>
                <a:cubicBezTo>
                  <a:pt x="7015297" y="22483"/>
                  <a:pt x="6599332" y="40899"/>
                  <a:pt x="6430952" y="18288"/>
                </a:cubicBezTo>
                <a:cubicBezTo>
                  <a:pt x="6292915" y="-34150"/>
                  <a:pt x="6142305" y="21507"/>
                  <a:pt x="5915391" y="18288"/>
                </a:cubicBezTo>
                <a:cubicBezTo>
                  <a:pt x="5682725" y="47843"/>
                  <a:pt x="5440566" y="31420"/>
                  <a:pt x="5237020" y="18288"/>
                </a:cubicBezTo>
                <a:cubicBezTo>
                  <a:pt x="5046456" y="10577"/>
                  <a:pt x="4706449" y="51976"/>
                  <a:pt x="4558650" y="18288"/>
                </a:cubicBezTo>
                <a:cubicBezTo>
                  <a:pt x="4361396" y="-987"/>
                  <a:pt x="4145362" y="-22303"/>
                  <a:pt x="3880279" y="18288"/>
                </a:cubicBezTo>
                <a:cubicBezTo>
                  <a:pt x="3610716" y="25411"/>
                  <a:pt x="3472690" y="4008"/>
                  <a:pt x="3201909" y="18288"/>
                </a:cubicBezTo>
                <a:cubicBezTo>
                  <a:pt x="2913595" y="35097"/>
                  <a:pt x="2753317" y="-1149"/>
                  <a:pt x="2604943" y="18288"/>
                </a:cubicBezTo>
                <a:cubicBezTo>
                  <a:pt x="2450130" y="36989"/>
                  <a:pt x="1974183" y="40159"/>
                  <a:pt x="1845168" y="18288"/>
                </a:cubicBezTo>
                <a:cubicBezTo>
                  <a:pt x="1677929" y="220"/>
                  <a:pt x="1378098" y="-772"/>
                  <a:pt x="1166797" y="18288"/>
                </a:cubicBezTo>
                <a:cubicBezTo>
                  <a:pt x="921150" y="53277"/>
                  <a:pt x="327457" y="47297"/>
                  <a:pt x="0" y="18288"/>
                </a:cubicBezTo>
                <a:cubicBezTo>
                  <a:pt x="-589" y="13471"/>
                  <a:pt x="-474" y="7409"/>
                  <a:pt x="0" y="0"/>
                </a:cubicBezTo>
                <a:close/>
                <a:moveTo>
                  <a:pt x="0" y="0"/>
                </a:moveTo>
                <a:cubicBezTo>
                  <a:pt x="136968" y="-25482"/>
                  <a:pt x="379786" y="11224"/>
                  <a:pt x="596966" y="0"/>
                </a:cubicBezTo>
                <a:cubicBezTo>
                  <a:pt x="815878" y="-21223"/>
                  <a:pt x="832062" y="11868"/>
                  <a:pt x="1031123" y="0"/>
                </a:cubicBezTo>
                <a:cubicBezTo>
                  <a:pt x="1256800" y="-30738"/>
                  <a:pt x="1658090" y="-20345"/>
                  <a:pt x="1872303" y="0"/>
                </a:cubicBezTo>
                <a:cubicBezTo>
                  <a:pt x="2115604" y="28431"/>
                  <a:pt x="2277865" y="-40642"/>
                  <a:pt x="2469269" y="0"/>
                </a:cubicBezTo>
                <a:cubicBezTo>
                  <a:pt x="2679731" y="25919"/>
                  <a:pt x="2788602" y="-6498"/>
                  <a:pt x="3066235" y="0"/>
                </a:cubicBezTo>
                <a:cubicBezTo>
                  <a:pt x="3325663" y="-14487"/>
                  <a:pt x="3706561" y="67517"/>
                  <a:pt x="3907414" y="0"/>
                </a:cubicBezTo>
                <a:cubicBezTo>
                  <a:pt x="4127229" y="-37113"/>
                  <a:pt x="4179037" y="-8167"/>
                  <a:pt x="4422976" y="0"/>
                </a:cubicBezTo>
                <a:cubicBezTo>
                  <a:pt x="4683575" y="-28486"/>
                  <a:pt x="5055803" y="-13799"/>
                  <a:pt x="5264155" y="0"/>
                </a:cubicBezTo>
                <a:cubicBezTo>
                  <a:pt x="5513566" y="14315"/>
                  <a:pt x="5735215" y="2768"/>
                  <a:pt x="6105335" y="0"/>
                </a:cubicBezTo>
                <a:cubicBezTo>
                  <a:pt x="6510913" y="-12587"/>
                  <a:pt x="6456171" y="3247"/>
                  <a:pt x="6783705" y="0"/>
                </a:cubicBezTo>
                <a:cubicBezTo>
                  <a:pt x="7057099" y="-15461"/>
                  <a:pt x="7592067" y="5384"/>
                  <a:pt x="8140446" y="0"/>
                </a:cubicBezTo>
                <a:cubicBezTo>
                  <a:pt x="8140452" y="8597"/>
                  <a:pt x="8141122" y="9732"/>
                  <a:pt x="8140446" y="18288"/>
                </a:cubicBezTo>
                <a:cubicBezTo>
                  <a:pt x="7961834" y="8406"/>
                  <a:pt x="7874097" y="10350"/>
                  <a:pt x="7706289" y="18288"/>
                </a:cubicBezTo>
                <a:cubicBezTo>
                  <a:pt x="7582508" y="-14920"/>
                  <a:pt x="7179551" y="-33111"/>
                  <a:pt x="6865109" y="18288"/>
                </a:cubicBezTo>
                <a:cubicBezTo>
                  <a:pt x="6583382" y="24117"/>
                  <a:pt x="6525821" y="36696"/>
                  <a:pt x="6349548" y="18288"/>
                </a:cubicBezTo>
                <a:cubicBezTo>
                  <a:pt x="6209953" y="10881"/>
                  <a:pt x="5959707" y="-47828"/>
                  <a:pt x="5671177" y="18288"/>
                </a:cubicBezTo>
                <a:cubicBezTo>
                  <a:pt x="5387744" y="29809"/>
                  <a:pt x="5228514" y="101507"/>
                  <a:pt x="4829998" y="18288"/>
                </a:cubicBezTo>
                <a:cubicBezTo>
                  <a:pt x="4415646" y="-28596"/>
                  <a:pt x="4343809" y="28954"/>
                  <a:pt x="4151627" y="18288"/>
                </a:cubicBezTo>
                <a:cubicBezTo>
                  <a:pt x="3950673" y="-9796"/>
                  <a:pt x="3879947" y="41143"/>
                  <a:pt x="3717470" y="18288"/>
                </a:cubicBezTo>
                <a:cubicBezTo>
                  <a:pt x="3558660" y="10110"/>
                  <a:pt x="3468854" y="29375"/>
                  <a:pt x="3201909" y="18288"/>
                </a:cubicBezTo>
                <a:cubicBezTo>
                  <a:pt x="2965673" y="10505"/>
                  <a:pt x="2568327" y="22116"/>
                  <a:pt x="2360729" y="18288"/>
                </a:cubicBezTo>
                <a:cubicBezTo>
                  <a:pt x="2171885" y="49144"/>
                  <a:pt x="1923258" y="16020"/>
                  <a:pt x="1682359" y="18288"/>
                </a:cubicBezTo>
                <a:cubicBezTo>
                  <a:pt x="1430698" y="-2378"/>
                  <a:pt x="1324229" y="-1751"/>
                  <a:pt x="1166797" y="18288"/>
                </a:cubicBezTo>
                <a:cubicBezTo>
                  <a:pt x="1001390" y="41795"/>
                  <a:pt x="324313" y="57964"/>
                  <a:pt x="0" y="18288"/>
                </a:cubicBezTo>
                <a:cubicBezTo>
                  <a:pt x="285" y="13135"/>
                  <a:pt x="532" y="5956"/>
                  <a:pt x="0" y="0"/>
                </a:cubicBezTo>
                <a:close/>
                <a:moveTo>
                  <a:pt x="0" y="0"/>
                </a:moveTo>
                <a:cubicBezTo>
                  <a:pt x="69532" y="-6557"/>
                  <a:pt x="264219" y="3919"/>
                  <a:pt x="434157" y="0"/>
                </a:cubicBezTo>
                <a:cubicBezTo>
                  <a:pt x="600013" y="9090"/>
                  <a:pt x="921449" y="-13478"/>
                  <a:pt x="1193932" y="0"/>
                </a:cubicBezTo>
                <a:cubicBezTo>
                  <a:pt x="1443592" y="14844"/>
                  <a:pt x="1471188" y="10722"/>
                  <a:pt x="1628089" y="0"/>
                </a:cubicBezTo>
                <a:cubicBezTo>
                  <a:pt x="1750006" y="-24149"/>
                  <a:pt x="1967480" y="-14904"/>
                  <a:pt x="2225055" y="0"/>
                </a:cubicBezTo>
                <a:cubicBezTo>
                  <a:pt x="2503918" y="19247"/>
                  <a:pt x="2709263" y="-16351"/>
                  <a:pt x="3066235" y="0"/>
                </a:cubicBezTo>
                <a:cubicBezTo>
                  <a:pt x="3429723" y="-1627"/>
                  <a:pt x="3399401" y="30976"/>
                  <a:pt x="3744605" y="0"/>
                </a:cubicBezTo>
                <a:cubicBezTo>
                  <a:pt x="4081920" y="-40602"/>
                  <a:pt x="4258272" y="-2441"/>
                  <a:pt x="4504380" y="0"/>
                </a:cubicBezTo>
                <a:cubicBezTo>
                  <a:pt x="4760039" y="21121"/>
                  <a:pt x="4866555" y="-1351"/>
                  <a:pt x="5101346" y="0"/>
                </a:cubicBezTo>
                <a:cubicBezTo>
                  <a:pt x="5336279" y="1859"/>
                  <a:pt x="5465100" y="30801"/>
                  <a:pt x="5779717" y="0"/>
                </a:cubicBezTo>
                <a:cubicBezTo>
                  <a:pt x="6117018" y="-2879"/>
                  <a:pt x="6273497" y="-5002"/>
                  <a:pt x="6620896" y="0"/>
                </a:cubicBezTo>
                <a:cubicBezTo>
                  <a:pt x="6972306" y="38666"/>
                  <a:pt x="6992056" y="28334"/>
                  <a:pt x="7136458" y="0"/>
                </a:cubicBezTo>
                <a:cubicBezTo>
                  <a:pt x="7325567" y="-61201"/>
                  <a:pt x="7766555" y="-88399"/>
                  <a:pt x="8140446" y="0"/>
                </a:cubicBezTo>
                <a:cubicBezTo>
                  <a:pt x="8140031" y="7748"/>
                  <a:pt x="8139515" y="13015"/>
                  <a:pt x="8140446" y="18288"/>
                </a:cubicBezTo>
                <a:cubicBezTo>
                  <a:pt x="7892673" y="-4012"/>
                  <a:pt x="7668025" y="650"/>
                  <a:pt x="7543480" y="18288"/>
                </a:cubicBezTo>
                <a:cubicBezTo>
                  <a:pt x="7406710" y="-3467"/>
                  <a:pt x="7207646" y="8893"/>
                  <a:pt x="7109323" y="18288"/>
                </a:cubicBezTo>
                <a:cubicBezTo>
                  <a:pt x="6993037" y="49011"/>
                  <a:pt x="6598723" y="59405"/>
                  <a:pt x="6430952" y="18288"/>
                </a:cubicBezTo>
                <a:cubicBezTo>
                  <a:pt x="6284771" y="15315"/>
                  <a:pt x="6162730" y="20350"/>
                  <a:pt x="5915391" y="18288"/>
                </a:cubicBezTo>
                <a:cubicBezTo>
                  <a:pt x="5684668" y="13603"/>
                  <a:pt x="5422852" y="53618"/>
                  <a:pt x="5237020" y="18288"/>
                </a:cubicBezTo>
                <a:cubicBezTo>
                  <a:pt x="5035482" y="26296"/>
                  <a:pt x="4719808" y="55145"/>
                  <a:pt x="4558650" y="18288"/>
                </a:cubicBezTo>
                <a:cubicBezTo>
                  <a:pt x="4375169" y="-35587"/>
                  <a:pt x="4137553" y="12086"/>
                  <a:pt x="3880279" y="18288"/>
                </a:cubicBezTo>
                <a:cubicBezTo>
                  <a:pt x="3624533" y="32648"/>
                  <a:pt x="3467387" y="6480"/>
                  <a:pt x="3201909" y="18288"/>
                </a:cubicBezTo>
                <a:cubicBezTo>
                  <a:pt x="2918126" y="73342"/>
                  <a:pt x="2717830" y="-17156"/>
                  <a:pt x="2604943" y="18288"/>
                </a:cubicBezTo>
                <a:cubicBezTo>
                  <a:pt x="2496133" y="44525"/>
                  <a:pt x="2003915" y="18254"/>
                  <a:pt x="1845168" y="18288"/>
                </a:cubicBezTo>
                <a:cubicBezTo>
                  <a:pt x="1694518" y="14989"/>
                  <a:pt x="1344959" y="44188"/>
                  <a:pt x="1166797" y="18288"/>
                </a:cubicBezTo>
                <a:cubicBezTo>
                  <a:pt x="935925" y="69451"/>
                  <a:pt x="319712" y="-63972"/>
                  <a:pt x="0" y="18288"/>
                </a:cubicBezTo>
                <a:cubicBezTo>
                  <a:pt x="1307" y="12414"/>
                  <a:pt x="-32" y="5741"/>
                  <a:pt x="0" y="0"/>
                </a:cubicBezTo>
                <a:close/>
              </a:path>
            </a:pathLst>
          </a:custGeom>
          <a:solidFill>
            <a:schemeClr val="accent2"/>
          </a:solidFill>
          <a:ln cap="rnd" w="41400">
            <a:solidFill>
              <a:schemeClr val="accent2"/>
            </a:solidFill>
            <a:round/>
          </a:ln>
        </p:spPr>
        <p:style>
          <a:lnRef idx="2">
            <a:schemeClr val="accent1">
              <a:shade val="50000"/>
            </a:schemeClr>
          </a:lnRef>
          <a:fillRef idx="1">
            <a:schemeClr val="accent1"/>
          </a:fillRef>
          <a:effectRef idx="0">
            <a:schemeClr val="accent1"/>
          </a:effectRef>
          <a:fontRef idx="minor"/>
        </p:style>
      </p:sp>
      <p:sp>
        <p:nvSpPr>
          <p:cNvPr id="291" name="TextShape 4"/>
          <p:cNvSpPr txBox="1"/>
          <p:nvPr/>
        </p:nvSpPr>
        <p:spPr>
          <a:xfrm>
            <a:off x="628560" y="1929240"/>
            <a:ext cx="7886520" cy="4251600"/>
          </a:xfrm>
          <a:prstGeom prst="rect">
            <a:avLst/>
          </a:prstGeom>
          <a:noFill/>
          <a:ln>
            <a:noFill/>
          </a:ln>
        </p:spPr>
        <p:txBody>
          <a:bodyPr>
            <a:normAutofit/>
          </a:bodyPr>
          <a:p>
            <a:pPr>
              <a:lnSpc>
                <a:spcPct val="90000"/>
              </a:lnSpc>
              <a:spcBef>
                <a:spcPts val="1001"/>
              </a:spcBef>
            </a:pPr>
            <a:endParaRPr b="0" lang="en-US" sz="2800" spc="-1" strike="noStrike">
              <a:solidFill>
                <a:srgbClr val="000000"/>
              </a:solidFill>
              <a:latin typeface="Calibri"/>
            </a:endParaRPr>
          </a:p>
          <a:p>
            <a:pPr>
              <a:lnSpc>
                <a:spcPct val="90000"/>
              </a:lnSpc>
              <a:spcBef>
                <a:spcPts val="1001"/>
              </a:spcBef>
            </a:pPr>
            <a:endParaRPr b="0" lang="en-US" sz="2800" spc="-1" strike="noStrike">
              <a:solidFill>
                <a:srgbClr val="000000"/>
              </a:solidFill>
              <a:latin typeface="Calibri"/>
            </a:endParaRPr>
          </a:p>
          <a:p>
            <a:pPr>
              <a:lnSpc>
                <a:spcPct val="90000"/>
              </a:lnSpc>
              <a:spcBef>
                <a:spcPts val="1001"/>
              </a:spcBef>
            </a:pPr>
            <a:endParaRPr b="0" lang="en-US" sz="2800" spc="-1" strike="noStrike">
              <a:solidFill>
                <a:srgbClr val="000000"/>
              </a:solidFill>
              <a:latin typeface="Calibri"/>
            </a:endParaRPr>
          </a:p>
          <a:p>
            <a:pPr>
              <a:lnSpc>
                <a:spcPct val="90000"/>
              </a:lnSpc>
              <a:spcBef>
                <a:spcPts val="1001"/>
              </a:spcBef>
              <a:tabLst>
                <a:tab algn="l" pos="0"/>
              </a:tabLst>
            </a:pPr>
            <a:r>
              <a:rPr b="0" lang="en-US" sz="1800" spc="-1" strike="noStrike">
                <a:solidFill>
                  <a:srgbClr val="000000"/>
                </a:solidFill>
                <a:latin typeface="Arial"/>
              </a:rPr>
              <a:t>Both are a process and deliver a product </a:t>
            </a:r>
            <a:endParaRPr b="0" lang="en-US" sz="1800" spc="-1" strike="noStrike">
              <a:solidFill>
                <a:srgbClr val="000000"/>
              </a:solidFill>
              <a:latin typeface="Calibri"/>
            </a:endParaRPr>
          </a:p>
          <a:p>
            <a:pPr>
              <a:lnSpc>
                <a:spcPct val="90000"/>
              </a:lnSpc>
              <a:spcBef>
                <a:spcPts val="1001"/>
              </a:spcBef>
              <a:tabLst>
                <a:tab algn="l" pos="0"/>
              </a:tabLst>
            </a:pPr>
            <a:r>
              <a:rPr b="0" lang="en-US" sz="1800" spc="-1" strike="noStrike">
                <a:solidFill>
                  <a:srgbClr val="000000"/>
                </a:solidFill>
                <a:latin typeface="Arial"/>
              </a:rPr>
              <a:t>Both are focused on research</a:t>
            </a:r>
            <a:endParaRPr b="0" lang="en-US" sz="1800" spc="-1" strike="noStrike">
              <a:solidFill>
                <a:srgbClr val="000000"/>
              </a:solidFill>
              <a:latin typeface="Calibri"/>
            </a:endParaRPr>
          </a:p>
          <a:p>
            <a:pPr>
              <a:lnSpc>
                <a:spcPct val="90000"/>
              </a:lnSpc>
              <a:spcBef>
                <a:spcPts val="1001"/>
              </a:spcBef>
              <a:tabLst>
                <a:tab algn="l" pos="0"/>
              </a:tabLst>
            </a:pPr>
            <a:r>
              <a:rPr b="0" lang="en-US" sz="1800" spc="-1" strike="noStrike">
                <a:solidFill>
                  <a:srgbClr val="000000"/>
                </a:solidFill>
                <a:latin typeface="Arial"/>
              </a:rPr>
              <a:t>Both are people-centered</a:t>
            </a:r>
            <a:endParaRPr b="0" lang="en-US" sz="1800" spc="-1" strike="noStrike">
              <a:solidFill>
                <a:srgbClr val="000000"/>
              </a:solidFill>
              <a:latin typeface="Calibri"/>
            </a:endParaRPr>
          </a:p>
          <a:p>
            <a:pPr>
              <a:lnSpc>
                <a:spcPct val="90000"/>
              </a:lnSpc>
              <a:spcBef>
                <a:spcPts val="1001"/>
              </a:spcBef>
              <a:tabLst>
                <a:tab algn="l" pos="0"/>
              </a:tabLst>
            </a:pPr>
            <a:r>
              <a:rPr b="0" lang="en-US" sz="1800" spc="-1" strike="noStrike">
                <a:solidFill>
                  <a:srgbClr val="000000"/>
                </a:solidFill>
                <a:latin typeface="Arial"/>
              </a:rPr>
              <a:t>Both incorporate reflexivity </a:t>
            </a:r>
            <a:endParaRPr b="0" lang="en-US" sz="1800" spc="-1" strike="noStrike">
              <a:solidFill>
                <a:srgbClr val="000000"/>
              </a:solidFill>
              <a:latin typeface="Calibri"/>
            </a:endParaRPr>
          </a:p>
          <a:p>
            <a:pPr>
              <a:lnSpc>
                <a:spcPct val="90000"/>
              </a:lnSpc>
              <a:spcBef>
                <a:spcPts val="1001"/>
              </a:spcBef>
              <a:tabLst>
                <a:tab algn="l" pos="0"/>
              </a:tabLst>
            </a:pPr>
            <a:endParaRPr b="0" lang="en-US" sz="1800" spc="-1" strike="noStrike">
              <a:solidFill>
                <a:srgbClr val="000000"/>
              </a:solidFill>
              <a:latin typeface="Calibri"/>
            </a:endParaRPr>
          </a:p>
          <a:p>
            <a:pPr>
              <a:lnSpc>
                <a:spcPct val="90000"/>
              </a:lnSpc>
              <a:spcBef>
                <a:spcPts val="1001"/>
              </a:spcBef>
              <a:tabLst>
                <a:tab algn="l" pos="0"/>
              </a:tabLst>
            </a:pPr>
            <a:endParaRPr b="0" lang="en-US" sz="1800" spc="-1" strike="noStrike">
              <a:solidFill>
                <a:srgbClr val="000000"/>
              </a:solidFill>
              <a:latin typeface="Calibri"/>
            </a:endParaRPr>
          </a:p>
          <a:p>
            <a:pPr>
              <a:lnSpc>
                <a:spcPct val="90000"/>
              </a:lnSpc>
              <a:spcBef>
                <a:spcPts val="1001"/>
              </a:spcBef>
              <a:tabLst>
                <a:tab algn="l" pos="0"/>
              </a:tabLst>
            </a:pPr>
            <a:endParaRPr b="0" lang="en-US" sz="18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3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292" name="Picture 6" descr="Graphical user interface, text&#10;&#10;Description automatically generated"/>
          <p:cNvPicPr/>
          <p:nvPr/>
        </p:nvPicPr>
        <p:blipFill>
          <a:blip r:embed="rId1"/>
          <a:srcRect l="1798" t="0" r="13184" b="-5"/>
          <a:stretch/>
        </p:blipFill>
        <p:spPr>
          <a:xfrm>
            <a:off x="375840" y="1123560"/>
            <a:ext cx="2612880" cy="4604400"/>
          </a:xfrm>
          <a:prstGeom prst="rect">
            <a:avLst/>
          </a:prstGeom>
          <a:ln>
            <a:noFill/>
          </a:ln>
        </p:spPr>
      </p:pic>
      <p:sp>
        <p:nvSpPr>
          <p:cNvPr id="293" name="Line 1"/>
          <p:cNvSpPr/>
          <p:nvPr/>
        </p:nvSpPr>
        <p:spPr>
          <a:xfrm>
            <a:off x="3124080" y="1573560"/>
            <a:ext cx="0" cy="3710520"/>
          </a:xfrm>
          <a:prstGeom prst="line">
            <a:avLst/>
          </a:prstGeom>
          <a:ln w="19080">
            <a:solidFill>
              <a:srgbClr val="7f7f7f"/>
            </a:solidFill>
          </a:ln>
        </p:spPr>
        <p:style>
          <a:lnRef idx="1">
            <a:schemeClr val="accent1"/>
          </a:lnRef>
          <a:fillRef idx="0">
            <a:schemeClr val="accent1"/>
          </a:fillRef>
          <a:effectRef idx="0">
            <a:schemeClr val="accent1"/>
          </a:effectRef>
          <a:fontRef idx="minor"/>
        </p:style>
      </p:sp>
      <p:pic>
        <p:nvPicPr>
          <p:cNvPr id="294" name="Content Placeholder 4" descr="A picture containing graphical user interface&#10;&#10;Description automatically generated"/>
          <p:cNvPicPr/>
          <p:nvPr/>
        </p:nvPicPr>
        <p:blipFill>
          <a:blip r:embed="rId2"/>
          <a:srcRect l="10952" t="0" r="8565" b="-5"/>
          <a:stretch/>
        </p:blipFill>
        <p:spPr>
          <a:xfrm>
            <a:off x="3257640" y="1123560"/>
            <a:ext cx="2603160" cy="4604400"/>
          </a:xfrm>
          <a:prstGeom prst="rect">
            <a:avLst/>
          </a:prstGeom>
          <a:ln>
            <a:noFill/>
          </a:ln>
        </p:spPr>
      </p:pic>
      <p:sp>
        <p:nvSpPr>
          <p:cNvPr id="295" name="Line 2"/>
          <p:cNvSpPr/>
          <p:nvPr/>
        </p:nvSpPr>
        <p:spPr>
          <a:xfrm>
            <a:off x="5996880" y="1573560"/>
            <a:ext cx="0" cy="3710520"/>
          </a:xfrm>
          <a:prstGeom prst="line">
            <a:avLst/>
          </a:prstGeom>
          <a:ln w="19080">
            <a:solidFill>
              <a:srgbClr val="7f7f7f"/>
            </a:solidFill>
          </a:ln>
        </p:spPr>
        <p:style>
          <a:lnRef idx="1">
            <a:schemeClr val="accent1"/>
          </a:lnRef>
          <a:fillRef idx="0">
            <a:schemeClr val="accent1"/>
          </a:fillRef>
          <a:effectRef idx="0">
            <a:schemeClr val="accent1"/>
          </a:effectRef>
          <a:fontRef idx="minor"/>
        </p:style>
      </p:sp>
      <p:pic>
        <p:nvPicPr>
          <p:cNvPr id="296" name="Content Placeholder 8" descr="Graphical user interface, website&#10;&#10;Description automatically generated"/>
          <p:cNvPicPr/>
          <p:nvPr/>
        </p:nvPicPr>
        <p:blipFill>
          <a:blip r:embed="rId3"/>
          <a:stretch/>
        </p:blipFill>
        <p:spPr>
          <a:xfrm>
            <a:off x="6121800" y="1457280"/>
            <a:ext cx="2637360" cy="3936600"/>
          </a:xfrm>
          <a:prstGeom prst="rect">
            <a:avLst/>
          </a:prstGeom>
          <a:ln>
            <a:noFill/>
          </a:ln>
        </p:spPr>
      </p:pic>
    </p:spTree>
  </p:cSld>
  <mc:AlternateContent>
    <mc:Choice Requires="p14">
      <p:transition spd="slow" p14:dur="2000"/>
    </mc:Choice>
    <mc:Fallback>
      <p:transition spd="slow"/>
    </mc:Fallback>
  </mc:AlternateContent>
</p:sld>
</file>

<file path=ppt/slides/slide3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97" name="CustomShape 1"/>
          <p:cNvSpPr/>
          <p:nvPr/>
        </p:nvSpPr>
        <p:spPr>
          <a:xfrm>
            <a:off x="0" y="0"/>
            <a:ext cx="9141480" cy="6857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298" name="TextShape 2"/>
          <p:cNvSpPr txBox="1"/>
          <p:nvPr/>
        </p:nvSpPr>
        <p:spPr>
          <a:xfrm>
            <a:off x="628560" y="365040"/>
            <a:ext cx="7886520" cy="1325160"/>
          </a:xfrm>
          <a:prstGeom prst="rect">
            <a:avLst/>
          </a:prstGeom>
          <a:noFill/>
          <a:ln>
            <a:noFill/>
          </a:ln>
        </p:spPr>
        <p:txBody>
          <a:bodyPr anchor="ctr">
            <a:normAutofit/>
          </a:bodyPr>
          <a:p>
            <a:pPr>
              <a:lnSpc>
                <a:spcPct val="90000"/>
              </a:lnSpc>
            </a:pPr>
            <a:r>
              <a:rPr b="0" lang="en-US" sz="4700" spc="-1" strike="noStrike">
                <a:solidFill>
                  <a:srgbClr val="000000"/>
                </a:solidFill>
                <a:latin typeface="Arial"/>
              </a:rPr>
              <a:t>Task (30 minutes)</a:t>
            </a:r>
            <a:endParaRPr b="0" lang="en-US" sz="4700" spc="-1" strike="noStrike">
              <a:solidFill>
                <a:srgbClr val="000000"/>
              </a:solidFill>
              <a:latin typeface="Calibri"/>
            </a:endParaRPr>
          </a:p>
        </p:txBody>
      </p:sp>
      <p:sp>
        <p:nvSpPr>
          <p:cNvPr id="299" name="CustomShape 3"/>
          <p:cNvSpPr/>
          <p:nvPr/>
        </p:nvSpPr>
        <p:spPr>
          <a:xfrm>
            <a:off x="501840" y="1677240"/>
            <a:ext cx="8139960" cy="18000"/>
          </a:xfrm>
          <a:custGeom>
            <a:avLst/>
            <a:gdLst/>
            <a:ahLst/>
            <a:rect l="l" t="t" r="r" b="b"/>
            <a:pathLst>
              <a:path w="8140446" h="18288">
                <a:moveTo>
                  <a:pt x="0" y="0"/>
                </a:moveTo>
                <a:cubicBezTo>
                  <a:pt x="87427" y="6231"/>
                  <a:pt x="309612" y="-26324"/>
                  <a:pt x="434157" y="0"/>
                </a:cubicBezTo>
                <a:cubicBezTo>
                  <a:pt x="536972" y="29330"/>
                  <a:pt x="959392" y="28619"/>
                  <a:pt x="1193932" y="0"/>
                </a:cubicBezTo>
                <a:cubicBezTo>
                  <a:pt x="1446097" y="13819"/>
                  <a:pt x="1471680" y="7203"/>
                  <a:pt x="1628089" y="0"/>
                </a:cubicBezTo>
                <a:cubicBezTo>
                  <a:pt x="1817415" y="4047"/>
                  <a:pt x="1949536" y="-59324"/>
                  <a:pt x="2225055" y="0"/>
                </a:cubicBezTo>
                <a:cubicBezTo>
                  <a:pt x="2520490" y="18365"/>
                  <a:pt x="2717469" y="18707"/>
                  <a:pt x="3066235" y="0"/>
                </a:cubicBezTo>
                <a:cubicBezTo>
                  <a:pt x="3437075" y="3751"/>
                  <a:pt x="3408347" y="31644"/>
                  <a:pt x="3744605" y="0"/>
                </a:cubicBezTo>
                <a:cubicBezTo>
                  <a:pt x="4097249" y="-11527"/>
                  <a:pt x="4249699" y="-32555"/>
                  <a:pt x="4504380" y="0"/>
                </a:cubicBezTo>
                <a:cubicBezTo>
                  <a:pt x="4737570" y="17980"/>
                  <a:pt x="4877497" y="1006"/>
                  <a:pt x="5101346" y="0"/>
                </a:cubicBezTo>
                <a:cubicBezTo>
                  <a:pt x="5359305" y="-15330"/>
                  <a:pt x="5447195" y="7257"/>
                  <a:pt x="5779717" y="0"/>
                </a:cubicBezTo>
                <a:cubicBezTo>
                  <a:pt x="6090019" y="-17621"/>
                  <a:pt x="6273151" y="4279"/>
                  <a:pt x="6620896" y="0"/>
                </a:cubicBezTo>
                <a:cubicBezTo>
                  <a:pt x="6968586" y="34056"/>
                  <a:pt x="6990073" y="23587"/>
                  <a:pt x="7136458" y="0"/>
                </a:cubicBezTo>
                <a:cubicBezTo>
                  <a:pt x="7320575" y="20480"/>
                  <a:pt x="7847401" y="-6173"/>
                  <a:pt x="8140446" y="0"/>
                </a:cubicBezTo>
                <a:cubicBezTo>
                  <a:pt x="8139878" y="7862"/>
                  <a:pt x="8140227" y="13269"/>
                  <a:pt x="8140446" y="18288"/>
                </a:cubicBezTo>
                <a:cubicBezTo>
                  <a:pt x="7908069" y="-20636"/>
                  <a:pt x="7683037" y="21977"/>
                  <a:pt x="7543480" y="18288"/>
                </a:cubicBezTo>
                <a:cubicBezTo>
                  <a:pt x="7393752" y="10050"/>
                  <a:pt x="7221032" y="-3229"/>
                  <a:pt x="7109323" y="18288"/>
                </a:cubicBezTo>
                <a:cubicBezTo>
                  <a:pt x="7015297" y="22483"/>
                  <a:pt x="6599332" y="40899"/>
                  <a:pt x="6430952" y="18288"/>
                </a:cubicBezTo>
                <a:cubicBezTo>
                  <a:pt x="6292915" y="-34150"/>
                  <a:pt x="6142305" y="21507"/>
                  <a:pt x="5915391" y="18288"/>
                </a:cubicBezTo>
                <a:cubicBezTo>
                  <a:pt x="5682725" y="47843"/>
                  <a:pt x="5440566" y="31420"/>
                  <a:pt x="5237020" y="18288"/>
                </a:cubicBezTo>
                <a:cubicBezTo>
                  <a:pt x="5046456" y="10577"/>
                  <a:pt x="4706449" y="51976"/>
                  <a:pt x="4558650" y="18288"/>
                </a:cubicBezTo>
                <a:cubicBezTo>
                  <a:pt x="4361396" y="-987"/>
                  <a:pt x="4145362" y="-22303"/>
                  <a:pt x="3880279" y="18288"/>
                </a:cubicBezTo>
                <a:cubicBezTo>
                  <a:pt x="3610716" y="25411"/>
                  <a:pt x="3472690" y="4008"/>
                  <a:pt x="3201909" y="18288"/>
                </a:cubicBezTo>
                <a:cubicBezTo>
                  <a:pt x="2913595" y="35097"/>
                  <a:pt x="2753317" y="-1149"/>
                  <a:pt x="2604943" y="18288"/>
                </a:cubicBezTo>
                <a:cubicBezTo>
                  <a:pt x="2450130" y="36989"/>
                  <a:pt x="1974183" y="40159"/>
                  <a:pt x="1845168" y="18288"/>
                </a:cubicBezTo>
                <a:cubicBezTo>
                  <a:pt x="1677929" y="220"/>
                  <a:pt x="1378098" y="-772"/>
                  <a:pt x="1166797" y="18288"/>
                </a:cubicBezTo>
                <a:cubicBezTo>
                  <a:pt x="921150" y="53277"/>
                  <a:pt x="327457" y="47297"/>
                  <a:pt x="0" y="18288"/>
                </a:cubicBezTo>
                <a:cubicBezTo>
                  <a:pt x="-589" y="13471"/>
                  <a:pt x="-474" y="7409"/>
                  <a:pt x="0" y="0"/>
                </a:cubicBezTo>
                <a:close/>
                <a:moveTo>
                  <a:pt x="0" y="0"/>
                </a:moveTo>
                <a:cubicBezTo>
                  <a:pt x="136968" y="-25482"/>
                  <a:pt x="379786" y="11224"/>
                  <a:pt x="596966" y="0"/>
                </a:cubicBezTo>
                <a:cubicBezTo>
                  <a:pt x="815878" y="-21223"/>
                  <a:pt x="832062" y="11868"/>
                  <a:pt x="1031123" y="0"/>
                </a:cubicBezTo>
                <a:cubicBezTo>
                  <a:pt x="1256800" y="-30738"/>
                  <a:pt x="1658090" y="-20345"/>
                  <a:pt x="1872303" y="0"/>
                </a:cubicBezTo>
                <a:cubicBezTo>
                  <a:pt x="2115604" y="28431"/>
                  <a:pt x="2277865" y="-40642"/>
                  <a:pt x="2469269" y="0"/>
                </a:cubicBezTo>
                <a:cubicBezTo>
                  <a:pt x="2679731" y="25919"/>
                  <a:pt x="2788602" y="-6498"/>
                  <a:pt x="3066235" y="0"/>
                </a:cubicBezTo>
                <a:cubicBezTo>
                  <a:pt x="3325663" y="-14487"/>
                  <a:pt x="3706561" y="67517"/>
                  <a:pt x="3907414" y="0"/>
                </a:cubicBezTo>
                <a:cubicBezTo>
                  <a:pt x="4127229" y="-37113"/>
                  <a:pt x="4179037" y="-8167"/>
                  <a:pt x="4422976" y="0"/>
                </a:cubicBezTo>
                <a:cubicBezTo>
                  <a:pt x="4683575" y="-28486"/>
                  <a:pt x="5055803" y="-13799"/>
                  <a:pt x="5264155" y="0"/>
                </a:cubicBezTo>
                <a:cubicBezTo>
                  <a:pt x="5513566" y="14315"/>
                  <a:pt x="5735215" y="2768"/>
                  <a:pt x="6105335" y="0"/>
                </a:cubicBezTo>
                <a:cubicBezTo>
                  <a:pt x="6510913" y="-12587"/>
                  <a:pt x="6456171" y="3247"/>
                  <a:pt x="6783705" y="0"/>
                </a:cubicBezTo>
                <a:cubicBezTo>
                  <a:pt x="7057099" y="-15461"/>
                  <a:pt x="7592067" y="5384"/>
                  <a:pt x="8140446" y="0"/>
                </a:cubicBezTo>
                <a:cubicBezTo>
                  <a:pt x="8140452" y="8597"/>
                  <a:pt x="8141122" y="9732"/>
                  <a:pt x="8140446" y="18288"/>
                </a:cubicBezTo>
                <a:cubicBezTo>
                  <a:pt x="7961834" y="8406"/>
                  <a:pt x="7874097" y="10350"/>
                  <a:pt x="7706289" y="18288"/>
                </a:cubicBezTo>
                <a:cubicBezTo>
                  <a:pt x="7582508" y="-14920"/>
                  <a:pt x="7179551" y="-33111"/>
                  <a:pt x="6865109" y="18288"/>
                </a:cubicBezTo>
                <a:cubicBezTo>
                  <a:pt x="6583382" y="24117"/>
                  <a:pt x="6525821" y="36696"/>
                  <a:pt x="6349548" y="18288"/>
                </a:cubicBezTo>
                <a:cubicBezTo>
                  <a:pt x="6209953" y="10881"/>
                  <a:pt x="5959707" y="-47828"/>
                  <a:pt x="5671177" y="18288"/>
                </a:cubicBezTo>
                <a:cubicBezTo>
                  <a:pt x="5387744" y="29809"/>
                  <a:pt x="5228514" y="101507"/>
                  <a:pt x="4829998" y="18288"/>
                </a:cubicBezTo>
                <a:cubicBezTo>
                  <a:pt x="4415646" y="-28596"/>
                  <a:pt x="4343809" y="28954"/>
                  <a:pt x="4151627" y="18288"/>
                </a:cubicBezTo>
                <a:cubicBezTo>
                  <a:pt x="3950673" y="-9796"/>
                  <a:pt x="3879947" y="41143"/>
                  <a:pt x="3717470" y="18288"/>
                </a:cubicBezTo>
                <a:cubicBezTo>
                  <a:pt x="3558660" y="10110"/>
                  <a:pt x="3468854" y="29375"/>
                  <a:pt x="3201909" y="18288"/>
                </a:cubicBezTo>
                <a:cubicBezTo>
                  <a:pt x="2965673" y="10505"/>
                  <a:pt x="2568327" y="22116"/>
                  <a:pt x="2360729" y="18288"/>
                </a:cubicBezTo>
                <a:cubicBezTo>
                  <a:pt x="2171885" y="49144"/>
                  <a:pt x="1923258" y="16020"/>
                  <a:pt x="1682359" y="18288"/>
                </a:cubicBezTo>
                <a:cubicBezTo>
                  <a:pt x="1430698" y="-2378"/>
                  <a:pt x="1324229" y="-1751"/>
                  <a:pt x="1166797" y="18288"/>
                </a:cubicBezTo>
                <a:cubicBezTo>
                  <a:pt x="1001390" y="41795"/>
                  <a:pt x="324313" y="57964"/>
                  <a:pt x="0" y="18288"/>
                </a:cubicBezTo>
                <a:cubicBezTo>
                  <a:pt x="285" y="13135"/>
                  <a:pt x="532" y="5956"/>
                  <a:pt x="0" y="0"/>
                </a:cubicBezTo>
                <a:close/>
                <a:moveTo>
                  <a:pt x="0" y="0"/>
                </a:moveTo>
                <a:cubicBezTo>
                  <a:pt x="69532" y="-6557"/>
                  <a:pt x="264219" y="3919"/>
                  <a:pt x="434157" y="0"/>
                </a:cubicBezTo>
                <a:cubicBezTo>
                  <a:pt x="600013" y="9090"/>
                  <a:pt x="921449" y="-13478"/>
                  <a:pt x="1193932" y="0"/>
                </a:cubicBezTo>
                <a:cubicBezTo>
                  <a:pt x="1443592" y="14844"/>
                  <a:pt x="1471188" y="10722"/>
                  <a:pt x="1628089" y="0"/>
                </a:cubicBezTo>
                <a:cubicBezTo>
                  <a:pt x="1750006" y="-24149"/>
                  <a:pt x="1967480" y="-14904"/>
                  <a:pt x="2225055" y="0"/>
                </a:cubicBezTo>
                <a:cubicBezTo>
                  <a:pt x="2503918" y="19247"/>
                  <a:pt x="2709263" y="-16351"/>
                  <a:pt x="3066235" y="0"/>
                </a:cubicBezTo>
                <a:cubicBezTo>
                  <a:pt x="3429723" y="-1627"/>
                  <a:pt x="3399401" y="30976"/>
                  <a:pt x="3744605" y="0"/>
                </a:cubicBezTo>
                <a:cubicBezTo>
                  <a:pt x="4081920" y="-40602"/>
                  <a:pt x="4258272" y="-2441"/>
                  <a:pt x="4504380" y="0"/>
                </a:cubicBezTo>
                <a:cubicBezTo>
                  <a:pt x="4760039" y="21121"/>
                  <a:pt x="4866555" y="-1351"/>
                  <a:pt x="5101346" y="0"/>
                </a:cubicBezTo>
                <a:cubicBezTo>
                  <a:pt x="5336279" y="1859"/>
                  <a:pt x="5465100" y="30801"/>
                  <a:pt x="5779717" y="0"/>
                </a:cubicBezTo>
                <a:cubicBezTo>
                  <a:pt x="6117018" y="-2879"/>
                  <a:pt x="6273497" y="-5002"/>
                  <a:pt x="6620896" y="0"/>
                </a:cubicBezTo>
                <a:cubicBezTo>
                  <a:pt x="6972306" y="38666"/>
                  <a:pt x="6992056" y="28334"/>
                  <a:pt x="7136458" y="0"/>
                </a:cubicBezTo>
                <a:cubicBezTo>
                  <a:pt x="7325567" y="-61201"/>
                  <a:pt x="7766555" y="-88399"/>
                  <a:pt x="8140446" y="0"/>
                </a:cubicBezTo>
                <a:cubicBezTo>
                  <a:pt x="8140031" y="7748"/>
                  <a:pt x="8139515" y="13015"/>
                  <a:pt x="8140446" y="18288"/>
                </a:cubicBezTo>
                <a:cubicBezTo>
                  <a:pt x="7892673" y="-4012"/>
                  <a:pt x="7668025" y="650"/>
                  <a:pt x="7543480" y="18288"/>
                </a:cubicBezTo>
                <a:cubicBezTo>
                  <a:pt x="7406710" y="-3467"/>
                  <a:pt x="7207646" y="8893"/>
                  <a:pt x="7109323" y="18288"/>
                </a:cubicBezTo>
                <a:cubicBezTo>
                  <a:pt x="6993037" y="49011"/>
                  <a:pt x="6598723" y="59405"/>
                  <a:pt x="6430952" y="18288"/>
                </a:cubicBezTo>
                <a:cubicBezTo>
                  <a:pt x="6284771" y="15315"/>
                  <a:pt x="6162730" y="20350"/>
                  <a:pt x="5915391" y="18288"/>
                </a:cubicBezTo>
                <a:cubicBezTo>
                  <a:pt x="5684668" y="13603"/>
                  <a:pt x="5422852" y="53618"/>
                  <a:pt x="5237020" y="18288"/>
                </a:cubicBezTo>
                <a:cubicBezTo>
                  <a:pt x="5035482" y="26296"/>
                  <a:pt x="4719808" y="55145"/>
                  <a:pt x="4558650" y="18288"/>
                </a:cubicBezTo>
                <a:cubicBezTo>
                  <a:pt x="4375169" y="-35587"/>
                  <a:pt x="4137553" y="12086"/>
                  <a:pt x="3880279" y="18288"/>
                </a:cubicBezTo>
                <a:cubicBezTo>
                  <a:pt x="3624533" y="32648"/>
                  <a:pt x="3467387" y="6480"/>
                  <a:pt x="3201909" y="18288"/>
                </a:cubicBezTo>
                <a:cubicBezTo>
                  <a:pt x="2918126" y="73342"/>
                  <a:pt x="2717830" y="-17156"/>
                  <a:pt x="2604943" y="18288"/>
                </a:cubicBezTo>
                <a:cubicBezTo>
                  <a:pt x="2496133" y="44525"/>
                  <a:pt x="2003915" y="18254"/>
                  <a:pt x="1845168" y="18288"/>
                </a:cubicBezTo>
                <a:cubicBezTo>
                  <a:pt x="1694518" y="14989"/>
                  <a:pt x="1344959" y="44188"/>
                  <a:pt x="1166797" y="18288"/>
                </a:cubicBezTo>
                <a:cubicBezTo>
                  <a:pt x="935925" y="69451"/>
                  <a:pt x="319712" y="-63972"/>
                  <a:pt x="0" y="18288"/>
                </a:cubicBezTo>
                <a:cubicBezTo>
                  <a:pt x="1307" y="12414"/>
                  <a:pt x="-32" y="5741"/>
                  <a:pt x="0" y="0"/>
                </a:cubicBezTo>
                <a:close/>
              </a:path>
            </a:pathLst>
          </a:custGeom>
          <a:solidFill>
            <a:schemeClr val="accent2"/>
          </a:solidFill>
          <a:ln cap="rnd" w="41400">
            <a:solidFill>
              <a:schemeClr val="accent2"/>
            </a:solidFill>
            <a:round/>
          </a:ln>
        </p:spPr>
        <p:style>
          <a:lnRef idx="2">
            <a:schemeClr val="accent1">
              <a:shade val="50000"/>
            </a:schemeClr>
          </a:lnRef>
          <a:fillRef idx="1">
            <a:schemeClr val="accent1"/>
          </a:fillRef>
          <a:effectRef idx="0">
            <a:schemeClr val="accent1"/>
          </a:effectRef>
          <a:fontRef idx="minor"/>
        </p:style>
      </p:sp>
      <p:sp>
        <p:nvSpPr>
          <p:cNvPr id="300" name="TextShape 4"/>
          <p:cNvSpPr txBox="1"/>
          <p:nvPr/>
        </p:nvSpPr>
        <p:spPr>
          <a:xfrm>
            <a:off x="628560" y="1929240"/>
            <a:ext cx="7886520" cy="4251600"/>
          </a:xfrm>
          <a:prstGeom prst="rect">
            <a:avLst/>
          </a:prstGeom>
          <a:noFill/>
          <a:ln>
            <a:noFill/>
          </a:ln>
        </p:spPr>
        <p:txBody>
          <a:bodyPr>
            <a:normAutofit/>
          </a:bodyPr>
          <a:p>
            <a:pPr>
              <a:lnSpc>
                <a:spcPct val="90000"/>
              </a:lnSpc>
              <a:spcBef>
                <a:spcPts val="1001"/>
              </a:spcBef>
              <a:tabLst>
                <a:tab algn="l" pos="0"/>
              </a:tabLst>
            </a:pPr>
            <a:r>
              <a:rPr b="0" lang="en-US" sz="1900" spc="-1" strike="noStrike">
                <a:solidFill>
                  <a:srgbClr val="000000"/>
                </a:solidFill>
                <a:latin typeface="Arial"/>
              </a:rPr>
              <a:t>Select one fashion blogger on any social media platform and:</a:t>
            </a:r>
            <a:endParaRPr b="0" lang="en-US" sz="1900" spc="-1" strike="noStrike">
              <a:solidFill>
                <a:srgbClr val="000000"/>
              </a:solidFill>
              <a:latin typeface="Calibri"/>
            </a:endParaRPr>
          </a:p>
          <a:p>
            <a:pPr>
              <a:lnSpc>
                <a:spcPct val="90000"/>
              </a:lnSpc>
              <a:spcBef>
                <a:spcPts val="1001"/>
              </a:spcBef>
              <a:tabLst>
                <a:tab algn="l" pos="0"/>
              </a:tabLst>
            </a:pPr>
            <a:endParaRPr b="0" lang="en-US" sz="1900" spc="-1" strike="noStrike">
              <a:solidFill>
                <a:srgbClr val="000000"/>
              </a:solidFill>
              <a:latin typeface="Calibri"/>
            </a:endParaRPr>
          </a:p>
          <a:p>
            <a:pPr marL="514440" indent="-514080">
              <a:lnSpc>
                <a:spcPct val="90000"/>
              </a:lnSpc>
              <a:spcBef>
                <a:spcPts val="1001"/>
              </a:spcBef>
              <a:buClr>
                <a:srgbClr val="000000"/>
              </a:buClr>
              <a:buFont typeface="Calibri Light"/>
              <a:buAutoNum type="arabicPeriod"/>
              <a:tabLst>
                <a:tab algn="l" pos="0"/>
              </a:tabLst>
            </a:pPr>
            <a:r>
              <a:rPr b="0" lang="en-US" sz="1900" spc="-1" strike="noStrike">
                <a:solidFill>
                  <a:srgbClr val="000000"/>
                </a:solidFill>
                <a:latin typeface="Arial"/>
              </a:rPr>
              <a:t>Make observations of their page, their style, their followers.</a:t>
            </a:r>
            <a:endParaRPr b="0" lang="en-US" sz="1900" spc="-1" strike="noStrike">
              <a:solidFill>
                <a:srgbClr val="000000"/>
              </a:solidFill>
              <a:latin typeface="Calibri"/>
            </a:endParaRPr>
          </a:p>
          <a:p>
            <a:pPr>
              <a:lnSpc>
                <a:spcPct val="90000"/>
              </a:lnSpc>
              <a:spcBef>
                <a:spcPts val="1001"/>
              </a:spcBef>
              <a:tabLst>
                <a:tab algn="l" pos="0"/>
              </a:tabLst>
            </a:pPr>
            <a:endParaRPr b="0" lang="en-US" sz="1900" spc="-1" strike="noStrike">
              <a:solidFill>
                <a:srgbClr val="000000"/>
              </a:solidFill>
              <a:latin typeface="Calibri"/>
            </a:endParaRPr>
          </a:p>
          <a:p>
            <a:pPr marL="514440" indent="-514080">
              <a:lnSpc>
                <a:spcPct val="90000"/>
              </a:lnSpc>
              <a:spcBef>
                <a:spcPts val="1001"/>
              </a:spcBef>
              <a:buClr>
                <a:srgbClr val="000000"/>
              </a:buClr>
              <a:buFont typeface="Calibri Light"/>
              <a:buAutoNum type="arabicPeriod"/>
              <a:tabLst>
                <a:tab algn="l" pos="0"/>
              </a:tabLst>
            </a:pPr>
            <a:r>
              <a:rPr b="0" lang="en-US" sz="1900" spc="-1" strike="noStrike">
                <a:solidFill>
                  <a:srgbClr val="000000"/>
                </a:solidFill>
                <a:latin typeface="Arial"/>
              </a:rPr>
              <a:t>What conclusions can be drawn about fashion, culture and society through your quick observations</a:t>
            </a:r>
            <a:endParaRPr b="0" lang="en-US" sz="1900" spc="-1" strike="noStrike">
              <a:solidFill>
                <a:srgbClr val="000000"/>
              </a:solidFill>
              <a:latin typeface="Calibri"/>
            </a:endParaRPr>
          </a:p>
          <a:p>
            <a:pPr>
              <a:lnSpc>
                <a:spcPct val="90000"/>
              </a:lnSpc>
              <a:spcBef>
                <a:spcPts val="1001"/>
              </a:spcBef>
              <a:tabLst>
                <a:tab algn="l" pos="0"/>
              </a:tabLst>
            </a:pPr>
            <a:endParaRPr b="0" lang="en-US" sz="1900" spc="-1" strike="noStrike">
              <a:solidFill>
                <a:srgbClr val="000000"/>
              </a:solidFill>
              <a:latin typeface="Calibri"/>
            </a:endParaRPr>
          </a:p>
          <a:p>
            <a:pPr marL="514440" indent="-514080">
              <a:lnSpc>
                <a:spcPct val="90000"/>
              </a:lnSpc>
              <a:spcBef>
                <a:spcPts val="1001"/>
              </a:spcBef>
              <a:buClr>
                <a:srgbClr val="000000"/>
              </a:buClr>
              <a:buFont typeface="Calibri Light"/>
              <a:buAutoNum type="arabicPeriod"/>
              <a:tabLst>
                <a:tab algn="l" pos="0"/>
              </a:tabLst>
            </a:pPr>
            <a:r>
              <a:rPr b="0" lang="en-US" sz="1900" spc="-1" strike="noStrike">
                <a:solidFill>
                  <a:srgbClr val="000000"/>
                </a:solidFill>
                <a:latin typeface="Arial"/>
              </a:rPr>
              <a:t>You can write, sketch, or even create graphs to capture your reflections and observations.</a:t>
            </a:r>
            <a:endParaRPr b="0" lang="en-US" sz="19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3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01" name="CustomShape 1"/>
          <p:cNvSpPr/>
          <p:nvPr/>
        </p:nvSpPr>
        <p:spPr>
          <a:xfrm>
            <a:off x="0" y="0"/>
            <a:ext cx="9141480" cy="6857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302" name="TextShape 2"/>
          <p:cNvSpPr txBox="1"/>
          <p:nvPr/>
        </p:nvSpPr>
        <p:spPr>
          <a:xfrm>
            <a:off x="628560" y="365040"/>
            <a:ext cx="7886520" cy="1325160"/>
          </a:xfrm>
          <a:prstGeom prst="rect">
            <a:avLst/>
          </a:prstGeom>
          <a:noFill/>
          <a:ln>
            <a:noFill/>
          </a:ln>
        </p:spPr>
        <p:txBody>
          <a:bodyPr anchor="ctr">
            <a:normAutofit/>
          </a:bodyPr>
          <a:p>
            <a:pPr>
              <a:lnSpc>
                <a:spcPct val="90000"/>
              </a:lnSpc>
            </a:pPr>
            <a:r>
              <a:rPr b="0" lang="en-GB" sz="4700" spc="-1" strike="noStrike">
                <a:solidFill>
                  <a:srgbClr val="000000"/>
                </a:solidFill>
                <a:latin typeface="Arial"/>
              </a:rPr>
              <a:t>Discussion (30 minutes)</a:t>
            </a:r>
            <a:endParaRPr b="0" lang="en-US" sz="4700" spc="-1" strike="noStrike">
              <a:solidFill>
                <a:srgbClr val="000000"/>
              </a:solidFill>
              <a:latin typeface="Calibri"/>
            </a:endParaRPr>
          </a:p>
        </p:txBody>
      </p:sp>
      <p:sp>
        <p:nvSpPr>
          <p:cNvPr id="303" name="CustomShape 3"/>
          <p:cNvSpPr/>
          <p:nvPr/>
        </p:nvSpPr>
        <p:spPr>
          <a:xfrm>
            <a:off x="501840" y="1677240"/>
            <a:ext cx="8139960" cy="18000"/>
          </a:xfrm>
          <a:custGeom>
            <a:avLst/>
            <a:gdLst/>
            <a:ahLst/>
            <a:rect l="l" t="t" r="r" b="b"/>
            <a:pathLst>
              <a:path w="8140446" h="18288">
                <a:moveTo>
                  <a:pt x="0" y="0"/>
                </a:moveTo>
                <a:cubicBezTo>
                  <a:pt x="87427" y="6231"/>
                  <a:pt x="309612" y="-26324"/>
                  <a:pt x="434157" y="0"/>
                </a:cubicBezTo>
                <a:cubicBezTo>
                  <a:pt x="536972" y="29330"/>
                  <a:pt x="959392" y="28619"/>
                  <a:pt x="1193932" y="0"/>
                </a:cubicBezTo>
                <a:cubicBezTo>
                  <a:pt x="1446097" y="13819"/>
                  <a:pt x="1471680" y="7203"/>
                  <a:pt x="1628089" y="0"/>
                </a:cubicBezTo>
                <a:cubicBezTo>
                  <a:pt x="1817415" y="4047"/>
                  <a:pt x="1949536" y="-59324"/>
                  <a:pt x="2225055" y="0"/>
                </a:cubicBezTo>
                <a:cubicBezTo>
                  <a:pt x="2520490" y="18365"/>
                  <a:pt x="2717469" y="18707"/>
                  <a:pt x="3066235" y="0"/>
                </a:cubicBezTo>
                <a:cubicBezTo>
                  <a:pt x="3437075" y="3751"/>
                  <a:pt x="3408347" y="31644"/>
                  <a:pt x="3744605" y="0"/>
                </a:cubicBezTo>
                <a:cubicBezTo>
                  <a:pt x="4097249" y="-11527"/>
                  <a:pt x="4249699" y="-32555"/>
                  <a:pt x="4504380" y="0"/>
                </a:cubicBezTo>
                <a:cubicBezTo>
                  <a:pt x="4737570" y="17980"/>
                  <a:pt x="4877497" y="1006"/>
                  <a:pt x="5101346" y="0"/>
                </a:cubicBezTo>
                <a:cubicBezTo>
                  <a:pt x="5359305" y="-15330"/>
                  <a:pt x="5447195" y="7257"/>
                  <a:pt x="5779717" y="0"/>
                </a:cubicBezTo>
                <a:cubicBezTo>
                  <a:pt x="6090019" y="-17621"/>
                  <a:pt x="6273151" y="4279"/>
                  <a:pt x="6620896" y="0"/>
                </a:cubicBezTo>
                <a:cubicBezTo>
                  <a:pt x="6968586" y="34056"/>
                  <a:pt x="6990073" y="23587"/>
                  <a:pt x="7136458" y="0"/>
                </a:cubicBezTo>
                <a:cubicBezTo>
                  <a:pt x="7320575" y="20480"/>
                  <a:pt x="7847401" y="-6173"/>
                  <a:pt x="8140446" y="0"/>
                </a:cubicBezTo>
                <a:cubicBezTo>
                  <a:pt x="8139878" y="7862"/>
                  <a:pt x="8140227" y="13269"/>
                  <a:pt x="8140446" y="18288"/>
                </a:cubicBezTo>
                <a:cubicBezTo>
                  <a:pt x="7908069" y="-20636"/>
                  <a:pt x="7683037" y="21977"/>
                  <a:pt x="7543480" y="18288"/>
                </a:cubicBezTo>
                <a:cubicBezTo>
                  <a:pt x="7393752" y="10050"/>
                  <a:pt x="7221032" y="-3229"/>
                  <a:pt x="7109323" y="18288"/>
                </a:cubicBezTo>
                <a:cubicBezTo>
                  <a:pt x="7015297" y="22483"/>
                  <a:pt x="6599332" y="40899"/>
                  <a:pt x="6430952" y="18288"/>
                </a:cubicBezTo>
                <a:cubicBezTo>
                  <a:pt x="6292915" y="-34150"/>
                  <a:pt x="6142305" y="21507"/>
                  <a:pt x="5915391" y="18288"/>
                </a:cubicBezTo>
                <a:cubicBezTo>
                  <a:pt x="5682725" y="47843"/>
                  <a:pt x="5440566" y="31420"/>
                  <a:pt x="5237020" y="18288"/>
                </a:cubicBezTo>
                <a:cubicBezTo>
                  <a:pt x="5046456" y="10577"/>
                  <a:pt x="4706449" y="51976"/>
                  <a:pt x="4558650" y="18288"/>
                </a:cubicBezTo>
                <a:cubicBezTo>
                  <a:pt x="4361396" y="-987"/>
                  <a:pt x="4145362" y="-22303"/>
                  <a:pt x="3880279" y="18288"/>
                </a:cubicBezTo>
                <a:cubicBezTo>
                  <a:pt x="3610716" y="25411"/>
                  <a:pt x="3472690" y="4008"/>
                  <a:pt x="3201909" y="18288"/>
                </a:cubicBezTo>
                <a:cubicBezTo>
                  <a:pt x="2913595" y="35097"/>
                  <a:pt x="2753317" y="-1149"/>
                  <a:pt x="2604943" y="18288"/>
                </a:cubicBezTo>
                <a:cubicBezTo>
                  <a:pt x="2450130" y="36989"/>
                  <a:pt x="1974183" y="40159"/>
                  <a:pt x="1845168" y="18288"/>
                </a:cubicBezTo>
                <a:cubicBezTo>
                  <a:pt x="1677929" y="220"/>
                  <a:pt x="1378098" y="-772"/>
                  <a:pt x="1166797" y="18288"/>
                </a:cubicBezTo>
                <a:cubicBezTo>
                  <a:pt x="921150" y="53277"/>
                  <a:pt x="327457" y="47297"/>
                  <a:pt x="0" y="18288"/>
                </a:cubicBezTo>
                <a:cubicBezTo>
                  <a:pt x="-589" y="13471"/>
                  <a:pt x="-474" y="7409"/>
                  <a:pt x="0" y="0"/>
                </a:cubicBezTo>
                <a:close/>
                <a:moveTo>
                  <a:pt x="0" y="0"/>
                </a:moveTo>
                <a:cubicBezTo>
                  <a:pt x="136968" y="-25482"/>
                  <a:pt x="379786" y="11224"/>
                  <a:pt x="596966" y="0"/>
                </a:cubicBezTo>
                <a:cubicBezTo>
                  <a:pt x="815878" y="-21223"/>
                  <a:pt x="832062" y="11868"/>
                  <a:pt x="1031123" y="0"/>
                </a:cubicBezTo>
                <a:cubicBezTo>
                  <a:pt x="1256800" y="-30738"/>
                  <a:pt x="1658090" y="-20345"/>
                  <a:pt x="1872303" y="0"/>
                </a:cubicBezTo>
                <a:cubicBezTo>
                  <a:pt x="2115604" y="28431"/>
                  <a:pt x="2277865" y="-40642"/>
                  <a:pt x="2469269" y="0"/>
                </a:cubicBezTo>
                <a:cubicBezTo>
                  <a:pt x="2679731" y="25919"/>
                  <a:pt x="2788602" y="-6498"/>
                  <a:pt x="3066235" y="0"/>
                </a:cubicBezTo>
                <a:cubicBezTo>
                  <a:pt x="3325663" y="-14487"/>
                  <a:pt x="3706561" y="67517"/>
                  <a:pt x="3907414" y="0"/>
                </a:cubicBezTo>
                <a:cubicBezTo>
                  <a:pt x="4127229" y="-37113"/>
                  <a:pt x="4179037" y="-8167"/>
                  <a:pt x="4422976" y="0"/>
                </a:cubicBezTo>
                <a:cubicBezTo>
                  <a:pt x="4683575" y="-28486"/>
                  <a:pt x="5055803" y="-13799"/>
                  <a:pt x="5264155" y="0"/>
                </a:cubicBezTo>
                <a:cubicBezTo>
                  <a:pt x="5513566" y="14315"/>
                  <a:pt x="5735215" y="2768"/>
                  <a:pt x="6105335" y="0"/>
                </a:cubicBezTo>
                <a:cubicBezTo>
                  <a:pt x="6510913" y="-12587"/>
                  <a:pt x="6456171" y="3247"/>
                  <a:pt x="6783705" y="0"/>
                </a:cubicBezTo>
                <a:cubicBezTo>
                  <a:pt x="7057099" y="-15461"/>
                  <a:pt x="7592067" y="5384"/>
                  <a:pt x="8140446" y="0"/>
                </a:cubicBezTo>
                <a:cubicBezTo>
                  <a:pt x="8140452" y="8597"/>
                  <a:pt x="8141122" y="9732"/>
                  <a:pt x="8140446" y="18288"/>
                </a:cubicBezTo>
                <a:cubicBezTo>
                  <a:pt x="7961834" y="8406"/>
                  <a:pt x="7874097" y="10350"/>
                  <a:pt x="7706289" y="18288"/>
                </a:cubicBezTo>
                <a:cubicBezTo>
                  <a:pt x="7582508" y="-14920"/>
                  <a:pt x="7179551" y="-33111"/>
                  <a:pt x="6865109" y="18288"/>
                </a:cubicBezTo>
                <a:cubicBezTo>
                  <a:pt x="6583382" y="24117"/>
                  <a:pt x="6525821" y="36696"/>
                  <a:pt x="6349548" y="18288"/>
                </a:cubicBezTo>
                <a:cubicBezTo>
                  <a:pt x="6209953" y="10881"/>
                  <a:pt x="5959707" y="-47828"/>
                  <a:pt x="5671177" y="18288"/>
                </a:cubicBezTo>
                <a:cubicBezTo>
                  <a:pt x="5387744" y="29809"/>
                  <a:pt x="5228514" y="101507"/>
                  <a:pt x="4829998" y="18288"/>
                </a:cubicBezTo>
                <a:cubicBezTo>
                  <a:pt x="4415646" y="-28596"/>
                  <a:pt x="4343809" y="28954"/>
                  <a:pt x="4151627" y="18288"/>
                </a:cubicBezTo>
                <a:cubicBezTo>
                  <a:pt x="3950673" y="-9796"/>
                  <a:pt x="3879947" y="41143"/>
                  <a:pt x="3717470" y="18288"/>
                </a:cubicBezTo>
                <a:cubicBezTo>
                  <a:pt x="3558660" y="10110"/>
                  <a:pt x="3468854" y="29375"/>
                  <a:pt x="3201909" y="18288"/>
                </a:cubicBezTo>
                <a:cubicBezTo>
                  <a:pt x="2965673" y="10505"/>
                  <a:pt x="2568327" y="22116"/>
                  <a:pt x="2360729" y="18288"/>
                </a:cubicBezTo>
                <a:cubicBezTo>
                  <a:pt x="2171885" y="49144"/>
                  <a:pt x="1923258" y="16020"/>
                  <a:pt x="1682359" y="18288"/>
                </a:cubicBezTo>
                <a:cubicBezTo>
                  <a:pt x="1430698" y="-2378"/>
                  <a:pt x="1324229" y="-1751"/>
                  <a:pt x="1166797" y="18288"/>
                </a:cubicBezTo>
                <a:cubicBezTo>
                  <a:pt x="1001390" y="41795"/>
                  <a:pt x="324313" y="57964"/>
                  <a:pt x="0" y="18288"/>
                </a:cubicBezTo>
                <a:cubicBezTo>
                  <a:pt x="285" y="13135"/>
                  <a:pt x="532" y="5956"/>
                  <a:pt x="0" y="0"/>
                </a:cubicBezTo>
                <a:close/>
                <a:moveTo>
                  <a:pt x="0" y="0"/>
                </a:moveTo>
                <a:cubicBezTo>
                  <a:pt x="69532" y="-6557"/>
                  <a:pt x="264219" y="3919"/>
                  <a:pt x="434157" y="0"/>
                </a:cubicBezTo>
                <a:cubicBezTo>
                  <a:pt x="600013" y="9090"/>
                  <a:pt x="921449" y="-13478"/>
                  <a:pt x="1193932" y="0"/>
                </a:cubicBezTo>
                <a:cubicBezTo>
                  <a:pt x="1443592" y="14844"/>
                  <a:pt x="1471188" y="10722"/>
                  <a:pt x="1628089" y="0"/>
                </a:cubicBezTo>
                <a:cubicBezTo>
                  <a:pt x="1750006" y="-24149"/>
                  <a:pt x="1967480" y="-14904"/>
                  <a:pt x="2225055" y="0"/>
                </a:cubicBezTo>
                <a:cubicBezTo>
                  <a:pt x="2503918" y="19247"/>
                  <a:pt x="2709263" y="-16351"/>
                  <a:pt x="3066235" y="0"/>
                </a:cubicBezTo>
                <a:cubicBezTo>
                  <a:pt x="3429723" y="-1627"/>
                  <a:pt x="3399401" y="30976"/>
                  <a:pt x="3744605" y="0"/>
                </a:cubicBezTo>
                <a:cubicBezTo>
                  <a:pt x="4081920" y="-40602"/>
                  <a:pt x="4258272" y="-2441"/>
                  <a:pt x="4504380" y="0"/>
                </a:cubicBezTo>
                <a:cubicBezTo>
                  <a:pt x="4760039" y="21121"/>
                  <a:pt x="4866555" y="-1351"/>
                  <a:pt x="5101346" y="0"/>
                </a:cubicBezTo>
                <a:cubicBezTo>
                  <a:pt x="5336279" y="1859"/>
                  <a:pt x="5465100" y="30801"/>
                  <a:pt x="5779717" y="0"/>
                </a:cubicBezTo>
                <a:cubicBezTo>
                  <a:pt x="6117018" y="-2879"/>
                  <a:pt x="6273497" y="-5002"/>
                  <a:pt x="6620896" y="0"/>
                </a:cubicBezTo>
                <a:cubicBezTo>
                  <a:pt x="6972306" y="38666"/>
                  <a:pt x="6992056" y="28334"/>
                  <a:pt x="7136458" y="0"/>
                </a:cubicBezTo>
                <a:cubicBezTo>
                  <a:pt x="7325567" y="-61201"/>
                  <a:pt x="7766555" y="-88399"/>
                  <a:pt x="8140446" y="0"/>
                </a:cubicBezTo>
                <a:cubicBezTo>
                  <a:pt x="8140031" y="7748"/>
                  <a:pt x="8139515" y="13015"/>
                  <a:pt x="8140446" y="18288"/>
                </a:cubicBezTo>
                <a:cubicBezTo>
                  <a:pt x="7892673" y="-4012"/>
                  <a:pt x="7668025" y="650"/>
                  <a:pt x="7543480" y="18288"/>
                </a:cubicBezTo>
                <a:cubicBezTo>
                  <a:pt x="7406710" y="-3467"/>
                  <a:pt x="7207646" y="8893"/>
                  <a:pt x="7109323" y="18288"/>
                </a:cubicBezTo>
                <a:cubicBezTo>
                  <a:pt x="6993037" y="49011"/>
                  <a:pt x="6598723" y="59405"/>
                  <a:pt x="6430952" y="18288"/>
                </a:cubicBezTo>
                <a:cubicBezTo>
                  <a:pt x="6284771" y="15315"/>
                  <a:pt x="6162730" y="20350"/>
                  <a:pt x="5915391" y="18288"/>
                </a:cubicBezTo>
                <a:cubicBezTo>
                  <a:pt x="5684668" y="13603"/>
                  <a:pt x="5422852" y="53618"/>
                  <a:pt x="5237020" y="18288"/>
                </a:cubicBezTo>
                <a:cubicBezTo>
                  <a:pt x="5035482" y="26296"/>
                  <a:pt x="4719808" y="55145"/>
                  <a:pt x="4558650" y="18288"/>
                </a:cubicBezTo>
                <a:cubicBezTo>
                  <a:pt x="4375169" y="-35587"/>
                  <a:pt x="4137553" y="12086"/>
                  <a:pt x="3880279" y="18288"/>
                </a:cubicBezTo>
                <a:cubicBezTo>
                  <a:pt x="3624533" y="32648"/>
                  <a:pt x="3467387" y="6480"/>
                  <a:pt x="3201909" y="18288"/>
                </a:cubicBezTo>
                <a:cubicBezTo>
                  <a:pt x="2918126" y="73342"/>
                  <a:pt x="2717830" y="-17156"/>
                  <a:pt x="2604943" y="18288"/>
                </a:cubicBezTo>
                <a:cubicBezTo>
                  <a:pt x="2496133" y="44525"/>
                  <a:pt x="2003915" y="18254"/>
                  <a:pt x="1845168" y="18288"/>
                </a:cubicBezTo>
                <a:cubicBezTo>
                  <a:pt x="1694518" y="14989"/>
                  <a:pt x="1344959" y="44188"/>
                  <a:pt x="1166797" y="18288"/>
                </a:cubicBezTo>
                <a:cubicBezTo>
                  <a:pt x="935925" y="69451"/>
                  <a:pt x="319712" y="-63972"/>
                  <a:pt x="0" y="18288"/>
                </a:cubicBezTo>
                <a:cubicBezTo>
                  <a:pt x="1307" y="12414"/>
                  <a:pt x="-32" y="5741"/>
                  <a:pt x="0" y="0"/>
                </a:cubicBezTo>
                <a:close/>
              </a:path>
            </a:pathLst>
          </a:custGeom>
          <a:solidFill>
            <a:schemeClr val="accent2"/>
          </a:solidFill>
          <a:ln cap="rnd" w="41400">
            <a:solidFill>
              <a:schemeClr val="accent2"/>
            </a:solidFill>
            <a:round/>
          </a:ln>
        </p:spPr>
        <p:style>
          <a:lnRef idx="2">
            <a:schemeClr val="accent1">
              <a:shade val="50000"/>
            </a:schemeClr>
          </a:lnRef>
          <a:fillRef idx="1">
            <a:schemeClr val="accent1"/>
          </a:fillRef>
          <a:effectRef idx="0">
            <a:schemeClr val="accent1"/>
          </a:effectRef>
          <a:fontRef idx="minor"/>
        </p:style>
      </p:sp>
      <p:sp>
        <p:nvSpPr>
          <p:cNvPr id="304" name="TextShape 4"/>
          <p:cNvSpPr txBox="1"/>
          <p:nvPr/>
        </p:nvSpPr>
        <p:spPr>
          <a:xfrm>
            <a:off x="628560" y="1929240"/>
            <a:ext cx="7886520" cy="4251600"/>
          </a:xfrm>
          <a:prstGeom prst="rect">
            <a:avLst/>
          </a:prstGeom>
          <a:noFill/>
          <a:ln>
            <a:noFill/>
          </a:ln>
        </p:spPr>
        <p:txBody>
          <a:bodyPr>
            <a:normAutofit/>
          </a:bodyPr>
          <a:p>
            <a:pPr>
              <a:lnSpc>
                <a:spcPct val="90000"/>
              </a:lnSpc>
              <a:spcBef>
                <a:spcPts val="1001"/>
              </a:spcBef>
              <a:tabLst>
                <a:tab algn="l" pos="0"/>
              </a:tabLst>
            </a:pPr>
            <a:endParaRPr b="0" lang="en-US" sz="2800" spc="-1" strike="noStrike">
              <a:solidFill>
                <a:srgbClr val="000000"/>
              </a:solidFill>
              <a:latin typeface="Calibri"/>
            </a:endParaRPr>
          </a:p>
          <a:p>
            <a:pPr>
              <a:lnSpc>
                <a:spcPct val="90000"/>
              </a:lnSpc>
              <a:spcBef>
                <a:spcPts val="1001"/>
              </a:spcBef>
              <a:tabLst>
                <a:tab algn="l" pos="0"/>
              </a:tabLst>
            </a:pPr>
            <a:r>
              <a:rPr b="0" lang="en-GB" sz="1900" spc="-1" strike="noStrike">
                <a:solidFill>
                  <a:srgbClr val="000000"/>
                </a:solidFill>
                <a:latin typeface="Arial"/>
              </a:rPr>
              <a:t>What elements of Luvaa’s (2018) text were most informative? </a:t>
            </a:r>
            <a:endParaRPr b="0" lang="en-US" sz="1900" spc="-1" strike="noStrike">
              <a:solidFill>
                <a:srgbClr val="000000"/>
              </a:solidFill>
              <a:latin typeface="Calibri"/>
            </a:endParaRPr>
          </a:p>
          <a:p>
            <a:pPr>
              <a:lnSpc>
                <a:spcPct val="90000"/>
              </a:lnSpc>
              <a:spcBef>
                <a:spcPts val="1001"/>
              </a:spcBef>
              <a:tabLst>
                <a:tab algn="l" pos="0"/>
              </a:tabLst>
            </a:pPr>
            <a:endParaRPr b="0" lang="en-US" sz="1900" spc="-1" strike="noStrike">
              <a:solidFill>
                <a:srgbClr val="000000"/>
              </a:solidFill>
              <a:latin typeface="Calibri"/>
            </a:endParaRPr>
          </a:p>
          <a:p>
            <a:pPr>
              <a:lnSpc>
                <a:spcPct val="90000"/>
              </a:lnSpc>
              <a:spcBef>
                <a:spcPts val="1001"/>
              </a:spcBef>
              <a:tabLst>
                <a:tab algn="l" pos="0"/>
              </a:tabLst>
            </a:pPr>
            <a:r>
              <a:rPr b="0" lang="en-GB" sz="1900" spc="-1" strike="noStrike">
                <a:solidFill>
                  <a:srgbClr val="000000"/>
                </a:solidFill>
                <a:latin typeface="Arial"/>
              </a:rPr>
              <a:t>What did you learn about doing and writing ethnographic accounts that you were not aware of before?</a:t>
            </a:r>
            <a:endParaRPr b="0" lang="en-US" sz="1900" spc="-1" strike="noStrike">
              <a:solidFill>
                <a:srgbClr val="000000"/>
              </a:solidFill>
              <a:latin typeface="Calibri"/>
            </a:endParaRPr>
          </a:p>
          <a:p>
            <a:pPr>
              <a:lnSpc>
                <a:spcPct val="90000"/>
              </a:lnSpc>
              <a:spcBef>
                <a:spcPts val="1001"/>
              </a:spcBef>
              <a:tabLst>
                <a:tab algn="l" pos="0"/>
              </a:tabLst>
            </a:pPr>
            <a:endParaRPr b="0" lang="en-US" sz="19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3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05" name="CustomShape 1"/>
          <p:cNvSpPr/>
          <p:nvPr/>
        </p:nvSpPr>
        <p:spPr>
          <a:xfrm>
            <a:off x="0" y="0"/>
            <a:ext cx="9141480" cy="6857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306" name="TextShape 2"/>
          <p:cNvSpPr txBox="1"/>
          <p:nvPr/>
        </p:nvSpPr>
        <p:spPr>
          <a:xfrm>
            <a:off x="628560" y="365040"/>
            <a:ext cx="7886520" cy="1325160"/>
          </a:xfrm>
          <a:prstGeom prst="rect">
            <a:avLst/>
          </a:prstGeom>
          <a:noFill/>
          <a:ln>
            <a:noFill/>
          </a:ln>
        </p:spPr>
        <p:txBody>
          <a:bodyPr anchor="ctr">
            <a:normAutofit/>
          </a:bodyPr>
          <a:p>
            <a:pPr>
              <a:lnSpc>
                <a:spcPct val="90000"/>
              </a:lnSpc>
            </a:pPr>
            <a:r>
              <a:rPr b="0" lang="en-US" sz="4700" spc="-1" strike="noStrike">
                <a:solidFill>
                  <a:srgbClr val="000000"/>
                </a:solidFill>
                <a:latin typeface="Calibri Light"/>
              </a:rPr>
              <a:t>References</a:t>
            </a:r>
            <a:endParaRPr b="0" lang="en-US" sz="4700" spc="-1" strike="noStrike">
              <a:solidFill>
                <a:srgbClr val="000000"/>
              </a:solidFill>
              <a:latin typeface="Calibri"/>
            </a:endParaRPr>
          </a:p>
        </p:txBody>
      </p:sp>
      <p:sp>
        <p:nvSpPr>
          <p:cNvPr id="307" name="CustomShape 3"/>
          <p:cNvSpPr/>
          <p:nvPr/>
        </p:nvSpPr>
        <p:spPr>
          <a:xfrm>
            <a:off x="501840" y="1677240"/>
            <a:ext cx="8139960" cy="18000"/>
          </a:xfrm>
          <a:custGeom>
            <a:avLst/>
            <a:gdLst/>
            <a:ahLst/>
            <a:rect l="l" t="t" r="r" b="b"/>
            <a:pathLst>
              <a:path w="8140446" h="18288">
                <a:moveTo>
                  <a:pt x="0" y="0"/>
                </a:moveTo>
                <a:cubicBezTo>
                  <a:pt x="87427" y="6231"/>
                  <a:pt x="309612" y="-26324"/>
                  <a:pt x="434157" y="0"/>
                </a:cubicBezTo>
                <a:cubicBezTo>
                  <a:pt x="536972" y="29330"/>
                  <a:pt x="959392" y="28619"/>
                  <a:pt x="1193932" y="0"/>
                </a:cubicBezTo>
                <a:cubicBezTo>
                  <a:pt x="1446097" y="13819"/>
                  <a:pt x="1471680" y="7203"/>
                  <a:pt x="1628089" y="0"/>
                </a:cubicBezTo>
                <a:cubicBezTo>
                  <a:pt x="1817415" y="4047"/>
                  <a:pt x="1949536" y="-59324"/>
                  <a:pt x="2225055" y="0"/>
                </a:cubicBezTo>
                <a:cubicBezTo>
                  <a:pt x="2520490" y="18365"/>
                  <a:pt x="2717469" y="18707"/>
                  <a:pt x="3066235" y="0"/>
                </a:cubicBezTo>
                <a:cubicBezTo>
                  <a:pt x="3437075" y="3751"/>
                  <a:pt x="3408347" y="31644"/>
                  <a:pt x="3744605" y="0"/>
                </a:cubicBezTo>
                <a:cubicBezTo>
                  <a:pt x="4097249" y="-11527"/>
                  <a:pt x="4249699" y="-32555"/>
                  <a:pt x="4504380" y="0"/>
                </a:cubicBezTo>
                <a:cubicBezTo>
                  <a:pt x="4737570" y="17980"/>
                  <a:pt x="4877497" y="1006"/>
                  <a:pt x="5101346" y="0"/>
                </a:cubicBezTo>
                <a:cubicBezTo>
                  <a:pt x="5359305" y="-15330"/>
                  <a:pt x="5447195" y="7257"/>
                  <a:pt x="5779717" y="0"/>
                </a:cubicBezTo>
                <a:cubicBezTo>
                  <a:pt x="6090019" y="-17621"/>
                  <a:pt x="6273151" y="4279"/>
                  <a:pt x="6620896" y="0"/>
                </a:cubicBezTo>
                <a:cubicBezTo>
                  <a:pt x="6968586" y="34056"/>
                  <a:pt x="6990073" y="23587"/>
                  <a:pt x="7136458" y="0"/>
                </a:cubicBezTo>
                <a:cubicBezTo>
                  <a:pt x="7320575" y="20480"/>
                  <a:pt x="7847401" y="-6173"/>
                  <a:pt x="8140446" y="0"/>
                </a:cubicBezTo>
                <a:cubicBezTo>
                  <a:pt x="8139878" y="7862"/>
                  <a:pt x="8140227" y="13269"/>
                  <a:pt x="8140446" y="18288"/>
                </a:cubicBezTo>
                <a:cubicBezTo>
                  <a:pt x="7908069" y="-20636"/>
                  <a:pt x="7683037" y="21977"/>
                  <a:pt x="7543480" y="18288"/>
                </a:cubicBezTo>
                <a:cubicBezTo>
                  <a:pt x="7393752" y="10050"/>
                  <a:pt x="7221032" y="-3229"/>
                  <a:pt x="7109323" y="18288"/>
                </a:cubicBezTo>
                <a:cubicBezTo>
                  <a:pt x="7015297" y="22483"/>
                  <a:pt x="6599332" y="40899"/>
                  <a:pt x="6430952" y="18288"/>
                </a:cubicBezTo>
                <a:cubicBezTo>
                  <a:pt x="6292915" y="-34150"/>
                  <a:pt x="6142305" y="21507"/>
                  <a:pt x="5915391" y="18288"/>
                </a:cubicBezTo>
                <a:cubicBezTo>
                  <a:pt x="5682725" y="47843"/>
                  <a:pt x="5440566" y="31420"/>
                  <a:pt x="5237020" y="18288"/>
                </a:cubicBezTo>
                <a:cubicBezTo>
                  <a:pt x="5046456" y="10577"/>
                  <a:pt x="4706449" y="51976"/>
                  <a:pt x="4558650" y="18288"/>
                </a:cubicBezTo>
                <a:cubicBezTo>
                  <a:pt x="4361396" y="-987"/>
                  <a:pt x="4145362" y="-22303"/>
                  <a:pt x="3880279" y="18288"/>
                </a:cubicBezTo>
                <a:cubicBezTo>
                  <a:pt x="3610716" y="25411"/>
                  <a:pt x="3472690" y="4008"/>
                  <a:pt x="3201909" y="18288"/>
                </a:cubicBezTo>
                <a:cubicBezTo>
                  <a:pt x="2913595" y="35097"/>
                  <a:pt x="2753317" y="-1149"/>
                  <a:pt x="2604943" y="18288"/>
                </a:cubicBezTo>
                <a:cubicBezTo>
                  <a:pt x="2450130" y="36989"/>
                  <a:pt x="1974183" y="40159"/>
                  <a:pt x="1845168" y="18288"/>
                </a:cubicBezTo>
                <a:cubicBezTo>
                  <a:pt x="1677929" y="220"/>
                  <a:pt x="1378098" y="-772"/>
                  <a:pt x="1166797" y="18288"/>
                </a:cubicBezTo>
                <a:cubicBezTo>
                  <a:pt x="921150" y="53277"/>
                  <a:pt x="327457" y="47297"/>
                  <a:pt x="0" y="18288"/>
                </a:cubicBezTo>
                <a:cubicBezTo>
                  <a:pt x="-589" y="13471"/>
                  <a:pt x="-474" y="7409"/>
                  <a:pt x="0" y="0"/>
                </a:cubicBezTo>
                <a:close/>
                <a:moveTo>
                  <a:pt x="0" y="0"/>
                </a:moveTo>
                <a:cubicBezTo>
                  <a:pt x="136968" y="-25482"/>
                  <a:pt x="379786" y="11224"/>
                  <a:pt x="596966" y="0"/>
                </a:cubicBezTo>
                <a:cubicBezTo>
                  <a:pt x="815878" y="-21223"/>
                  <a:pt x="832062" y="11868"/>
                  <a:pt x="1031123" y="0"/>
                </a:cubicBezTo>
                <a:cubicBezTo>
                  <a:pt x="1256800" y="-30738"/>
                  <a:pt x="1658090" y="-20345"/>
                  <a:pt x="1872303" y="0"/>
                </a:cubicBezTo>
                <a:cubicBezTo>
                  <a:pt x="2115604" y="28431"/>
                  <a:pt x="2277865" y="-40642"/>
                  <a:pt x="2469269" y="0"/>
                </a:cubicBezTo>
                <a:cubicBezTo>
                  <a:pt x="2679731" y="25919"/>
                  <a:pt x="2788602" y="-6498"/>
                  <a:pt x="3066235" y="0"/>
                </a:cubicBezTo>
                <a:cubicBezTo>
                  <a:pt x="3325663" y="-14487"/>
                  <a:pt x="3706561" y="67517"/>
                  <a:pt x="3907414" y="0"/>
                </a:cubicBezTo>
                <a:cubicBezTo>
                  <a:pt x="4127229" y="-37113"/>
                  <a:pt x="4179037" y="-8167"/>
                  <a:pt x="4422976" y="0"/>
                </a:cubicBezTo>
                <a:cubicBezTo>
                  <a:pt x="4683575" y="-28486"/>
                  <a:pt x="5055803" y="-13799"/>
                  <a:pt x="5264155" y="0"/>
                </a:cubicBezTo>
                <a:cubicBezTo>
                  <a:pt x="5513566" y="14315"/>
                  <a:pt x="5735215" y="2768"/>
                  <a:pt x="6105335" y="0"/>
                </a:cubicBezTo>
                <a:cubicBezTo>
                  <a:pt x="6510913" y="-12587"/>
                  <a:pt x="6456171" y="3247"/>
                  <a:pt x="6783705" y="0"/>
                </a:cubicBezTo>
                <a:cubicBezTo>
                  <a:pt x="7057099" y="-15461"/>
                  <a:pt x="7592067" y="5384"/>
                  <a:pt x="8140446" y="0"/>
                </a:cubicBezTo>
                <a:cubicBezTo>
                  <a:pt x="8140452" y="8597"/>
                  <a:pt x="8141122" y="9732"/>
                  <a:pt x="8140446" y="18288"/>
                </a:cubicBezTo>
                <a:cubicBezTo>
                  <a:pt x="7961834" y="8406"/>
                  <a:pt x="7874097" y="10350"/>
                  <a:pt x="7706289" y="18288"/>
                </a:cubicBezTo>
                <a:cubicBezTo>
                  <a:pt x="7582508" y="-14920"/>
                  <a:pt x="7179551" y="-33111"/>
                  <a:pt x="6865109" y="18288"/>
                </a:cubicBezTo>
                <a:cubicBezTo>
                  <a:pt x="6583382" y="24117"/>
                  <a:pt x="6525821" y="36696"/>
                  <a:pt x="6349548" y="18288"/>
                </a:cubicBezTo>
                <a:cubicBezTo>
                  <a:pt x="6209953" y="10881"/>
                  <a:pt x="5959707" y="-47828"/>
                  <a:pt x="5671177" y="18288"/>
                </a:cubicBezTo>
                <a:cubicBezTo>
                  <a:pt x="5387744" y="29809"/>
                  <a:pt x="5228514" y="101507"/>
                  <a:pt x="4829998" y="18288"/>
                </a:cubicBezTo>
                <a:cubicBezTo>
                  <a:pt x="4415646" y="-28596"/>
                  <a:pt x="4343809" y="28954"/>
                  <a:pt x="4151627" y="18288"/>
                </a:cubicBezTo>
                <a:cubicBezTo>
                  <a:pt x="3950673" y="-9796"/>
                  <a:pt x="3879947" y="41143"/>
                  <a:pt x="3717470" y="18288"/>
                </a:cubicBezTo>
                <a:cubicBezTo>
                  <a:pt x="3558660" y="10110"/>
                  <a:pt x="3468854" y="29375"/>
                  <a:pt x="3201909" y="18288"/>
                </a:cubicBezTo>
                <a:cubicBezTo>
                  <a:pt x="2965673" y="10505"/>
                  <a:pt x="2568327" y="22116"/>
                  <a:pt x="2360729" y="18288"/>
                </a:cubicBezTo>
                <a:cubicBezTo>
                  <a:pt x="2171885" y="49144"/>
                  <a:pt x="1923258" y="16020"/>
                  <a:pt x="1682359" y="18288"/>
                </a:cubicBezTo>
                <a:cubicBezTo>
                  <a:pt x="1430698" y="-2378"/>
                  <a:pt x="1324229" y="-1751"/>
                  <a:pt x="1166797" y="18288"/>
                </a:cubicBezTo>
                <a:cubicBezTo>
                  <a:pt x="1001390" y="41795"/>
                  <a:pt x="324313" y="57964"/>
                  <a:pt x="0" y="18288"/>
                </a:cubicBezTo>
                <a:cubicBezTo>
                  <a:pt x="285" y="13135"/>
                  <a:pt x="532" y="5956"/>
                  <a:pt x="0" y="0"/>
                </a:cubicBezTo>
                <a:close/>
                <a:moveTo>
                  <a:pt x="0" y="0"/>
                </a:moveTo>
                <a:cubicBezTo>
                  <a:pt x="69532" y="-6557"/>
                  <a:pt x="264219" y="3919"/>
                  <a:pt x="434157" y="0"/>
                </a:cubicBezTo>
                <a:cubicBezTo>
                  <a:pt x="600013" y="9090"/>
                  <a:pt x="921449" y="-13478"/>
                  <a:pt x="1193932" y="0"/>
                </a:cubicBezTo>
                <a:cubicBezTo>
                  <a:pt x="1443592" y="14844"/>
                  <a:pt x="1471188" y="10722"/>
                  <a:pt x="1628089" y="0"/>
                </a:cubicBezTo>
                <a:cubicBezTo>
                  <a:pt x="1750006" y="-24149"/>
                  <a:pt x="1967480" y="-14904"/>
                  <a:pt x="2225055" y="0"/>
                </a:cubicBezTo>
                <a:cubicBezTo>
                  <a:pt x="2503918" y="19247"/>
                  <a:pt x="2709263" y="-16351"/>
                  <a:pt x="3066235" y="0"/>
                </a:cubicBezTo>
                <a:cubicBezTo>
                  <a:pt x="3429723" y="-1627"/>
                  <a:pt x="3399401" y="30976"/>
                  <a:pt x="3744605" y="0"/>
                </a:cubicBezTo>
                <a:cubicBezTo>
                  <a:pt x="4081920" y="-40602"/>
                  <a:pt x="4258272" y="-2441"/>
                  <a:pt x="4504380" y="0"/>
                </a:cubicBezTo>
                <a:cubicBezTo>
                  <a:pt x="4760039" y="21121"/>
                  <a:pt x="4866555" y="-1351"/>
                  <a:pt x="5101346" y="0"/>
                </a:cubicBezTo>
                <a:cubicBezTo>
                  <a:pt x="5336279" y="1859"/>
                  <a:pt x="5465100" y="30801"/>
                  <a:pt x="5779717" y="0"/>
                </a:cubicBezTo>
                <a:cubicBezTo>
                  <a:pt x="6117018" y="-2879"/>
                  <a:pt x="6273497" y="-5002"/>
                  <a:pt x="6620896" y="0"/>
                </a:cubicBezTo>
                <a:cubicBezTo>
                  <a:pt x="6972306" y="38666"/>
                  <a:pt x="6992056" y="28334"/>
                  <a:pt x="7136458" y="0"/>
                </a:cubicBezTo>
                <a:cubicBezTo>
                  <a:pt x="7325567" y="-61201"/>
                  <a:pt x="7766555" y="-88399"/>
                  <a:pt x="8140446" y="0"/>
                </a:cubicBezTo>
                <a:cubicBezTo>
                  <a:pt x="8140031" y="7748"/>
                  <a:pt x="8139515" y="13015"/>
                  <a:pt x="8140446" y="18288"/>
                </a:cubicBezTo>
                <a:cubicBezTo>
                  <a:pt x="7892673" y="-4012"/>
                  <a:pt x="7668025" y="650"/>
                  <a:pt x="7543480" y="18288"/>
                </a:cubicBezTo>
                <a:cubicBezTo>
                  <a:pt x="7406710" y="-3467"/>
                  <a:pt x="7207646" y="8893"/>
                  <a:pt x="7109323" y="18288"/>
                </a:cubicBezTo>
                <a:cubicBezTo>
                  <a:pt x="6993037" y="49011"/>
                  <a:pt x="6598723" y="59405"/>
                  <a:pt x="6430952" y="18288"/>
                </a:cubicBezTo>
                <a:cubicBezTo>
                  <a:pt x="6284771" y="15315"/>
                  <a:pt x="6162730" y="20350"/>
                  <a:pt x="5915391" y="18288"/>
                </a:cubicBezTo>
                <a:cubicBezTo>
                  <a:pt x="5684668" y="13603"/>
                  <a:pt x="5422852" y="53618"/>
                  <a:pt x="5237020" y="18288"/>
                </a:cubicBezTo>
                <a:cubicBezTo>
                  <a:pt x="5035482" y="26296"/>
                  <a:pt x="4719808" y="55145"/>
                  <a:pt x="4558650" y="18288"/>
                </a:cubicBezTo>
                <a:cubicBezTo>
                  <a:pt x="4375169" y="-35587"/>
                  <a:pt x="4137553" y="12086"/>
                  <a:pt x="3880279" y="18288"/>
                </a:cubicBezTo>
                <a:cubicBezTo>
                  <a:pt x="3624533" y="32648"/>
                  <a:pt x="3467387" y="6480"/>
                  <a:pt x="3201909" y="18288"/>
                </a:cubicBezTo>
                <a:cubicBezTo>
                  <a:pt x="2918126" y="73342"/>
                  <a:pt x="2717830" y="-17156"/>
                  <a:pt x="2604943" y="18288"/>
                </a:cubicBezTo>
                <a:cubicBezTo>
                  <a:pt x="2496133" y="44525"/>
                  <a:pt x="2003915" y="18254"/>
                  <a:pt x="1845168" y="18288"/>
                </a:cubicBezTo>
                <a:cubicBezTo>
                  <a:pt x="1694518" y="14989"/>
                  <a:pt x="1344959" y="44188"/>
                  <a:pt x="1166797" y="18288"/>
                </a:cubicBezTo>
                <a:cubicBezTo>
                  <a:pt x="935925" y="69451"/>
                  <a:pt x="319712" y="-63972"/>
                  <a:pt x="0" y="18288"/>
                </a:cubicBezTo>
                <a:cubicBezTo>
                  <a:pt x="1307" y="12414"/>
                  <a:pt x="-32" y="5741"/>
                  <a:pt x="0" y="0"/>
                </a:cubicBezTo>
                <a:close/>
              </a:path>
            </a:pathLst>
          </a:custGeom>
          <a:solidFill>
            <a:schemeClr val="accent2"/>
          </a:solidFill>
          <a:ln cap="rnd" w="41400">
            <a:solidFill>
              <a:schemeClr val="accent2"/>
            </a:solidFill>
            <a:round/>
          </a:ln>
        </p:spPr>
        <p:style>
          <a:lnRef idx="2">
            <a:schemeClr val="accent1">
              <a:shade val="50000"/>
            </a:schemeClr>
          </a:lnRef>
          <a:fillRef idx="1">
            <a:schemeClr val="accent1"/>
          </a:fillRef>
          <a:effectRef idx="0">
            <a:schemeClr val="accent1"/>
          </a:effectRef>
          <a:fontRef idx="minor"/>
        </p:style>
      </p:sp>
      <p:sp>
        <p:nvSpPr>
          <p:cNvPr id="308" name="TextShape 4"/>
          <p:cNvSpPr txBox="1"/>
          <p:nvPr/>
        </p:nvSpPr>
        <p:spPr>
          <a:xfrm>
            <a:off x="628560" y="1929240"/>
            <a:ext cx="7886520" cy="4251600"/>
          </a:xfrm>
          <a:prstGeom prst="rect">
            <a:avLst/>
          </a:prstGeom>
          <a:noFill/>
          <a:ln>
            <a:noFill/>
          </a:ln>
        </p:spPr>
        <p:txBody>
          <a:bodyPr>
            <a:normAutofit/>
          </a:bodyPr>
          <a:p>
            <a:pPr>
              <a:lnSpc>
                <a:spcPct val="90000"/>
              </a:lnSpc>
              <a:spcBef>
                <a:spcPts val="1001"/>
              </a:spcBef>
            </a:pPr>
            <a:endParaRPr b="0" lang="en-US"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1800" spc="-1" strike="noStrike">
                <a:solidFill>
                  <a:srgbClr val="000000"/>
                </a:solidFill>
                <a:latin typeface="Times New Roman"/>
                <a:ea typeface="Times New Roman"/>
              </a:rPr>
              <a:t>Durrani, M. (2018). “People gather for stranger things, so why not this?” Learning sustainable sensibilities through communal garment-mending practices. </a:t>
            </a:r>
            <a:r>
              <a:rPr b="0" i="1" lang="en-US" sz="1800" spc="-1" strike="noStrike">
                <a:solidFill>
                  <a:srgbClr val="000000"/>
                </a:solidFill>
                <a:latin typeface="Times New Roman"/>
                <a:ea typeface="Times New Roman"/>
              </a:rPr>
              <a:t>Sustainability</a:t>
            </a:r>
            <a:r>
              <a:rPr b="0" lang="en-US" sz="1800" spc="-1" strike="noStrike">
                <a:solidFill>
                  <a:srgbClr val="000000"/>
                </a:solidFill>
                <a:latin typeface="Times New Roman"/>
                <a:ea typeface="Times New Roman"/>
              </a:rPr>
              <a:t>, 10(7), 2218.</a:t>
            </a:r>
            <a:endParaRPr b="0" lang="en-US" sz="1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1800" spc="-1" strike="noStrike">
                <a:solidFill>
                  <a:srgbClr val="000000"/>
                </a:solidFill>
                <a:latin typeface="Times New Roman"/>
                <a:ea typeface="Times New Roman"/>
              </a:rPr>
              <a:t>Durrani, M. (2019). </a:t>
            </a:r>
            <a:r>
              <a:rPr b="0" i="1" lang="en-US" sz="1800" spc="-1" strike="noStrike">
                <a:solidFill>
                  <a:srgbClr val="000000"/>
                </a:solidFill>
                <a:latin typeface="Times New Roman"/>
                <a:ea typeface="Times New Roman"/>
              </a:rPr>
              <a:t>Through the threaded needle: A multi-sited ethnography on the sociomateriality of garment mending practices</a:t>
            </a:r>
            <a:r>
              <a:rPr b="0" lang="en-US" sz="1800" spc="-1" strike="noStrike">
                <a:solidFill>
                  <a:srgbClr val="000000"/>
                </a:solidFill>
                <a:latin typeface="Times New Roman"/>
                <a:ea typeface="Times New Roman"/>
              </a:rPr>
              <a:t>. Aalto University.</a:t>
            </a:r>
            <a:endParaRPr b="0" lang="en-US" sz="1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1800" spc="-1" strike="noStrike">
                <a:solidFill>
                  <a:srgbClr val="000000"/>
                </a:solidFill>
                <a:latin typeface="Times New Roman"/>
                <a:ea typeface="Times New Roman"/>
              </a:rPr>
              <a:t>Kawamura, Y. (2020). </a:t>
            </a:r>
            <a:r>
              <a:rPr b="0" i="1" lang="en-US" sz="1800" spc="-1" strike="noStrike">
                <a:solidFill>
                  <a:srgbClr val="000000"/>
                </a:solidFill>
                <a:latin typeface="Times New Roman"/>
                <a:ea typeface="Times New Roman"/>
              </a:rPr>
              <a:t>Doing research in fashion and dress: An introduction to qualitative methods. </a:t>
            </a:r>
            <a:r>
              <a:rPr b="0" lang="en-US" sz="1800" spc="-1" strike="noStrike">
                <a:solidFill>
                  <a:srgbClr val="000000"/>
                </a:solidFill>
                <a:latin typeface="Times New Roman"/>
                <a:ea typeface="Times New Roman"/>
              </a:rPr>
              <a:t>Bloomsbury Publishing.</a:t>
            </a:r>
            <a:endParaRPr b="0" lang="en-US" sz="1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GB" sz="1800" spc="-1" strike="noStrike">
                <a:solidFill>
                  <a:srgbClr val="000000"/>
                </a:solidFill>
                <a:latin typeface="Times New Roman"/>
                <a:ea typeface="Times New Roman"/>
              </a:rPr>
              <a:t>Wolcott. H.F.(1990). Making a study “more ethnographic”. </a:t>
            </a:r>
            <a:r>
              <a:rPr b="0" i="1" lang="en-GB" sz="1800" spc="-1" strike="noStrike">
                <a:solidFill>
                  <a:srgbClr val="000000"/>
                </a:solidFill>
                <a:latin typeface="Times New Roman"/>
                <a:ea typeface="Times New Roman"/>
              </a:rPr>
              <a:t>Journal of Contemporary Ethnography.</a:t>
            </a:r>
            <a:r>
              <a:rPr b="0" lang="en-GB" sz="1800" spc="-1" strike="noStrike">
                <a:solidFill>
                  <a:srgbClr val="000000"/>
                </a:solidFill>
                <a:latin typeface="Times New Roman"/>
                <a:ea typeface="Times New Roman"/>
              </a:rPr>
              <a:t> 19,1,pp.44-72.</a:t>
            </a:r>
            <a:endParaRPr b="0" lang="en-US" sz="1800" spc="-1" strike="noStrike">
              <a:solidFill>
                <a:srgbClr val="000000"/>
              </a:solidFill>
              <a:latin typeface="Calibri"/>
            </a:endParaRPr>
          </a:p>
          <a:p>
            <a:pPr>
              <a:lnSpc>
                <a:spcPct val="90000"/>
              </a:lnSpc>
              <a:spcBef>
                <a:spcPts val="1001"/>
              </a:spcBef>
            </a:pPr>
            <a:endParaRPr b="0" lang="en-US" sz="18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3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09" name="CustomShape 1"/>
          <p:cNvSpPr/>
          <p:nvPr/>
        </p:nvSpPr>
        <p:spPr>
          <a:xfrm>
            <a:off x="0" y="0"/>
            <a:ext cx="9143640" cy="6857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310" name="CustomShape 2"/>
          <p:cNvSpPr/>
          <p:nvPr/>
        </p:nvSpPr>
        <p:spPr>
          <a:xfrm>
            <a:off x="835920" y="0"/>
            <a:ext cx="7472160" cy="6857640"/>
          </a:xfrm>
          <a:custGeom>
            <a:avLst/>
            <a:gdLst/>
            <a:ah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solidFill>
            <a:schemeClr val="bg1"/>
          </a:solidFill>
          <a:ln w="9360">
            <a:solidFill>
              <a:srgbClr val="efefef"/>
            </a:solidFill>
          </a:ln>
          <a:effectLst>
            <a:outerShdw algn="ctr" blurRad="139700" rotWithShape="0" sx="102000" sy="102000">
              <a:schemeClr val="bg1">
                <a:lumMod val="85000"/>
                <a:alpha val="38000"/>
              </a:schemeClr>
            </a:outerShdw>
          </a:effectLst>
        </p:spPr>
        <p:style>
          <a:lnRef idx="2">
            <a:schemeClr val="accent1">
              <a:shade val="50000"/>
            </a:schemeClr>
          </a:lnRef>
          <a:fillRef idx="1">
            <a:schemeClr val="accent1"/>
          </a:fillRef>
          <a:effectRef idx="0">
            <a:schemeClr val="accent1"/>
          </a:effectRef>
          <a:fontRef idx="minor"/>
        </p:style>
      </p:sp>
      <p:sp>
        <p:nvSpPr>
          <p:cNvPr id="311" name="CustomShape 3"/>
          <p:cNvSpPr/>
          <p:nvPr/>
        </p:nvSpPr>
        <p:spPr>
          <a:xfrm>
            <a:off x="841320" y="0"/>
            <a:ext cx="7461000" cy="6857640"/>
          </a:xfrm>
          <a:custGeom>
            <a:avLst/>
            <a:gdLst/>
            <a:ah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solidFill>
            <a:schemeClr val="bg1"/>
          </a:solidFill>
          <a:ln w="9360">
            <a:noFill/>
          </a:ln>
        </p:spPr>
        <p:style>
          <a:lnRef idx="2">
            <a:schemeClr val="accent1">
              <a:shade val="50000"/>
            </a:schemeClr>
          </a:lnRef>
          <a:fillRef idx="1">
            <a:schemeClr val="accent1"/>
          </a:fillRef>
          <a:effectRef idx="0">
            <a:schemeClr val="accent1"/>
          </a:effectRef>
          <a:fontRef idx="minor"/>
        </p:style>
      </p:sp>
      <p:sp>
        <p:nvSpPr>
          <p:cNvPr id="312" name="TextShape 4"/>
          <p:cNvSpPr txBox="1"/>
          <p:nvPr/>
        </p:nvSpPr>
        <p:spPr>
          <a:xfrm>
            <a:off x="1143000" y="1999440"/>
            <a:ext cx="6857640" cy="2763720"/>
          </a:xfrm>
          <a:prstGeom prst="rect">
            <a:avLst/>
          </a:prstGeom>
          <a:noFill/>
          <a:ln>
            <a:noFill/>
          </a:ln>
        </p:spPr>
        <p:txBody>
          <a:bodyPr anchor="ctr">
            <a:normAutofit/>
          </a:bodyPr>
          <a:p>
            <a:pPr algn="ctr">
              <a:lnSpc>
                <a:spcPct val="90000"/>
              </a:lnSpc>
            </a:pPr>
            <a:br/>
            <a:r>
              <a:rPr b="0" lang="en-US" sz="3600" spc="-1" strike="noStrike">
                <a:solidFill>
                  <a:srgbClr val="000000"/>
                </a:solidFill>
                <a:latin typeface="Calibri Light"/>
              </a:rPr>
              <a:t>Thank you!</a:t>
            </a:r>
            <a:br/>
            <a:br/>
            <a:br/>
            <a:r>
              <a:rPr b="0" lang="en-US" sz="2800" spc="-1" strike="noStrike">
                <a:solidFill>
                  <a:srgbClr val="000000"/>
                </a:solidFill>
                <a:latin typeface="Calibri Light"/>
              </a:rPr>
              <a:t>mariumdurrani@gmail.com</a:t>
            </a:r>
            <a:endParaRPr b="0" lang="en-US" sz="2800" spc="-1" strike="noStrike">
              <a:solidFill>
                <a:srgbClr val="000000"/>
              </a:solidFill>
              <a:latin typeface="Calibri"/>
            </a:endParaRPr>
          </a:p>
        </p:txBody>
      </p:sp>
      <p:sp>
        <p:nvSpPr>
          <p:cNvPr id="313" name="CustomShape 5"/>
          <p:cNvSpPr/>
          <p:nvPr/>
        </p:nvSpPr>
        <p:spPr>
          <a:xfrm>
            <a:off x="2788920" y="5524920"/>
            <a:ext cx="3565800" cy="27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p:style>
      </p:sp>
      <p:sp>
        <p:nvSpPr>
          <p:cNvPr id="314" name="CustomShape 6"/>
          <p:cNvSpPr/>
          <p:nvPr/>
        </p:nvSpPr>
        <p:spPr>
          <a:xfrm>
            <a:off x="473040" y="2962800"/>
            <a:ext cx="2571480" cy="2557800"/>
          </a:xfrm>
          <a:prstGeom prst="rect">
            <a:avLst/>
          </a:prstGeom>
          <a:noFill/>
          <a:ln>
            <a:noFill/>
          </a:ln>
        </p:spPr>
        <p:style>
          <a:lnRef idx="0"/>
          <a:fillRef idx="0"/>
          <a:effectRef idx="0"/>
          <a:fontRef idx="minor"/>
        </p:style>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73" name="CustomShape 1"/>
          <p:cNvSpPr/>
          <p:nvPr/>
        </p:nvSpPr>
        <p:spPr>
          <a:xfrm>
            <a:off x="0" y="0"/>
            <a:ext cx="9141480" cy="6857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174" name="TextShape 2"/>
          <p:cNvSpPr txBox="1"/>
          <p:nvPr/>
        </p:nvSpPr>
        <p:spPr>
          <a:xfrm>
            <a:off x="628560" y="365040"/>
            <a:ext cx="7886520" cy="1325160"/>
          </a:xfrm>
          <a:prstGeom prst="rect">
            <a:avLst/>
          </a:prstGeom>
          <a:noFill/>
          <a:ln>
            <a:noFill/>
          </a:ln>
        </p:spPr>
        <p:txBody>
          <a:bodyPr anchor="ctr">
            <a:normAutofit/>
          </a:bodyPr>
          <a:p>
            <a:pPr>
              <a:lnSpc>
                <a:spcPct val="90000"/>
              </a:lnSpc>
            </a:pPr>
            <a:r>
              <a:rPr b="0" lang="en-US" sz="4700" spc="-1" strike="noStrike">
                <a:solidFill>
                  <a:srgbClr val="000000"/>
                </a:solidFill>
                <a:latin typeface="Arial"/>
              </a:rPr>
              <a:t>Definition</a:t>
            </a:r>
            <a:endParaRPr b="0" lang="en-US" sz="4700" spc="-1" strike="noStrike">
              <a:solidFill>
                <a:srgbClr val="000000"/>
              </a:solidFill>
              <a:latin typeface="Calibri"/>
            </a:endParaRPr>
          </a:p>
        </p:txBody>
      </p:sp>
      <p:sp>
        <p:nvSpPr>
          <p:cNvPr id="175" name="CustomShape 3"/>
          <p:cNvSpPr/>
          <p:nvPr/>
        </p:nvSpPr>
        <p:spPr>
          <a:xfrm>
            <a:off x="501840" y="1677240"/>
            <a:ext cx="8139960" cy="18000"/>
          </a:xfrm>
          <a:custGeom>
            <a:avLst/>
            <a:gdLst/>
            <a:ahLst/>
            <a:rect l="l" t="t" r="r" b="b"/>
            <a:pathLst>
              <a:path w="8140446" h="18288">
                <a:moveTo>
                  <a:pt x="0" y="0"/>
                </a:moveTo>
                <a:cubicBezTo>
                  <a:pt x="87427" y="6231"/>
                  <a:pt x="309612" y="-26324"/>
                  <a:pt x="434157" y="0"/>
                </a:cubicBezTo>
                <a:cubicBezTo>
                  <a:pt x="536972" y="29330"/>
                  <a:pt x="959392" y="28619"/>
                  <a:pt x="1193932" y="0"/>
                </a:cubicBezTo>
                <a:cubicBezTo>
                  <a:pt x="1446097" y="13819"/>
                  <a:pt x="1471680" y="7203"/>
                  <a:pt x="1628089" y="0"/>
                </a:cubicBezTo>
                <a:cubicBezTo>
                  <a:pt x="1817415" y="4047"/>
                  <a:pt x="1949536" y="-59324"/>
                  <a:pt x="2225055" y="0"/>
                </a:cubicBezTo>
                <a:cubicBezTo>
                  <a:pt x="2520490" y="18365"/>
                  <a:pt x="2717469" y="18707"/>
                  <a:pt x="3066235" y="0"/>
                </a:cubicBezTo>
                <a:cubicBezTo>
                  <a:pt x="3437075" y="3751"/>
                  <a:pt x="3408347" y="31644"/>
                  <a:pt x="3744605" y="0"/>
                </a:cubicBezTo>
                <a:cubicBezTo>
                  <a:pt x="4097249" y="-11527"/>
                  <a:pt x="4249699" y="-32555"/>
                  <a:pt x="4504380" y="0"/>
                </a:cubicBezTo>
                <a:cubicBezTo>
                  <a:pt x="4737570" y="17980"/>
                  <a:pt x="4877497" y="1006"/>
                  <a:pt x="5101346" y="0"/>
                </a:cubicBezTo>
                <a:cubicBezTo>
                  <a:pt x="5359305" y="-15330"/>
                  <a:pt x="5447195" y="7257"/>
                  <a:pt x="5779717" y="0"/>
                </a:cubicBezTo>
                <a:cubicBezTo>
                  <a:pt x="6090019" y="-17621"/>
                  <a:pt x="6273151" y="4279"/>
                  <a:pt x="6620896" y="0"/>
                </a:cubicBezTo>
                <a:cubicBezTo>
                  <a:pt x="6968586" y="34056"/>
                  <a:pt x="6990073" y="23587"/>
                  <a:pt x="7136458" y="0"/>
                </a:cubicBezTo>
                <a:cubicBezTo>
                  <a:pt x="7320575" y="20480"/>
                  <a:pt x="7847401" y="-6173"/>
                  <a:pt x="8140446" y="0"/>
                </a:cubicBezTo>
                <a:cubicBezTo>
                  <a:pt x="8139878" y="7862"/>
                  <a:pt x="8140227" y="13269"/>
                  <a:pt x="8140446" y="18288"/>
                </a:cubicBezTo>
                <a:cubicBezTo>
                  <a:pt x="7908069" y="-20636"/>
                  <a:pt x="7683037" y="21977"/>
                  <a:pt x="7543480" y="18288"/>
                </a:cubicBezTo>
                <a:cubicBezTo>
                  <a:pt x="7393752" y="10050"/>
                  <a:pt x="7221032" y="-3229"/>
                  <a:pt x="7109323" y="18288"/>
                </a:cubicBezTo>
                <a:cubicBezTo>
                  <a:pt x="7015297" y="22483"/>
                  <a:pt x="6599332" y="40899"/>
                  <a:pt x="6430952" y="18288"/>
                </a:cubicBezTo>
                <a:cubicBezTo>
                  <a:pt x="6292915" y="-34150"/>
                  <a:pt x="6142305" y="21507"/>
                  <a:pt x="5915391" y="18288"/>
                </a:cubicBezTo>
                <a:cubicBezTo>
                  <a:pt x="5682725" y="47843"/>
                  <a:pt x="5440566" y="31420"/>
                  <a:pt x="5237020" y="18288"/>
                </a:cubicBezTo>
                <a:cubicBezTo>
                  <a:pt x="5046456" y="10577"/>
                  <a:pt x="4706449" y="51976"/>
                  <a:pt x="4558650" y="18288"/>
                </a:cubicBezTo>
                <a:cubicBezTo>
                  <a:pt x="4361396" y="-987"/>
                  <a:pt x="4145362" y="-22303"/>
                  <a:pt x="3880279" y="18288"/>
                </a:cubicBezTo>
                <a:cubicBezTo>
                  <a:pt x="3610716" y="25411"/>
                  <a:pt x="3472690" y="4008"/>
                  <a:pt x="3201909" y="18288"/>
                </a:cubicBezTo>
                <a:cubicBezTo>
                  <a:pt x="2913595" y="35097"/>
                  <a:pt x="2753317" y="-1149"/>
                  <a:pt x="2604943" y="18288"/>
                </a:cubicBezTo>
                <a:cubicBezTo>
                  <a:pt x="2450130" y="36989"/>
                  <a:pt x="1974183" y="40159"/>
                  <a:pt x="1845168" y="18288"/>
                </a:cubicBezTo>
                <a:cubicBezTo>
                  <a:pt x="1677929" y="220"/>
                  <a:pt x="1378098" y="-772"/>
                  <a:pt x="1166797" y="18288"/>
                </a:cubicBezTo>
                <a:cubicBezTo>
                  <a:pt x="921150" y="53277"/>
                  <a:pt x="327457" y="47297"/>
                  <a:pt x="0" y="18288"/>
                </a:cubicBezTo>
                <a:cubicBezTo>
                  <a:pt x="-589" y="13471"/>
                  <a:pt x="-474" y="7409"/>
                  <a:pt x="0" y="0"/>
                </a:cubicBezTo>
                <a:close/>
                <a:moveTo>
                  <a:pt x="0" y="0"/>
                </a:moveTo>
                <a:cubicBezTo>
                  <a:pt x="136968" y="-25482"/>
                  <a:pt x="379786" y="11224"/>
                  <a:pt x="596966" y="0"/>
                </a:cubicBezTo>
                <a:cubicBezTo>
                  <a:pt x="815878" y="-21223"/>
                  <a:pt x="832062" y="11868"/>
                  <a:pt x="1031123" y="0"/>
                </a:cubicBezTo>
                <a:cubicBezTo>
                  <a:pt x="1256800" y="-30738"/>
                  <a:pt x="1658090" y="-20345"/>
                  <a:pt x="1872303" y="0"/>
                </a:cubicBezTo>
                <a:cubicBezTo>
                  <a:pt x="2115604" y="28431"/>
                  <a:pt x="2277865" y="-40642"/>
                  <a:pt x="2469269" y="0"/>
                </a:cubicBezTo>
                <a:cubicBezTo>
                  <a:pt x="2679731" y="25919"/>
                  <a:pt x="2788602" y="-6498"/>
                  <a:pt x="3066235" y="0"/>
                </a:cubicBezTo>
                <a:cubicBezTo>
                  <a:pt x="3325663" y="-14487"/>
                  <a:pt x="3706561" y="67517"/>
                  <a:pt x="3907414" y="0"/>
                </a:cubicBezTo>
                <a:cubicBezTo>
                  <a:pt x="4127229" y="-37113"/>
                  <a:pt x="4179037" y="-8167"/>
                  <a:pt x="4422976" y="0"/>
                </a:cubicBezTo>
                <a:cubicBezTo>
                  <a:pt x="4683575" y="-28486"/>
                  <a:pt x="5055803" y="-13799"/>
                  <a:pt x="5264155" y="0"/>
                </a:cubicBezTo>
                <a:cubicBezTo>
                  <a:pt x="5513566" y="14315"/>
                  <a:pt x="5735215" y="2768"/>
                  <a:pt x="6105335" y="0"/>
                </a:cubicBezTo>
                <a:cubicBezTo>
                  <a:pt x="6510913" y="-12587"/>
                  <a:pt x="6456171" y="3247"/>
                  <a:pt x="6783705" y="0"/>
                </a:cubicBezTo>
                <a:cubicBezTo>
                  <a:pt x="7057099" y="-15461"/>
                  <a:pt x="7592067" y="5384"/>
                  <a:pt x="8140446" y="0"/>
                </a:cubicBezTo>
                <a:cubicBezTo>
                  <a:pt x="8140452" y="8597"/>
                  <a:pt x="8141122" y="9732"/>
                  <a:pt x="8140446" y="18288"/>
                </a:cubicBezTo>
                <a:cubicBezTo>
                  <a:pt x="7961834" y="8406"/>
                  <a:pt x="7874097" y="10350"/>
                  <a:pt x="7706289" y="18288"/>
                </a:cubicBezTo>
                <a:cubicBezTo>
                  <a:pt x="7582508" y="-14920"/>
                  <a:pt x="7179551" y="-33111"/>
                  <a:pt x="6865109" y="18288"/>
                </a:cubicBezTo>
                <a:cubicBezTo>
                  <a:pt x="6583382" y="24117"/>
                  <a:pt x="6525821" y="36696"/>
                  <a:pt x="6349548" y="18288"/>
                </a:cubicBezTo>
                <a:cubicBezTo>
                  <a:pt x="6209953" y="10881"/>
                  <a:pt x="5959707" y="-47828"/>
                  <a:pt x="5671177" y="18288"/>
                </a:cubicBezTo>
                <a:cubicBezTo>
                  <a:pt x="5387744" y="29809"/>
                  <a:pt x="5228514" y="101507"/>
                  <a:pt x="4829998" y="18288"/>
                </a:cubicBezTo>
                <a:cubicBezTo>
                  <a:pt x="4415646" y="-28596"/>
                  <a:pt x="4343809" y="28954"/>
                  <a:pt x="4151627" y="18288"/>
                </a:cubicBezTo>
                <a:cubicBezTo>
                  <a:pt x="3950673" y="-9796"/>
                  <a:pt x="3879947" y="41143"/>
                  <a:pt x="3717470" y="18288"/>
                </a:cubicBezTo>
                <a:cubicBezTo>
                  <a:pt x="3558660" y="10110"/>
                  <a:pt x="3468854" y="29375"/>
                  <a:pt x="3201909" y="18288"/>
                </a:cubicBezTo>
                <a:cubicBezTo>
                  <a:pt x="2965673" y="10505"/>
                  <a:pt x="2568327" y="22116"/>
                  <a:pt x="2360729" y="18288"/>
                </a:cubicBezTo>
                <a:cubicBezTo>
                  <a:pt x="2171885" y="49144"/>
                  <a:pt x="1923258" y="16020"/>
                  <a:pt x="1682359" y="18288"/>
                </a:cubicBezTo>
                <a:cubicBezTo>
                  <a:pt x="1430698" y="-2378"/>
                  <a:pt x="1324229" y="-1751"/>
                  <a:pt x="1166797" y="18288"/>
                </a:cubicBezTo>
                <a:cubicBezTo>
                  <a:pt x="1001390" y="41795"/>
                  <a:pt x="324313" y="57964"/>
                  <a:pt x="0" y="18288"/>
                </a:cubicBezTo>
                <a:cubicBezTo>
                  <a:pt x="285" y="13135"/>
                  <a:pt x="532" y="5956"/>
                  <a:pt x="0" y="0"/>
                </a:cubicBezTo>
                <a:close/>
                <a:moveTo>
                  <a:pt x="0" y="0"/>
                </a:moveTo>
                <a:cubicBezTo>
                  <a:pt x="69532" y="-6557"/>
                  <a:pt x="264219" y="3919"/>
                  <a:pt x="434157" y="0"/>
                </a:cubicBezTo>
                <a:cubicBezTo>
                  <a:pt x="600013" y="9090"/>
                  <a:pt x="921449" y="-13478"/>
                  <a:pt x="1193932" y="0"/>
                </a:cubicBezTo>
                <a:cubicBezTo>
                  <a:pt x="1443592" y="14844"/>
                  <a:pt x="1471188" y="10722"/>
                  <a:pt x="1628089" y="0"/>
                </a:cubicBezTo>
                <a:cubicBezTo>
                  <a:pt x="1750006" y="-24149"/>
                  <a:pt x="1967480" y="-14904"/>
                  <a:pt x="2225055" y="0"/>
                </a:cubicBezTo>
                <a:cubicBezTo>
                  <a:pt x="2503918" y="19247"/>
                  <a:pt x="2709263" y="-16351"/>
                  <a:pt x="3066235" y="0"/>
                </a:cubicBezTo>
                <a:cubicBezTo>
                  <a:pt x="3429723" y="-1627"/>
                  <a:pt x="3399401" y="30976"/>
                  <a:pt x="3744605" y="0"/>
                </a:cubicBezTo>
                <a:cubicBezTo>
                  <a:pt x="4081920" y="-40602"/>
                  <a:pt x="4258272" y="-2441"/>
                  <a:pt x="4504380" y="0"/>
                </a:cubicBezTo>
                <a:cubicBezTo>
                  <a:pt x="4760039" y="21121"/>
                  <a:pt x="4866555" y="-1351"/>
                  <a:pt x="5101346" y="0"/>
                </a:cubicBezTo>
                <a:cubicBezTo>
                  <a:pt x="5336279" y="1859"/>
                  <a:pt x="5465100" y="30801"/>
                  <a:pt x="5779717" y="0"/>
                </a:cubicBezTo>
                <a:cubicBezTo>
                  <a:pt x="6117018" y="-2879"/>
                  <a:pt x="6273497" y="-5002"/>
                  <a:pt x="6620896" y="0"/>
                </a:cubicBezTo>
                <a:cubicBezTo>
                  <a:pt x="6972306" y="38666"/>
                  <a:pt x="6992056" y="28334"/>
                  <a:pt x="7136458" y="0"/>
                </a:cubicBezTo>
                <a:cubicBezTo>
                  <a:pt x="7325567" y="-61201"/>
                  <a:pt x="7766555" y="-88399"/>
                  <a:pt x="8140446" y="0"/>
                </a:cubicBezTo>
                <a:cubicBezTo>
                  <a:pt x="8140031" y="7748"/>
                  <a:pt x="8139515" y="13015"/>
                  <a:pt x="8140446" y="18288"/>
                </a:cubicBezTo>
                <a:cubicBezTo>
                  <a:pt x="7892673" y="-4012"/>
                  <a:pt x="7668025" y="650"/>
                  <a:pt x="7543480" y="18288"/>
                </a:cubicBezTo>
                <a:cubicBezTo>
                  <a:pt x="7406710" y="-3467"/>
                  <a:pt x="7207646" y="8893"/>
                  <a:pt x="7109323" y="18288"/>
                </a:cubicBezTo>
                <a:cubicBezTo>
                  <a:pt x="6993037" y="49011"/>
                  <a:pt x="6598723" y="59405"/>
                  <a:pt x="6430952" y="18288"/>
                </a:cubicBezTo>
                <a:cubicBezTo>
                  <a:pt x="6284771" y="15315"/>
                  <a:pt x="6162730" y="20350"/>
                  <a:pt x="5915391" y="18288"/>
                </a:cubicBezTo>
                <a:cubicBezTo>
                  <a:pt x="5684668" y="13603"/>
                  <a:pt x="5422852" y="53618"/>
                  <a:pt x="5237020" y="18288"/>
                </a:cubicBezTo>
                <a:cubicBezTo>
                  <a:pt x="5035482" y="26296"/>
                  <a:pt x="4719808" y="55145"/>
                  <a:pt x="4558650" y="18288"/>
                </a:cubicBezTo>
                <a:cubicBezTo>
                  <a:pt x="4375169" y="-35587"/>
                  <a:pt x="4137553" y="12086"/>
                  <a:pt x="3880279" y="18288"/>
                </a:cubicBezTo>
                <a:cubicBezTo>
                  <a:pt x="3624533" y="32648"/>
                  <a:pt x="3467387" y="6480"/>
                  <a:pt x="3201909" y="18288"/>
                </a:cubicBezTo>
                <a:cubicBezTo>
                  <a:pt x="2918126" y="73342"/>
                  <a:pt x="2717830" y="-17156"/>
                  <a:pt x="2604943" y="18288"/>
                </a:cubicBezTo>
                <a:cubicBezTo>
                  <a:pt x="2496133" y="44525"/>
                  <a:pt x="2003915" y="18254"/>
                  <a:pt x="1845168" y="18288"/>
                </a:cubicBezTo>
                <a:cubicBezTo>
                  <a:pt x="1694518" y="14989"/>
                  <a:pt x="1344959" y="44188"/>
                  <a:pt x="1166797" y="18288"/>
                </a:cubicBezTo>
                <a:cubicBezTo>
                  <a:pt x="935925" y="69451"/>
                  <a:pt x="319712" y="-63972"/>
                  <a:pt x="0" y="18288"/>
                </a:cubicBezTo>
                <a:cubicBezTo>
                  <a:pt x="1307" y="12414"/>
                  <a:pt x="-32" y="5741"/>
                  <a:pt x="0" y="0"/>
                </a:cubicBezTo>
                <a:close/>
              </a:path>
            </a:pathLst>
          </a:custGeom>
          <a:solidFill>
            <a:schemeClr val="accent2"/>
          </a:solidFill>
          <a:ln cap="rnd" w="41400">
            <a:solidFill>
              <a:schemeClr val="accent2"/>
            </a:solidFill>
            <a:round/>
          </a:ln>
        </p:spPr>
        <p:style>
          <a:lnRef idx="2">
            <a:schemeClr val="accent1">
              <a:shade val="50000"/>
            </a:schemeClr>
          </a:lnRef>
          <a:fillRef idx="1">
            <a:schemeClr val="accent1"/>
          </a:fillRef>
          <a:effectRef idx="0">
            <a:schemeClr val="accent1"/>
          </a:effectRef>
          <a:fontRef idx="minor"/>
        </p:style>
      </p:sp>
      <p:sp>
        <p:nvSpPr>
          <p:cNvPr id="176" name="TextShape 4"/>
          <p:cNvSpPr txBox="1"/>
          <p:nvPr/>
        </p:nvSpPr>
        <p:spPr>
          <a:xfrm>
            <a:off x="628560" y="1929240"/>
            <a:ext cx="7886520" cy="4251600"/>
          </a:xfrm>
          <a:prstGeom prst="rect">
            <a:avLst/>
          </a:prstGeom>
          <a:noFill/>
          <a:ln>
            <a:noFill/>
          </a:ln>
        </p:spPr>
        <p:txBody>
          <a:bodyPr>
            <a:normAutofit/>
          </a:bodyPr>
          <a:p>
            <a:pPr>
              <a:lnSpc>
                <a:spcPct val="90000"/>
              </a:lnSpc>
              <a:spcBef>
                <a:spcPts val="1001"/>
              </a:spcBef>
              <a:tabLst>
                <a:tab algn="l" pos="0"/>
              </a:tabLst>
            </a:pPr>
            <a:endParaRPr b="0" lang="en-US" sz="2800" spc="-1" strike="noStrike">
              <a:solidFill>
                <a:srgbClr val="000000"/>
              </a:solidFill>
              <a:latin typeface="Calibri"/>
            </a:endParaRPr>
          </a:p>
          <a:p>
            <a:pPr>
              <a:lnSpc>
                <a:spcPct val="90000"/>
              </a:lnSpc>
              <a:spcBef>
                <a:spcPts val="1001"/>
              </a:spcBef>
              <a:tabLst>
                <a:tab algn="l" pos="0"/>
              </a:tabLst>
            </a:pPr>
            <a:endParaRPr b="0" lang="en-US" sz="2800" spc="-1" strike="noStrike">
              <a:solidFill>
                <a:srgbClr val="000000"/>
              </a:solidFill>
              <a:latin typeface="Calibri"/>
            </a:endParaRPr>
          </a:p>
          <a:p>
            <a:pPr>
              <a:lnSpc>
                <a:spcPct val="90000"/>
              </a:lnSpc>
              <a:spcBef>
                <a:spcPts val="431"/>
              </a:spcBef>
              <a:tabLst>
                <a:tab algn="l" pos="0"/>
              </a:tabLst>
            </a:pPr>
            <a:endParaRPr b="0" lang="en-US" sz="2800" spc="-1" strike="noStrike">
              <a:solidFill>
                <a:srgbClr val="000000"/>
              </a:solidFill>
              <a:latin typeface="Calibri"/>
            </a:endParaRPr>
          </a:p>
          <a:p>
            <a:pPr>
              <a:lnSpc>
                <a:spcPct val="90000"/>
              </a:lnSpc>
              <a:spcBef>
                <a:spcPts val="431"/>
              </a:spcBef>
              <a:tabLst>
                <a:tab algn="l" pos="0"/>
              </a:tabLst>
            </a:pPr>
            <a:r>
              <a:rPr b="1" lang="en-US" sz="1900" spc="-1" strike="noStrike">
                <a:solidFill>
                  <a:srgbClr val="000000"/>
                </a:solidFill>
                <a:latin typeface="Arial"/>
              </a:rPr>
              <a:t>‘</a:t>
            </a:r>
            <a:r>
              <a:rPr b="1" lang="en-US" sz="1900" spc="-1" strike="noStrike">
                <a:solidFill>
                  <a:srgbClr val="000000"/>
                </a:solidFill>
                <a:latin typeface="Arial"/>
              </a:rPr>
              <a:t>Ethno’ </a:t>
            </a:r>
            <a:r>
              <a:rPr b="0" lang="en-US" sz="1900" spc="-1" strike="noStrike">
                <a:solidFill>
                  <a:srgbClr val="000000"/>
                </a:solidFill>
                <a:latin typeface="Arial"/>
              </a:rPr>
              <a:t>refers to people and ‘</a:t>
            </a:r>
            <a:r>
              <a:rPr b="1" lang="en-US" sz="1900" spc="-1" strike="noStrike">
                <a:solidFill>
                  <a:srgbClr val="000000"/>
                </a:solidFill>
                <a:latin typeface="Arial"/>
              </a:rPr>
              <a:t>graph</a:t>
            </a:r>
            <a:r>
              <a:rPr b="0" lang="en-US" sz="1900" spc="-1" strike="noStrike">
                <a:solidFill>
                  <a:srgbClr val="000000"/>
                </a:solidFill>
                <a:latin typeface="Arial"/>
              </a:rPr>
              <a:t>’ refers to picture. Ethnography is a study of a group of people, phenomenon or culture </a:t>
            </a:r>
            <a:endParaRPr b="0" lang="en-US" sz="1900" spc="-1" strike="noStrike">
              <a:solidFill>
                <a:srgbClr val="000000"/>
              </a:solidFill>
              <a:latin typeface="Calibri"/>
            </a:endParaRPr>
          </a:p>
          <a:p>
            <a:pPr>
              <a:lnSpc>
                <a:spcPct val="90000"/>
              </a:lnSpc>
              <a:spcBef>
                <a:spcPts val="431"/>
              </a:spcBef>
              <a:tabLst>
                <a:tab algn="l" pos="0"/>
              </a:tabLst>
            </a:pPr>
            <a:endParaRPr b="0" lang="en-US" sz="1900" spc="-1" strike="noStrike">
              <a:solidFill>
                <a:srgbClr val="000000"/>
              </a:solidFill>
              <a:latin typeface="Calibri"/>
            </a:endParaRPr>
          </a:p>
          <a:p>
            <a:pPr>
              <a:lnSpc>
                <a:spcPct val="90000"/>
              </a:lnSpc>
              <a:spcBef>
                <a:spcPts val="431"/>
              </a:spcBef>
              <a:tabLst>
                <a:tab algn="l" pos="0"/>
              </a:tabLst>
            </a:pPr>
            <a:r>
              <a:rPr b="0" lang="en-US" sz="1900" spc="-1" strike="noStrike">
                <a:solidFill>
                  <a:srgbClr val="000000"/>
                </a:solidFill>
                <a:latin typeface="Arial"/>
              </a:rPr>
              <a:t>The research practice of writing, describing or painting a picture about particular people, practices, and/or phenomenon</a:t>
            </a:r>
            <a:endParaRPr b="0" lang="en-US" sz="1900" spc="-1" strike="noStrike">
              <a:solidFill>
                <a:srgbClr val="000000"/>
              </a:solidFill>
              <a:latin typeface="Calibri"/>
            </a:endParaRPr>
          </a:p>
          <a:p>
            <a:pPr>
              <a:lnSpc>
                <a:spcPct val="90000"/>
              </a:lnSpc>
              <a:spcBef>
                <a:spcPts val="431"/>
              </a:spcBef>
              <a:tabLst>
                <a:tab algn="l" pos="0"/>
              </a:tabLst>
            </a:pPr>
            <a:endParaRPr b="0" lang="en-US" sz="1900" spc="-1" strike="noStrike">
              <a:solidFill>
                <a:srgbClr val="000000"/>
              </a:solidFill>
              <a:latin typeface="Calibri"/>
            </a:endParaRPr>
          </a:p>
          <a:p>
            <a:pPr>
              <a:lnSpc>
                <a:spcPct val="90000"/>
              </a:lnSpc>
              <a:spcBef>
                <a:spcPts val="431"/>
              </a:spcBef>
              <a:tabLst>
                <a:tab algn="l" pos="0"/>
              </a:tabLst>
            </a:pPr>
            <a:endParaRPr b="0" lang="en-US" sz="1900" spc="-1" strike="noStrike">
              <a:solidFill>
                <a:srgbClr val="000000"/>
              </a:solidFill>
              <a:latin typeface="Calibri"/>
            </a:endParaRPr>
          </a:p>
          <a:p>
            <a:pPr>
              <a:lnSpc>
                <a:spcPct val="90000"/>
              </a:lnSpc>
              <a:spcBef>
                <a:spcPts val="431"/>
              </a:spcBef>
              <a:tabLst>
                <a:tab algn="l" pos="0"/>
              </a:tabLst>
            </a:pPr>
            <a:r>
              <a:rPr b="0" lang="en-US" sz="1900" spc="-1" strike="noStrike">
                <a:solidFill>
                  <a:srgbClr val="000000"/>
                </a:solidFill>
                <a:latin typeface="Arial"/>
              </a:rPr>
              <a:t>                                                          </a:t>
            </a:r>
            <a:endParaRPr b="0" lang="en-US" sz="1900" spc="-1" strike="noStrike">
              <a:solidFill>
                <a:srgbClr val="000000"/>
              </a:solidFill>
              <a:latin typeface="Calibri"/>
            </a:endParaRPr>
          </a:p>
          <a:p>
            <a:pPr>
              <a:lnSpc>
                <a:spcPct val="90000"/>
              </a:lnSpc>
              <a:spcBef>
                <a:spcPts val="431"/>
              </a:spcBef>
              <a:tabLst>
                <a:tab algn="l" pos="0"/>
              </a:tabLst>
            </a:pPr>
            <a:r>
              <a:rPr b="0" lang="en-US" sz="1900" spc="-1" strike="noStrike">
                <a:solidFill>
                  <a:srgbClr val="000000"/>
                </a:solidFill>
                <a:latin typeface="Arial"/>
              </a:rPr>
              <a:t>                                                                                            </a:t>
            </a:r>
            <a:r>
              <a:rPr b="0" lang="en-US" sz="1600" spc="-1" strike="noStrike">
                <a:solidFill>
                  <a:srgbClr val="000000"/>
                </a:solidFill>
                <a:latin typeface="Arial"/>
              </a:rPr>
              <a:t>(Wolcott, 1999)</a:t>
            </a:r>
            <a:endParaRPr b="0" lang="en-US" sz="1600" spc="-1" strike="noStrike">
              <a:solidFill>
                <a:srgbClr val="000000"/>
              </a:solidFill>
              <a:latin typeface="Calibri"/>
            </a:endParaRPr>
          </a:p>
          <a:p>
            <a:pPr>
              <a:lnSpc>
                <a:spcPct val="90000"/>
              </a:lnSpc>
              <a:spcBef>
                <a:spcPts val="1001"/>
              </a:spcBef>
              <a:tabLst>
                <a:tab algn="l" pos="0"/>
              </a:tabLst>
            </a:pPr>
            <a:endParaRPr b="0" lang="en-US" sz="16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77" name="CustomShape 1"/>
          <p:cNvSpPr/>
          <p:nvPr/>
        </p:nvSpPr>
        <p:spPr>
          <a:xfrm>
            <a:off x="0" y="0"/>
            <a:ext cx="9141480" cy="6857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178" name="TextShape 2"/>
          <p:cNvSpPr txBox="1"/>
          <p:nvPr/>
        </p:nvSpPr>
        <p:spPr>
          <a:xfrm>
            <a:off x="628560" y="365040"/>
            <a:ext cx="7886520" cy="1325160"/>
          </a:xfrm>
          <a:prstGeom prst="rect">
            <a:avLst/>
          </a:prstGeom>
          <a:noFill/>
          <a:ln>
            <a:noFill/>
          </a:ln>
        </p:spPr>
        <p:txBody>
          <a:bodyPr anchor="ctr">
            <a:normAutofit/>
          </a:bodyPr>
          <a:p>
            <a:pPr>
              <a:lnSpc>
                <a:spcPct val="90000"/>
              </a:lnSpc>
            </a:pPr>
            <a:r>
              <a:rPr b="0" lang="en-US" sz="4700" spc="-1" strike="noStrike">
                <a:solidFill>
                  <a:srgbClr val="000000"/>
                </a:solidFill>
                <a:latin typeface="Arial"/>
              </a:rPr>
              <a:t>Ethnography is…</a:t>
            </a:r>
            <a:endParaRPr b="0" lang="en-US" sz="4700" spc="-1" strike="noStrike">
              <a:solidFill>
                <a:srgbClr val="000000"/>
              </a:solidFill>
              <a:latin typeface="Calibri"/>
            </a:endParaRPr>
          </a:p>
        </p:txBody>
      </p:sp>
      <p:sp>
        <p:nvSpPr>
          <p:cNvPr id="179" name="CustomShape 3"/>
          <p:cNvSpPr/>
          <p:nvPr/>
        </p:nvSpPr>
        <p:spPr>
          <a:xfrm>
            <a:off x="501840" y="1677240"/>
            <a:ext cx="8139960" cy="18000"/>
          </a:xfrm>
          <a:custGeom>
            <a:avLst/>
            <a:gdLst/>
            <a:ahLst/>
            <a:rect l="l" t="t" r="r" b="b"/>
            <a:pathLst>
              <a:path w="8140446" h="18288">
                <a:moveTo>
                  <a:pt x="0" y="0"/>
                </a:moveTo>
                <a:cubicBezTo>
                  <a:pt x="87427" y="6231"/>
                  <a:pt x="309612" y="-26324"/>
                  <a:pt x="434157" y="0"/>
                </a:cubicBezTo>
                <a:cubicBezTo>
                  <a:pt x="536972" y="29330"/>
                  <a:pt x="959392" y="28619"/>
                  <a:pt x="1193932" y="0"/>
                </a:cubicBezTo>
                <a:cubicBezTo>
                  <a:pt x="1446097" y="13819"/>
                  <a:pt x="1471680" y="7203"/>
                  <a:pt x="1628089" y="0"/>
                </a:cubicBezTo>
                <a:cubicBezTo>
                  <a:pt x="1817415" y="4047"/>
                  <a:pt x="1949536" y="-59324"/>
                  <a:pt x="2225055" y="0"/>
                </a:cubicBezTo>
                <a:cubicBezTo>
                  <a:pt x="2520490" y="18365"/>
                  <a:pt x="2717469" y="18707"/>
                  <a:pt x="3066235" y="0"/>
                </a:cubicBezTo>
                <a:cubicBezTo>
                  <a:pt x="3437075" y="3751"/>
                  <a:pt x="3408347" y="31644"/>
                  <a:pt x="3744605" y="0"/>
                </a:cubicBezTo>
                <a:cubicBezTo>
                  <a:pt x="4097249" y="-11527"/>
                  <a:pt x="4249699" y="-32555"/>
                  <a:pt x="4504380" y="0"/>
                </a:cubicBezTo>
                <a:cubicBezTo>
                  <a:pt x="4737570" y="17980"/>
                  <a:pt x="4877497" y="1006"/>
                  <a:pt x="5101346" y="0"/>
                </a:cubicBezTo>
                <a:cubicBezTo>
                  <a:pt x="5359305" y="-15330"/>
                  <a:pt x="5447195" y="7257"/>
                  <a:pt x="5779717" y="0"/>
                </a:cubicBezTo>
                <a:cubicBezTo>
                  <a:pt x="6090019" y="-17621"/>
                  <a:pt x="6273151" y="4279"/>
                  <a:pt x="6620896" y="0"/>
                </a:cubicBezTo>
                <a:cubicBezTo>
                  <a:pt x="6968586" y="34056"/>
                  <a:pt x="6990073" y="23587"/>
                  <a:pt x="7136458" y="0"/>
                </a:cubicBezTo>
                <a:cubicBezTo>
                  <a:pt x="7320575" y="20480"/>
                  <a:pt x="7847401" y="-6173"/>
                  <a:pt x="8140446" y="0"/>
                </a:cubicBezTo>
                <a:cubicBezTo>
                  <a:pt x="8139878" y="7862"/>
                  <a:pt x="8140227" y="13269"/>
                  <a:pt x="8140446" y="18288"/>
                </a:cubicBezTo>
                <a:cubicBezTo>
                  <a:pt x="7908069" y="-20636"/>
                  <a:pt x="7683037" y="21977"/>
                  <a:pt x="7543480" y="18288"/>
                </a:cubicBezTo>
                <a:cubicBezTo>
                  <a:pt x="7393752" y="10050"/>
                  <a:pt x="7221032" y="-3229"/>
                  <a:pt x="7109323" y="18288"/>
                </a:cubicBezTo>
                <a:cubicBezTo>
                  <a:pt x="7015297" y="22483"/>
                  <a:pt x="6599332" y="40899"/>
                  <a:pt x="6430952" y="18288"/>
                </a:cubicBezTo>
                <a:cubicBezTo>
                  <a:pt x="6292915" y="-34150"/>
                  <a:pt x="6142305" y="21507"/>
                  <a:pt x="5915391" y="18288"/>
                </a:cubicBezTo>
                <a:cubicBezTo>
                  <a:pt x="5682725" y="47843"/>
                  <a:pt x="5440566" y="31420"/>
                  <a:pt x="5237020" y="18288"/>
                </a:cubicBezTo>
                <a:cubicBezTo>
                  <a:pt x="5046456" y="10577"/>
                  <a:pt x="4706449" y="51976"/>
                  <a:pt x="4558650" y="18288"/>
                </a:cubicBezTo>
                <a:cubicBezTo>
                  <a:pt x="4361396" y="-987"/>
                  <a:pt x="4145362" y="-22303"/>
                  <a:pt x="3880279" y="18288"/>
                </a:cubicBezTo>
                <a:cubicBezTo>
                  <a:pt x="3610716" y="25411"/>
                  <a:pt x="3472690" y="4008"/>
                  <a:pt x="3201909" y="18288"/>
                </a:cubicBezTo>
                <a:cubicBezTo>
                  <a:pt x="2913595" y="35097"/>
                  <a:pt x="2753317" y="-1149"/>
                  <a:pt x="2604943" y="18288"/>
                </a:cubicBezTo>
                <a:cubicBezTo>
                  <a:pt x="2450130" y="36989"/>
                  <a:pt x="1974183" y="40159"/>
                  <a:pt x="1845168" y="18288"/>
                </a:cubicBezTo>
                <a:cubicBezTo>
                  <a:pt x="1677929" y="220"/>
                  <a:pt x="1378098" y="-772"/>
                  <a:pt x="1166797" y="18288"/>
                </a:cubicBezTo>
                <a:cubicBezTo>
                  <a:pt x="921150" y="53277"/>
                  <a:pt x="327457" y="47297"/>
                  <a:pt x="0" y="18288"/>
                </a:cubicBezTo>
                <a:cubicBezTo>
                  <a:pt x="-589" y="13471"/>
                  <a:pt x="-474" y="7409"/>
                  <a:pt x="0" y="0"/>
                </a:cubicBezTo>
                <a:close/>
                <a:moveTo>
                  <a:pt x="0" y="0"/>
                </a:moveTo>
                <a:cubicBezTo>
                  <a:pt x="136968" y="-25482"/>
                  <a:pt x="379786" y="11224"/>
                  <a:pt x="596966" y="0"/>
                </a:cubicBezTo>
                <a:cubicBezTo>
                  <a:pt x="815878" y="-21223"/>
                  <a:pt x="832062" y="11868"/>
                  <a:pt x="1031123" y="0"/>
                </a:cubicBezTo>
                <a:cubicBezTo>
                  <a:pt x="1256800" y="-30738"/>
                  <a:pt x="1658090" y="-20345"/>
                  <a:pt x="1872303" y="0"/>
                </a:cubicBezTo>
                <a:cubicBezTo>
                  <a:pt x="2115604" y="28431"/>
                  <a:pt x="2277865" y="-40642"/>
                  <a:pt x="2469269" y="0"/>
                </a:cubicBezTo>
                <a:cubicBezTo>
                  <a:pt x="2679731" y="25919"/>
                  <a:pt x="2788602" y="-6498"/>
                  <a:pt x="3066235" y="0"/>
                </a:cubicBezTo>
                <a:cubicBezTo>
                  <a:pt x="3325663" y="-14487"/>
                  <a:pt x="3706561" y="67517"/>
                  <a:pt x="3907414" y="0"/>
                </a:cubicBezTo>
                <a:cubicBezTo>
                  <a:pt x="4127229" y="-37113"/>
                  <a:pt x="4179037" y="-8167"/>
                  <a:pt x="4422976" y="0"/>
                </a:cubicBezTo>
                <a:cubicBezTo>
                  <a:pt x="4683575" y="-28486"/>
                  <a:pt x="5055803" y="-13799"/>
                  <a:pt x="5264155" y="0"/>
                </a:cubicBezTo>
                <a:cubicBezTo>
                  <a:pt x="5513566" y="14315"/>
                  <a:pt x="5735215" y="2768"/>
                  <a:pt x="6105335" y="0"/>
                </a:cubicBezTo>
                <a:cubicBezTo>
                  <a:pt x="6510913" y="-12587"/>
                  <a:pt x="6456171" y="3247"/>
                  <a:pt x="6783705" y="0"/>
                </a:cubicBezTo>
                <a:cubicBezTo>
                  <a:pt x="7057099" y="-15461"/>
                  <a:pt x="7592067" y="5384"/>
                  <a:pt x="8140446" y="0"/>
                </a:cubicBezTo>
                <a:cubicBezTo>
                  <a:pt x="8140452" y="8597"/>
                  <a:pt x="8141122" y="9732"/>
                  <a:pt x="8140446" y="18288"/>
                </a:cubicBezTo>
                <a:cubicBezTo>
                  <a:pt x="7961834" y="8406"/>
                  <a:pt x="7874097" y="10350"/>
                  <a:pt x="7706289" y="18288"/>
                </a:cubicBezTo>
                <a:cubicBezTo>
                  <a:pt x="7582508" y="-14920"/>
                  <a:pt x="7179551" y="-33111"/>
                  <a:pt x="6865109" y="18288"/>
                </a:cubicBezTo>
                <a:cubicBezTo>
                  <a:pt x="6583382" y="24117"/>
                  <a:pt x="6525821" y="36696"/>
                  <a:pt x="6349548" y="18288"/>
                </a:cubicBezTo>
                <a:cubicBezTo>
                  <a:pt x="6209953" y="10881"/>
                  <a:pt x="5959707" y="-47828"/>
                  <a:pt x="5671177" y="18288"/>
                </a:cubicBezTo>
                <a:cubicBezTo>
                  <a:pt x="5387744" y="29809"/>
                  <a:pt x="5228514" y="101507"/>
                  <a:pt x="4829998" y="18288"/>
                </a:cubicBezTo>
                <a:cubicBezTo>
                  <a:pt x="4415646" y="-28596"/>
                  <a:pt x="4343809" y="28954"/>
                  <a:pt x="4151627" y="18288"/>
                </a:cubicBezTo>
                <a:cubicBezTo>
                  <a:pt x="3950673" y="-9796"/>
                  <a:pt x="3879947" y="41143"/>
                  <a:pt x="3717470" y="18288"/>
                </a:cubicBezTo>
                <a:cubicBezTo>
                  <a:pt x="3558660" y="10110"/>
                  <a:pt x="3468854" y="29375"/>
                  <a:pt x="3201909" y="18288"/>
                </a:cubicBezTo>
                <a:cubicBezTo>
                  <a:pt x="2965673" y="10505"/>
                  <a:pt x="2568327" y="22116"/>
                  <a:pt x="2360729" y="18288"/>
                </a:cubicBezTo>
                <a:cubicBezTo>
                  <a:pt x="2171885" y="49144"/>
                  <a:pt x="1923258" y="16020"/>
                  <a:pt x="1682359" y="18288"/>
                </a:cubicBezTo>
                <a:cubicBezTo>
                  <a:pt x="1430698" y="-2378"/>
                  <a:pt x="1324229" y="-1751"/>
                  <a:pt x="1166797" y="18288"/>
                </a:cubicBezTo>
                <a:cubicBezTo>
                  <a:pt x="1001390" y="41795"/>
                  <a:pt x="324313" y="57964"/>
                  <a:pt x="0" y="18288"/>
                </a:cubicBezTo>
                <a:cubicBezTo>
                  <a:pt x="285" y="13135"/>
                  <a:pt x="532" y="5956"/>
                  <a:pt x="0" y="0"/>
                </a:cubicBezTo>
                <a:close/>
                <a:moveTo>
                  <a:pt x="0" y="0"/>
                </a:moveTo>
                <a:cubicBezTo>
                  <a:pt x="69532" y="-6557"/>
                  <a:pt x="264219" y="3919"/>
                  <a:pt x="434157" y="0"/>
                </a:cubicBezTo>
                <a:cubicBezTo>
                  <a:pt x="600013" y="9090"/>
                  <a:pt x="921449" y="-13478"/>
                  <a:pt x="1193932" y="0"/>
                </a:cubicBezTo>
                <a:cubicBezTo>
                  <a:pt x="1443592" y="14844"/>
                  <a:pt x="1471188" y="10722"/>
                  <a:pt x="1628089" y="0"/>
                </a:cubicBezTo>
                <a:cubicBezTo>
                  <a:pt x="1750006" y="-24149"/>
                  <a:pt x="1967480" y="-14904"/>
                  <a:pt x="2225055" y="0"/>
                </a:cubicBezTo>
                <a:cubicBezTo>
                  <a:pt x="2503918" y="19247"/>
                  <a:pt x="2709263" y="-16351"/>
                  <a:pt x="3066235" y="0"/>
                </a:cubicBezTo>
                <a:cubicBezTo>
                  <a:pt x="3429723" y="-1627"/>
                  <a:pt x="3399401" y="30976"/>
                  <a:pt x="3744605" y="0"/>
                </a:cubicBezTo>
                <a:cubicBezTo>
                  <a:pt x="4081920" y="-40602"/>
                  <a:pt x="4258272" y="-2441"/>
                  <a:pt x="4504380" y="0"/>
                </a:cubicBezTo>
                <a:cubicBezTo>
                  <a:pt x="4760039" y="21121"/>
                  <a:pt x="4866555" y="-1351"/>
                  <a:pt x="5101346" y="0"/>
                </a:cubicBezTo>
                <a:cubicBezTo>
                  <a:pt x="5336279" y="1859"/>
                  <a:pt x="5465100" y="30801"/>
                  <a:pt x="5779717" y="0"/>
                </a:cubicBezTo>
                <a:cubicBezTo>
                  <a:pt x="6117018" y="-2879"/>
                  <a:pt x="6273497" y="-5002"/>
                  <a:pt x="6620896" y="0"/>
                </a:cubicBezTo>
                <a:cubicBezTo>
                  <a:pt x="6972306" y="38666"/>
                  <a:pt x="6992056" y="28334"/>
                  <a:pt x="7136458" y="0"/>
                </a:cubicBezTo>
                <a:cubicBezTo>
                  <a:pt x="7325567" y="-61201"/>
                  <a:pt x="7766555" y="-88399"/>
                  <a:pt x="8140446" y="0"/>
                </a:cubicBezTo>
                <a:cubicBezTo>
                  <a:pt x="8140031" y="7748"/>
                  <a:pt x="8139515" y="13015"/>
                  <a:pt x="8140446" y="18288"/>
                </a:cubicBezTo>
                <a:cubicBezTo>
                  <a:pt x="7892673" y="-4012"/>
                  <a:pt x="7668025" y="650"/>
                  <a:pt x="7543480" y="18288"/>
                </a:cubicBezTo>
                <a:cubicBezTo>
                  <a:pt x="7406710" y="-3467"/>
                  <a:pt x="7207646" y="8893"/>
                  <a:pt x="7109323" y="18288"/>
                </a:cubicBezTo>
                <a:cubicBezTo>
                  <a:pt x="6993037" y="49011"/>
                  <a:pt x="6598723" y="59405"/>
                  <a:pt x="6430952" y="18288"/>
                </a:cubicBezTo>
                <a:cubicBezTo>
                  <a:pt x="6284771" y="15315"/>
                  <a:pt x="6162730" y="20350"/>
                  <a:pt x="5915391" y="18288"/>
                </a:cubicBezTo>
                <a:cubicBezTo>
                  <a:pt x="5684668" y="13603"/>
                  <a:pt x="5422852" y="53618"/>
                  <a:pt x="5237020" y="18288"/>
                </a:cubicBezTo>
                <a:cubicBezTo>
                  <a:pt x="5035482" y="26296"/>
                  <a:pt x="4719808" y="55145"/>
                  <a:pt x="4558650" y="18288"/>
                </a:cubicBezTo>
                <a:cubicBezTo>
                  <a:pt x="4375169" y="-35587"/>
                  <a:pt x="4137553" y="12086"/>
                  <a:pt x="3880279" y="18288"/>
                </a:cubicBezTo>
                <a:cubicBezTo>
                  <a:pt x="3624533" y="32648"/>
                  <a:pt x="3467387" y="6480"/>
                  <a:pt x="3201909" y="18288"/>
                </a:cubicBezTo>
                <a:cubicBezTo>
                  <a:pt x="2918126" y="73342"/>
                  <a:pt x="2717830" y="-17156"/>
                  <a:pt x="2604943" y="18288"/>
                </a:cubicBezTo>
                <a:cubicBezTo>
                  <a:pt x="2496133" y="44525"/>
                  <a:pt x="2003915" y="18254"/>
                  <a:pt x="1845168" y="18288"/>
                </a:cubicBezTo>
                <a:cubicBezTo>
                  <a:pt x="1694518" y="14989"/>
                  <a:pt x="1344959" y="44188"/>
                  <a:pt x="1166797" y="18288"/>
                </a:cubicBezTo>
                <a:cubicBezTo>
                  <a:pt x="935925" y="69451"/>
                  <a:pt x="319712" y="-63972"/>
                  <a:pt x="0" y="18288"/>
                </a:cubicBezTo>
                <a:cubicBezTo>
                  <a:pt x="1307" y="12414"/>
                  <a:pt x="-32" y="5741"/>
                  <a:pt x="0" y="0"/>
                </a:cubicBezTo>
                <a:close/>
              </a:path>
            </a:pathLst>
          </a:custGeom>
          <a:solidFill>
            <a:schemeClr val="accent2"/>
          </a:solidFill>
          <a:ln cap="rnd" w="41400">
            <a:solidFill>
              <a:schemeClr val="accent2"/>
            </a:solidFill>
            <a:round/>
          </a:ln>
        </p:spPr>
        <p:style>
          <a:lnRef idx="2">
            <a:schemeClr val="accent1">
              <a:shade val="50000"/>
            </a:schemeClr>
          </a:lnRef>
          <a:fillRef idx="1">
            <a:schemeClr val="accent1"/>
          </a:fillRef>
          <a:effectRef idx="0">
            <a:schemeClr val="accent1"/>
          </a:effectRef>
          <a:fontRef idx="minor"/>
        </p:style>
      </p:sp>
      <p:sp>
        <p:nvSpPr>
          <p:cNvPr id="180" name="TextShape 4"/>
          <p:cNvSpPr txBox="1"/>
          <p:nvPr/>
        </p:nvSpPr>
        <p:spPr>
          <a:xfrm>
            <a:off x="628560" y="1929240"/>
            <a:ext cx="7886520" cy="4251600"/>
          </a:xfrm>
          <a:prstGeom prst="rect">
            <a:avLst/>
          </a:prstGeom>
          <a:noFill/>
          <a:ln>
            <a:noFill/>
          </a:ln>
        </p:spPr>
        <p:txBody>
          <a:bodyPr>
            <a:normAutofit/>
          </a:bodyPr>
          <a:p>
            <a:pPr>
              <a:lnSpc>
                <a:spcPct val="90000"/>
              </a:lnSpc>
              <a:spcBef>
                <a:spcPts val="1001"/>
              </a:spcBef>
              <a:tabLst>
                <a:tab algn="l" pos="0"/>
              </a:tabLst>
            </a:pPr>
            <a:endParaRPr b="0" lang="en-US" sz="2800" spc="-1" strike="noStrike">
              <a:solidFill>
                <a:srgbClr val="000000"/>
              </a:solidFill>
              <a:latin typeface="Calibri"/>
            </a:endParaRPr>
          </a:p>
          <a:p>
            <a:pPr>
              <a:lnSpc>
                <a:spcPct val="90000"/>
              </a:lnSpc>
              <a:spcBef>
                <a:spcPts val="1001"/>
              </a:spcBef>
              <a:tabLst>
                <a:tab algn="l" pos="0"/>
              </a:tabLst>
            </a:pPr>
            <a:r>
              <a:rPr b="0" lang="en-US" sz="1900" spc="-1" strike="noStrike">
                <a:solidFill>
                  <a:srgbClr val="000000"/>
                </a:solidFill>
                <a:latin typeface="Arial"/>
              </a:rPr>
              <a:t> ‘…</a:t>
            </a:r>
            <a:r>
              <a:rPr b="0" lang="en-US" sz="1900" spc="-1" strike="noStrike">
                <a:solidFill>
                  <a:srgbClr val="000000"/>
                </a:solidFill>
                <a:latin typeface="Arial"/>
              </a:rPr>
              <a:t>qualitative, descriptive, non-mathematical, naturalistic way to study human beings, their life and their behavior, including </a:t>
            </a:r>
            <a:r>
              <a:rPr b="0" i="1" lang="en-US" sz="1900" spc="-1" strike="noStrike">
                <a:solidFill>
                  <a:srgbClr val="000000"/>
                </a:solidFill>
                <a:latin typeface="Arial"/>
              </a:rPr>
              <a:t>the way they dress in their own cultural settings</a:t>
            </a:r>
            <a:r>
              <a:rPr b="0" lang="en-US" sz="1900" spc="-1" strike="noStrike">
                <a:solidFill>
                  <a:srgbClr val="000000"/>
                </a:solidFill>
                <a:latin typeface="Arial"/>
              </a:rPr>
              <a:t>’.</a:t>
            </a:r>
            <a:endParaRPr b="0" lang="en-US" sz="1900" spc="-1" strike="noStrike">
              <a:solidFill>
                <a:srgbClr val="000000"/>
              </a:solidFill>
              <a:latin typeface="Calibri"/>
            </a:endParaRPr>
          </a:p>
          <a:p>
            <a:pPr>
              <a:lnSpc>
                <a:spcPct val="90000"/>
              </a:lnSpc>
              <a:spcBef>
                <a:spcPts val="1001"/>
              </a:spcBef>
              <a:tabLst>
                <a:tab algn="l" pos="0"/>
              </a:tabLst>
            </a:pPr>
            <a:endParaRPr b="0" lang="en-US" sz="1900" spc="-1" strike="noStrike">
              <a:solidFill>
                <a:srgbClr val="000000"/>
              </a:solidFill>
              <a:latin typeface="Calibri"/>
            </a:endParaRPr>
          </a:p>
          <a:p>
            <a:pPr>
              <a:lnSpc>
                <a:spcPct val="90000"/>
              </a:lnSpc>
              <a:spcBef>
                <a:spcPts val="1001"/>
              </a:spcBef>
              <a:tabLst>
                <a:tab algn="l" pos="0"/>
              </a:tabLst>
            </a:pPr>
            <a:endParaRPr b="0" lang="en-US" sz="1900" spc="-1" strike="noStrike">
              <a:solidFill>
                <a:srgbClr val="000000"/>
              </a:solidFill>
              <a:latin typeface="Calibri"/>
            </a:endParaRPr>
          </a:p>
          <a:p>
            <a:pPr>
              <a:lnSpc>
                <a:spcPct val="90000"/>
              </a:lnSpc>
              <a:spcBef>
                <a:spcPts val="1001"/>
              </a:spcBef>
              <a:tabLst>
                <a:tab algn="l" pos="0"/>
              </a:tabLst>
            </a:pPr>
            <a:r>
              <a:rPr b="0" lang="en-US" sz="1900" spc="-1" strike="noStrike">
                <a:solidFill>
                  <a:srgbClr val="000000"/>
                </a:solidFill>
                <a:latin typeface="Arial"/>
              </a:rPr>
              <a:t>‘</a:t>
            </a:r>
            <a:r>
              <a:rPr b="0" lang="en-US" sz="1900" spc="-1" strike="noStrike">
                <a:solidFill>
                  <a:srgbClr val="000000"/>
                </a:solidFill>
                <a:latin typeface="Arial"/>
              </a:rPr>
              <a:t>...a process, that is, the method of inquiry. It is an investigation process that social scientist, mainly qualitative sociologists and cultural anthropologists, employ in different ways to study how human beings act and why they act in the way that they do’ </a:t>
            </a:r>
            <a:endParaRPr b="0" lang="en-US" sz="1900" spc="-1" strike="noStrike">
              <a:solidFill>
                <a:srgbClr val="000000"/>
              </a:solidFill>
              <a:latin typeface="Calibri"/>
            </a:endParaRPr>
          </a:p>
          <a:p>
            <a:pPr>
              <a:lnSpc>
                <a:spcPct val="90000"/>
              </a:lnSpc>
              <a:spcBef>
                <a:spcPts val="1001"/>
              </a:spcBef>
              <a:tabLst>
                <a:tab algn="l" pos="0"/>
              </a:tabLst>
            </a:pPr>
            <a:endParaRPr b="0" lang="en-US" sz="1900" spc="-1" strike="noStrike">
              <a:solidFill>
                <a:srgbClr val="000000"/>
              </a:solidFill>
              <a:latin typeface="Calibri"/>
            </a:endParaRPr>
          </a:p>
          <a:p>
            <a:pPr>
              <a:lnSpc>
                <a:spcPct val="90000"/>
              </a:lnSpc>
              <a:spcBef>
                <a:spcPts val="1001"/>
              </a:spcBef>
              <a:tabLst>
                <a:tab algn="l" pos="0"/>
              </a:tabLst>
            </a:pPr>
            <a:r>
              <a:rPr b="0" lang="en-US" sz="1900" spc="-1" strike="noStrike">
                <a:solidFill>
                  <a:srgbClr val="000000"/>
                </a:solidFill>
                <a:latin typeface="Arial"/>
              </a:rPr>
              <a:t>                                                                               </a:t>
            </a:r>
            <a:r>
              <a:rPr b="0" lang="en-US" sz="1600" spc="-1" strike="noStrike">
                <a:solidFill>
                  <a:srgbClr val="000000"/>
                </a:solidFill>
                <a:latin typeface="Arial"/>
              </a:rPr>
              <a:t> </a:t>
            </a:r>
            <a:r>
              <a:rPr b="0" lang="en-US" sz="1600" spc="-1" strike="noStrike">
                <a:solidFill>
                  <a:srgbClr val="000000"/>
                </a:solidFill>
                <a:latin typeface="Arial"/>
              </a:rPr>
              <a:t>(Kawamura, 2020, p.45)</a:t>
            </a:r>
            <a:endParaRPr b="0" lang="en-US" sz="1600" spc="-1" strike="noStrike">
              <a:solidFill>
                <a:srgbClr val="000000"/>
              </a:solidFill>
              <a:latin typeface="Calibri"/>
            </a:endParaRPr>
          </a:p>
          <a:p>
            <a:pPr>
              <a:lnSpc>
                <a:spcPct val="90000"/>
              </a:lnSpc>
              <a:spcBef>
                <a:spcPts val="1001"/>
              </a:spcBef>
              <a:tabLst>
                <a:tab algn="l" pos="0"/>
              </a:tabLst>
            </a:pPr>
            <a:endParaRPr b="0" lang="en-US" sz="16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81" name="CustomShape 1"/>
          <p:cNvSpPr/>
          <p:nvPr/>
        </p:nvSpPr>
        <p:spPr>
          <a:xfrm>
            <a:off x="0" y="0"/>
            <a:ext cx="9141480" cy="6857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182" name="TextShape 2"/>
          <p:cNvSpPr txBox="1"/>
          <p:nvPr/>
        </p:nvSpPr>
        <p:spPr>
          <a:xfrm>
            <a:off x="628560" y="365040"/>
            <a:ext cx="7886520" cy="1325160"/>
          </a:xfrm>
          <a:prstGeom prst="rect">
            <a:avLst/>
          </a:prstGeom>
          <a:noFill/>
          <a:ln>
            <a:noFill/>
          </a:ln>
        </p:spPr>
        <p:txBody>
          <a:bodyPr anchor="ctr">
            <a:normAutofit/>
          </a:bodyPr>
          <a:p>
            <a:pPr>
              <a:lnSpc>
                <a:spcPct val="90000"/>
              </a:lnSpc>
            </a:pPr>
            <a:r>
              <a:rPr b="0" lang="en-GB" sz="4700" spc="-1" strike="noStrike">
                <a:solidFill>
                  <a:srgbClr val="000000"/>
                </a:solidFill>
                <a:latin typeface="Arial"/>
              </a:rPr>
              <a:t>Historically</a:t>
            </a:r>
            <a:endParaRPr b="0" lang="en-US" sz="4700" spc="-1" strike="noStrike">
              <a:solidFill>
                <a:srgbClr val="000000"/>
              </a:solidFill>
              <a:latin typeface="Calibri"/>
            </a:endParaRPr>
          </a:p>
        </p:txBody>
      </p:sp>
      <p:sp>
        <p:nvSpPr>
          <p:cNvPr id="183" name="CustomShape 3"/>
          <p:cNvSpPr/>
          <p:nvPr/>
        </p:nvSpPr>
        <p:spPr>
          <a:xfrm>
            <a:off x="501840" y="1677240"/>
            <a:ext cx="8139960" cy="18000"/>
          </a:xfrm>
          <a:custGeom>
            <a:avLst/>
            <a:gdLst/>
            <a:ahLst/>
            <a:rect l="l" t="t" r="r" b="b"/>
            <a:pathLst>
              <a:path w="8140446" h="18288">
                <a:moveTo>
                  <a:pt x="0" y="0"/>
                </a:moveTo>
                <a:cubicBezTo>
                  <a:pt x="87427" y="6231"/>
                  <a:pt x="309612" y="-26324"/>
                  <a:pt x="434157" y="0"/>
                </a:cubicBezTo>
                <a:cubicBezTo>
                  <a:pt x="536972" y="29330"/>
                  <a:pt x="959392" y="28619"/>
                  <a:pt x="1193932" y="0"/>
                </a:cubicBezTo>
                <a:cubicBezTo>
                  <a:pt x="1446097" y="13819"/>
                  <a:pt x="1471680" y="7203"/>
                  <a:pt x="1628089" y="0"/>
                </a:cubicBezTo>
                <a:cubicBezTo>
                  <a:pt x="1817415" y="4047"/>
                  <a:pt x="1949536" y="-59324"/>
                  <a:pt x="2225055" y="0"/>
                </a:cubicBezTo>
                <a:cubicBezTo>
                  <a:pt x="2520490" y="18365"/>
                  <a:pt x="2717469" y="18707"/>
                  <a:pt x="3066235" y="0"/>
                </a:cubicBezTo>
                <a:cubicBezTo>
                  <a:pt x="3437075" y="3751"/>
                  <a:pt x="3408347" y="31644"/>
                  <a:pt x="3744605" y="0"/>
                </a:cubicBezTo>
                <a:cubicBezTo>
                  <a:pt x="4097249" y="-11527"/>
                  <a:pt x="4249699" y="-32555"/>
                  <a:pt x="4504380" y="0"/>
                </a:cubicBezTo>
                <a:cubicBezTo>
                  <a:pt x="4737570" y="17980"/>
                  <a:pt x="4877497" y="1006"/>
                  <a:pt x="5101346" y="0"/>
                </a:cubicBezTo>
                <a:cubicBezTo>
                  <a:pt x="5359305" y="-15330"/>
                  <a:pt x="5447195" y="7257"/>
                  <a:pt x="5779717" y="0"/>
                </a:cubicBezTo>
                <a:cubicBezTo>
                  <a:pt x="6090019" y="-17621"/>
                  <a:pt x="6273151" y="4279"/>
                  <a:pt x="6620896" y="0"/>
                </a:cubicBezTo>
                <a:cubicBezTo>
                  <a:pt x="6968586" y="34056"/>
                  <a:pt x="6990073" y="23587"/>
                  <a:pt x="7136458" y="0"/>
                </a:cubicBezTo>
                <a:cubicBezTo>
                  <a:pt x="7320575" y="20480"/>
                  <a:pt x="7847401" y="-6173"/>
                  <a:pt x="8140446" y="0"/>
                </a:cubicBezTo>
                <a:cubicBezTo>
                  <a:pt x="8139878" y="7862"/>
                  <a:pt x="8140227" y="13269"/>
                  <a:pt x="8140446" y="18288"/>
                </a:cubicBezTo>
                <a:cubicBezTo>
                  <a:pt x="7908069" y="-20636"/>
                  <a:pt x="7683037" y="21977"/>
                  <a:pt x="7543480" y="18288"/>
                </a:cubicBezTo>
                <a:cubicBezTo>
                  <a:pt x="7393752" y="10050"/>
                  <a:pt x="7221032" y="-3229"/>
                  <a:pt x="7109323" y="18288"/>
                </a:cubicBezTo>
                <a:cubicBezTo>
                  <a:pt x="7015297" y="22483"/>
                  <a:pt x="6599332" y="40899"/>
                  <a:pt x="6430952" y="18288"/>
                </a:cubicBezTo>
                <a:cubicBezTo>
                  <a:pt x="6292915" y="-34150"/>
                  <a:pt x="6142305" y="21507"/>
                  <a:pt x="5915391" y="18288"/>
                </a:cubicBezTo>
                <a:cubicBezTo>
                  <a:pt x="5682725" y="47843"/>
                  <a:pt x="5440566" y="31420"/>
                  <a:pt x="5237020" y="18288"/>
                </a:cubicBezTo>
                <a:cubicBezTo>
                  <a:pt x="5046456" y="10577"/>
                  <a:pt x="4706449" y="51976"/>
                  <a:pt x="4558650" y="18288"/>
                </a:cubicBezTo>
                <a:cubicBezTo>
                  <a:pt x="4361396" y="-987"/>
                  <a:pt x="4145362" y="-22303"/>
                  <a:pt x="3880279" y="18288"/>
                </a:cubicBezTo>
                <a:cubicBezTo>
                  <a:pt x="3610716" y="25411"/>
                  <a:pt x="3472690" y="4008"/>
                  <a:pt x="3201909" y="18288"/>
                </a:cubicBezTo>
                <a:cubicBezTo>
                  <a:pt x="2913595" y="35097"/>
                  <a:pt x="2753317" y="-1149"/>
                  <a:pt x="2604943" y="18288"/>
                </a:cubicBezTo>
                <a:cubicBezTo>
                  <a:pt x="2450130" y="36989"/>
                  <a:pt x="1974183" y="40159"/>
                  <a:pt x="1845168" y="18288"/>
                </a:cubicBezTo>
                <a:cubicBezTo>
                  <a:pt x="1677929" y="220"/>
                  <a:pt x="1378098" y="-772"/>
                  <a:pt x="1166797" y="18288"/>
                </a:cubicBezTo>
                <a:cubicBezTo>
                  <a:pt x="921150" y="53277"/>
                  <a:pt x="327457" y="47297"/>
                  <a:pt x="0" y="18288"/>
                </a:cubicBezTo>
                <a:cubicBezTo>
                  <a:pt x="-589" y="13471"/>
                  <a:pt x="-474" y="7409"/>
                  <a:pt x="0" y="0"/>
                </a:cubicBezTo>
                <a:close/>
                <a:moveTo>
                  <a:pt x="0" y="0"/>
                </a:moveTo>
                <a:cubicBezTo>
                  <a:pt x="136968" y="-25482"/>
                  <a:pt x="379786" y="11224"/>
                  <a:pt x="596966" y="0"/>
                </a:cubicBezTo>
                <a:cubicBezTo>
                  <a:pt x="815878" y="-21223"/>
                  <a:pt x="832062" y="11868"/>
                  <a:pt x="1031123" y="0"/>
                </a:cubicBezTo>
                <a:cubicBezTo>
                  <a:pt x="1256800" y="-30738"/>
                  <a:pt x="1658090" y="-20345"/>
                  <a:pt x="1872303" y="0"/>
                </a:cubicBezTo>
                <a:cubicBezTo>
                  <a:pt x="2115604" y="28431"/>
                  <a:pt x="2277865" y="-40642"/>
                  <a:pt x="2469269" y="0"/>
                </a:cubicBezTo>
                <a:cubicBezTo>
                  <a:pt x="2679731" y="25919"/>
                  <a:pt x="2788602" y="-6498"/>
                  <a:pt x="3066235" y="0"/>
                </a:cubicBezTo>
                <a:cubicBezTo>
                  <a:pt x="3325663" y="-14487"/>
                  <a:pt x="3706561" y="67517"/>
                  <a:pt x="3907414" y="0"/>
                </a:cubicBezTo>
                <a:cubicBezTo>
                  <a:pt x="4127229" y="-37113"/>
                  <a:pt x="4179037" y="-8167"/>
                  <a:pt x="4422976" y="0"/>
                </a:cubicBezTo>
                <a:cubicBezTo>
                  <a:pt x="4683575" y="-28486"/>
                  <a:pt x="5055803" y="-13799"/>
                  <a:pt x="5264155" y="0"/>
                </a:cubicBezTo>
                <a:cubicBezTo>
                  <a:pt x="5513566" y="14315"/>
                  <a:pt x="5735215" y="2768"/>
                  <a:pt x="6105335" y="0"/>
                </a:cubicBezTo>
                <a:cubicBezTo>
                  <a:pt x="6510913" y="-12587"/>
                  <a:pt x="6456171" y="3247"/>
                  <a:pt x="6783705" y="0"/>
                </a:cubicBezTo>
                <a:cubicBezTo>
                  <a:pt x="7057099" y="-15461"/>
                  <a:pt x="7592067" y="5384"/>
                  <a:pt x="8140446" y="0"/>
                </a:cubicBezTo>
                <a:cubicBezTo>
                  <a:pt x="8140452" y="8597"/>
                  <a:pt x="8141122" y="9732"/>
                  <a:pt x="8140446" y="18288"/>
                </a:cubicBezTo>
                <a:cubicBezTo>
                  <a:pt x="7961834" y="8406"/>
                  <a:pt x="7874097" y="10350"/>
                  <a:pt x="7706289" y="18288"/>
                </a:cubicBezTo>
                <a:cubicBezTo>
                  <a:pt x="7582508" y="-14920"/>
                  <a:pt x="7179551" y="-33111"/>
                  <a:pt x="6865109" y="18288"/>
                </a:cubicBezTo>
                <a:cubicBezTo>
                  <a:pt x="6583382" y="24117"/>
                  <a:pt x="6525821" y="36696"/>
                  <a:pt x="6349548" y="18288"/>
                </a:cubicBezTo>
                <a:cubicBezTo>
                  <a:pt x="6209953" y="10881"/>
                  <a:pt x="5959707" y="-47828"/>
                  <a:pt x="5671177" y="18288"/>
                </a:cubicBezTo>
                <a:cubicBezTo>
                  <a:pt x="5387744" y="29809"/>
                  <a:pt x="5228514" y="101507"/>
                  <a:pt x="4829998" y="18288"/>
                </a:cubicBezTo>
                <a:cubicBezTo>
                  <a:pt x="4415646" y="-28596"/>
                  <a:pt x="4343809" y="28954"/>
                  <a:pt x="4151627" y="18288"/>
                </a:cubicBezTo>
                <a:cubicBezTo>
                  <a:pt x="3950673" y="-9796"/>
                  <a:pt x="3879947" y="41143"/>
                  <a:pt x="3717470" y="18288"/>
                </a:cubicBezTo>
                <a:cubicBezTo>
                  <a:pt x="3558660" y="10110"/>
                  <a:pt x="3468854" y="29375"/>
                  <a:pt x="3201909" y="18288"/>
                </a:cubicBezTo>
                <a:cubicBezTo>
                  <a:pt x="2965673" y="10505"/>
                  <a:pt x="2568327" y="22116"/>
                  <a:pt x="2360729" y="18288"/>
                </a:cubicBezTo>
                <a:cubicBezTo>
                  <a:pt x="2171885" y="49144"/>
                  <a:pt x="1923258" y="16020"/>
                  <a:pt x="1682359" y="18288"/>
                </a:cubicBezTo>
                <a:cubicBezTo>
                  <a:pt x="1430698" y="-2378"/>
                  <a:pt x="1324229" y="-1751"/>
                  <a:pt x="1166797" y="18288"/>
                </a:cubicBezTo>
                <a:cubicBezTo>
                  <a:pt x="1001390" y="41795"/>
                  <a:pt x="324313" y="57964"/>
                  <a:pt x="0" y="18288"/>
                </a:cubicBezTo>
                <a:cubicBezTo>
                  <a:pt x="285" y="13135"/>
                  <a:pt x="532" y="5956"/>
                  <a:pt x="0" y="0"/>
                </a:cubicBezTo>
                <a:close/>
                <a:moveTo>
                  <a:pt x="0" y="0"/>
                </a:moveTo>
                <a:cubicBezTo>
                  <a:pt x="69532" y="-6557"/>
                  <a:pt x="264219" y="3919"/>
                  <a:pt x="434157" y="0"/>
                </a:cubicBezTo>
                <a:cubicBezTo>
                  <a:pt x="600013" y="9090"/>
                  <a:pt x="921449" y="-13478"/>
                  <a:pt x="1193932" y="0"/>
                </a:cubicBezTo>
                <a:cubicBezTo>
                  <a:pt x="1443592" y="14844"/>
                  <a:pt x="1471188" y="10722"/>
                  <a:pt x="1628089" y="0"/>
                </a:cubicBezTo>
                <a:cubicBezTo>
                  <a:pt x="1750006" y="-24149"/>
                  <a:pt x="1967480" y="-14904"/>
                  <a:pt x="2225055" y="0"/>
                </a:cubicBezTo>
                <a:cubicBezTo>
                  <a:pt x="2503918" y="19247"/>
                  <a:pt x="2709263" y="-16351"/>
                  <a:pt x="3066235" y="0"/>
                </a:cubicBezTo>
                <a:cubicBezTo>
                  <a:pt x="3429723" y="-1627"/>
                  <a:pt x="3399401" y="30976"/>
                  <a:pt x="3744605" y="0"/>
                </a:cubicBezTo>
                <a:cubicBezTo>
                  <a:pt x="4081920" y="-40602"/>
                  <a:pt x="4258272" y="-2441"/>
                  <a:pt x="4504380" y="0"/>
                </a:cubicBezTo>
                <a:cubicBezTo>
                  <a:pt x="4760039" y="21121"/>
                  <a:pt x="4866555" y="-1351"/>
                  <a:pt x="5101346" y="0"/>
                </a:cubicBezTo>
                <a:cubicBezTo>
                  <a:pt x="5336279" y="1859"/>
                  <a:pt x="5465100" y="30801"/>
                  <a:pt x="5779717" y="0"/>
                </a:cubicBezTo>
                <a:cubicBezTo>
                  <a:pt x="6117018" y="-2879"/>
                  <a:pt x="6273497" y="-5002"/>
                  <a:pt x="6620896" y="0"/>
                </a:cubicBezTo>
                <a:cubicBezTo>
                  <a:pt x="6972306" y="38666"/>
                  <a:pt x="6992056" y="28334"/>
                  <a:pt x="7136458" y="0"/>
                </a:cubicBezTo>
                <a:cubicBezTo>
                  <a:pt x="7325567" y="-61201"/>
                  <a:pt x="7766555" y="-88399"/>
                  <a:pt x="8140446" y="0"/>
                </a:cubicBezTo>
                <a:cubicBezTo>
                  <a:pt x="8140031" y="7748"/>
                  <a:pt x="8139515" y="13015"/>
                  <a:pt x="8140446" y="18288"/>
                </a:cubicBezTo>
                <a:cubicBezTo>
                  <a:pt x="7892673" y="-4012"/>
                  <a:pt x="7668025" y="650"/>
                  <a:pt x="7543480" y="18288"/>
                </a:cubicBezTo>
                <a:cubicBezTo>
                  <a:pt x="7406710" y="-3467"/>
                  <a:pt x="7207646" y="8893"/>
                  <a:pt x="7109323" y="18288"/>
                </a:cubicBezTo>
                <a:cubicBezTo>
                  <a:pt x="6993037" y="49011"/>
                  <a:pt x="6598723" y="59405"/>
                  <a:pt x="6430952" y="18288"/>
                </a:cubicBezTo>
                <a:cubicBezTo>
                  <a:pt x="6284771" y="15315"/>
                  <a:pt x="6162730" y="20350"/>
                  <a:pt x="5915391" y="18288"/>
                </a:cubicBezTo>
                <a:cubicBezTo>
                  <a:pt x="5684668" y="13603"/>
                  <a:pt x="5422852" y="53618"/>
                  <a:pt x="5237020" y="18288"/>
                </a:cubicBezTo>
                <a:cubicBezTo>
                  <a:pt x="5035482" y="26296"/>
                  <a:pt x="4719808" y="55145"/>
                  <a:pt x="4558650" y="18288"/>
                </a:cubicBezTo>
                <a:cubicBezTo>
                  <a:pt x="4375169" y="-35587"/>
                  <a:pt x="4137553" y="12086"/>
                  <a:pt x="3880279" y="18288"/>
                </a:cubicBezTo>
                <a:cubicBezTo>
                  <a:pt x="3624533" y="32648"/>
                  <a:pt x="3467387" y="6480"/>
                  <a:pt x="3201909" y="18288"/>
                </a:cubicBezTo>
                <a:cubicBezTo>
                  <a:pt x="2918126" y="73342"/>
                  <a:pt x="2717830" y="-17156"/>
                  <a:pt x="2604943" y="18288"/>
                </a:cubicBezTo>
                <a:cubicBezTo>
                  <a:pt x="2496133" y="44525"/>
                  <a:pt x="2003915" y="18254"/>
                  <a:pt x="1845168" y="18288"/>
                </a:cubicBezTo>
                <a:cubicBezTo>
                  <a:pt x="1694518" y="14989"/>
                  <a:pt x="1344959" y="44188"/>
                  <a:pt x="1166797" y="18288"/>
                </a:cubicBezTo>
                <a:cubicBezTo>
                  <a:pt x="935925" y="69451"/>
                  <a:pt x="319712" y="-63972"/>
                  <a:pt x="0" y="18288"/>
                </a:cubicBezTo>
                <a:cubicBezTo>
                  <a:pt x="1307" y="12414"/>
                  <a:pt x="-32" y="5741"/>
                  <a:pt x="0" y="0"/>
                </a:cubicBezTo>
                <a:close/>
              </a:path>
            </a:pathLst>
          </a:custGeom>
          <a:solidFill>
            <a:schemeClr val="accent2"/>
          </a:solidFill>
          <a:ln cap="rnd" w="41400">
            <a:solidFill>
              <a:schemeClr val="accent2"/>
            </a:solidFill>
            <a:round/>
          </a:ln>
        </p:spPr>
        <p:style>
          <a:lnRef idx="2">
            <a:schemeClr val="accent1">
              <a:shade val="50000"/>
            </a:schemeClr>
          </a:lnRef>
          <a:fillRef idx="1">
            <a:schemeClr val="accent1"/>
          </a:fillRef>
          <a:effectRef idx="0">
            <a:schemeClr val="accent1"/>
          </a:effectRef>
          <a:fontRef idx="minor"/>
        </p:style>
      </p:sp>
      <p:sp>
        <p:nvSpPr>
          <p:cNvPr id="184" name="TextShape 4"/>
          <p:cNvSpPr txBox="1"/>
          <p:nvPr/>
        </p:nvSpPr>
        <p:spPr>
          <a:xfrm>
            <a:off x="628560" y="1929240"/>
            <a:ext cx="7886520" cy="4251600"/>
          </a:xfrm>
          <a:prstGeom prst="rect">
            <a:avLst/>
          </a:prstGeom>
          <a:noFill/>
          <a:ln>
            <a:noFill/>
          </a:ln>
        </p:spPr>
        <p:txBody>
          <a:bodyPr>
            <a:normAutofit/>
          </a:bodyPr>
          <a:p>
            <a:pPr>
              <a:lnSpc>
                <a:spcPct val="90000"/>
              </a:lnSpc>
              <a:spcBef>
                <a:spcPts val="1001"/>
              </a:spcBef>
            </a:pPr>
            <a:endParaRPr b="0" lang="en-US" sz="2800" spc="-1" strike="noStrike">
              <a:solidFill>
                <a:srgbClr val="000000"/>
              </a:solidFill>
              <a:latin typeface="Calibri"/>
            </a:endParaRPr>
          </a:p>
          <a:p>
            <a:pPr>
              <a:lnSpc>
                <a:spcPct val="90000"/>
              </a:lnSpc>
              <a:spcBef>
                <a:spcPts val="1001"/>
              </a:spcBef>
            </a:pPr>
            <a:endParaRPr b="0" lang="en-US" sz="2800" spc="-1" strike="noStrike">
              <a:solidFill>
                <a:srgbClr val="000000"/>
              </a:solidFill>
              <a:latin typeface="Calibri"/>
            </a:endParaRPr>
          </a:p>
          <a:p>
            <a:pPr>
              <a:lnSpc>
                <a:spcPct val="90000"/>
              </a:lnSpc>
              <a:spcBef>
                <a:spcPts val="1001"/>
              </a:spcBef>
            </a:pPr>
            <a:endParaRPr b="0" lang="en-US"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GB" sz="1900" spc="-1" strike="noStrike">
                <a:solidFill>
                  <a:srgbClr val="000000"/>
                </a:solidFill>
                <a:latin typeface="Arial"/>
              </a:rPr>
              <a:t>From ‘arm chair’ to field research</a:t>
            </a:r>
            <a:endParaRPr b="0" lang="en-US" sz="19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GB" sz="1900" spc="-1" strike="noStrike">
                <a:solidFill>
                  <a:srgbClr val="000000"/>
                </a:solidFill>
                <a:latin typeface="Arial"/>
              </a:rPr>
              <a:t>Developed in the 1920s in anthropology</a:t>
            </a:r>
            <a:endParaRPr b="0" lang="en-US" sz="19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GB" sz="1900" spc="-1" strike="noStrike">
                <a:solidFill>
                  <a:srgbClr val="000000"/>
                </a:solidFill>
                <a:latin typeface="Arial"/>
              </a:rPr>
              <a:t>Bronislaw Malinowski’s (1922) ground breaking study on Argonauts, Western Pacific  </a:t>
            </a:r>
            <a:endParaRPr b="0" lang="en-US" sz="19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185" name="Picture 4" descr="A blue book cover&#10;&#10;Description automatically generated with medium confidence"/>
          <p:cNvPicPr/>
          <p:nvPr/>
        </p:nvPicPr>
        <p:blipFill>
          <a:blip r:embed="rId1"/>
          <a:stretch/>
        </p:blipFill>
        <p:spPr>
          <a:xfrm>
            <a:off x="836640" y="1368000"/>
            <a:ext cx="2468880" cy="4115160"/>
          </a:xfrm>
          <a:prstGeom prst="rect">
            <a:avLst/>
          </a:prstGeom>
          <a:ln>
            <a:noFill/>
          </a:ln>
        </p:spPr>
      </p:pic>
      <p:sp>
        <p:nvSpPr>
          <p:cNvPr id="186" name="Line 1"/>
          <p:cNvSpPr/>
          <p:nvPr/>
        </p:nvSpPr>
        <p:spPr>
          <a:xfrm>
            <a:off x="3490560" y="1573560"/>
            <a:ext cx="0" cy="3710520"/>
          </a:xfrm>
          <a:prstGeom prst="line">
            <a:avLst/>
          </a:prstGeom>
          <a:ln w="19080">
            <a:solidFill>
              <a:srgbClr val="c4c94b"/>
            </a:solidFill>
          </a:ln>
        </p:spPr>
        <p:style>
          <a:lnRef idx="1">
            <a:schemeClr val="accent1"/>
          </a:lnRef>
          <a:fillRef idx="0">
            <a:schemeClr val="accent1"/>
          </a:fillRef>
          <a:effectRef idx="0">
            <a:schemeClr val="accent1"/>
          </a:effectRef>
          <a:fontRef idx="minor"/>
        </p:style>
      </p:sp>
      <p:pic>
        <p:nvPicPr>
          <p:cNvPr id="187" name="Content Placeholder 3" descr=""/>
          <p:cNvPicPr/>
          <p:nvPr/>
        </p:nvPicPr>
        <p:blipFill>
          <a:blip r:embed="rId2"/>
          <a:stretch/>
        </p:blipFill>
        <p:spPr>
          <a:xfrm>
            <a:off x="3665160" y="2034360"/>
            <a:ext cx="4638240" cy="2782800"/>
          </a:xfrm>
          <a:prstGeom prst="rect">
            <a:avLst/>
          </a:prstGeom>
          <a:ln>
            <a:noFill/>
          </a:ln>
        </p:spPr>
      </p:pic>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88" name="CustomShape 1"/>
          <p:cNvSpPr/>
          <p:nvPr/>
        </p:nvSpPr>
        <p:spPr>
          <a:xfrm>
            <a:off x="0" y="0"/>
            <a:ext cx="9141480" cy="6857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189" name="TextShape 2"/>
          <p:cNvSpPr txBox="1"/>
          <p:nvPr/>
        </p:nvSpPr>
        <p:spPr>
          <a:xfrm>
            <a:off x="628560" y="365040"/>
            <a:ext cx="7886520" cy="1325160"/>
          </a:xfrm>
          <a:prstGeom prst="rect">
            <a:avLst/>
          </a:prstGeom>
          <a:noFill/>
          <a:ln>
            <a:noFill/>
          </a:ln>
        </p:spPr>
        <p:txBody>
          <a:bodyPr anchor="ctr">
            <a:normAutofit/>
          </a:bodyPr>
          <a:p>
            <a:pPr>
              <a:lnSpc>
                <a:spcPct val="90000"/>
              </a:lnSpc>
            </a:pPr>
            <a:r>
              <a:rPr b="0" lang="en-GB" sz="4700" spc="-1" strike="noStrike">
                <a:solidFill>
                  <a:srgbClr val="000000"/>
                </a:solidFill>
                <a:latin typeface="Arial"/>
              </a:rPr>
              <a:t>Historically</a:t>
            </a:r>
            <a:endParaRPr b="0" lang="en-US" sz="4700" spc="-1" strike="noStrike">
              <a:solidFill>
                <a:srgbClr val="000000"/>
              </a:solidFill>
              <a:latin typeface="Calibri"/>
            </a:endParaRPr>
          </a:p>
        </p:txBody>
      </p:sp>
      <p:sp>
        <p:nvSpPr>
          <p:cNvPr id="190" name="CustomShape 3"/>
          <p:cNvSpPr/>
          <p:nvPr/>
        </p:nvSpPr>
        <p:spPr>
          <a:xfrm>
            <a:off x="501840" y="1677240"/>
            <a:ext cx="8139960" cy="18000"/>
          </a:xfrm>
          <a:custGeom>
            <a:avLst/>
            <a:gdLst/>
            <a:ahLst/>
            <a:rect l="l" t="t" r="r" b="b"/>
            <a:pathLst>
              <a:path w="8140446" h="18288">
                <a:moveTo>
                  <a:pt x="0" y="0"/>
                </a:moveTo>
                <a:cubicBezTo>
                  <a:pt x="87427" y="6231"/>
                  <a:pt x="309612" y="-26324"/>
                  <a:pt x="434157" y="0"/>
                </a:cubicBezTo>
                <a:cubicBezTo>
                  <a:pt x="536972" y="29330"/>
                  <a:pt x="959392" y="28619"/>
                  <a:pt x="1193932" y="0"/>
                </a:cubicBezTo>
                <a:cubicBezTo>
                  <a:pt x="1446097" y="13819"/>
                  <a:pt x="1471680" y="7203"/>
                  <a:pt x="1628089" y="0"/>
                </a:cubicBezTo>
                <a:cubicBezTo>
                  <a:pt x="1817415" y="4047"/>
                  <a:pt x="1949536" y="-59324"/>
                  <a:pt x="2225055" y="0"/>
                </a:cubicBezTo>
                <a:cubicBezTo>
                  <a:pt x="2520490" y="18365"/>
                  <a:pt x="2717469" y="18707"/>
                  <a:pt x="3066235" y="0"/>
                </a:cubicBezTo>
                <a:cubicBezTo>
                  <a:pt x="3437075" y="3751"/>
                  <a:pt x="3408347" y="31644"/>
                  <a:pt x="3744605" y="0"/>
                </a:cubicBezTo>
                <a:cubicBezTo>
                  <a:pt x="4097249" y="-11527"/>
                  <a:pt x="4249699" y="-32555"/>
                  <a:pt x="4504380" y="0"/>
                </a:cubicBezTo>
                <a:cubicBezTo>
                  <a:pt x="4737570" y="17980"/>
                  <a:pt x="4877497" y="1006"/>
                  <a:pt x="5101346" y="0"/>
                </a:cubicBezTo>
                <a:cubicBezTo>
                  <a:pt x="5359305" y="-15330"/>
                  <a:pt x="5447195" y="7257"/>
                  <a:pt x="5779717" y="0"/>
                </a:cubicBezTo>
                <a:cubicBezTo>
                  <a:pt x="6090019" y="-17621"/>
                  <a:pt x="6273151" y="4279"/>
                  <a:pt x="6620896" y="0"/>
                </a:cubicBezTo>
                <a:cubicBezTo>
                  <a:pt x="6968586" y="34056"/>
                  <a:pt x="6990073" y="23587"/>
                  <a:pt x="7136458" y="0"/>
                </a:cubicBezTo>
                <a:cubicBezTo>
                  <a:pt x="7320575" y="20480"/>
                  <a:pt x="7847401" y="-6173"/>
                  <a:pt x="8140446" y="0"/>
                </a:cubicBezTo>
                <a:cubicBezTo>
                  <a:pt x="8139878" y="7862"/>
                  <a:pt x="8140227" y="13269"/>
                  <a:pt x="8140446" y="18288"/>
                </a:cubicBezTo>
                <a:cubicBezTo>
                  <a:pt x="7908069" y="-20636"/>
                  <a:pt x="7683037" y="21977"/>
                  <a:pt x="7543480" y="18288"/>
                </a:cubicBezTo>
                <a:cubicBezTo>
                  <a:pt x="7393752" y="10050"/>
                  <a:pt x="7221032" y="-3229"/>
                  <a:pt x="7109323" y="18288"/>
                </a:cubicBezTo>
                <a:cubicBezTo>
                  <a:pt x="7015297" y="22483"/>
                  <a:pt x="6599332" y="40899"/>
                  <a:pt x="6430952" y="18288"/>
                </a:cubicBezTo>
                <a:cubicBezTo>
                  <a:pt x="6292915" y="-34150"/>
                  <a:pt x="6142305" y="21507"/>
                  <a:pt x="5915391" y="18288"/>
                </a:cubicBezTo>
                <a:cubicBezTo>
                  <a:pt x="5682725" y="47843"/>
                  <a:pt x="5440566" y="31420"/>
                  <a:pt x="5237020" y="18288"/>
                </a:cubicBezTo>
                <a:cubicBezTo>
                  <a:pt x="5046456" y="10577"/>
                  <a:pt x="4706449" y="51976"/>
                  <a:pt x="4558650" y="18288"/>
                </a:cubicBezTo>
                <a:cubicBezTo>
                  <a:pt x="4361396" y="-987"/>
                  <a:pt x="4145362" y="-22303"/>
                  <a:pt x="3880279" y="18288"/>
                </a:cubicBezTo>
                <a:cubicBezTo>
                  <a:pt x="3610716" y="25411"/>
                  <a:pt x="3472690" y="4008"/>
                  <a:pt x="3201909" y="18288"/>
                </a:cubicBezTo>
                <a:cubicBezTo>
                  <a:pt x="2913595" y="35097"/>
                  <a:pt x="2753317" y="-1149"/>
                  <a:pt x="2604943" y="18288"/>
                </a:cubicBezTo>
                <a:cubicBezTo>
                  <a:pt x="2450130" y="36989"/>
                  <a:pt x="1974183" y="40159"/>
                  <a:pt x="1845168" y="18288"/>
                </a:cubicBezTo>
                <a:cubicBezTo>
                  <a:pt x="1677929" y="220"/>
                  <a:pt x="1378098" y="-772"/>
                  <a:pt x="1166797" y="18288"/>
                </a:cubicBezTo>
                <a:cubicBezTo>
                  <a:pt x="921150" y="53277"/>
                  <a:pt x="327457" y="47297"/>
                  <a:pt x="0" y="18288"/>
                </a:cubicBezTo>
                <a:cubicBezTo>
                  <a:pt x="-589" y="13471"/>
                  <a:pt x="-474" y="7409"/>
                  <a:pt x="0" y="0"/>
                </a:cubicBezTo>
                <a:close/>
                <a:moveTo>
                  <a:pt x="0" y="0"/>
                </a:moveTo>
                <a:cubicBezTo>
                  <a:pt x="136968" y="-25482"/>
                  <a:pt x="379786" y="11224"/>
                  <a:pt x="596966" y="0"/>
                </a:cubicBezTo>
                <a:cubicBezTo>
                  <a:pt x="815878" y="-21223"/>
                  <a:pt x="832062" y="11868"/>
                  <a:pt x="1031123" y="0"/>
                </a:cubicBezTo>
                <a:cubicBezTo>
                  <a:pt x="1256800" y="-30738"/>
                  <a:pt x="1658090" y="-20345"/>
                  <a:pt x="1872303" y="0"/>
                </a:cubicBezTo>
                <a:cubicBezTo>
                  <a:pt x="2115604" y="28431"/>
                  <a:pt x="2277865" y="-40642"/>
                  <a:pt x="2469269" y="0"/>
                </a:cubicBezTo>
                <a:cubicBezTo>
                  <a:pt x="2679731" y="25919"/>
                  <a:pt x="2788602" y="-6498"/>
                  <a:pt x="3066235" y="0"/>
                </a:cubicBezTo>
                <a:cubicBezTo>
                  <a:pt x="3325663" y="-14487"/>
                  <a:pt x="3706561" y="67517"/>
                  <a:pt x="3907414" y="0"/>
                </a:cubicBezTo>
                <a:cubicBezTo>
                  <a:pt x="4127229" y="-37113"/>
                  <a:pt x="4179037" y="-8167"/>
                  <a:pt x="4422976" y="0"/>
                </a:cubicBezTo>
                <a:cubicBezTo>
                  <a:pt x="4683575" y="-28486"/>
                  <a:pt x="5055803" y="-13799"/>
                  <a:pt x="5264155" y="0"/>
                </a:cubicBezTo>
                <a:cubicBezTo>
                  <a:pt x="5513566" y="14315"/>
                  <a:pt x="5735215" y="2768"/>
                  <a:pt x="6105335" y="0"/>
                </a:cubicBezTo>
                <a:cubicBezTo>
                  <a:pt x="6510913" y="-12587"/>
                  <a:pt x="6456171" y="3247"/>
                  <a:pt x="6783705" y="0"/>
                </a:cubicBezTo>
                <a:cubicBezTo>
                  <a:pt x="7057099" y="-15461"/>
                  <a:pt x="7592067" y="5384"/>
                  <a:pt x="8140446" y="0"/>
                </a:cubicBezTo>
                <a:cubicBezTo>
                  <a:pt x="8140452" y="8597"/>
                  <a:pt x="8141122" y="9732"/>
                  <a:pt x="8140446" y="18288"/>
                </a:cubicBezTo>
                <a:cubicBezTo>
                  <a:pt x="7961834" y="8406"/>
                  <a:pt x="7874097" y="10350"/>
                  <a:pt x="7706289" y="18288"/>
                </a:cubicBezTo>
                <a:cubicBezTo>
                  <a:pt x="7582508" y="-14920"/>
                  <a:pt x="7179551" y="-33111"/>
                  <a:pt x="6865109" y="18288"/>
                </a:cubicBezTo>
                <a:cubicBezTo>
                  <a:pt x="6583382" y="24117"/>
                  <a:pt x="6525821" y="36696"/>
                  <a:pt x="6349548" y="18288"/>
                </a:cubicBezTo>
                <a:cubicBezTo>
                  <a:pt x="6209953" y="10881"/>
                  <a:pt x="5959707" y="-47828"/>
                  <a:pt x="5671177" y="18288"/>
                </a:cubicBezTo>
                <a:cubicBezTo>
                  <a:pt x="5387744" y="29809"/>
                  <a:pt x="5228514" y="101507"/>
                  <a:pt x="4829998" y="18288"/>
                </a:cubicBezTo>
                <a:cubicBezTo>
                  <a:pt x="4415646" y="-28596"/>
                  <a:pt x="4343809" y="28954"/>
                  <a:pt x="4151627" y="18288"/>
                </a:cubicBezTo>
                <a:cubicBezTo>
                  <a:pt x="3950673" y="-9796"/>
                  <a:pt x="3879947" y="41143"/>
                  <a:pt x="3717470" y="18288"/>
                </a:cubicBezTo>
                <a:cubicBezTo>
                  <a:pt x="3558660" y="10110"/>
                  <a:pt x="3468854" y="29375"/>
                  <a:pt x="3201909" y="18288"/>
                </a:cubicBezTo>
                <a:cubicBezTo>
                  <a:pt x="2965673" y="10505"/>
                  <a:pt x="2568327" y="22116"/>
                  <a:pt x="2360729" y="18288"/>
                </a:cubicBezTo>
                <a:cubicBezTo>
                  <a:pt x="2171885" y="49144"/>
                  <a:pt x="1923258" y="16020"/>
                  <a:pt x="1682359" y="18288"/>
                </a:cubicBezTo>
                <a:cubicBezTo>
                  <a:pt x="1430698" y="-2378"/>
                  <a:pt x="1324229" y="-1751"/>
                  <a:pt x="1166797" y="18288"/>
                </a:cubicBezTo>
                <a:cubicBezTo>
                  <a:pt x="1001390" y="41795"/>
                  <a:pt x="324313" y="57964"/>
                  <a:pt x="0" y="18288"/>
                </a:cubicBezTo>
                <a:cubicBezTo>
                  <a:pt x="285" y="13135"/>
                  <a:pt x="532" y="5956"/>
                  <a:pt x="0" y="0"/>
                </a:cubicBezTo>
                <a:close/>
                <a:moveTo>
                  <a:pt x="0" y="0"/>
                </a:moveTo>
                <a:cubicBezTo>
                  <a:pt x="69532" y="-6557"/>
                  <a:pt x="264219" y="3919"/>
                  <a:pt x="434157" y="0"/>
                </a:cubicBezTo>
                <a:cubicBezTo>
                  <a:pt x="600013" y="9090"/>
                  <a:pt x="921449" y="-13478"/>
                  <a:pt x="1193932" y="0"/>
                </a:cubicBezTo>
                <a:cubicBezTo>
                  <a:pt x="1443592" y="14844"/>
                  <a:pt x="1471188" y="10722"/>
                  <a:pt x="1628089" y="0"/>
                </a:cubicBezTo>
                <a:cubicBezTo>
                  <a:pt x="1750006" y="-24149"/>
                  <a:pt x="1967480" y="-14904"/>
                  <a:pt x="2225055" y="0"/>
                </a:cubicBezTo>
                <a:cubicBezTo>
                  <a:pt x="2503918" y="19247"/>
                  <a:pt x="2709263" y="-16351"/>
                  <a:pt x="3066235" y="0"/>
                </a:cubicBezTo>
                <a:cubicBezTo>
                  <a:pt x="3429723" y="-1627"/>
                  <a:pt x="3399401" y="30976"/>
                  <a:pt x="3744605" y="0"/>
                </a:cubicBezTo>
                <a:cubicBezTo>
                  <a:pt x="4081920" y="-40602"/>
                  <a:pt x="4258272" y="-2441"/>
                  <a:pt x="4504380" y="0"/>
                </a:cubicBezTo>
                <a:cubicBezTo>
                  <a:pt x="4760039" y="21121"/>
                  <a:pt x="4866555" y="-1351"/>
                  <a:pt x="5101346" y="0"/>
                </a:cubicBezTo>
                <a:cubicBezTo>
                  <a:pt x="5336279" y="1859"/>
                  <a:pt x="5465100" y="30801"/>
                  <a:pt x="5779717" y="0"/>
                </a:cubicBezTo>
                <a:cubicBezTo>
                  <a:pt x="6117018" y="-2879"/>
                  <a:pt x="6273497" y="-5002"/>
                  <a:pt x="6620896" y="0"/>
                </a:cubicBezTo>
                <a:cubicBezTo>
                  <a:pt x="6972306" y="38666"/>
                  <a:pt x="6992056" y="28334"/>
                  <a:pt x="7136458" y="0"/>
                </a:cubicBezTo>
                <a:cubicBezTo>
                  <a:pt x="7325567" y="-61201"/>
                  <a:pt x="7766555" y="-88399"/>
                  <a:pt x="8140446" y="0"/>
                </a:cubicBezTo>
                <a:cubicBezTo>
                  <a:pt x="8140031" y="7748"/>
                  <a:pt x="8139515" y="13015"/>
                  <a:pt x="8140446" y="18288"/>
                </a:cubicBezTo>
                <a:cubicBezTo>
                  <a:pt x="7892673" y="-4012"/>
                  <a:pt x="7668025" y="650"/>
                  <a:pt x="7543480" y="18288"/>
                </a:cubicBezTo>
                <a:cubicBezTo>
                  <a:pt x="7406710" y="-3467"/>
                  <a:pt x="7207646" y="8893"/>
                  <a:pt x="7109323" y="18288"/>
                </a:cubicBezTo>
                <a:cubicBezTo>
                  <a:pt x="6993037" y="49011"/>
                  <a:pt x="6598723" y="59405"/>
                  <a:pt x="6430952" y="18288"/>
                </a:cubicBezTo>
                <a:cubicBezTo>
                  <a:pt x="6284771" y="15315"/>
                  <a:pt x="6162730" y="20350"/>
                  <a:pt x="5915391" y="18288"/>
                </a:cubicBezTo>
                <a:cubicBezTo>
                  <a:pt x="5684668" y="13603"/>
                  <a:pt x="5422852" y="53618"/>
                  <a:pt x="5237020" y="18288"/>
                </a:cubicBezTo>
                <a:cubicBezTo>
                  <a:pt x="5035482" y="26296"/>
                  <a:pt x="4719808" y="55145"/>
                  <a:pt x="4558650" y="18288"/>
                </a:cubicBezTo>
                <a:cubicBezTo>
                  <a:pt x="4375169" y="-35587"/>
                  <a:pt x="4137553" y="12086"/>
                  <a:pt x="3880279" y="18288"/>
                </a:cubicBezTo>
                <a:cubicBezTo>
                  <a:pt x="3624533" y="32648"/>
                  <a:pt x="3467387" y="6480"/>
                  <a:pt x="3201909" y="18288"/>
                </a:cubicBezTo>
                <a:cubicBezTo>
                  <a:pt x="2918126" y="73342"/>
                  <a:pt x="2717830" y="-17156"/>
                  <a:pt x="2604943" y="18288"/>
                </a:cubicBezTo>
                <a:cubicBezTo>
                  <a:pt x="2496133" y="44525"/>
                  <a:pt x="2003915" y="18254"/>
                  <a:pt x="1845168" y="18288"/>
                </a:cubicBezTo>
                <a:cubicBezTo>
                  <a:pt x="1694518" y="14989"/>
                  <a:pt x="1344959" y="44188"/>
                  <a:pt x="1166797" y="18288"/>
                </a:cubicBezTo>
                <a:cubicBezTo>
                  <a:pt x="935925" y="69451"/>
                  <a:pt x="319712" y="-63972"/>
                  <a:pt x="0" y="18288"/>
                </a:cubicBezTo>
                <a:cubicBezTo>
                  <a:pt x="1307" y="12414"/>
                  <a:pt x="-32" y="5741"/>
                  <a:pt x="0" y="0"/>
                </a:cubicBezTo>
                <a:close/>
              </a:path>
            </a:pathLst>
          </a:custGeom>
          <a:solidFill>
            <a:schemeClr val="accent2"/>
          </a:solidFill>
          <a:ln cap="rnd" w="41400">
            <a:solidFill>
              <a:schemeClr val="accent2"/>
            </a:solidFill>
            <a:round/>
          </a:ln>
        </p:spPr>
        <p:style>
          <a:lnRef idx="2">
            <a:schemeClr val="accent1">
              <a:shade val="50000"/>
            </a:schemeClr>
          </a:lnRef>
          <a:fillRef idx="1">
            <a:schemeClr val="accent1"/>
          </a:fillRef>
          <a:effectRef idx="0">
            <a:schemeClr val="accent1"/>
          </a:effectRef>
          <a:fontRef idx="minor"/>
        </p:style>
      </p:sp>
      <p:sp>
        <p:nvSpPr>
          <p:cNvPr id="191" name="TextShape 4"/>
          <p:cNvSpPr txBox="1"/>
          <p:nvPr/>
        </p:nvSpPr>
        <p:spPr>
          <a:xfrm>
            <a:off x="628560" y="1929240"/>
            <a:ext cx="7886520" cy="4251600"/>
          </a:xfrm>
          <a:prstGeom prst="rect">
            <a:avLst/>
          </a:prstGeom>
          <a:noFill/>
          <a:ln>
            <a:noFill/>
          </a:ln>
        </p:spPr>
        <p:txBody>
          <a:bodyPr>
            <a:normAutofit/>
          </a:bodyPr>
          <a:p>
            <a:pPr>
              <a:lnSpc>
                <a:spcPct val="90000"/>
              </a:lnSpc>
              <a:spcBef>
                <a:spcPts val="1001"/>
              </a:spcBef>
            </a:pPr>
            <a:endParaRPr b="0" lang="en-US" sz="2800" spc="-1" strike="noStrike">
              <a:solidFill>
                <a:srgbClr val="000000"/>
              </a:solidFill>
              <a:latin typeface="Calibri"/>
            </a:endParaRPr>
          </a:p>
          <a:p>
            <a:pPr>
              <a:lnSpc>
                <a:spcPct val="90000"/>
              </a:lnSpc>
              <a:spcBef>
                <a:spcPts val="1001"/>
              </a:spcBef>
            </a:pPr>
            <a:endParaRPr b="0" lang="en-US"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GB" sz="1900" spc="-1" strike="noStrike">
                <a:solidFill>
                  <a:srgbClr val="000000"/>
                </a:solidFill>
                <a:latin typeface="Arial"/>
              </a:rPr>
              <a:t>From ‘arm chair’ to field research</a:t>
            </a:r>
            <a:endParaRPr b="0" lang="en-US" sz="19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GB" sz="1900" spc="-1" strike="noStrike">
                <a:solidFill>
                  <a:srgbClr val="000000"/>
                </a:solidFill>
                <a:latin typeface="Arial"/>
              </a:rPr>
              <a:t>Developed in the 1920s in anthropology</a:t>
            </a:r>
            <a:endParaRPr b="0" lang="en-US" sz="19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GB" sz="1900" spc="-1" strike="noStrike">
                <a:solidFill>
                  <a:srgbClr val="000000"/>
                </a:solidFill>
                <a:latin typeface="Arial"/>
              </a:rPr>
              <a:t>Bronislaw Malinowski’s (1922) ground breaking study on Argonauts, Western Pacific  </a:t>
            </a:r>
            <a:endParaRPr b="0" lang="en-US" sz="19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GB" sz="1900" spc="-1" strike="noStrike">
                <a:solidFill>
                  <a:srgbClr val="000000"/>
                </a:solidFill>
                <a:latin typeface="Arial"/>
              </a:rPr>
              <a:t>Shift from studying ‘tribal’ cultures to urban cultures between the 1920s-50s</a:t>
            </a:r>
            <a:endParaRPr b="0" lang="en-US" sz="19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GB" sz="1900" spc="-1" strike="noStrike">
                <a:solidFill>
                  <a:srgbClr val="000000"/>
                </a:solidFill>
                <a:latin typeface="Arial"/>
              </a:rPr>
              <a:t>Spread of ethnography to various disciplines e.g. design, medicine, etc. </a:t>
            </a:r>
            <a:endParaRPr b="0" lang="en-US" sz="19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92" name="CustomShape 1"/>
          <p:cNvSpPr/>
          <p:nvPr/>
        </p:nvSpPr>
        <p:spPr>
          <a:xfrm>
            <a:off x="0" y="0"/>
            <a:ext cx="9141480" cy="6857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193" name="TextShape 2"/>
          <p:cNvSpPr txBox="1"/>
          <p:nvPr/>
        </p:nvSpPr>
        <p:spPr>
          <a:xfrm>
            <a:off x="628560" y="365040"/>
            <a:ext cx="7886520" cy="1325160"/>
          </a:xfrm>
          <a:prstGeom prst="rect">
            <a:avLst/>
          </a:prstGeom>
          <a:noFill/>
          <a:ln>
            <a:noFill/>
          </a:ln>
        </p:spPr>
        <p:txBody>
          <a:bodyPr anchor="ctr">
            <a:normAutofit/>
          </a:bodyPr>
          <a:p>
            <a:pPr>
              <a:lnSpc>
                <a:spcPct val="90000"/>
              </a:lnSpc>
            </a:pPr>
            <a:r>
              <a:rPr b="0" lang="en-GB" sz="4700" spc="-1" strike="noStrike">
                <a:solidFill>
                  <a:srgbClr val="000000"/>
                </a:solidFill>
                <a:latin typeface="Arial"/>
              </a:rPr>
              <a:t>Features of ethnography</a:t>
            </a:r>
            <a:endParaRPr b="0" lang="en-US" sz="4700" spc="-1" strike="noStrike">
              <a:solidFill>
                <a:srgbClr val="000000"/>
              </a:solidFill>
              <a:latin typeface="Calibri"/>
            </a:endParaRPr>
          </a:p>
        </p:txBody>
      </p:sp>
      <p:sp>
        <p:nvSpPr>
          <p:cNvPr id="194" name="CustomShape 3"/>
          <p:cNvSpPr/>
          <p:nvPr/>
        </p:nvSpPr>
        <p:spPr>
          <a:xfrm>
            <a:off x="501840" y="1677240"/>
            <a:ext cx="8139960" cy="18000"/>
          </a:xfrm>
          <a:custGeom>
            <a:avLst/>
            <a:gdLst/>
            <a:ahLst/>
            <a:rect l="l" t="t" r="r" b="b"/>
            <a:pathLst>
              <a:path w="8140446" h="18288">
                <a:moveTo>
                  <a:pt x="0" y="0"/>
                </a:moveTo>
                <a:cubicBezTo>
                  <a:pt x="87427" y="6231"/>
                  <a:pt x="309612" y="-26324"/>
                  <a:pt x="434157" y="0"/>
                </a:cubicBezTo>
                <a:cubicBezTo>
                  <a:pt x="536972" y="29330"/>
                  <a:pt x="959392" y="28619"/>
                  <a:pt x="1193932" y="0"/>
                </a:cubicBezTo>
                <a:cubicBezTo>
                  <a:pt x="1446097" y="13819"/>
                  <a:pt x="1471680" y="7203"/>
                  <a:pt x="1628089" y="0"/>
                </a:cubicBezTo>
                <a:cubicBezTo>
                  <a:pt x="1817415" y="4047"/>
                  <a:pt x="1949536" y="-59324"/>
                  <a:pt x="2225055" y="0"/>
                </a:cubicBezTo>
                <a:cubicBezTo>
                  <a:pt x="2520490" y="18365"/>
                  <a:pt x="2717469" y="18707"/>
                  <a:pt x="3066235" y="0"/>
                </a:cubicBezTo>
                <a:cubicBezTo>
                  <a:pt x="3437075" y="3751"/>
                  <a:pt x="3408347" y="31644"/>
                  <a:pt x="3744605" y="0"/>
                </a:cubicBezTo>
                <a:cubicBezTo>
                  <a:pt x="4097249" y="-11527"/>
                  <a:pt x="4249699" y="-32555"/>
                  <a:pt x="4504380" y="0"/>
                </a:cubicBezTo>
                <a:cubicBezTo>
                  <a:pt x="4737570" y="17980"/>
                  <a:pt x="4877497" y="1006"/>
                  <a:pt x="5101346" y="0"/>
                </a:cubicBezTo>
                <a:cubicBezTo>
                  <a:pt x="5359305" y="-15330"/>
                  <a:pt x="5447195" y="7257"/>
                  <a:pt x="5779717" y="0"/>
                </a:cubicBezTo>
                <a:cubicBezTo>
                  <a:pt x="6090019" y="-17621"/>
                  <a:pt x="6273151" y="4279"/>
                  <a:pt x="6620896" y="0"/>
                </a:cubicBezTo>
                <a:cubicBezTo>
                  <a:pt x="6968586" y="34056"/>
                  <a:pt x="6990073" y="23587"/>
                  <a:pt x="7136458" y="0"/>
                </a:cubicBezTo>
                <a:cubicBezTo>
                  <a:pt x="7320575" y="20480"/>
                  <a:pt x="7847401" y="-6173"/>
                  <a:pt x="8140446" y="0"/>
                </a:cubicBezTo>
                <a:cubicBezTo>
                  <a:pt x="8139878" y="7862"/>
                  <a:pt x="8140227" y="13269"/>
                  <a:pt x="8140446" y="18288"/>
                </a:cubicBezTo>
                <a:cubicBezTo>
                  <a:pt x="7908069" y="-20636"/>
                  <a:pt x="7683037" y="21977"/>
                  <a:pt x="7543480" y="18288"/>
                </a:cubicBezTo>
                <a:cubicBezTo>
                  <a:pt x="7393752" y="10050"/>
                  <a:pt x="7221032" y="-3229"/>
                  <a:pt x="7109323" y="18288"/>
                </a:cubicBezTo>
                <a:cubicBezTo>
                  <a:pt x="7015297" y="22483"/>
                  <a:pt x="6599332" y="40899"/>
                  <a:pt x="6430952" y="18288"/>
                </a:cubicBezTo>
                <a:cubicBezTo>
                  <a:pt x="6292915" y="-34150"/>
                  <a:pt x="6142305" y="21507"/>
                  <a:pt x="5915391" y="18288"/>
                </a:cubicBezTo>
                <a:cubicBezTo>
                  <a:pt x="5682725" y="47843"/>
                  <a:pt x="5440566" y="31420"/>
                  <a:pt x="5237020" y="18288"/>
                </a:cubicBezTo>
                <a:cubicBezTo>
                  <a:pt x="5046456" y="10577"/>
                  <a:pt x="4706449" y="51976"/>
                  <a:pt x="4558650" y="18288"/>
                </a:cubicBezTo>
                <a:cubicBezTo>
                  <a:pt x="4361396" y="-987"/>
                  <a:pt x="4145362" y="-22303"/>
                  <a:pt x="3880279" y="18288"/>
                </a:cubicBezTo>
                <a:cubicBezTo>
                  <a:pt x="3610716" y="25411"/>
                  <a:pt x="3472690" y="4008"/>
                  <a:pt x="3201909" y="18288"/>
                </a:cubicBezTo>
                <a:cubicBezTo>
                  <a:pt x="2913595" y="35097"/>
                  <a:pt x="2753317" y="-1149"/>
                  <a:pt x="2604943" y="18288"/>
                </a:cubicBezTo>
                <a:cubicBezTo>
                  <a:pt x="2450130" y="36989"/>
                  <a:pt x="1974183" y="40159"/>
                  <a:pt x="1845168" y="18288"/>
                </a:cubicBezTo>
                <a:cubicBezTo>
                  <a:pt x="1677929" y="220"/>
                  <a:pt x="1378098" y="-772"/>
                  <a:pt x="1166797" y="18288"/>
                </a:cubicBezTo>
                <a:cubicBezTo>
                  <a:pt x="921150" y="53277"/>
                  <a:pt x="327457" y="47297"/>
                  <a:pt x="0" y="18288"/>
                </a:cubicBezTo>
                <a:cubicBezTo>
                  <a:pt x="-589" y="13471"/>
                  <a:pt x="-474" y="7409"/>
                  <a:pt x="0" y="0"/>
                </a:cubicBezTo>
                <a:close/>
                <a:moveTo>
                  <a:pt x="0" y="0"/>
                </a:moveTo>
                <a:cubicBezTo>
                  <a:pt x="136968" y="-25482"/>
                  <a:pt x="379786" y="11224"/>
                  <a:pt x="596966" y="0"/>
                </a:cubicBezTo>
                <a:cubicBezTo>
                  <a:pt x="815878" y="-21223"/>
                  <a:pt x="832062" y="11868"/>
                  <a:pt x="1031123" y="0"/>
                </a:cubicBezTo>
                <a:cubicBezTo>
                  <a:pt x="1256800" y="-30738"/>
                  <a:pt x="1658090" y="-20345"/>
                  <a:pt x="1872303" y="0"/>
                </a:cubicBezTo>
                <a:cubicBezTo>
                  <a:pt x="2115604" y="28431"/>
                  <a:pt x="2277865" y="-40642"/>
                  <a:pt x="2469269" y="0"/>
                </a:cubicBezTo>
                <a:cubicBezTo>
                  <a:pt x="2679731" y="25919"/>
                  <a:pt x="2788602" y="-6498"/>
                  <a:pt x="3066235" y="0"/>
                </a:cubicBezTo>
                <a:cubicBezTo>
                  <a:pt x="3325663" y="-14487"/>
                  <a:pt x="3706561" y="67517"/>
                  <a:pt x="3907414" y="0"/>
                </a:cubicBezTo>
                <a:cubicBezTo>
                  <a:pt x="4127229" y="-37113"/>
                  <a:pt x="4179037" y="-8167"/>
                  <a:pt x="4422976" y="0"/>
                </a:cubicBezTo>
                <a:cubicBezTo>
                  <a:pt x="4683575" y="-28486"/>
                  <a:pt x="5055803" y="-13799"/>
                  <a:pt x="5264155" y="0"/>
                </a:cubicBezTo>
                <a:cubicBezTo>
                  <a:pt x="5513566" y="14315"/>
                  <a:pt x="5735215" y="2768"/>
                  <a:pt x="6105335" y="0"/>
                </a:cubicBezTo>
                <a:cubicBezTo>
                  <a:pt x="6510913" y="-12587"/>
                  <a:pt x="6456171" y="3247"/>
                  <a:pt x="6783705" y="0"/>
                </a:cubicBezTo>
                <a:cubicBezTo>
                  <a:pt x="7057099" y="-15461"/>
                  <a:pt x="7592067" y="5384"/>
                  <a:pt x="8140446" y="0"/>
                </a:cubicBezTo>
                <a:cubicBezTo>
                  <a:pt x="8140452" y="8597"/>
                  <a:pt x="8141122" y="9732"/>
                  <a:pt x="8140446" y="18288"/>
                </a:cubicBezTo>
                <a:cubicBezTo>
                  <a:pt x="7961834" y="8406"/>
                  <a:pt x="7874097" y="10350"/>
                  <a:pt x="7706289" y="18288"/>
                </a:cubicBezTo>
                <a:cubicBezTo>
                  <a:pt x="7582508" y="-14920"/>
                  <a:pt x="7179551" y="-33111"/>
                  <a:pt x="6865109" y="18288"/>
                </a:cubicBezTo>
                <a:cubicBezTo>
                  <a:pt x="6583382" y="24117"/>
                  <a:pt x="6525821" y="36696"/>
                  <a:pt x="6349548" y="18288"/>
                </a:cubicBezTo>
                <a:cubicBezTo>
                  <a:pt x="6209953" y="10881"/>
                  <a:pt x="5959707" y="-47828"/>
                  <a:pt x="5671177" y="18288"/>
                </a:cubicBezTo>
                <a:cubicBezTo>
                  <a:pt x="5387744" y="29809"/>
                  <a:pt x="5228514" y="101507"/>
                  <a:pt x="4829998" y="18288"/>
                </a:cubicBezTo>
                <a:cubicBezTo>
                  <a:pt x="4415646" y="-28596"/>
                  <a:pt x="4343809" y="28954"/>
                  <a:pt x="4151627" y="18288"/>
                </a:cubicBezTo>
                <a:cubicBezTo>
                  <a:pt x="3950673" y="-9796"/>
                  <a:pt x="3879947" y="41143"/>
                  <a:pt x="3717470" y="18288"/>
                </a:cubicBezTo>
                <a:cubicBezTo>
                  <a:pt x="3558660" y="10110"/>
                  <a:pt x="3468854" y="29375"/>
                  <a:pt x="3201909" y="18288"/>
                </a:cubicBezTo>
                <a:cubicBezTo>
                  <a:pt x="2965673" y="10505"/>
                  <a:pt x="2568327" y="22116"/>
                  <a:pt x="2360729" y="18288"/>
                </a:cubicBezTo>
                <a:cubicBezTo>
                  <a:pt x="2171885" y="49144"/>
                  <a:pt x="1923258" y="16020"/>
                  <a:pt x="1682359" y="18288"/>
                </a:cubicBezTo>
                <a:cubicBezTo>
                  <a:pt x="1430698" y="-2378"/>
                  <a:pt x="1324229" y="-1751"/>
                  <a:pt x="1166797" y="18288"/>
                </a:cubicBezTo>
                <a:cubicBezTo>
                  <a:pt x="1001390" y="41795"/>
                  <a:pt x="324313" y="57964"/>
                  <a:pt x="0" y="18288"/>
                </a:cubicBezTo>
                <a:cubicBezTo>
                  <a:pt x="285" y="13135"/>
                  <a:pt x="532" y="5956"/>
                  <a:pt x="0" y="0"/>
                </a:cubicBezTo>
                <a:close/>
                <a:moveTo>
                  <a:pt x="0" y="0"/>
                </a:moveTo>
                <a:cubicBezTo>
                  <a:pt x="69532" y="-6557"/>
                  <a:pt x="264219" y="3919"/>
                  <a:pt x="434157" y="0"/>
                </a:cubicBezTo>
                <a:cubicBezTo>
                  <a:pt x="600013" y="9090"/>
                  <a:pt x="921449" y="-13478"/>
                  <a:pt x="1193932" y="0"/>
                </a:cubicBezTo>
                <a:cubicBezTo>
                  <a:pt x="1443592" y="14844"/>
                  <a:pt x="1471188" y="10722"/>
                  <a:pt x="1628089" y="0"/>
                </a:cubicBezTo>
                <a:cubicBezTo>
                  <a:pt x="1750006" y="-24149"/>
                  <a:pt x="1967480" y="-14904"/>
                  <a:pt x="2225055" y="0"/>
                </a:cubicBezTo>
                <a:cubicBezTo>
                  <a:pt x="2503918" y="19247"/>
                  <a:pt x="2709263" y="-16351"/>
                  <a:pt x="3066235" y="0"/>
                </a:cubicBezTo>
                <a:cubicBezTo>
                  <a:pt x="3429723" y="-1627"/>
                  <a:pt x="3399401" y="30976"/>
                  <a:pt x="3744605" y="0"/>
                </a:cubicBezTo>
                <a:cubicBezTo>
                  <a:pt x="4081920" y="-40602"/>
                  <a:pt x="4258272" y="-2441"/>
                  <a:pt x="4504380" y="0"/>
                </a:cubicBezTo>
                <a:cubicBezTo>
                  <a:pt x="4760039" y="21121"/>
                  <a:pt x="4866555" y="-1351"/>
                  <a:pt x="5101346" y="0"/>
                </a:cubicBezTo>
                <a:cubicBezTo>
                  <a:pt x="5336279" y="1859"/>
                  <a:pt x="5465100" y="30801"/>
                  <a:pt x="5779717" y="0"/>
                </a:cubicBezTo>
                <a:cubicBezTo>
                  <a:pt x="6117018" y="-2879"/>
                  <a:pt x="6273497" y="-5002"/>
                  <a:pt x="6620896" y="0"/>
                </a:cubicBezTo>
                <a:cubicBezTo>
                  <a:pt x="6972306" y="38666"/>
                  <a:pt x="6992056" y="28334"/>
                  <a:pt x="7136458" y="0"/>
                </a:cubicBezTo>
                <a:cubicBezTo>
                  <a:pt x="7325567" y="-61201"/>
                  <a:pt x="7766555" y="-88399"/>
                  <a:pt x="8140446" y="0"/>
                </a:cubicBezTo>
                <a:cubicBezTo>
                  <a:pt x="8140031" y="7748"/>
                  <a:pt x="8139515" y="13015"/>
                  <a:pt x="8140446" y="18288"/>
                </a:cubicBezTo>
                <a:cubicBezTo>
                  <a:pt x="7892673" y="-4012"/>
                  <a:pt x="7668025" y="650"/>
                  <a:pt x="7543480" y="18288"/>
                </a:cubicBezTo>
                <a:cubicBezTo>
                  <a:pt x="7406710" y="-3467"/>
                  <a:pt x="7207646" y="8893"/>
                  <a:pt x="7109323" y="18288"/>
                </a:cubicBezTo>
                <a:cubicBezTo>
                  <a:pt x="6993037" y="49011"/>
                  <a:pt x="6598723" y="59405"/>
                  <a:pt x="6430952" y="18288"/>
                </a:cubicBezTo>
                <a:cubicBezTo>
                  <a:pt x="6284771" y="15315"/>
                  <a:pt x="6162730" y="20350"/>
                  <a:pt x="5915391" y="18288"/>
                </a:cubicBezTo>
                <a:cubicBezTo>
                  <a:pt x="5684668" y="13603"/>
                  <a:pt x="5422852" y="53618"/>
                  <a:pt x="5237020" y="18288"/>
                </a:cubicBezTo>
                <a:cubicBezTo>
                  <a:pt x="5035482" y="26296"/>
                  <a:pt x="4719808" y="55145"/>
                  <a:pt x="4558650" y="18288"/>
                </a:cubicBezTo>
                <a:cubicBezTo>
                  <a:pt x="4375169" y="-35587"/>
                  <a:pt x="4137553" y="12086"/>
                  <a:pt x="3880279" y="18288"/>
                </a:cubicBezTo>
                <a:cubicBezTo>
                  <a:pt x="3624533" y="32648"/>
                  <a:pt x="3467387" y="6480"/>
                  <a:pt x="3201909" y="18288"/>
                </a:cubicBezTo>
                <a:cubicBezTo>
                  <a:pt x="2918126" y="73342"/>
                  <a:pt x="2717830" y="-17156"/>
                  <a:pt x="2604943" y="18288"/>
                </a:cubicBezTo>
                <a:cubicBezTo>
                  <a:pt x="2496133" y="44525"/>
                  <a:pt x="2003915" y="18254"/>
                  <a:pt x="1845168" y="18288"/>
                </a:cubicBezTo>
                <a:cubicBezTo>
                  <a:pt x="1694518" y="14989"/>
                  <a:pt x="1344959" y="44188"/>
                  <a:pt x="1166797" y="18288"/>
                </a:cubicBezTo>
                <a:cubicBezTo>
                  <a:pt x="935925" y="69451"/>
                  <a:pt x="319712" y="-63972"/>
                  <a:pt x="0" y="18288"/>
                </a:cubicBezTo>
                <a:cubicBezTo>
                  <a:pt x="1307" y="12414"/>
                  <a:pt x="-32" y="5741"/>
                  <a:pt x="0" y="0"/>
                </a:cubicBezTo>
                <a:close/>
              </a:path>
            </a:pathLst>
          </a:custGeom>
          <a:solidFill>
            <a:schemeClr val="accent2"/>
          </a:solidFill>
          <a:ln cap="rnd" w="41400">
            <a:solidFill>
              <a:schemeClr val="accent2"/>
            </a:solidFill>
            <a:round/>
          </a:ln>
        </p:spPr>
        <p:style>
          <a:lnRef idx="2">
            <a:schemeClr val="accent1">
              <a:shade val="50000"/>
            </a:schemeClr>
          </a:lnRef>
          <a:fillRef idx="1">
            <a:schemeClr val="accent1"/>
          </a:fillRef>
          <a:effectRef idx="0">
            <a:schemeClr val="accent1"/>
          </a:effectRef>
          <a:fontRef idx="minor"/>
        </p:style>
      </p:sp>
      <p:sp>
        <p:nvSpPr>
          <p:cNvPr id="195" name="TextShape 4"/>
          <p:cNvSpPr txBox="1"/>
          <p:nvPr/>
        </p:nvSpPr>
        <p:spPr>
          <a:xfrm>
            <a:off x="628560" y="1929240"/>
            <a:ext cx="7886520" cy="4251600"/>
          </a:xfrm>
          <a:prstGeom prst="rect">
            <a:avLst/>
          </a:prstGeom>
          <a:noFill/>
          <a:ln>
            <a:noFill/>
          </a:ln>
        </p:spPr>
        <p:txBody>
          <a:bodyPr>
            <a:normAutofit/>
          </a:bodyPr>
          <a:p>
            <a:pPr>
              <a:lnSpc>
                <a:spcPct val="90000"/>
              </a:lnSpc>
              <a:spcBef>
                <a:spcPts val="1001"/>
              </a:spcBef>
            </a:pPr>
            <a:endParaRPr b="0" lang="en-US" sz="2800" spc="-1" strike="noStrike">
              <a:solidFill>
                <a:srgbClr val="000000"/>
              </a:solidFill>
              <a:latin typeface="Calibri"/>
            </a:endParaRPr>
          </a:p>
          <a:p>
            <a:pPr>
              <a:lnSpc>
                <a:spcPct val="90000"/>
              </a:lnSpc>
              <a:spcBef>
                <a:spcPts val="1001"/>
              </a:spcBef>
            </a:pPr>
            <a:endParaRPr b="0" lang="en-US"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GB" sz="1900" spc="-1" strike="noStrike">
                <a:solidFill>
                  <a:srgbClr val="000000"/>
                </a:solidFill>
                <a:latin typeface="Arial"/>
              </a:rPr>
              <a:t>Field oriented</a:t>
            </a:r>
            <a:endParaRPr b="0" lang="en-US" sz="19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GB" sz="1900" spc="-1" strike="noStrike">
                <a:solidFill>
                  <a:srgbClr val="000000"/>
                </a:solidFill>
                <a:latin typeface="Arial"/>
              </a:rPr>
              <a:t>Cultural interpretation</a:t>
            </a:r>
            <a:endParaRPr b="0" lang="en-US" sz="19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GB" sz="1900" spc="-1" strike="noStrike">
                <a:solidFill>
                  <a:srgbClr val="000000"/>
                </a:solidFill>
                <a:latin typeface="Arial"/>
              </a:rPr>
              <a:t>Size and scope of study</a:t>
            </a:r>
            <a:endParaRPr b="0" lang="en-US" sz="19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GB" sz="1900" spc="-1" strike="noStrike">
                <a:solidFill>
                  <a:srgbClr val="000000"/>
                </a:solidFill>
                <a:latin typeface="Arial"/>
              </a:rPr>
              <a:t>Ethics </a:t>
            </a:r>
            <a:endParaRPr b="0" lang="en-US" sz="19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1467</TotalTime>
  <Application>LibreOffice/6.4.7.2$Linux_X86_64 LibreOffice_project/40$Build-2</Application>
  <Words>1550</Words>
  <Paragraphs>228</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2021-01-17T12:59:45Z</dcterms:created>
  <dc:creator>Durrani Marium</dc:creator>
  <dc:description/>
  <dc:language>en-US</dc:language>
  <cp:lastModifiedBy/>
  <dcterms:modified xsi:type="dcterms:W3CDTF">2021-12-30T14:11:34Z</dcterms:modified>
  <cp:revision>28</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0</vt:bool>
  </property>
  <property fmtid="{D5CDD505-2E9C-101B-9397-08002B2CF9AE}" pid="5" name="LinksUpToDate">
    <vt:bool>0</vt:bool>
  </property>
  <property fmtid="{D5CDD505-2E9C-101B-9397-08002B2CF9AE}" pid="6" name="MMClips">
    <vt:i4>1</vt:i4>
  </property>
  <property fmtid="{D5CDD505-2E9C-101B-9397-08002B2CF9AE}" pid="7" name="Notes">
    <vt:i4>0</vt:i4>
  </property>
  <property fmtid="{D5CDD505-2E9C-101B-9397-08002B2CF9AE}" pid="8" name="PresentationFormat">
    <vt:lpwstr>On-screen Show (4:3)</vt:lpwstr>
  </property>
  <property fmtid="{D5CDD505-2E9C-101B-9397-08002B2CF9AE}" pid="9" name="ScaleCrop">
    <vt:bool>0</vt:bool>
  </property>
  <property fmtid="{D5CDD505-2E9C-101B-9397-08002B2CF9AE}" pid="10" name="ShareDoc">
    <vt:bool>0</vt:bool>
  </property>
  <property fmtid="{D5CDD505-2E9C-101B-9397-08002B2CF9AE}" pid="11" name="Slides">
    <vt:i4>39</vt:i4>
  </property>
</Properties>
</file>