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E6E6"/>
    <a:srgbClr val="005EB8"/>
    <a:srgbClr val="FFFFFF"/>
    <a:srgbClr val="EF363B"/>
    <a:srgbClr val="00965E"/>
    <a:srgbClr val="EE353B"/>
    <a:srgbClr val="FF0000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33" autoAdjust="0"/>
  </p:normalViewPr>
  <p:slideViewPr>
    <p:cSldViewPr snapToGrid="0" snapToObjects="1">
      <p:cViewPr>
        <p:scale>
          <a:sx n="75" d="100"/>
          <a:sy n="75" d="100"/>
        </p:scale>
        <p:origin x="103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1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3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3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67520"/>
            <a:ext cx="1750409" cy="1690668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22733"/>
            <a:ext cx="4150122" cy="32654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49089"/>
            <a:ext cx="8497093" cy="12816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1" y="1622732"/>
            <a:ext cx="4077891" cy="3267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5184"/>
            <a:ext cx="1983521" cy="862738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9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918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56784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9" y="1467760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2864"/>
            <a:ext cx="2025396" cy="845820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456908"/>
            <a:ext cx="5486014" cy="1604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3240577"/>
            <a:ext cx="5486014" cy="164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456906"/>
            <a:ext cx="2167128" cy="34578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55690"/>
            <a:ext cx="8167909" cy="11217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737311"/>
            <a:ext cx="1624668" cy="2915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6740"/>
            <a:ext cx="2025396" cy="84582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9" y="576791"/>
            <a:ext cx="5130403" cy="461514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0" y="2906566"/>
            <a:ext cx="3015455" cy="1853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38728"/>
            <a:ext cx="3015456" cy="20802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155976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816102"/>
            <a:ext cx="1539000" cy="1948781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1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69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50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6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2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2018</a:t>
            </a:r>
          </a:p>
        </p:txBody>
      </p:sp>
      <p:pic>
        <p:nvPicPr>
          <p:cNvPr id="16" name="Kuva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838"/>
            <a:ext cx="1969868" cy="86273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6740"/>
            <a:ext cx="2025396" cy="84582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56594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755" y="1583186"/>
            <a:ext cx="863747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5880" y="1583186"/>
            <a:ext cx="863747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6005" y="1583186"/>
            <a:ext cx="863747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56801" y="1583186"/>
            <a:ext cx="863747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82932" y="1583186"/>
            <a:ext cx="863747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560340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57589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57588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575888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57588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6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40" y="3186907"/>
            <a:ext cx="2955323" cy="393067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9" y="1516268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3" name="Kuva 12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9264"/>
            <a:ext cx="1734813" cy="16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40737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4" name="Kuva 1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9264"/>
            <a:ext cx="1734813" cy="1690668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3" r="14072"/>
          <a:stretch/>
        </p:blipFill>
        <p:spPr>
          <a:xfrm>
            <a:off x="4572000" y="0"/>
            <a:ext cx="457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40737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2" name="Kuva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9264"/>
            <a:ext cx="1734813" cy="1690668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r="20815"/>
          <a:stretch/>
        </p:blipFill>
        <p:spPr>
          <a:xfrm>
            <a:off x="4572014" y="0"/>
            <a:ext cx="4572000" cy="571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40737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2" name="Kuva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9264"/>
            <a:ext cx="1734813" cy="1690668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22626" r="53157"/>
          <a:stretch/>
        </p:blipFill>
        <p:spPr>
          <a:xfrm>
            <a:off x="4576717" y="1"/>
            <a:ext cx="45720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67520"/>
            <a:ext cx="1750409" cy="16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69868" cy="86273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22506"/>
          <a:stretch/>
        </p:blipFill>
        <p:spPr>
          <a:xfrm>
            <a:off x="4715180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Kuva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69868" cy="862738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r="14927"/>
          <a:stretch/>
        </p:blipFill>
        <p:spPr>
          <a:xfrm>
            <a:off x="4722854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consequat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21909"/>
          <a:stretch/>
        </p:blipFill>
        <p:spPr>
          <a:xfrm>
            <a:off x="4713402" y="1"/>
            <a:ext cx="4428000" cy="5714999"/>
          </a:xfrm>
          <a:prstGeom prst="rect">
            <a:avLst/>
          </a:prstGeom>
        </p:spPr>
      </p:pic>
      <p:pic>
        <p:nvPicPr>
          <p:cNvPr id="9" name="Kuva 8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69868" cy="862738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74303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156787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1504597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94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886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156786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2374542"/>
            <a:ext cx="8492897" cy="25106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9" y="1458417"/>
            <a:ext cx="8492897" cy="7209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94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886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1" y="155139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22732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22732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6740"/>
            <a:ext cx="2025396" cy="845820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34675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63856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83521" cy="86273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1" y="1954917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83521" cy="862738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6740"/>
            <a:ext cx="2025396" cy="84582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906565"/>
            <a:ext cx="3015456" cy="182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45949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15218"/>
            <a:ext cx="5130402" cy="4219286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2399" y="996333"/>
            <a:ext cx="7127324" cy="634192"/>
          </a:xfrm>
        </p:spPr>
        <p:txBody>
          <a:bodyPr/>
          <a:lstStyle/>
          <a:p>
            <a:r>
              <a:rPr lang="fi-FI" dirty="0" smtClean="0"/>
              <a:t>HSKK </a:t>
            </a:r>
            <a:r>
              <a:rPr lang="fi-FI" dirty="0" err="1" smtClean="0"/>
              <a:t>sample</a:t>
            </a:r>
            <a:r>
              <a:rPr lang="fi-FI" dirty="0" smtClean="0"/>
              <a:t> </a:t>
            </a:r>
            <a:r>
              <a:rPr lang="fi-FI" dirty="0" err="1" smtClean="0"/>
              <a:t>questions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fi-FI" dirty="0" smtClean="0"/>
              <a:t>Jinhua Cheng 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12"/>
          </p:nvPr>
        </p:nvSpPr>
        <p:spPr>
          <a:xfrm>
            <a:off x="442399" y="3431723"/>
            <a:ext cx="3869137" cy="360060"/>
          </a:xfrm>
        </p:spPr>
        <p:txBody>
          <a:bodyPr/>
          <a:lstStyle/>
          <a:p>
            <a:r>
              <a:rPr lang="fi-FI" dirty="0" smtClean="0"/>
              <a:t>2020 </a:t>
            </a:r>
            <a:endParaRPr lang="fi-FI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24906" r="24906"/>
          <a:stretch>
            <a:fillRect/>
          </a:stretch>
        </p:blipFill>
        <p:spPr>
          <a:xfrm>
            <a:off x="4564419" y="1767840"/>
            <a:ext cx="4579582" cy="39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>
          <a:xfrm>
            <a:off x="292881" y="155138"/>
            <a:ext cx="8497093" cy="693273"/>
          </a:xfrm>
        </p:spPr>
        <p:txBody>
          <a:bodyPr/>
          <a:lstStyle/>
          <a:p>
            <a:r>
              <a:rPr lang="en-US" sz="3200" dirty="0" smtClean="0"/>
              <a:t>Listen and repeat </a:t>
            </a:r>
            <a:endParaRPr lang="fi-FI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1"/>
          </p:nvPr>
        </p:nvSpPr>
        <p:spPr>
          <a:xfrm>
            <a:off x="287339" y="1225485"/>
            <a:ext cx="4150122" cy="3836709"/>
          </a:xfrm>
        </p:spPr>
        <p:txBody>
          <a:bodyPr/>
          <a:lstStyle/>
          <a:p>
            <a:r>
              <a:rPr lang="zh-CN" altLang="fi-FI" sz="2800" b="0" dirty="0"/>
              <a:t>我坐火车去</a:t>
            </a:r>
            <a:r>
              <a:rPr lang="en-GB" sz="2800" b="0" dirty="0"/>
              <a:t>。</a:t>
            </a:r>
            <a:endParaRPr lang="fi-FI" sz="2800" b="0" dirty="0"/>
          </a:p>
          <a:p>
            <a:r>
              <a:rPr lang="zh-CN" altLang="fi-FI" sz="2800" b="0" dirty="0"/>
              <a:t>谢谢你请我看电</a:t>
            </a:r>
            <a:r>
              <a:rPr lang="en-GB" sz="2800" b="0" dirty="0"/>
              <a:t>影</a:t>
            </a:r>
            <a:r>
              <a:rPr lang="zh-CN" altLang="fi-FI" sz="2800" b="0" dirty="0"/>
              <a:t>。</a:t>
            </a:r>
            <a:endParaRPr lang="fi-FI" sz="2800" b="0" dirty="0"/>
          </a:p>
          <a:p>
            <a:r>
              <a:rPr lang="zh-CN" altLang="fi-FI" sz="2800" b="0" dirty="0"/>
              <a:t>你的衣服很漂亮</a:t>
            </a:r>
            <a:r>
              <a:rPr lang="en-GB" sz="2800" b="0" dirty="0"/>
              <a:t>。</a:t>
            </a:r>
            <a:endParaRPr lang="fi-FI" sz="2800" b="0" dirty="0"/>
          </a:p>
          <a:p>
            <a:r>
              <a:rPr lang="zh-CN" altLang="fi-FI" sz="2800" b="0" dirty="0"/>
              <a:t>这是张小姐的电脑</a:t>
            </a:r>
            <a:r>
              <a:rPr lang="en-GB" sz="2800" b="0" dirty="0"/>
              <a:t>。</a:t>
            </a:r>
            <a:endParaRPr lang="fi-FI" sz="2800" b="0" dirty="0"/>
          </a:p>
          <a:p>
            <a:r>
              <a:rPr lang="zh-CN" altLang="fi-FI" sz="2800" b="0" dirty="0"/>
              <a:t>他在医院工作</a:t>
            </a:r>
            <a:r>
              <a:rPr lang="en-GB" sz="2800" b="0" dirty="0"/>
              <a:t>。</a:t>
            </a:r>
            <a:endParaRPr lang="fi-FI" sz="2800" b="0" dirty="0"/>
          </a:p>
          <a:p>
            <a:r>
              <a:rPr lang="zh-CN" altLang="fi-FI" sz="2800" b="0" dirty="0"/>
              <a:t>我是上个月来中国的</a:t>
            </a:r>
            <a:r>
              <a:rPr lang="en-GB" sz="2800" b="0" dirty="0"/>
              <a:t>。</a:t>
            </a:r>
            <a:endParaRPr lang="fi-FI" sz="2800" b="0" dirty="0"/>
          </a:p>
          <a:p>
            <a:r>
              <a:rPr lang="zh-CN" altLang="fi-FI" sz="2800" b="0" dirty="0"/>
              <a:t>对不起，他不在家</a:t>
            </a:r>
            <a:r>
              <a:rPr lang="en-GB" sz="2800" b="0" dirty="0" smtClean="0"/>
              <a:t>。</a:t>
            </a:r>
          </a:p>
          <a:p>
            <a:pPr marL="457200" lvl="0" indent="-457200">
              <a:buFont typeface="+mj-lt"/>
              <a:buAutoNum type="arabicPeriod"/>
            </a:pPr>
            <a:endParaRPr lang="en-GB" sz="2400" b="0" dirty="0" smtClean="0"/>
          </a:p>
          <a:p>
            <a:pPr lvl="0"/>
            <a:endParaRPr lang="fi-FI" dirty="0"/>
          </a:p>
          <a:p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2"/>
          </p:nvPr>
        </p:nvSpPr>
        <p:spPr>
          <a:xfrm>
            <a:off x="4572001" y="1159496"/>
            <a:ext cx="4213224" cy="3761295"/>
          </a:xfrm>
        </p:spPr>
        <p:txBody>
          <a:bodyPr/>
          <a:lstStyle/>
          <a:p>
            <a:r>
              <a:rPr lang="zh-CN" altLang="fi-FI" sz="2800" b="0" dirty="0"/>
              <a:t>多运动对身体好</a:t>
            </a:r>
            <a:r>
              <a:rPr lang="en-GB" sz="2800" b="0" dirty="0"/>
              <a:t>。</a:t>
            </a:r>
            <a:endParaRPr lang="fi-FI" sz="2800" b="0" dirty="0"/>
          </a:p>
          <a:p>
            <a:r>
              <a:rPr lang="zh-CN" altLang="fi-FI" sz="2800" b="0" dirty="0"/>
              <a:t>我知道那个公司</a:t>
            </a:r>
            <a:r>
              <a:rPr lang="en-GB" sz="2800" b="0" dirty="0"/>
              <a:t>。</a:t>
            </a:r>
            <a:endParaRPr lang="fi-FI" sz="2800" b="0" dirty="0"/>
          </a:p>
          <a:p>
            <a:r>
              <a:rPr lang="zh-CN" altLang="fi-FI" sz="2800" b="0" dirty="0"/>
              <a:t>欢迎你来我们学校</a:t>
            </a:r>
            <a:r>
              <a:rPr lang="en-GB" sz="2800" b="0" dirty="0"/>
              <a:t>。</a:t>
            </a:r>
            <a:endParaRPr lang="fi-FI" sz="2800" b="0" dirty="0"/>
          </a:p>
          <a:p>
            <a:r>
              <a:rPr lang="zh-CN" altLang="fi-FI" sz="2800" b="0" dirty="0"/>
              <a:t>那本书我看完了</a:t>
            </a:r>
            <a:r>
              <a:rPr lang="en-GB" sz="2800" b="0" dirty="0"/>
              <a:t>。</a:t>
            </a:r>
            <a:endParaRPr lang="fi-FI" sz="2800" b="0" dirty="0"/>
          </a:p>
          <a:p>
            <a:r>
              <a:rPr lang="zh-CN" altLang="fi-FI" sz="2800" b="0" dirty="0"/>
              <a:t>你好，我要一杯咖啡</a:t>
            </a:r>
            <a:r>
              <a:rPr lang="en-GB" sz="2800" b="0" dirty="0" smtClean="0"/>
              <a:t>。</a:t>
            </a:r>
          </a:p>
          <a:p>
            <a:r>
              <a:rPr lang="zh-CN" altLang="fi-FI" sz="2800" b="0" dirty="0"/>
              <a:t>雪下得真大</a:t>
            </a:r>
            <a:r>
              <a:rPr lang="en-GB" sz="2800" b="0" dirty="0"/>
              <a:t>。</a:t>
            </a:r>
            <a:endParaRPr lang="fi-FI" sz="2800" b="0" dirty="0"/>
          </a:p>
          <a:p>
            <a:r>
              <a:rPr lang="zh-CN" altLang="fi-FI" sz="2800" b="0" dirty="0"/>
              <a:t>他比我大五岁</a:t>
            </a:r>
            <a:r>
              <a:rPr lang="en-GB" sz="2800" b="0" dirty="0"/>
              <a:t>。</a:t>
            </a:r>
            <a:endParaRPr lang="fi-FI" sz="2800" b="0" dirty="0"/>
          </a:p>
          <a:p>
            <a:r>
              <a:rPr lang="zh-CN" altLang="fi-FI" sz="2800" b="0" dirty="0"/>
              <a:t>服务员在打电话</a:t>
            </a:r>
            <a:r>
              <a:rPr lang="en-GB" sz="2800" b="0" dirty="0"/>
              <a:t>。</a:t>
            </a:r>
            <a:endParaRPr lang="fi-FI" sz="2800" b="0" dirty="0"/>
          </a:p>
          <a:p>
            <a:endParaRPr lang="fi-FI" sz="2400" b="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173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>
          <a:xfrm>
            <a:off x="292881" y="155139"/>
            <a:ext cx="8497093" cy="702700"/>
          </a:xfrm>
        </p:spPr>
        <p:txBody>
          <a:bodyPr/>
          <a:lstStyle/>
          <a:p>
            <a:r>
              <a:rPr lang="en-US" dirty="0" smtClean="0"/>
              <a:t>Listen and repeat 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87339" y="980388"/>
            <a:ext cx="4150122" cy="4110086"/>
          </a:xfrm>
        </p:spPr>
        <p:txBody>
          <a:bodyPr/>
          <a:lstStyle/>
          <a:p>
            <a:pPr lvl="0"/>
            <a:r>
              <a:rPr lang="zh-CN" altLang="fi-FI" sz="2800" b="0" dirty="0"/>
              <a:t>他喜欢看报纸</a:t>
            </a:r>
            <a:r>
              <a:rPr lang="en-GB" sz="2800" b="0" dirty="0"/>
              <a:t>。</a:t>
            </a:r>
            <a:endParaRPr lang="fi-FI" sz="2800" b="0" dirty="0"/>
          </a:p>
          <a:p>
            <a:pPr lvl="0"/>
            <a:r>
              <a:rPr lang="zh-CN" altLang="fi-FI" sz="2800" b="0" dirty="0"/>
              <a:t>你们学校真漂亮</a:t>
            </a:r>
            <a:r>
              <a:rPr lang="en-GB" sz="2800" b="0" dirty="0"/>
              <a:t>！</a:t>
            </a:r>
            <a:endParaRPr lang="fi-FI" sz="2800" b="0" dirty="0"/>
          </a:p>
          <a:p>
            <a:pPr lvl="0"/>
            <a:r>
              <a:rPr lang="zh-CN" altLang="fi-FI" sz="2800" b="0" dirty="0"/>
              <a:t>让我想一想</a:t>
            </a:r>
            <a:r>
              <a:rPr lang="en-GB" sz="2800" b="0" dirty="0"/>
              <a:t>。</a:t>
            </a:r>
            <a:endParaRPr lang="fi-FI" sz="2800" b="0" dirty="0"/>
          </a:p>
          <a:p>
            <a:pPr lvl="0"/>
            <a:r>
              <a:rPr lang="zh-CN" altLang="fi-FI" sz="2800" b="0" dirty="0"/>
              <a:t>生日快乐</a:t>
            </a:r>
            <a:r>
              <a:rPr lang="en-GB" sz="2800" b="0" dirty="0"/>
              <a:t>！</a:t>
            </a:r>
            <a:endParaRPr lang="fi-FI" sz="2800" b="0" dirty="0"/>
          </a:p>
          <a:p>
            <a:pPr lvl="0"/>
            <a:r>
              <a:rPr lang="zh-CN" altLang="fi-FI" sz="2800" b="0" dirty="0"/>
              <a:t>我买了一些吃的</a:t>
            </a:r>
            <a:r>
              <a:rPr lang="en-GB" sz="2800" b="0" dirty="0"/>
              <a:t>。</a:t>
            </a:r>
            <a:endParaRPr lang="fi-FI" sz="2800" b="0" dirty="0"/>
          </a:p>
          <a:p>
            <a:pPr lvl="0"/>
            <a:r>
              <a:rPr lang="zh-CN" altLang="fi-FI" sz="2800" b="0" dirty="0"/>
              <a:t>他家离火车站很近</a:t>
            </a:r>
            <a:r>
              <a:rPr lang="en-GB" sz="2800" b="0" dirty="0"/>
              <a:t>。</a:t>
            </a:r>
            <a:endParaRPr lang="fi-FI" sz="2800" b="0" dirty="0"/>
          </a:p>
          <a:p>
            <a:pPr lvl="0"/>
            <a:r>
              <a:rPr lang="zh-CN" altLang="fi-FI" sz="2800" b="0" dirty="0"/>
              <a:t>明天我们去游泳吧</a:t>
            </a:r>
            <a:r>
              <a:rPr lang="en-GB" sz="2800" b="0" dirty="0"/>
              <a:t>。</a:t>
            </a:r>
            <a:endParaRPr lang="fi-FI" sz="2800" b="0" dirty="0"/>
          </a:p>
          <a:p>
            <a:pPr lvl="0"/>
            <a:r>
              <a:rPr lang="zh-CN" altLang="fi-FI" sz="2800" b="0" dirty="0"/>
              <a:t>电影晚上八点开始</a:t>
            </a:r>
            <a:r>
              <a:rPr lang="en-GB" sz="2800" b="0" dirty="0"/>
              <a:t>。</a:t>
            </a:r>
            <a:endParaRPr lang="fi-FI" sz="2800" b="0" dirty="0"/>
          </a:p>
          <a:p>
            <a:endParaRPr lang="fi-FI" sz="24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/>
          </p:nvPr>
        </p:nvSpPr>
        <p:spPr>
          <a:xfrm>
            <a:off x="4706541" y="1423447"/>
            <a:ext cx="4078684" cy="4110087"/>
          </a:xfrm>
        </p:spPr>
        <p:txBody>
          <a:bodyPr/>
          <a:lstStyle/>
          <a:p>
            <a:r>
              <a:rPr lang="zh-CN" altLang="fi-FI" sz="2800" b="0" dirty="0"/>
              <a:t>认识你很高兴</a:t>
            </a:r>
            <a:r>
              <a:rPr lang="en-GB" sz="2800" b="0" dirty="0"/>
              <a:t>。</a:t>
            </a:r>
            <a:endParaRPr lang="fi-FI" sz="2800" b="0" dirty="0"/>
          </a:p>
          <a:p>
            <a:r>
              <a:rPr lang="zh-CN" altLang="fi-FI" sz="2800" b="0" dirty="0"/>
              <a:t>出租车来了</a:t>
            </a:r>
            <a:r>
              <a:rPr lang="en-GB" sz="2800" b="0" dirty="0"/>
              <a:t>。</a:t>
            </a:r>
            <a:endParaRPr lang="fi-FI" sz="2800" b="0" dirty="0"/>
          </a:p>
          <a:p>
            <a:r>
              <a:rPr lang="zh-CN" altLang="fi-FI" sz="2800" b="0" dirty="0"/>
              <a:t>他们在打电话呢</a:t>
            </a:r>
            <a:r>
              <a:rPr lang="en-GB" sz="2800" b="0" dirty="0"/>
              <a:t>。</a:t>
            </a:r>
            <a:endParaRPr lang="fi-FI" sz="2800" b="0" dirty="0"/>
          </a:p>
          <a:p>
            <a:r>
              <a:rPr lang="zh-CN" altLang="fi-FI" sz="2800" b="0" dirty="0"/>
              <a:t>北京昨天没下雨</a:t>
            </a:r>
            <a:r>
              <a:rPr lang="en-GB" sz="2800" b="0" dirty="0"/>
              <a:t>。</a:t>
            </a:r>
            <a:endParaRPr lang="fi-FI" sz="2800" b="0" dirty="0"/>
          </a:p>
          <a:p>
            <a:r>
              <a:rPr lang="zh-CN" altLang="fi-FI" sz="2800" b="0" dirty="0"/>
              <a:t>她妈妈在医院工作</a:t>
            </a:r>
            <a:r>
              <a:rPr lang="en-GB" sz="2800" b="0" dirty="0"/>
              <a:t>。</a:t>
            </a:r>
            <a:endParaRPr lang="fi-FI" sz="2800" b="0" dirty="0"/>
          </a:p>
          <a:p>
            <a:r>
              <a:rPr lang="zh-CN" altLang="fi-FI" sz="2800" b="0" dirty="0"/>
              <a:t>这个椅子五十块钱</a:t>
            </a:r>
            <a:r>
              <a:rPr lang="en-GB" sz="2800" b="0" dirty="0"/>
              <a:t>。</a:t>
            </a:r>
            <a:endParaRPr lang="fi-FI" sz="2800" b="0" dirty="0"/>
          </a:p>
          <a:p>
            <a:r>
              <a:rPr lang="zh-CN" altLang="fi-FI" sz="2800" b="0" dirty="0"/>
              <a:t>今天天气不错</a:t>
            </a:r>
            <a:r>
              <a:rPr lang="en-GB" sz="2800" b="0" dirty="0"/>
              <a:t>。</a:t>
            </a:r>
            <a:endParaRPr lang="fi-FI" sz="2800" b="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871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>
          <a:xfrm>
            <a:off x="292881" y="155139"/>
            <a:ext cx="8497093" cy="749834"/>
          </a:xfrm>
        </p:spPr>
        <p:txBody>
          <a:bodyPr/>
          <a:lstStyle/>
          <a:p>
            <a:r>
              <a:rPr lang="fi-FI" sz="3200" dirty="0" err="1" smtClean="0"/>
              <a:t>Listen</a:t>
            </a:r>
            <a:r>
              <a:rPr lang="fi-FI" sz="3200" dirty="0" smtClean="0"/>
              <a:t> and </a:t>
            </a:r>
            <a:r>
              <a:rPr lang="fi-FI" sz="3200" dirty="0" err="1" smtClean="0"/>
              <a:t>answer</a:t>
            </a:r>
            <a:r>
              <a:rPr lang="fi-FI" sz="3200" dirty="0" smtClean="0"/>
              <a:t> </a:t>
            </a:r>
            <a:endParaRPr lang="fi-FI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87339" y="1291471"/>
            <a:ext cx="4150122" cy="3733015"/>
          </a:xfrm>
        </p:spPr>
        <p:txBody>
          <a:bodyPr/>
          <a:lstStyle/>
          <a:p>
            <a:pPr lvl="0"/>
            <a:r>
              <a:rPr lang="zh-CN" altLang="fi-FI" sz="2400" b="0" dirty="0"/>
              <a:t>明天星期几</a:t>
            </a:r>
            <a:r>
              <a:rPr lang="en-GB" sz="2400" b="0" dirty="0"/>
              <a:t>？</a:t>
            </a:r>
            <a:endParaRPr lang="fi-FI" sz="2400" b="0" dirty="0"/>
          </a:p>
          <a:p>
            <a:pPr lvl="0"/>
            <a:r>
              <a:rPr lang="zh-CN" altLang="fi-FI" sz="2400" b="0" dirty="0"/>
              <a:t>你会不会做饭</a:t>
            </a:r>
            <a:r>
              <a:rPr lang="en-GB" sz="2400" b="0" dirty="0"/>
              <a:t>？</a:t>
            </a:r>
            <a:endParaRPr lang="fi-FI" sz="2400" b="0" dirty="0"/>
          </a:p>
          <a:p>
            <a:pPr lvl="0"/>
            <a:r>
              <a:rPr lang="zh-CN" altLang="fi-FI" sz="2400" b="0" dirty="0"/>
              <a:t>这个月有多少天</a:t>
            </a:r>
            <a:r>
              <a:rPr lang="en-GB" sz="2400" b="0" dirty="0"/>
              <a:t>？</a:t>
            </a:r>
            <a:endParaRPr lang="fi-FI" sz="2400" b="0" dirty="0"/>
          </a:p>
          <a:p>
            <a:pPr lvl="0"/>
            <a:r>
              <a:rPr lang="zh-CN" altLang="fi-FI" sz="2400" b="0" dirty="0"/>
              <a:t>你喜欢吃水果吗</a:t>
            </a:r>
            <a:r>
              <a:rPr lang="en-GB" sz="2400" b="0" dirty="0"/>
              <a:t>？</a:t>
            </a:r>
            <a:endParaRPr lang="fi-FI" sz="2400" b="0" dirty="0"/>
          </a:p>
          <a:p>
            <a:pPr lvl="0"/>
            <a:r>
              <a:rPr lang="zh-CN" altLang="fi-FI" sz="2400" b="0" dirty="0"/>
              <a:t>我工作三年了。你呢</a:t>
            </a:r>
            <a:r>
              <a:rPr lang="en-GB" sz="2400" b="0" dirty="0"/>
              <a:t>？</a:t>
            </a:r>
            <a:endParaRPr lang="fi-FI" sz="2400" b="0" dirty="0"/>
          </a:p>
          <a:p>
            <a:pPr lvl="0"/>
            <a:r>
              <a:rPr lang="zh-CN" altLang="fi-FI" sz="2400" b="0" dirty="0"/>
              <a:t>去年新年你在哪儿</a:t>
            </a:r>
            <a:r>
              <a:rPr lang="en-GB" sz="2400" b="0" dirty="0"/>
              <a:t>？</a:t>
            </a:r>
            <a:endParaRPr lang="fi-FI" sz="2400" b="0" dirty="0"/>
          </a:p>
          <a:p>
            <a:pPr lvl="0"/>
            <a:r>
              <a:rPr lang="zh-CN" altLang="fi-FI" sz="2400" b="0" dirty="0"/>
              <a:t>晚上你想去做什么</a:t>
            </a:r>
            <a:r>
              <a:rPr lang="en-GB" sz="2400" b="0" dirty="0"/>
              <a:t>？</a:t>
            </a:r>
            <a:endParaRPr lang="fi-FI" sz="2400" b="0" dirty="0"/>
          </a:p>
          <a:p>
            <a:pPr lvl="0"/>
            <a:r>
              <a:rPr lang="zh-CN" altLang="fi-FI" sz="2400" b="0" dirty="0"/>
              <a:t>你篮球打得怎么样</a:t>
            </a:r>
            <a:r>
              <a:rPr lang="en-GB" sz="2400" b="0" dirty="0" smtClean="0"/>
              <a:t>？</a:t>
            </a:r>
            <a:r>
              <a:rPr lang="zh-CN" altLang="fi-FI" sz="2400" b="0" dirty="0" smtClean="0"/>
              <a:t>   </a:t>
            </a:r>
            <a:endParaRPr lang="fi-FI" sz="28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/>
          </p:nvPr>
        </p:nvSpPr>
        <p:spPr>
          <a:xfrm>
            <a:off x="4345757" y="1150070"/>
            <a:ext cx="4439468" cy="4176073"/>
          </a:xfrm>
        </p:spPr>
        <p:txBody>
          <a:bodyPr/>
          <a:lstStyle/>
          <a:p>
            <a:pPr lvl="0"/>
            <a:r>
              <a:rPr lang="zh-CN" altLang="fi-FI" sz="2400" b="0" dirty="0"/>
              <a:t>你和爸爸妈妈住在一起吗</a:t>
            </a:r>
            <a:r>
              <a:rPr lang="en-GB" sz="2400" b="0" dirty="0"/>
              <a:t>？</a:t>
            </a:r>
            <a:endParaRPr lang="fi-FI" sz="2400" b="0" dirty="0"/>
          </a:p>
          <a:p>
            <a:pPr lvl="0"/>
            <a:r>
              <a:rPr lang="zh-CN" altLang="fi-FI" sz="2400" b="0" dirty="0"/>
              <a:t>你有电脑吗</a:t>
            </a:r>
            <a:r>
              <a:rPr lang="en-GB" sz="2400" b="0" dirty="0"/>
              <a:t>？</a:t>
            </a:r>
            <a:endParaRPr lang="fi-FI" sz="2400" b="0" dirty="0"/>
          </a:p>
          <a:p>
            <a:pPr lvl="0"/>
            <a:r>
              <a:rPr lang="zh-CN" altLang="fi-FI" sz="2400" b="0" dirty="0"/>
              <a:t>今天冷不冷</a:t>
            </a:r>
            <a:r>
              <a:rPr lang="en-GB" sz="2400" b="0" dirty="0"/>
              <a:t>？</a:t>
            </a:r>
            <a:endParaRPr lang="fi-FI" sz="2400" b="0" dirty="0"/>
          </a:p>
          <a:p>
            <a:pPr lvl="0"/>
            <a:r>
              <a:rPr lang="zh-CN" altLang="fi-FI" sz="2400" b="0" dirty="0"/>
              <a:t>我不会开车，你呢</a:t>
            </a:r>
            <a:r>
              <a:rPr lang="en-GB" sz="2400" b="0" dirty="0"/>
              <a:t>？</a:t>
            </a:r>
            <a:endParaRPr lang="fi-FI" sz="2400" b="0" dirty="0"/>
          </a:p>
          <a:p>
            <a:pPr lvl="0"/>
            <a:r>
              <a:rPr lang="zh-CN" altLang="fi-FI" sz="2400" b="0" dirty="0"/>
              <a:t>你是怎么来这儿的</a:t>
            </a:r>
            <a:r>
              <a:rPr lang="en-GB" sz="2400" b="0" dirty="0"/>
              <a:t>？</a:t>
            </a:r>
            <a:endParaRPr lang="fi-FI" sz="2400" b="0" dirty="0"/>
          </a:p>
          <a:p>
            <a:pPr lvl="0"/>
            <a:r>
              <a:rPr lang="zh-CN" altLang="fi-FI" sz="2400" b="0" dirty="0"/>
              <a:t>咖啡和茶，你喜欢喝什么</a:t>
            </a:r>
            <a:r>
              <a:rPr lang="en-GB" sz="2400" b="0" dirty="0"/>
              <a:t>？</a:t>
            </a:r>
            <a:endParaRPr lang="fi-FI" sz="2400" b="0" dirty="0"/>
          </a:p>
          <a:p>
            <a:pPr lvl="0"/>
            <a:r>
              <a:rPr lang="zh-CN" altLang="fi-FI" sz="2400" b="0" dirty="0"/>
              <a:t>你最想去哪儿旅游</a:t>
            </a:r>
            <a:r>
              <a:rPr lang="en-GB" sz="2400" b="0" dirty="0"/>
              <a:t>？</a:t>
            </a:r>
            <a:endParaRPr lang="fi-FI" sz="2400" b="0" dirty="0"/>
          </a:p>
          <a:p>
            <a:pPr lvl="0"/>
            <a:r>
              <a:rPr lang="zh-CN" altLang="fi-FI" sz="2400" b="0" dirty="0"/>
              <a:t>你会写多少个汉字</a:t>
            </a:r>
            <a:r>
              <a:rPr lang="en-GB" sz="2400" b="0" dirty="0" smtClean="0"/>
              <a:t>？</a:t>
            </a:r>
          </a:p>
          <a:p>
            <a:r>
              <a:rPr lang="zh-CN" altLang="fi-FI" sz="2400" b="0" dirty="0"/>
              <a:t>谁是你最好的朋友</a:t>
            </a:r>
            <a:r>
              <a:rPr lang="en-GB" sz="2800" b="0" dirty="0"/>
              <a:t>？</a:t>
            </a:r>
            <a:endParaRPr lang="fi-FI" sz="2800" b="0" dirty="0"/>
          </a:p>
          <a:p>
            <a:pPr lvl="0"/>
            <a:endParaRPr lang="fi-FI" sz="2400" b="0" dirty="0"/>
          </a:p>
          <a:p>
            <a:endParaRPr lang="fi-FI" sz="2800" b="0" dirty="0"/>
          </a:p>
        </p:txBody>
      </p:sp>
    </p:spTree>
    <p:extLst>
      <p:ext uri="{BB962C8B-B14F-4D97-AF65-F5344CB8AC3E}">
        <p14:creationId xmlns:p14="http://schemas.microsoft.com/office/powerpoint/2010/main" val="374565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>
          <a:xfrm>
            <a:off x="292881" y="155139"/>
            <a:ext cx="8497093" cy="702700"/>
          </a:xfrm>
        </p:spPr>
        <p:txBody>
          <a:bodyPr/>
          <a:lstStyle/>
          <a:p>
            <a:r>
              <a:rPr lang="en-US" sz="3200" dirty="0" smtClean="0"/>
              <a:t>Listen and answer </a:t>
            </a:r>
            <a:endParaRPr lang="fi-FI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87339" y="857839"/>
            <a:ext cx="4150122" cy="4194928"/>
          </a:xfrm>
        </p:spPr>
        <p:txBody>
          <a:bodyPr/>
          <a:lstStyle/>
          <a:p>
            <a:r>
              <a:rPr lang="zh-CN" altLang="fi-FI" sz="2400" b="0" dirty="0"/>
              <a:t>你姓什么</a:t>
            </a:r>
            <a:r>
              <a:rPr lang="en-GB" sz="2400" b="0" dirty="0"/>
              <a:t>？</a:t>
            </a:r>
            <a:endParaRPr lang="fi-FI" sz="2400" b="0" dirty="0"/>
          </a:p>
          <a:p>
            <a:r>
              <a:rPr lang="zh-CN" altLang="fi-FI" sz="2400" b="0" dirty="0"/>
              <a:t>你住在哪儿</a:t>
            </a:r>
            <a:r>
              <a:rPr lang="en-GB" sz="2400" b="0" dirty="0"/>
              <a:t>？</a:t>
            </a:r>
            <a:endParaRPr lang="fi-FI" sz="2400" b="0" dirty="0"/>
          </a:p>
          <a:p>
            <a:r>
              <a:rPr lang="zh-CN" altLang="fi-FI" sz="2400" b="0" dirty="0"/>
              <a:t>你爸爸做什么工作</a:t>
            </a:r>
            <a:r>
              <a:rPr lang="en-GB" sz="2400" b="0" dirty="0"/>
              <a:t>？</a:t>
            </a:r>
            <a:endParaRPr lang="fi-FI" sz="2400" b="0" dirty="0"/>
          </a:p>
          <a:p>
            <a:r>
              <a:rPr lang="zh-CN" altLang="fi-FI" sz="2400" b="0" dirty="0"/>
              <a:t>今天下午你准备做什么</a:t>
            </a:r>
            <a:r>
              <a:rPr lang="en-GB" sz="2400" b="0" dirty="0"/>
              <a:t>？</a:t>
            </a:r>
            <a:endParaRPr lang="fi-FI" sz="2400" b="0" dirty="0"/>
          </a:p>
          <a:p>
            <a:r>
              <a:rPr lang="zh-CN" altLang="fi-FI" sz="2400" b="0" dirty="0"/>
              <a:t>你喜欢不喜欢看书</a:t>
            </a:r>
            <a:r>
              <a:rPr lang="en-GB" sz="2400" b="0" dirty="0"/>
              <a:t>？</a:t>
            </a:r>
            <a:endParaRPr lang="fi-FI" sz="2400" b="0" dirty="0"/>
          </a:p>
          <a:p>
            <a:r>
              <a:rPr lang="zh-CN" altLang="fi-FI" sz="2400" b="0" dirty="0"/>
              <a:t>你是哪国人</a:t>
            </a:r>
            <a:r>
              <a:rPr lang="en-GB" sz="2400" b="0" dirty="0"/>
              <a:t>？</a:t>
            </a:r>
            <a:endParaRPr lang="fi-FI" sz="2400" b="0" dirty="0"/>
          </a:p>
          <a:p>
            <a:r>
              <a:rPr lang="zh-CN" altLang="fi-FI" sz="2400" b="0" dirty="0"/>
              <a:t>你下午在哪儿吃饭</a:t>
            </a:r>
            <a:r>
              <a:rPr lang="en-GB" sz="2400" b="0" dirty="0"/>
              <a:t>？</a:t>
            </a:r>
            <a:endParaRPr lang="fi-FI" sz="2400" b="0" dirty="0"/>
          </a:p>
          <a:p>
            <a:r>
              <a:rPr lang="zh-CN" altLang="fi-FI" sz="2400" b="0" dirty="0"/>
              <a:t>你去法国旅游过吗</a:t>
            </a:r>
            <a:r>
              <a:rPr lang="en-GB" sz="2400" b="0" dirty="0"/>
              <a:t>？</a:t>
            </a:r>
            <a:endParaRPr lang="fi-FI" sz="2400" b="0" dirty="0"/>
          </a:p>
          <a:p>
            <a:r>
              <a:rPr lang="zh-CN" altLang="fi-FI" sz="2400" b="0" dirty="0"/>
              <a:t>你有没有兄弟姐妹</a:t>
            </a:r>
            <a:r>
              <a:rPr lang="en-GB" sz="2400" b="0" dirty="0"/>
              <a:t>？</a:t>
            </a:r>
            <a:endParaRPr lang="fi-FI" sz="2400" b="0" dirty="0"/>
          </a:p>
          <a:p>
            <a:endParaRPr lang="fi-FI" sz="28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/>
          </p:nvPr>
        </p:nvSpPr>
        <p:spPr>
          <a:xfrm>
            <a:off x="4437461" y="1423446"/>
            <a:ext cx="4347764" cy="3902698"/>
          </a:xfrm>
        </p:spPr>
        <p:txBody>
          <a:bodyPr/>
          <a:lstStyle/>
          <a:p>
            <a:pPr lvl="0"/>
            <a:r>
              <a:rPr lang="zh-CN" altLang="fi-FI" sz="2400" b="0" dirty="0"/>
              <a:t>你会踢足球吗</a:t>
            </a:r>
            <a:r>
              <a:rPr lang="en-GB" sz="2400" b="0" dirty="0"/>
              <a:t>？</a:t>
            </a:r>
            <a:endParaRPr lang="fi-FI" sz="2400" b="0" dirty="0"/>
          </a:p>
          <a:p>
            <a:pPr lvl="0"/>
            <a:r>
              <a:rPr lang="zh-CN" altLang="fi-FI" sz="2400" b="0" dirty="0"/>
              <a:t>你学习汉语多长时间了</a:t>
            </a:r>
            <a:r>
              <a:rPr lang="en-GB" sz="2400" b="0" dirty="0"/>
              <a:t>？</a:t>
            </a:r>
            <a:endParaRPr lang="fi-FI" sz="2400" b="0" dirty="0"/>
          </a:p>
          <a:p>
            <a:pPr lvl="0"/>
            <a:r>
              <a:rPr lang="zh-CN" altLang="fi-FI" sz="2400" b="0" dirty="0"/>
              <a:t>你家里有什么人</a:t>
            </a:r>
            <a:r>
              <a:rPr lang="en-GB" sz="2400" b="0" dirty="0"/>
              <a:t>？</a:t>
            </a:r>
            <a:endParaRPr lang="fi-FI" sz="2400" b="0" dirty="0"/>
          </a:p>
          <a:p>
            <a:pPr lvl="0"/>
            <a:r>
              <a:rPr lang="zh-CN" altLang="fi-FI" sz="2400" b="0" dirty="0"/>
              <a:t>你妈妈怎么去工作</a:t>
            </a:r>
            <a:r>
              <a:rPr lang="en-GB" sz="2400" b="0" dirty="0"/>
              <a:t>？</a:t>
            </a:r>
            <a:endParaRPr lang="fi-FI" sz="2400" b="0" dirty="0"/>
          </a:p>
          <a:p>
            <a:pPr lvl="0"/>
            <a:r>
              <a:rPr lang="zh-CN" altLang="fi-FI" sz="2400" b="0" dirty="0"/>
              <a:t>你晚上几点睡觉</a:t>
            </a:r>
            <a:r>
              <a:rPr lang="en-GB" sz="2400" b="0" dirty="0"/>
              <a:t>？</a:t>
            </a:r>
            <a:endParaRPr lang="fi-FI" sz="2400" b="0" dirty="0"/>
          </a:p>
          <a:p>
            <a:pPr lvl="0"/>
            <a:r>
              <a:rPr lang="zh-CN" altLang="fi-FI" sz="2400" b="0" dirty="0"/>
              <a:t>你的汉语说得怎么样</a:t>
            </a:r>
            <a:r>
              <a:rPr lang="en-GB" sz="2400" b="0" dirty="0"/>
              <a:t>？</a:t>
            </a:r>
          </a:p>
          <a:p>
            <a:pPr lvl="0"/>
            <a:r>
              <a:rPr lang="zh-CN" altLang="fi-FI" sz="2400" b="0" dirty="0"/>
              <a:t>你们家谁做饭</a:t>
            </a:r>
            <a:r>
              <a:rPr lang="en-GB" sz="2400" b="0" dirty="0"/>
              <a:t>？</a:t>
            </a:r>
            <a:endParaRPr lang="fi-FI" sz="2400" b="0" dirty="0"/>
          </a:p>
          <a:p>
            <a:pPr lvl="0"/>
            <a:r>
              <a:rPr lang="zh-CN" altLang="fi-FI" sz="2400" b="0" dirty="0"/>
              <a:t>哪天是你的生日</a:t>
            </a:r>
            <a:r>
              <a:rPr lang="en-GB" sz="2400" b="0" dirty="0"/>
              <a:t>？</a:t>
            </a:r>
            <a:endParaRPr lang="fi-FI" sz="2400" b="0" dirty="0"/>
          </a:p>
          <a:p>
            <a:pPr lvl="0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909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>
          <a:xfrm>
            <a:off x="292881" y="155139"/>
            <a:ext cx="8497093" cy="617859"/>
          </a:xfrm>
        </p:spPr>
        <p:txBody>
          <a:bodyPr/>
          <a:lstStyle/>
          <a:p>
            <a:r>
              <a:rPr lang="en-US" sz="3200" dirty="0" smtClean="0"/>
              <a:t>Long answer </a:t>
            </a:r>
            <a:endParaRPr lang="fi-FI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92881" y="1074655"/>
            <a:ext cx="4150122" cy="4112192"/>
          </a:xfrm>
        </p:spPr>
        <p:txBody>
          <a:bodyPr/>
          <a:lstStyle/>
          <a:p>
            <a:pPr lvl="0"/>
            <a:r>
              <a:rPr lang="zh-CN" altLang="fi-FI" sz="2400" b="0" dirty="0"/>
              <a:t>每天睡觉前</a:t>
            </a:r>
            <a:r>
              <a:rPr lang="en-GB" sz="2400" b="0" dirty="0"/>
              <a:t>,</a:t>
            </a:r>
            <a:r>
              <a:rPr lang="zh-CN" altLang="fi-FI" sz="2400" b="0" dirty="0"/>
              <a:t>你会做些什么</a:t>
            </a:r>
            <a:r>
              <a:rPr lang="en-GB" sz="2400" b="0" dirty="0"/>
              <a:t>?</a:t>
            </a:r>
            <a:endParaRPr lang="fi-FI" sz="2400" b="0" dirty="0"/>
          </a:p>
          <a:p>
            <a:pPr lvl="0"/>
            <a:r>
              <a:rPr lang="zh-CN" altLang="fi-FI" sz="2400" b="0" dirty="0"/>
              <a:t>你喜欢和谁一起去旅游</a:t>
            </a:r>
            <a:r>
              <a:rPr lang="en-GB" sz="2400" b="0" dirty="0"/>
              <a:t>?</a:t>
            </a:r>
            <a:r>
              <a:rPr lang="zh-CN" altLang="fi-FI" sz="2400" b="0" dirty="0"/>
              <a:t>为什么</a:t>
            </a:r>
            <a:r>
              <a:rPr lang="en-GB" sz="2400" b="0" dirty="0"/>
              <a:t> ?</a:t>
            </a:r>
            <a:endParaRPr lang="fi-FI" sz="2400" b="0" dirty="0"/>
          </a:p>
          <a:p>
            <a:pPr lvl="0"/>
            <a:r>
              <a:rPr lang="zh-CN" altLang="fi-FI" sz="2400" b="0" dirty="0"/>
              <a:t>你喜欢看报纸吗？为什么？</a:t>
            </a:r>
            <a:endParaRPr lang="fi-FI" sz="2400" b="0" dirty="0"/>
          </a:p>
          <a:p>
            <a:pPr lvl="0"/>
            <a:r>
              <a:rPr lang="zh-CN" altLang="fi-FI" sz="2400" b="0" dirty="0"/>
              <a:t>请介绍一个对你帮助很大的人。</a:t>
            </a:r>
            <a:endParaRPr lang="fi-FI" sz="2400" b="0" dirty="0"/>
          </a:p>
          <a:p>
            <a:pPr lvl="0"/>
            <a:r>
              <a:rPr lang="zh-CN" altLang="fi-FI" sz="2400" b="0" dirty="0"/>
              <a:t>请介绍一下你自己。</a:t>
            </a:r>
            <a:endParaRPr lang="fi-FI" sz="2400" b="0" dirty="0"/>
          </a:p>
          <a:p>
            <a:pPr lvl="0"/>
            <a:r>
              <a:rPr lang="zh-CN" altLang="fi-FI" sz="2400" b="0" dirty="0"/>
              <a:t>你最希望去哪儿旅游？为什么？</a:t>
            </a:r>
            <a:endParaRPr lang="fi-FI" sz="2400" b="0" dirty="0"/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/>
          </p:nvPr>
        </p:nvSpPr>
        <p:spPr>
          <a:xfrm>
            <a:off x="4706541" y="1376313"/>
            <a:ext cx="4078684" cy="3508877"/>
          </a:xfrm>
        </p:spPr>
        <p:txBody>
          <a:bodyPr/>
          <a:lstStyle/>
          <a:p>
            <a:pPr lvl="0"/>
            <a:r>
              <a:rPr lang="zh-CN" altLang="fi-FI" sz="2400" b="0" dirty="0"/>
              <a:t>星期六和星期天你会做什么？</a:t>
            </a:r>
            <a:endParaRPr lang="fi-FI" sz="2400" b="0" dirty="0"/>
          </a:p>
          <a:p>
            <a:pPr lvl="0"/>
            <a:r>
              <a:rPr lang="zh-CN" altLang="fi-FI" sz="2400" b="0" dirty="0"/>
              <a:t>你喜欢小孩子吗？为什么？</a:t>
            </a:r>
            <a:endParaRPr lang="fi-FI" sz="2400" b="0" dirty="0"/>
          </a:p>
          <a:p>
            <a:pPr lvl="0"/>
            <a:r>
              <a:rPr lang="zh-CN" altLang="fi-FI" sz="2400" b="0" dirty="0"/>
              <a:t>请介绍一下你的妈妈。</a:t>
            </a:r>
            <a:endParaRPr lang="fi-FI" sz="2400" b="0" dirty="0"/>
          </a:p>
          <a:p>
            <a:pPr lvl="0"/>
            <a:r>
              <a:rPr lang="zh-CN" altLang="fi-FI" sz="2400" b="0" dirty="0"/>
              <a:t>你喜欢什么运动？为什么？</a:t>
            </a:r>
            <a:endParaRPr lang="fi-FI" sz="2400" b="0" dirty="0"/>
          </a:p>
          <a:p>
            <a:pPr lvl="0"/>
            <a:r>
              <a:rPr lang="zh-CN" altLang="fi-FI" sz="2400" b="0" dirty="0"/>
              <a:t>请说说让你高兴的一件事。</a:t>
            </a:r>
            <a:endParaRPr lang="fi-FI" sz="2400" b="0" dirty="0"/>
          </a:p>
          <a:p>
            <a:pPr lvl="0"/>
            <a:r>
              <a:rPr lang="zh-CN" altLang="fi-FI" sz="2400" b="0" dirty="0"/>
              <a:t>你的汉语老师怎么样？请介绍一下。</a:t>
            </a:r>
            <a:endParaRPr lang="fi-FI" sz="2400" b="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304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01" y="226243"/>
            <a:ext cx="7915275" cy="509587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0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Mukautettu 1">
      <a:dk1>
        <a:sysClr val="windowText" lastClr="000000"/>
      </a:dk1>
      <a:lt1>
        <a:sysClr val="window" lastClr="FFFFFF"/>
      </a:lt1>
      <a:dk2>
        <a:srgbClr val="005EB8"/>
      </a:dk2>
      <a:lt2>
        <a:srgbClr val="669ED4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10_blue.potx" id="{57B4E72F-0AC3-4536-B6E2-A4627A3270C7}" vid="{580A0972-A816-4397-854E-B747351155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Aalto_1610_blue</Template>
  <TotalTime>118</TotalTime>
  <Words>492</Words>
  <Application>Microsoft Office PowerPoint</Application>
  <PresentationFormat>On-screen Show (16:10)</PresentationFormat>
  <Paragraphs>86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 Hebrew Scholar</vt:lpstr>
      <vt:lpstr>ＭＳ Ｐゴシック</vt:lpstr>
      <vt:lpstr>黑体</vt:lpstr>
      <vt:lpstr>Arial</vt:lpstr>
      <vt:lpstr>Arial</vt:lpstr>
      <vt:lpstr>Calibri</vt:lpstr>
      <vt:lpstr>Office-teema</vt:lpstr>
      <vt:lpstr>HSKK sample questions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HSKK sample questions </dc:title>
  <dc:creator>Cheng Jinhua</dc:creator>
  <cp:lastModifiedBy>Cheng Jinhua</cp:lastModifiedBy>
  <cp:revision>11</cp:revision>
  <dcterms:created xsi:type="dcterms:W3CDTF">2020-02-06T10:44:35Z</dcterms:created>
  <dcterms:modified xsi:type="dcterms:W3CDTF">2020-02-06T12:43:22Z</dcterms:modified>
</cp:coreProperties>
</file>