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64" r:id="rId3"/>
    <p:sldId id="257" r:id="rId4"/>
    <p:sldId id="275" r:id="rId5"/>
    <p:sldId id="263" r:id="rId6"/>
    <p:sldId id="262" r:id="rId7"/>
    <p:sldId id="261" r:id="rId8"/>
    <p:sldId id="260" r:id="rId9"/>
    <p:sldId id="259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F7A8D1-C1AF-E3C5-D285-D1DCE599509C}" v="345" dt="2021-03-20T10:51:32.708"/>
    <p1510:client id="{61C2688E-7A00-D476-B61D-3BC849AFFDF4}" v="42" dt="2021-03-19T15:39:54.849"/>
    <p1510:client id="{FACF9F9B-7DC7-407D-89F6-58AE311D0219}" v="692" dt="2021-03-19T15:34:25.8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91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AF432B-40D6-4E0D-BB58-7B6F4007A4A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CE7FA20-0BBB-4953-B364-BFD18C8AE591}">
      <dgm:prSet custT="1"/>
      <dgm:spPr/>
      <dgm:t>
        <a:bodyPr/>
        <a:lstStyle/>
        <a:p>
          <a:r>
            <a:rPr lang="ja-JP" sz="2800" dirty="0"/>
            <a:t>一</a:t>
          </a:r>
          <a:r>
            <a:rPr lang="en-US" sz="2800" dirty="0"/>
            <a:t>、HSK</a:t>
          </a:r>
          <a:r>
            <a:rPr lang="ja-JP" sz="2800" dirty="0"/>
            <a:t>（五级）分三部分</a:t>
          </a:r>
          <a:r>
            <a:rPr lang="en-US" sz="2800" dirty="0"/>
            <a:t>： </a:t>
          </a:r>
        </a:p>
      </dgm:t>
    </dgm:pt>
    <dgm:pt modelId="{9C7188CF-3744-4997-B85C-A2EFCC4EA6E7}" type="parTrans" cxnId="{D1251097-E3AA-490F-8713-752A96AF5633}">
      <dgm:prSet/>
      <dgm:spPr/>
      <dgm:t>
        <a:bodyPr/>
        <a:lstStyle/>
        <a:p>
          <a:endParaRPr lang="en-US"/>
        </a:p>
      </dgm:t>
    </dgm:pt>
    <dgm:pt modelId="{406FAC39-7870-4342-BA0A-767FBA20742B}" type="sibTrans" cxnId="{D1251097-E3AA-490F-8713-752A96AF5633}">
      <dgm:prSet/>
      <dgm:spPr/>
      <dgm:t>
        <a:bodyPr/>
        <a:lstStyle/>
        <a:p>
          <a:endParaRPr lang="en-US"/>
        </a:p>
      </dgm:t>
    </dgm:pt>
    <dgm:pt modelId="{2FFA6C8C-68F7-41DE-9713-95421CED1034}">
      <dgm:prSet custT="1"/>
      <dgm:spPr/>
      <dgm:t>
        <a:bodyPr/>
        <a:lstStyle/>
        <a:p>
          <a:r>
            <a:rPr lang="en-US" sz="2800" dirty="0"/>
            <a:t>1</a:t>
          </a:r>
          <a:r>
            <a:rPr lang="ja-JP" sz="2800" dirty="0"/>
            <a:t>．听力</a:t>
          </a:r>
          <a:r>
            <a:rPr lang="en-US" sz="2800" dirty="0"/>
            <a:t>（45 </a:t>
          </a:r>
          <a:r>
            <a:rPr lang="ja-JP" sz="2800" dirty="0"/>
            <a:t>题，约</a:t>
          </a:r>
          <a:r>
            <a:rPr lang="en-US" sz="2800" dirty="0"/>
            <a:t> 30 </a:t>
          </a:r>
          <a:r>
            <a:rPr lang="ja-JP" sz="2800" dirty="0"/>
            <a:t>分钟</a:t>
          </a:r>
          <a:r>
            <a:rPr lang="en-US" sz="2800" dirty="0"/>
            <a:t>） </a:t>
          </a:r>
        </a:p>
      </dgm:t>
    </dgm:pt>
    <dgm:pt modelId="{C6E0341C-A47E-4C69-92D4-2073834F8244}" type="parTrans" cxnId="{32401646-7472-49AA-A617-1851B7B0695F}">
      <dgm:prSet/>
      <dgm:spPr/>
      <dgm:t>
        <a:bodyPr/>
        <a:lstStyle/>
        <a:p>
          <a:endParaRPr lang="en-US"/>
        </a:p>
      </dgm:t>
    </dgm:pt>
    <dgm:pt modelId="{4F55E449-347E-4EA4-AE90-629905E87653}" type="sibTrans" cxnId="{32401646-7472-49AA-A617-1851B7B0695F}">
      <dgm:prSet/>
      <dgm:spPr/>
      <dgm:t>
        <a:bodyPr/>
        <a:lstStyle/>
        <a:p>
          <a:endParaRPr lang="en-US"/>
        </a:p>
      </dgm:t>
    </dgm:pt>
    <dgm:pt modelId="{C2A720F8-544A-4752-BF7F-37EB7C5749B7}">
      <dgm:prSet custT="1"/>
      <dgm:spPr/>
      <dgm:t>
        <a:bodyPr/>
        <a:lstStyle/>
        <a:p>
          <a:r>
            <a:rPr lang="en-US" sz="2800" dirty="0"/>
            <a:t>2</a:t>
          </a:r>
          <a:r>
            <a:rPr lang="ja-JP" sz="2800" dirty="0"/>
            <a:t>．阅读</a:t>
          </a:r>
          <a:r>
            <a:rPr lang="en-US" sz="2800" dirty="0"/>
            <a:t>（45 </a:t>
          </a:r>
          <a:r>
            <a:rPr lang="ja-JP" sz="2800" dirty="0"/>
            <a:t>题</a:t>
          </a:r>
          <a:r>
            <a:rPr lang="en-US" sz="2800" dirty="0"/>
            <a:t>，45 </a:t>
          </a:r>
          <a:r>
            <a:rPr lang="ja-JP" sz="2800" dirty="0"/>
            <a:t>分钟</a:t>
          </a:r>
          <a:r>
            <a:rPr lang="en-US" sz="2800" dirty="0"/>
            <a:t>） </a:t>
          </a:r>
        </a:p>
      </dgm:t>
    </dgm:pt>
    <dgm:pt modelId="{1C24B5D5-F028-484E-867E-740CAC897931}" type="parTrans" cxnId="{39307C54-245C-47AB-8379-2680A692E541}">
      <dgm:prSet/>
      <dgm:spPr/>
      <dgm:t>
        <a:bodyPr/>
        <a:lstStyle/>
        <a:p>
          <a:endParaRPr lang="en-US"/>
        </a:p>
      </dgm:t>
    </dgm:pt>
    <dgm:pt modelId="{1476916E-B255-4743-9706-115A643C28C6}" type="sibTrans" cxnId="{39307C54-245C-47AB-8379-2680A692E541}">
      <dgm:prSet/>
      <dgm:spPr/>
      <dgm:t>
        <a:bodyPr/>
        <a:lstStyle/>
        <a:p>
          <a:endParaRPr lang="en-US"/>
        </a:p>
      </dgm:t>
    </dgm:pt>
    <dgm:pt modelId="{4883CCEF-3492-486D-A1CF-408D0FEDC9F9}">
      <dgm:prSet custT="1"/>
      <dgm:spPr/>
      <dgm:t>
        <a:bodyPr/>
        <a:lstStyle/>
        <a:p>
          <a:r>
            <a:rPr lang="en-US" sz="2800"/>
            <a:t>3</a:t>
          </a:r>
          <a:r>
            <a:rPr lang="ja-JP" sz="2800"/>
            <a:t>．书写</a:t>
          </a:r>
          <a:r>
            <a:rPr lang="en-US" sz="2800"/>
            <a:t>（10 </a:t>
          </a:r>
          <a:r>
            <a:rPr lang="ja-JP" sz="2800"/>
            <a:t>题</a:t>
          </a:r>
          <a:r>
            <a:rPr lang="en-US" sz="2800"/>
            <a:t>，40 </a:t>
          </a:r>
          <a:r>
            <a:rPr lang="ja-JP" sz="2800"/>
            <a:t>分钟）</a:t>
          </a:r>
          <a:r>
            <a:rPr lang="en-US" sz="2800"/>
            <a:t> </a:t>
          </a:r>
        </a:p>
      </dgm:t>
    </dgm:pt>
    <dgm:pt modelId="{61B545BA-8AD0-48CF-A1A1-C3A689FC3924}" type="parTrans" cxnId="{A0FE0654-54F2-4AA0-95A9-2AD3D3CD70C6}">
      <dgm:prSet/>
      <dgm:spPr/>
      <dgm:t>
        <a:bodyPr/>
        <a:lstStyle/>
        <a:p>
          <a:endParaRPr lang="en-US"/>
        </a:p>
      </dgm:t>
    </dgm:pt>
    <dgm:pt modelId="{356F7265-5502-4636-9136-27C0C43D75EC}" type="sibTrans" cxnId="{A0FE0654-54F2-4AA0-95A9-2AD3D3CD70C6}">
      <dgm:prSet/>
      <dgm:spPr/>
      <dgm:t>
        <a:bodyPr/>
        <a:lstStyle/>
        <a:p>
          <a:endParaRPr lang="en-US"/>
        </a:p>
      </dgm:t>
    </dgm:pt>
    <dgm:pt modelId="{139C5BB3-09E0-425E-8AB9-255EED04DBC6}">
      <dgm:prSet custT="1"/>
      <dgm:spPr/>
      <dgm:t>
        <a:bodyPr/>
        <a:lstStyle/>
        <a:p>
          <a:r>
            <a:rPr lang="ja-JP" sz="2800"/>
            <a:t>二、听力结束后，有</a:t>
          </a:r>
          <a:r>
            <a:rPr lang="en-US" sz="2800"/>
            <a:t> 5 </a:t>
          </a:r>
          <a:r>
            <a:rPr lang="ja-JP" sz="2800"/>
            <a:t>分钟填写答题卡。</a:t>
          </a:r>
          <a:r>
            <a:rPr lang="en-US" sz="2800"/>
            <a:t> </a:t>
          </a:r>
        </a:p>
      </dgm:t>
    </dgm:pt>
    <dgm:pt modelId="{A187D25F-68CB-46D8-B565-A5EF0C24490B}" type="parTrans" cxnId="{78B5C9EF-E02A-4EDD-81D1-8513DF15DC6E}">
      <dgm:prSet/>
      <dgm:spPr/>
      <dgm:t>
        <a:bodyPr/>
        <a:lstStyle/>
        <a:p>
          <a:endParaRPr lang="en-US"/>
        </a:p>
      </dgm:t>
    </dgm:pt>
    <dgm:pt modelId="{DB1F2EFD-2A2D-444C-A032-375CC5AE395D}" type="sibTrans" cxnId="{78B5C9EF-E02A-4EDD-81D1-8513DF15DC6E}">
      <dgm:prSet/>
      <dgm:spPr/>
      <dgm:t>
        <a:bodyPr/>
        <a:lstStyle/>
        <a:p>
          <a:endParaRPr lang="en-US"/>
        </a:p>
      </dgm:t>
    </dgm:pt>
    <dgm:pt modelId="{695FD1FF-3928-41FD-9A3E-CA4A9B3F6566}">
      <dgm:prSet custT="1"/>
      <dgm:spPr/>
      <dgm:t>
        <a:bodyPr/>
        <a:lstStyle/>
        <a:p>
          <a:r>
            <a:rPr lang="ja-JP" sz="2800" dirty="0"/>
            <a:t>三、全部考试约</a:t>
          </a:r>
          <a:r>
            <a:rPr lang="en-US" sz="2800" dirty="0"/>
            <a:t> 125 </a:t>
          </a:r>
          <a:r>
            <a:rPr lang="ja-JP" sz="2800" dirty="0"/>
            <a:t>分钟（含考生填写个人信息时间</a:t>
          </a:r>
          <a:r>
            <a:rPr lang="en-US" sz="2800" dirty="0"/>
            <a:t> 5 </a:t>
          </a:r>
          <a:r>
            <a:rPr lang="ja-JP" sz="2800" dirty="0"/>
            <a:t>分钟</a:t>
          </a:r>
          <a:r>
            <a:rPr lang="en-US" sz="2800" dirty="0"/>
            <a:t>）。 </a:t>
          </a:r>
        </a:p>
      </dgm:t>
    </dgm:pt>
    <dgm:pt modelId="{68122B1B-BA42-4F76-A0A3-D847AB9EDA92}" type="parTrans" cxnId="{059A7943-DD9C-47B5-98DD-57D3281B39C2}">
      <dgm:prSet/>
      <dgm:spPr/>
      <dgm:t>
        <a:bodyPr/>
        <a:lstStyle/>
        <a:p>
          <a:endParaRPr lang="en-US"/>
        </a:p>
      </dgm:t>
    </dgm:pt>
    <dgm:pt modelId="{6E114DF2-90A7-49F3-A75F-12BC5EBD29EC}" type="sibTrans" cxnId="{059A7943-DD9C-47B5-98DD-57D3281B39C2}">
      <dgm:prSet/>
      <dgm:spPr/>
      <dgm:t>
        <a:bodyPr/>
        <a:lstStyle/>
        <a:p>
          <a:endParaRPr lang="en-US"/>
        </a:p>
      </dgm:t>
    </dgm:pt>
    <dgm:pt modelId="{1D31C2D1-3512-4F06-9EC9-01C1C37E427A}" type="pres">
      <dgm:prSet presAssocID="{77AF432B-40D6-4E0D-BB58-7B6F4007A4A3}" presName="root" presStyleCnt="0">
        <dgm:presLayoutVars>
          <dgm:dir/>
          <dgm:resizeHandles val="exact"/>
        </dgm:presLayoutVars>
      </dgm:prSet>
      <dgm:spPr/>
    </dgm:pt>
    <dgm:pt modelId="{0BB03980-5443-45D7-A950-5C555AD3E094}" type="pres">
      <dgm:prSet presAssocID="{9CE7FA20-0BBB-4953-B364-BFD18C8AE591}" presName="compNode" presStyleCnt="0"/>
      <dgm:spPr/>
    </dgm:pt>
    <dgm:pt modelId="{AA2DDD71-C53A-4581-882A-AD7AF75D7DAB}" type="pres">
      <dgm:prSet presAssocID="{9CE7FA20-0BBB-4953-B364-BFD18C8AE591}" presName="bgRect" presStyleLbl="bgShp" presStyleIdx="0" presStyleCnt="6"/>
      <dgm:spPr/>
    </dgm:pt>
    <dgm:pt modelId="{A3A8B7BB-E241-416A-94B5-A456A1F0190C}" type="pres">
      <dgm:prSet presAssocID="{9CE7FA20-0BBB-4953-B364-BFD18C8AE591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ce"/>
        </a:ext>
      </dgm:extLst>
    </dgm:pt>
    <dgm:pt modelId="{A95EEB94-D6C8-4C65-A35D-5B8066D8AAD3}" type="pres">
      <dgm:prSet presAssocID="{9CE7FA20-0BBB-4953-B364-BFD18C8AE591}" presName="spaceRect" presStyleCnt="0"/>
      <dgm:spPr/>
    </dgm:pt>
    <dgm:pt modelId="{6DF0724B-3A9F-49B0-8CF2-2616E99DAD38}" type="pres">
      <dgm:prSet presAssocID="{9CE7FA20-0BBB-4953-B364-BFD18C8AE591}" presName="parTx" presStyleLbl="revTx" presStyleIdx="0" presStyleCnt="6">
        <dgm:presLayoutVars>
          <dgm:chMax val="0"/>
          <dgm:chPref val="0"/>
        </dgm:presLayoutVars>
      </dgm:prSet>
      <dgm:spPr/>
    </dgm:pt>
    <dgm:pt modelId="{5A4CCF86-8F6F-4CFB-83F4-EE34375A416F}" type="pres">
      <dgm:prSet presAssocID="{406FAC39-7870-4342-BA0A-767FBA20742B}" presName="sibTrans" presStyleCnt="0"/>
      <dgm:spPr/>
    </dgm:pt>
    <dgm:pt modelId="{32460305-4B76-4220-A4C5-53ADAD600F42}" type="pres">
      <dgm:prSet presAssocID="{2FFA6C8C-68F7-41DE-9713-95421CED1034}" presName="compNode" presStyleCnt="0"/>
      <dgm:spPr/>
    </dgm:pt>
    <dgm:pt modelId="{7CC1AB08-0319-49ED-BCCC-8540EBE8BB15}" type="pres">
      <dgm:prSet presAssocID="{2FFA6C8C-68F7-41DE-9713-95421CED1034}" presName="bgRect" presStyleLbl="bgShp" presStyleIdx="1" presStyleCnt="6"/>
      <dgm:spPr/>
    </dgm:pt>
    <dgm:pt modelId="{4DEF42A0-7511-4F53-85B0-F24AFFCBD80C}" type="pres">
      <dgm:prSet presAssocID="{2FFA6C8C-68F7-41DE-9713-95421CED1034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"/>
        </a:ext>
      </dgm:extLst>
    </dgm:pt>
    <dgm:pt modelId="{8BA74450-A193-486A-A93B-6560D641D6DF}" type="pres">
      <dgm:prSet presAssocID="{2FFA6C8C-68F7-41DE-9713-95421CED1034}" presName="spaceRect" presStyleCnt="0"/>
      <dgm:spPr/>
    </dgm:pt>
    <dgm:pt modelId="{C511AB05-4D0C-478A-9133-E34AD617C7D5}" type="pres">
      <dgm:prSet presAssocID="{2FFA6C8C-68F7-41DE-9713-95421CED1034}" presName="parTx" presStyleLbl="revTx" presStyleIdx="1" presStyleCnt="6">
        <dgm:presLayoutVars>
          <dgm:chMax val="0"/>
          <dgm:chPref val="0"/>
        </dgm:presLayoutVars>
      </dgm:prSet>
      <dgm:spPr/>
    </dgm:pt>
    <dgm:pt modelId="{91F19A1F-9BBF-47B9-9F25-B4CCE1B7A54A}" type="pres">
      <dgm:prSet presAssocID="{4F55E449-347E-4EA4-AE90-629905E87653}" presName="sibTrans" presStyleCnt="0"/>
      <dgm:spPr/>
    </dgm:pt>
    <dgm:pt modelId="{696A71F3-E6CD-49B4-9F3E-DE8EE7CC88DF}" type="pres">
      <dgm:prSet presAssocID="{C2A720F8-544A-4752-BF7F-37EB7C5749B7}" presName="compNode" presStyleCnt="0"/>
      <dgm:spPr/>
    </dgm:pt>
    <dgm:pt modelId="{1BC08776-C348-4F8A-97D1-FEE48E247A78}" type="pres">
      <dgm:prSet presAssocID="{C2A720F8-544A-4752-BF7F-37EB7C5749B7}" presName="bgRect" presStyleLbl="bgShp" presStyleIdx="2" presStyleCnt="6"/>
      <dgm:spPr/>
    </dgm:pt>
    <dgm:pt modelId="{3CCC138C-E836-4E60-8B9A-B61F8B70A6DD}" type="pres">
      <dgm:prSet presAssocID="{C2A720F8-544A-4752-BF7F-37EB7C5749B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1278DC46-06F7-41C5-9879-ED03EA4A6ED6}" type="pres">
      <dgm:prSet presAssocID="{C2A720F8-544A-4752-BF7F-37EB7C5749B7}" presName="spaceRect" presStyleCnt="0"/>
      <dgm:spPr/>
    </dgm:pt>
    <dgm:pt modelId="{3E7EADE4-4E45-43FA-87CA-C3613A3C3B39}" type="pres">
      <dgm:prSet presAssocID="{C2A720F8-544A-4752-BF7F-37EB7C5749B7}" presName="parTx" presStyleLbl="revTx" presStyleIdx="2" presStyleCnt="6">
        <dgm:presLayoutVars>
          <dgm:chMax val="0"/>
          <dgm:chPref val="0"/>
        </dgm:presLayoutVars>
      </dgm:prSet>
      <dgm:spPr/>
    </dgm:pt>
    <dgm:pt modelId="{2B0103CD-3CD4-475F-A6FF-849D1882E9C0}" type="pres">
      <dgm:prSet presAssocID="{1476916E-B255-4743-9706-115A643C28C6}" presName="sibTrans" presStyleCnt="0"/>
      <dgm:spPr/>
    </dgm:pt>
    <dgm:pt modelId="{DF362992-4454-49F3-A582-3A3972A0A618}" type="pres">
      <dgm:prSet presAssocID="{4883CCEF-3492-486D-A1CF-408D0FEDC9F9}" presName="compNode" presStyleCnt="0"/>
      <dgm:spPr/>
    </dgm:pt>
    <dgm:pt modelId="{753932CC-DB34-402F-A23E-4549FCA502BB}" type="pres">
      <dgm:prSet presAssocID="{4883CCEF-3492-486D-A1CF-408D0FEDC9F9}" presName="bgRect" presStyleLbl="bgShp" presStyleIdx="3" presStyleCnt="6"/>
      <dgm:spPr/>
    </dgm:pt>
    <dgm:pt modelId="{E8E115E4-913F-4F2F-8ED0-CD524D3E84CB}" type="pres">
      <dgm:prSet presAssocID="{4883CCEF-3492-486D-A1CF-408D0FEDC9F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857755FC-BC56-42D5-B190-3F22C01435BF}" type="pres">
      <dgm:prSet presAssocID="{4883CCEF-3492-486D-A1CF-408D0FEDC9F9}" presName="spaceRect" presStyleCnt="0"/>
      <dgm:spPr/>
    </dgm:pt>
    <dgm:pt modelId="{0ECBE817-87EB-4B79-B85F-9681957CB7E2}" type="pres">
      <dgm:prSet presAssocID="{4883CCEF-3492-486D-A1CF-408D0FEDC9F9}" presName="parTx" presStyleLbl="revTx" presStyleIdx="3" presStyleCnt="6">
        <dgm:presLayoutVars>
          <dgm:chMax val="0"/>
          <dgm:chPref val="0"/>
        </dgm:presLayoutVars>
      </dgm:prSet>
      <dgm:spPr/>
    </dgm:pt>
    <dgm:pt modelId="{8E99C9F6-15B4-4A55-B0E5-8D16DF43B0DA}" type="pres">
      <dgm:prSet presAssocID="{356F7265-5502-4636-9136-27C0C43D75EC}" presName="sibTrans" presStyleCnt="0"/>
      <dgm:spPr/>
    </dgm:pt>
    <dgm:pt modelId="{A75D8D74-4D4D-42EF-BC9B-B845CE1E1506}" type="pres">
      <dgm:prSet presAssocID="{139C5BB3-09E0-425E-8AB9-255EED04DBC6}" presName="compNode" presStyleCnt="0"/>
      <dgm:spPr/>
    </dgm:pt>
    <dgm:pt modelId="{976A0268-EC81-4EB9-84DB-003B62A9FAA9}" type="pres">
      <dgm:prSet presAssocID="{139C5BB3-09E0-425E-8AB9-255EED04DBC6}" presName="bgRect" presStyleLbl="bgShp" presStyleIdx="4" presStyleCnt="6"/>
      <dgm:spPr/>
    </dgm:pt>
    <dgm:pt modelId="{C2731375-8F24-492A-992A-DE3C463E9468}" type="pres">
      <dgm:prSet presAssocID="{139C5BB3-09E0-425E-8AB9-255EED04DBC6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3DB91A68-304E-4BFA-9DB2-0E04FAC7018A}" type="pres">
      <dgm:prSet presAssocID="{139C5BB3-09E0-425E-8AB9-255EED04DBC6}" presName="spaceRect" presStyleCnt="0"/>
      <dgm:spPr/>
    </dgm:pt>
    <dgm:pt modelId="{21A6BE0A-4D0C-48C3-B756-7AEAD41E6EB7}" type="pres">
      <dgm:prSet presAssocID="{139C5BB3-09E0-425E-8AB9-255EED04DBC6}" presName="parTx" presStyleLbl="revTx" presStyleIdx="4" presStyleCnt="6">
        <dgm:presLayoutVars>
          <dgm:chMax val="0"/>
          <dgm:chPref val="0"/>
        </dgm:presLayoutVars>
      </dgm:prSet>
      <dgm:spPr/>
    </dgm:pt>
    <dgm:pt modelId="{B9DA8815-E22A-43A7-B2C4-119352816CE4}" type="pres">
      <dgm:prSet presAssocID="{DB1F2EFD-2A2D-444C-A032-375CC5AE395D}" presName="sibTrans" presStyleCnt="0"/>
      <dgm:spPr/>
    </dgm:pt>
    <dgm:pt modelId="{64991BC7-C4D6-4F25-9C8D-1D7EE7E7A4BD}" type="pres">
      <dgm:prSet presAssocID="{695FD1FF-3928-41FD-9A3E-CA4A9B3F6566}" presName="compNode" presStyleCnt="0"/>
      <dgm:spPr/>
    </dgm:pt>
    <dgm:pt modelId="{6D8D43A2-49F5-4C0E-A86E-9BC4D1365003}" type="pres">
      <dgm:prSet presAssocID="{695FD1FF-3928-41FD-9A3E-CA4A9B3F6566}" presName="bgRect" presStyleLbl="bgShp" presStyleIdx="5" presStyleCnt="6"/>
      <dgm:spPr/>
    </dgm:pt>
    <dgm:pt modelId="{EDA275A9-824A-4886-9DE3-BE911E9C01ED}" type="pres">
      <dgm:prSet presAssocID="{695FD1FF-3928-41FD-9A3E-CA4A9B3F656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62CB5CD0-3BED-4CFC-BDD0-B8A8640C3339}" type="pres">
      <dgm:prSet presAssocID="{695FD1FF-3928-41FD-9A3E-CA4A9B3F6566}" presName="spaceRect" presStyleCnt="0"/>
      <dgm:spPr/>
    </dgm:pt>
    <dgm:pt modelId="{B397737A-CBAF-407E-A86E-47DECF20F69F}" type="pres">
      <dgm:prSet presAssocID="{695FD1FF-3928-41FD-9A3E-CA4A9B3F6566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3BDB421B-D643-4699-84C9-51295EA5A11A}" type="presOf" srcId="{2FFA6C8C-68F7-41DE-9713-95421CED1034}" destId="{C511AB05-4D0C-478A-9133-E34AD617C7D5}" srcOrd="0" destOrd="0" presId="urn:microsoft.com/office/officeart/2018/2/layout/IconVerticalSolidList"/>
    <dgm:cxn modelId="{AC10A71F-1E4E-4146-A4BA-252E2CB4859E}" type="presOf" srcId="{9CE7FA20-0BBB-4953-B364-BFD18C8AE591}" destId="{6DF0724B-3A9F-49B0-8CF2-2616E99DAD38}" srcOrd="0" destOrd="0" presId="urn:microsoft.com/office/officeart/2018/2/layout/IconVerticalSolidList"/>
    <dgm:cxn modelId="{059A7943-DD9C-47B5-98DD-57D3281B39C2}" srcId="{77AF432B-40D6-4E0D-BB58-7B6F4007A4A3}" destId="{695FD1FF-3928-41FD-9A3E-CA4A9B3F6566}" srcOrd="5" destOrd="0" parTransId="{68122B1B-BA42-4F76-A0A3-D847AB9EDA92}" sibTransId="{6E114DF2-90A7-49F3-A75F-12BC5EBD29EC}"/>
    <dgm:cxn modelId="{32401646-7472-49AA-A617-1851B7B0695F}" srcId="{77AF432B-40D6-4E0D-BB58-7B6F4007A4A3}" destId="{2FFA6C8C-68F7-41DE-9713-95421CED1034}" srcOrd="1" destOrd="0" parTransId="{C6E0341C-A47E-4C69-92D4-2073834F8244}" sibTransId="{4F55E449-347E-4EA4-AE90-629905E87653}"/>
    <dgm:cxn modelId="{A0FE0654-54F2-4AA0-95A9-2AD3D3CD70C6}" srcId="{77AF432B-40D6-4E0D-BB58-7B6F4007A4A3}" destId="{4883CCEF-3492-486D-A1CF-408D0FEDC9F9}" srcOrd="3" destOrd="0" parTransId="{61B545BA-8AD0-48CF-A1A1-C3A689FC3924}" sibTransId="{356F7265-5502-4636-9136-27C0C43D75EC}"/>
    <dgm:cxn modelId="{39307C54-245C-47AB-8379-2680A692E541}" srcId="{77AF432B-40D6-4E0D-BB58-7B6F4007A4A3}" destId="{C2A720F8-544A-4752-BF7F-37EB7C5749B7}" srcOrd="2" destOrd="0" parTransId="{1C24B5D5-F028-484E-867E-740CAC897931}" sibTransId="{1476916E-B255-4743-9706-115A643C28C6}"/>
    <dgm:cxn modelId="{6E000475-322F-4129-920E-6DB137D4AD74}" type="presOf" srcId="{4883CCEF-3492-486D-A1CF-408D0FEDC9F9}" destId="{0ECBE817-87EB-4B79-B85F-9681957CB7E2}" srcOrd="0" destOrd="0" presId="urn:microsoft.com/office/officeart/2018/2/layout/IconVerticalSolidList"/>
    <dgm:cxn modelId="{F5C0DD58-698E-497A-B057-3F12391EEC56}" type="presOf" srcId="{139C5BB3-09E0-425E-8AB9-255EED04DBC6}" destId="{21A6BE0A-4D0C-48C3-B756-7AEAD41E6EB7}" srcOrd="0" destOrd="0" presId="urn:microsoft.com/office/officeart/2018/2/layout/IconVerticalSolidList"/>
    <dgm:cxn modelId="{D1251097-E3AA-490F-8713-752A96AF5633}" srcId="{77AF432B-40D6-4E0D-BB58-7B6F4007A4A3}" destId="{9CE7FA20-0BBB-4953-B364-BFD18C8AE591}" srcOrd="0" destOrd="0" parTransId="{9C7188CF-3744-4997-B85C-A2EFCC4EA6E7}" sibTransId="{406FAC39-7870-4342-BA0A-767FBA20742B}"/>
    <dgm:cxn modelId="{43114F9D-6D71-4BF0-B49E-D8BA811B7349}" type="presOf" srcId="{C2A720F8-544A-4752-BF7F-37EB7C5749B7}" destId="{3E7EADE4-4E45-43FA-87CA-C3613A3C3B39}" srcOrd="0" destOrd="0" presId="urn:microsoft.com/office/officeart/2018/2/layout/IconVerticalSolidList"/>
    <dgm:cxn modelId="{A0033BA2-F5D8-419A-95E1-6333B8709E3E}" type="presOf" srcId="{695FD1FF-3928-41FD-9A3E-CA4A9B3F6566}" destId="{B397737A-CBAF-407E-A86E-47DECF20F69F}" srcOrd="0" destOrd="0" presId="urn:microsoft.com/office/officeart/2018/2/layout/IconVerticalSolidList"/>
    <dgm:cxn modelId="{6EDF7ED9-7F9A-409C-8C31-53ADE0EDCA04}" type="presOf" srcId="{77AF432B-40D6-4E0D-BB58-7B6F4007A4A3}" destId="{1D31C2D1-3512-4F06-9EC9-01C1C37E427A}" srcOrd="0" destOrd="0" presId="urn:microsoft.com/office/officeart/2018/2/layout/IconVerticalSolidList"/>
    <dgm:cxn modelId="{78B5C9EF-E02A-4EDD-81D1-8513DF15DC6E}" srcId="{77AF432B-40D6-4E0D-BB58-7B6F4007A4A3}" destId="{139C5BB3-09E0-425E-8AB9-255EED04DBC6}" srcOrd="4" destOrd="0" parTransId="{A187D25F-68CB-46D8-B565-A5EF0C24490B}" sibTransId="{DB1F2EFD-2A2D-444C-A032-375CC5AE395D}"/>
    <dgm:cxn modelId="{842D9510-AA06-4DF9-BB8E-F334EEF2969B}" type="presParOf" srcId="{1D31C2D1-3512-4F06-9EC9-01C1C37E427A}" destId="{0BB03980-5443-45D7-A950-5C555AD3E094}" srcOrd="0" destOrd="0" presId="urn:microsoft.com/office/officeart/2018/2/layout/IconVerticalSolidList"/>
    <dgm:cxn modelId="{E4AB9940-5949-422C-B3ED-A48C483B8097}" type="presParOf" srcId="{0BB03980-5443-45D7-A950-5C555AD3E094}" destId="{AA2DDD71-C53A-4581-882A-AD7AF75D7DAB}" srcOrd="0" destOrd="0" presId="urn:microsoft.com/office/officeart/2018/2/layout/IconVerticalSolidList"/>
    <dgm:cxn modelId="{39DAD892-D7FF-445E-A9B9-4754B771D19D}" type="presParOf" srcId="{0BB03980-5443-45D7-A950-5C555AD3E094}" destId="{A3A8B7BB-E241-416A-94B5-A456A1F0190C}" srcOrd="1" destOrd="0" presId="urn:microsoft.com/office/officeart/2018/2/layout/IconVerticalSolidList"/>
    <dgm:cxn modelId="{6942C58B-55A9-435F-BD0B-98232E3047E5}" type="presParOf" srcId="{0BB03980-5443-45D7-A950-5C555AD3E094}" destId="{A95EEB94-D6C8-4C65-A35D-5B8066D8AAD3}" srcOrd="2" destOrd="0" presId="urn:microsoft.com/office/officeart/2018/2/layout/IconVerticalSolidList"/>
    <dgm:cxn modelId="{F3DECDD9-87DE-4508-8EDB-C43205245865}" type="presParOf" srcId="{0BB03980-5443-45D7-A950-5C555AD3E094}" destId="{6DF0724B-3A9F-49B0-8CF2-2616E99DAD38}" srcOrd="3" destOrd="0" presId="urn:microsoft.com/office/officeart/2018/2/layout/IconVerticalSolidList"/>
    <dgm:cxn modelId="{124DC6E4-C986-4E92-B083-1EB5E6C324BB}" type="presParOf" srcId="{1D31C2D1-3512-4F06-9EC9-01C1C37E427A}" destId="{5A4CCF86-8F6F-4CFB-83F4-EE34375A416F}" srcOrd="1" destOrd="0" presId="urn:microsoft.com/office/officeart/2018/2/layout/IconVerticalSolidList"/>
    <dgm:cxn modelId="{AA29B8A1-4B92-42C9-B1EC-9C03D4191101}" type="presParOf" srcId="{1D31C2D1-3512-4F06-9EC9-01C1C37E427A}" destId="{32460305-4B76-4220-A4C5-53ADAD600F42}" srcOrd="2" destOrd="0" presId="urn:microsoft.com/office/officeart/2018/2/layout/IconVerticalSolidList"/>
    <dgm:cxn modelId="{53D8CDD4-200B-4696-9F48-1F7CC19B6113}" type="presParOf" srcId="{32460305-4B76-4220-A4C5-53ADAD600F42}" destId="{7CC1AB08-0319-49ED-BCCC-8540EBE8BB15}" srcOrd="0" destOrd="0" presId="urn:microsoft.com/office/officeart/2018/2/layout/IconVerticalSolidList"/>
    <dgm:cxn modelId="{2E7F1235-A1E8-473B-B208-C5FB12D248D2}" type="presParOf" srcId="{32460305-4B76-4220-A4C5-53ADAD600F42}" destId="{4DEF42A0-7511-4F53-85B0-F24AFFCBD80C}" srcOrd="1" destOrd="0" presId="urn:microsoft.com/office/officeart/2018/2/layout/IconVerticalSolidList"/>
    <dgm:cxn modelId="{3E2EB700-98FE-46D6-9797-1B1D8864E8B8}" type="presParOf" srcId="{32460305-4B76-4220-A4C5-53ADAD600F42}" destId="{8BA74450-A193-486A-A93B-6560D641D6DF}" srcOrd="2" destOrd="0" presId="urn:microsoft.com/office/officeart/2018/2/layout/IconVerticalSolidList"/>
    <dgm:cxn modelId="{FF7E5473-BCAB-41B3-8529-9085FC94297A}" type="presParOf" srcId="{32460305-4B76-4220-A4C5-53ADAD600F42}" destId="{C511AB05-4D0C-478A-9133-E34AD617C7D5}" srcOrd="3" destOrd="0" presId="urn:microsoft.com/office/officeart/2018/2/layout/IconVerticalSolidList"/>
    <dgm:cxn modelId="{B966865D-181A-469B-8E58-D75C39725DCF}" type="presParOf" srcId="{1D31C2D1-3512-4F06-9EC9-01C1C37E427A}" destId="{91F19A1F-9BBF-47B9-9F25-B4CCE1B7A54A}" srcOrd="3" destOrd="0" presId="urn:microsoft.com/office/officeart/2018/2/layout/IconVerticalSolidList"/>
    <dgm:cxn modelId="{A39C8552-6004-42E7-B1E2-A4D4D68A6F2E}" type="presParOf" srcId="{1D31C2D1-3512-4F06-9EC9-01C1C37E427A}" destId="{696A71F3-E6CD-49B4-9F3E-DE8EE7CC88DF}" srcOrd="4" destOrd="0" presId="urn:microsoft.com/office/officeart/2018/2/layout/IconVerticalSolidList"/>
    <dgm:cxn modelId="{74AE9E76-525E-47ED-8C0C-E9818D431FA2}" type="presParOf" srcId="{696A71F3-E6CD-49B4-9F3E-DE8EE7CC88DF}" destId="{1BC08776-C348-4F8A-97D1-FEE48E247A78}" srcOrd="0" destOrd="0" presId="urn:microsoft.com/office/officeart/2018/2/layout/IconVerticalSolidList"/>
    <dgm:cxn modelId="{C5F7F24F-3593-4695-BD65-DAF2830F327D}" type="presParOf" srcId="{696A71F3-E6CD-49B4-9F3E-DE8EE7CC88DF}" destId="{3CCC138C-E836-4E60-8B9A-B61F8B70A6DD}" srcOrd="1" destOrd="0" presId="urn:microsoft.com/office/officeart/2018/2/layout/IconVerticalSolidList"/>
    <dgm:cxn modelId="{EB4A672D-2311-4495-B3FD-80B5B431436A}" type="presParOf" srcId="{696A71F3-E6CD-49B4-9F3E-DE8EE7CC88DF}" destId="{1278DC46-06F7-41C5-9879-ED03EA4A6ED6}" srcOrd="2" destOrd="0" presId="urn:microsoft.com/office/officeart/2018/2/layout/IconVerticalSolidList"/>
    <dgm:cxn modelId="{0F140BCA-FACD-489E-8FE5-5B9084AFEAA3}" type="presParOf" srcId="{696A71F3-E6CD-49B4-9F3E-DE8EE7CC88DF}" destId="{3E7EADE4-4E45-43FA-87CA-C3613A3C3B39}" srcOrd="3" destOrd="0" presId="urn:microsoft.com/office/officeart/2018/2/layout/IconVerticalSolidList"/>
    <dgm:cxn modelId="{E6AD0A0D-EFB4-4782-AD94-723A584DA65F}" type="presParOf" srcId="{1D31C2D1-3512-4F06-9EC9-01C1C37E427A}" destId="{2B0103CD-3CD4-475F-A6FF-849D1882E9C0}" srcOrd="5" destOrd="0" presId="urn:microsoft.com/office/officeart/2018/2/layout/IconVerticalSolidList"/>
    <dgm:cxn modelId="{6883BD0F-394B-4E86-9706-6FCF273E8067}" type="presParOf" srcId="{1D31C2D1-3512-4F06-9EC9-01C1C37E427A}" destId="{DF362992-4454-49F3-A582-3A3972A0A618}" srcOrd="6" destOrd="0" presId="urn:microsoft.com/office/officeart/2018/2/layout/IconVerticalSolidList"/>
    <dgm:cxn modelId="{4655A60A-32D5-46BC-AB52-E186CB94B323}" type="presParOf" srcId="{DF362992-4454-49F3-A582-3A3972A0A618}" destId="{753932CC-DB34-402F-A23E-4549FCA502BB}" srcOrd="0" destOrd="0" presId="urn:microsoft.com/office/officeart/2018/2/layout/IconVerticalSolidList"/>
    <dgm:cxn modelId="{E292F6B2-0684-42C8-B4B1-E4151836B854}" type="presParOf" srcId="{DF362992-4454-49F3-A582-3A3972A0A618}" destId="{E8E115E4-913F-4F2F-8ED0-CD524D3E84CB}" srcOrd="1" destOrd="0" presId="urn:microsoft.com/office/officeart/2018/2/layout/IconVerticalSolidList"/>
    <dgm:cxn modelId="{33F08CAB-9467-4EA1-BF3A-64929E8BD4CB}" type="presParOf" srcId="{DF362992-4454-49F3-A582-3A3972A0A618}" destId="{857755FC-BC56-42D5-B190-3F22C01435BF}" srcOrd="2" destOrd="0" presId="urn:microsoft.com/office/officeart/2018/2/layout/IconVerticalSolidList"/>
    <dgm:cxn modelId="{928B88D9-A9B5-4954-9F5A-B08E8BDD68CC}" type="presParOf" srcId="{DF362992-4454-49F3-A582-3A3972A0A618}" destId="{0ECBE817-87EB-4B79-B85F-9681957CB7E2}" srcOrd="3" destOrd="0" presId="urn:microsoft.com/office/officeart/2018/2/layout/IconVerticalSolidList"/>
    <dgm:cxn modelId="{34CD791A-4C09-40AA-B944-CBEF95E77C06}" type="presParOf" srcId="{1D31C2D1-3512-4F06-9EC9-01C1C37E427A}" destId="{8E99C9F6-15B4-4A55-B0E5-8D16DF43B0DA}" srcOrd="7" destOrd="0" presId="urn:microsoft.com/office/officeart/2018/2/layout/IconVerticalSolidList"/>
    <dgm:cxn modelId="{521BD2F9-4890-43EE-987B-4C2D1C0A57FC}" type="presParOf" srcId="{1D31C2D1-3512-4F06-9EC9-01C1C37E427A}" destId="{A75D8D74-4D4D-42EF-BC9B-B845CE1E1506}" srcOrd="8" destOrd="0" presId="urn:microsoft.com/office/officeart/2018/2/layout/IconVerticalSolidList"/>
    <dgm:cxn modelId="{202F5C4B-7323-4217-99AA-EB221D65A633}" type="presParOf" srcId="{A75D8D74-4D4D-42EF-BC9B-B845CE1E1506}" destId="{976A0268-EC81-4EB9-84DB-003B62A9FAA9}" srcOrd="0" destOrd="0" presId="urn:microsoft.com/office/officeart/2018/2/layout/IconVerticalSolidList"/>
    <dgm:cxn modelId="{6FFF6FEF-5426-49EA-A989-187293F6E74E}" type="presParOf" srcId="{A75D8D74-4D4D-42EF-BC9B-B845CE1E1506}" destId="{C2731375-8F24-492A-992A-DE3C463E9468}" srcOrd="1" destOrd="0" presId="urn:microsoft.com/office/officeart/2018/2/layout/IconVerticalSolidList"/>
    <dgm:cxn modelId="{E612F854-6DD1-4CBF-A015-91E1296B636D}" type="presParOf" srcId="{A75D8D74-4D4D-42EF-BC9B-B845CE1E1506}" destId="{3DB91A68-304E-4BFA-9DB2-0E04FAC7018A}" srcOrd="2" destOrd="0" presId="urn:microsoft.com/office/officeart/2018/2/layout/IconVerticalSolidList"/>
    <dgm:cxn modelId="{4683C1EB-EC0E-4471-91F8-24FD778DCDE5}" type="presParOf" srcId="{A75D8D74-4D4D-42EF-BC9B-B845CE1E1506}" destId="{21A6BE0A-4D0C-48C3-B756-7AEAD41E6EB7}" srcOrd="3" destOrd="0" presId="urn:microsoft.com/office/officeart/2018/2/layout/IconVerticalSolidList"/>
    <dgm:cxn modelId="{CD33E60C-2A67-4F8E-AFBC-C6C10CAD3B80}" type="presParOf" srcId="{1D31C2D1-3512-4F06-9EC9-01C1C37E427A}" destId="{B9DA8815-E22A-43A7-B2C4-119352816CE4}" srcOrd="9" destOrd="0" presId="urn:microsoft.com/office/officeart/2018/2/layout/IconVerticalSolidList"/>
    <dgm:cxn modelId="{57F57B8B-A41D-4F04-AF64-102F0A450C9E}" type="presParOf" srcId="{1D31C2D1-3512-4F06-9EC9-01C1C37E427A}" destId="{64991BC7-C4D6-4F25-9C8D-1D7EE7E7A4BD}" srcOrd="10" destOrd="0" presId="urn:microsoft.com/office/officeart/2018/2/layout/IconVerticalSolidList"/>
    <dgm:cxn modelId="{02C2B938-9FDB-46A5-8AA3-61B5E0E3B715}" type="presParOf" srcId="{64991BC7-C4D6-4F25-9C8D-1D7EE7E7A4BD}" destId="{6D8D43A2-49F5-4C0E-A86E-9BC4D1365003}" srcOrd="0" destOrd="0" presId="urn:microsoft.com/office/officeart/2018/2/layout/IconVerticalSolidList"/>
    <dgm:cxn modelId="{E3194A61-AB7B-4BA5-A0CA-129A6719120A}" type="presParOf" srcId="{64991BC7-C4D6-4F25-9C8D-1D7EE7E7A4BD}" destId="{EDA275A9-824A-4886-9DE3-BE911E9C01ED}" srcOrd="1" destOrd="0" presId="urn:microsoft.com/office/officeart/2018/2/layout/IconVerticalSolidList"/>
    <dgm:cxn modelId="{76B7A99B-F74B-4BDF-98CB-01AFCFB6BF4A}" type="presParOf" srcId="{64991BC7-C4D6-4F25-9C8D-1D7EE7E7A4BD}" destId="{62CB5CD0-3BED-4CFC-BDD0-B8A8640C3339}" srcOrd="2" destOrd="0" presId="urn:microsoft.com/office/officeart/2018/2/layout/IconVerticalSolidList"/>
    <dgm:cxn modelId="{112B6E08-44D3-4136-9694-85C2256CC8FA}" type="presParOf" srcId="{64991BC7-C4D6-4F25-9C8D-1D7EE7E7A4BD}" destId="{B397737A-CBAF-407E-A86E-47DECF20F69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DE0AE0-7826-4F75-BE83-F6A00300381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A6F49F1-2E43-49CF-9656-9DD5CF078DC9}">
      <dgm:prSet/>
      <dgm:spPr/>
      <dgm:t>
        <a:bodyPr/>
        <a:lstStyle/>
        <a:p>
          <a:pPr rtl="0"/>
          <a:r>
            <a:rPr lang="en-US"/>
            <a:t>1. A </a:t>
          </a:r>
          <a:r>
            <a:rPr lang="ja-JP"/>
            <a:t>减少污染</a:t>
          </a:r>
          <a:r>
            <a:rPr lang="en-US">
              <a:latin typeface="Univers Condensed"/>
            </a:rPr>
            <a:t> </a:t>
          </a:r>
          <a:r>
            <a:rPr lang="en-US"/>
            <a:t>B </a:t>
          </a:r>
          <a:r>
            <a:rPr lang="ja-JP"/>
            <a:t>珍惜现在</a:t>
          </a:r>
          <a:r>
            <a:rPr lang="en-US">
              <a:latin typeface="Univers Condensed"/>
            </a:rPr>
            <a:t> </a:t>
          </a:r>
        </a:p>
      </dgm:t>
    </dgm:pt>
    <dgm:pt modelId="{4E940360-8F1B-49D6-818A-76BB43C8F4C7}" type="parTrans" cxnId="{0B9E47E1-86D8-470A-BB36-AE331E47B481}">
      <dgm:prSet/>
      <dgm:spPr/>
      <dgm:t>
        <a:bodyPr/>
        <a:lstStyle/>
        <a:p>
          <a:endParaRPr lang="en-US"/>
        </a:p>
      </dgm:t>
    </dgm:pt>
    <dgm:pt modelId="{8DBA1455-6052-4386-8C7E-A83BC733C534}" type="sibTrans" cxnId="{0B9E47E1-86D8-470A-BB36-AE331E47B481}">
      <dgm:prSet/>
      <dgm:spPr/>
      <dgm:t>
        <a:bodyPr/>
        <a:lstStyle/>
        <a:p>
          <a:endParaRPr lang="en-US"/>
        </a:p>
      </dgm:t>
    </dgm:pt>
    <dgm:pt modelId="{70762594-0FBD-4235-915E-E7F791AF5E34}">
      <dgm:prSet/>
      <dgm:spPr/>
      <dgm:t>
        <a:bodyPr/>
        <a:lstStyle/>
        <a:p>
          <a:pPr rtl="0"/>
          <a:r>
            <a:rPr lang="en-US"/>
            <a:t>7. A </a:t>
          </a:r>
          <a:r>
            <a:rPr lang="ja-JP"/>
            <a:t>热情好客</a:t>
          </a:r>
          <a:r>
            <a:rPr lang="en-US">
              <a:latin typeface="Univers Condensed"/>
            </a:rPr>
            <a:t>   </a:t>
          </a:r>
          <a:r>
            <a:rPr lang="en-US"/>
            <a:t>B </a:t>
          </a:r>
          <a:r>
            <a:rPr lang="ja-JP"/>
            <a:t>想念家乡</a:t>
          </a:r>
          <a:endParaRPr lang="ja-JP" altLang="en-US">
            <a:latin typeface="Univers Condensed"/>
          </a:endParaRPr>
        </a:p>
      </dgm:t>
    </dgm:pt>
    <dgm:pt modelId="{659E4E6C-49D9-4318-8A86-0366B2648BB8}" type="parTrans" cxnId="{57AD9224-3063-4712-AAE4-DC3D25454DFF}">
      <dgm:prSet/>
      <dgm:spPr/>
      <dgm:t>
        <a:bodyPr/>
        <a:lstStyle/>
        <a:p>
          <a:endParaRPr lang="en-US"/>
        </a:p>
      </dgm:t>
    </dgm:pt>
    <dgm:pt modelId="{3D79945E-FA86-4997-8F34-8CF37614E324}" type="sibTrans" cxnId="{57AD9224-3063-4712-AAE4-DC3D25454DFF}">
      <dgm:prSet/>
      <dgm:spPr/>
      <dgm:t>
        <a:bodyPr/>
        <a:lstStyle/>
        <a:p>
          <a:endParaRPr lang="en-US"/>
        </a:p>
      </dgm:t>
    </dgm:pt>
    <dgm:pt modelId="{7D2AB901-1C05-42E0-A462-B885317CE6C5}">
      <dgm:prSet phldr="0"/>
      <dgm:spPr/>
      <dgm:t>
        <a:bodyPr/>
        <a:lstStyle/>
        <a:p>
          <a:pPr rtl="0"/>
          <a:r>
            <a:rPr lang="en-US"/>
            <a:t>C </a:t>
          </a:r>
          <a:r>
            <a:rPr lang="ja-JP"/>
            <a:t>多献爱心</a:t>
          </a:r>
          <a:r>
            <a:rPr lang="en-US">
              <a:latin typeface="Univers Condensed"/>
            </a:rPr>
            <a:t>      </a:t>
          </a:r>
          <a:r>
            <a:rPr lang="en-US"/>
            <a:t>D </a:t>
          </a:r>
          <a:r>
            <a:rPr lang="ja-JP"/>
            <a:t>节约食物</a:t>
          </a:r>
          <a:endParaRPr lang="en-US">
            <a:latin typeface="Univers Condensed"/>
          </a:endParaRPr>
        </a:p>
      </dgm:t>
    </dgm:pt>
    <dgm:pt modelId="{EC4D03BA-4FD3-4A46-8BE9-48BCC364793B}" type="parTrans" cxnId="{EBD76913-D7E5-4239-9A83-F1FE862C69B4}">
      <dgm:prSet/>
      <dgm:spPr/>
    </dgm:pt>
    <dgm:pt modelId="{A71FBE58-1F78-4156-866D-9C4E1FF28103}" type="sibTrans" cxnId="{EBD76913-D7E5-4239-9A83-F1FE862C69B4}">
      <dgm:prSet/>
      <dgm:spPr/>
    </dgm:pt>
    <dgm:pt modelId="{93175D63-4D0A-4337-BA0A-C17AB9560422}">
      <dgm:prSet phldr="0"/>
      <dgm:spPr/>
      <dgm:t>
        <a:bodyPr/>
        <a:lstStyle/>
        <a:p>
          <a:pPr rtl="0"/>
          <a:r>
            <a:rPr lang="en-US">
              <a:latin typeface="Univers Condensed"/>
            </a:rPr>
            <a:t> </a:t>
          </a:r>
          <a:r>
            <a:rPr lang="en-US"/>
            <a:t>C </a:t>
          </a:r>
          <a:r>
            <a:rPr lang="ja-JP"/>
            <a:t>不是当地人</a:t>
          </a:r>
          <a:r>
            <a:rPr lang="en-US">
              <a:latin typeface="Univers Condensed"/>
            </a:rPr>
            <a:t> </a:t>
          </a:r>
          <a:r>
            <a:rPr lang="en-US"/>
            <a:t>D </a:t>
          </a:r>
          <a:r>
            <a:rPr lang="ja-JP"/>
            <a:t>普通话标准</a:t>
          </a:r>
          <a:r>
            <a:rPr lang="en-US"/>
            <a:t> </a:t>
          </a:r>
        </a:p>
      </dgm:t>
    </dgm:pt>
    <dgm:pt modelId="{5290CF1B-CD44-465E-B9BC-4FFE1C18B3AD}" type="parTrans" cxnId="{667E4556-1F6B-4C02-A9CE-97BEE2120849}">
      <dgm:prSet/>
      <dgm:spPr/>
    </dgm:pt>
    <dgm:pt modelId="{5C215C2B-ECD2-45EA-837E-86545F14357A}" type="sibTrans" cxnId="{667E4556-1F6B-4C02-A9CE-97BEE2120849}">
      <dgm:prSet/>
      <dgm:spPr/>
    </dgm:pt>
    <dgm:pt modelId="{5F03B08D-CC94-4EFA-9B17-D671E00D7F27}">
      <dgm:prSet phldr="0"/>
      <dgm:spPr/>
      <dgm:t>
        <a:bodyPr/>
        <a:lstStyle/>
        <a:p>
          <a:endParaRPr lang="ja-JP" altLang="en-US">
            <a:latin typeface="Univers Condensed"/>
          </a:endParaRPr>
        </a:p>
      </dgm:t>
    </dgm:pt>
    <dgm:pt modelId="{A6B80AF0-9F68-41F3-8EB2-CD47E443BA6C}" type="parTrans" cxnId="{112BC8AA-1A88-42BD-9C0D-1DEC77DC3E4E}">
      <dgm:prSet/>
      <dgm:spPr/>
    </dgm:pt>
    <dgm:pt modelId="{81443612-F57B-428C-A7D8-9085F1659170}" type="sibTrans" cxnId="{112BC8AA-1A88-42BD-9C0D-1DEC77DC3E4E}">
      <dgm:prSet/>
      <dgm:spPr/>
    </dgm:pt>
    <dgm:pt modelId="{D2E42346-4F4C-4542-A65E-87AD0AB9771E}" type="pres">
      <dgm:prSet presAssocID="{F1DE0AE0-7826-4F75-BE83-F6A003003818}" presName="linear" presStyleCnt="0">
        <dgm:presLayoutVars>
          <dgm:animLvl val="lvl"/>
          <dgm:resizeHandles val="exact"/>
        </dgm:presLayoutVars>
      </dgm:prSet>
      <dgm:spPr/>
    </dgm:pt>
    <dgm:pt modelId="{9A32D36D-5A03-4331-9DAE-13B44C18ECAD}" type="pres">
      <dgm:prSet presAssocID="{0A6F49F1-2E43-49CF-9656-9DD5CF078DC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1B28825-0173-4CDA-B4C1-26A522AACE8D}" type="pres">
      <dgm:prSet presAssocID="{8DBA1455-6052-4386-8C7E-A83BC733C534}" presName="spacer" presStyleCnt="0"/>
      <dgm:spPr/>
    </dgm:pt>
    <dgm:pt modelId="{8B275928-F693-4233-8A17-0C99588A2EA7}" type="pres">
      <dgm:prSet presAssocID="{7D2AB901-1C05-42E0-A462-B885317CE6C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57A4764-221A-4992-91B1-9C070AFB80D4}" type="pres">
      <dgm:prSet presAssocID="{A71FBE58-1F78-4156-866D-9C4E1FF28103}" presName="spacer" presStyleCnt="0"/>
      <dgm:spPr/>
    </dgm:pt>
    <dgm:pt modelId="{BA50084F-BEF1-4907-860F-23B2A2C939E8}" type="pres">
      <dgm:prSet presAssocID="{5F03B08D-CC94-4EFA-9B17-D671E00D7F2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4AE9273-FB20-4462-BF1D-246A64626C87}" type="pres">
      <dgm:prSet presAssocID="{81443612-F57B-428C-A7D8-9085F1659170}" presName="spacer" presStyleCnt="0"/>
      <dgm:spPr/>
    </dgm:pt>
    <dgm:pt modelId="{33D8F516-90BB-4407-95C7-73C78EE7675C}" type="pres">
      <dgm:prSet presAssocID="{70762594-0FBD-4235-915E-E7F791AF5E3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018ACD8-FDEE-4C59-A4E8-9AC7DB1F7BDD}" type="pres">
      <dgm:prSet presAssocID="{3D79945E-FA86-4997-8F34-8CF37614E324}" presName="spacer" presStyleCnt="0"/>
      <dgm:spPr/>
    </dgm:pt>
    <dgm:pt modelId="{CF397015-DA5E-4DCC-BA4D-1DF0C6CBF32E}" type="pres">
      <dgm:prSet presAssocID="{93175D63-4D0A-4337-BA0A-C17AB956042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BD76913-D7E5-4239-9A83-F1FE862C69B4}" srcId="{F1DE0AE0-7826-4F75-BE83-F6A003003818}" destId="{7D2AB901-1C05-42E0-A462-B885317CE6C5}" srcOrd="1" destOrd="0" parTransId="{EC4D03BA-4FD3-4A46-8BE9-48BCC364793B}" sibTransId="{A71FBE58-1F78-4156-866D-9C4E1FF28103}"/>
    <dgm:cxn modelId="{57AD9224-3063-4712-AAE4-DC3D25454DFF}" srcId="{F1DE0AE0-7826-4F75-BE83-F6A003003818}" destId="{70762594-0FBD-4235-915E-E7F791AF5E34}" srcOrd="3" destOrd="0" parTransId="{659E4E6C-49D9-4318-8A86-0366B2648BB8}" sibTransId="{3D79945E-FA86-4997-8F34-8CF37614E324}"/>
    <dgm:cxn modelId="{1AC5012A-CF5F-4DBE-A55A-9B0F2C2BA2E2}" type="presOf" srcId="{7D2AB901-1C05-42E0-A462-B885317CE6C5}" destId="{8B275928-F693-4233-8A17-0C99588A2EA7}" srcOrd="0" destOrd="0" presId="urn:microsoft.com/office/officeart/2005/8/layout/vList2"/>
    <dgm:cxn modelId="{BD16322F-4BF2-45B4-9EAF-74054ADABE8C}" type="presOf" srcId="{93175D63-4D0A-4337-BA0A-C17AB9560422}" destId="{CF397015-DA5E-4DCC-BA4D-1DF0C6CBF32E}" srcOrd="0" destOrd="0" presId="urn:microsoft.com/office/officeart/2005/8/layout/vList2"/>
    <dgm:cxn modelId="{667E4556-1F6B-4C02-A9CE-97BEE2120849}" srcId="{F1DE0AE0-7826-4F75-BE83-F6A003003818}" destId="{93175D63-4D0A-4337-BA0A-C17AB9560422}" srcOrd="4" destOrd="0" parTransId="{5290CF1B-CD44-465E-B9BC-4FFE1C18B3AD}" sibTransId="{5C215C2B-ECD2-45EA-837E-86545F14357A}"/>
    <dgm:cxn modelId="{3CEA6F59-0BA4-4AE4-8AA5-20207BDC8A4E}" type="presOf" srcId="{F1DE0AE0-7826-4F75-BE83-F6A003003818}" destId="{D2E42346-4F4C-4542-A65E-87AD0AB9771E}" srcOrd="0" destOrd="0" presId="urn:microsoft.com/office/officeart/2005/8/layout/vList2"/>
    <dgm:cxn modelId="{0DEB499C-55B7-4290-8E36-C782F2E6804E}" type="presOf" srcId="{5F03B08D-CC94-4EFA-9B17-D671E00D7F27}" destId="{BA50084F-BEF1-4907-860F-23B2A2C939E8}" srcOrd="0" destOrd="0" presId="urn:microsoft.com/office/officeart/2005/8/layout/vList2"/>
    <dgm:cxn modelId="{112BC8AA-1A88-42BD-9C0D-1DEC77DC3E4E}" srcId="{F1DE0AE0-7826-4F75-BE83-F6A003003818}" destId="{5F03B08D-CC94-4EFA-9B17-D671E00D7F27}" srcOrd="2" destOrd="0" parTransId="{A6B80AF0-9F68-41F3-8EB2-CD47E443BA6C}" sibTransId="{81443612-F57B-428C-A7D8-9085F1659170}"/>
    <dgm:cxn modelId="{9A57EACB-C056-450E-B48A-C96E51EFE2E8}" type="presOf" srcId="{0A6F49F1-2E43-49CF-9656-9DD5CF078DC9}" destId="{9A32D36D-5A03-4331-9DAE-13B44C18ECAD}" srcOrd="0" destOrd="0" presId="urn:microsoft.com/office/officeart/2005/8/layout/vList2"/>
    <dgm:cxn modelId="{0B9E47E1-86D8-470A-BB36-AE331E47B481}" srcId="{F1DE0AE0-7826-4F75-BE83-F6A003003818}" destId="{0A6F49F1-2E43-49CF-9656-9DD5CF078DC9}" srcOrd="0" destOrd="0" parTransId="{4E940360-8F1B-49D6-818A-76BB43C8F4C7}" sibTransId="{8DBA1455-6052-4386-8C7E-A83BC733C534}"/>
    <dgm:cxn modelId="{12DFCFFC-2191-4CDA-908C-01D58F097E0F}" type="presOf" srcId="{70762594-0FBD-4235-915E-E7F791AF5E34}" destId="{33D8F516-90BB-4407-95C7-73C78EE7675C}" srcOrd="0" destOrd="0" presId="urn:microsoft.com/office/officeart/2005/8/layout/vList2"/>
    <dgm:cxn modelId="{940C5DAF-8741-45BB-8A6B-D1EFAB83A510}" type="presParOf" srcId="{D2E42346-4F4C-4542-A65E-87AD0AB9771E}" destId="{9A32D36D-5A03-4331-9DAE-13B44C18ECAD}" srcOrd="0" destOrd="0" presId="urn:microsoft.com/office/officeart/2005/8/layout/vList2"/>
    <dgm:cxn modelId="{5563431A-7C20-4EA1-ACC0-F46CBB11F38B}" type="presParOf" srcId="{D2E42346-4F4C-4542-A65E-87AD0AB9771E}" destId="{91B28825-0173-4CDA-B4C1-26A522AACE8D}" srcOrd="1" destOrd="0" presId="urn:microsoft.com/office/officeart/2005/8/layout/vList2"/>
    <dgm:cxn modelId="{7CEC3F49-0C02-498A-A771-496A8B49C906}" type="presParOf" srcId="{D2E42346-4F4C-4542-A65E-87AD0AB9771E}" destId="{8B275928-F693-4233-8A17-0C99588A2EA7}" srcOrd="2" destOrd="0" presId="urn:microsoft.com/office/officeart/2005/8/layout/vList2"/>
    <dgm:cxn modelId="{C24D6194-D0D0-4C79-92B5-5F1A8853E668}" type="presParOf" srcId="{D2E42346-4F4C-4542-A65E-87AD0AB9771E}" destId="{A57A4764-221A-4992-91B1-9C070AFB80D4}" srcOrd="3" destOrd="0" presId="urn:microsoft.com/office/officeart/2005/8/layout/vList2"/>
    <dgm:cxn modelId="{1F8BE0F1-73A0-4362-8C20-ECAA8E487FE4}" type="presParOf" srcId="{D2E42346-4F4C-4542-A65E-87AD0AB9771E}" destId="{BA50084F-BEF1-4907-860F-23B2A2C939E8}" srcOrd="4" destOrd="0" presId="urn:microsoft.com/office/officeart/2005/8/layout/vList2"/>
    <dgm:cxn modelId="{7481525E-AF1C-45EC-884D-D13F75E9F721}" type="presParOf" srcId="{D2E42346-4F4C-4542-A65E-87AD0AB9771E}" destId="{34AE9273-FB20-4462-BF1D-246A64626C87}" srcOrd="5" destOrd="0" presId="urn:microsoft.com/office/officeart/2005/8/layout/vList2"/>
    <dgm:cxn modelId="{57447DF8-E8F2-4D99-ABBC-4ACB2F078CDA}" type="presParOf" srcId="{D2E42346-4F4C-4542-A65E-87AD0AB9771E}" destId="{33D8F516-90BB-4407-95C7-73C78EE7675C}" srcOrd="6" destOrd="0" presId="urn:microsoft.com/office/officeart/2005/8/layout/vList2"/>
    <dgm:cxn modelId="{E98E2442-1A8D-4DFC-9F87-AC8AD9A8ABC7}" type="presParOf" srcId="{D2E42346-4F4C-4542-A65E-87AD0AB9771E}" destId="{C018ACD8-FDEE-4C59-A4E8-9AC7DB1F7BDD}" srcOrd="7" destOrd="0" presId="urn:microsoft.com/office/officeart/2005/8/layout/vList2"/>
    <dgm:cxn modelId="{04075E19-C9CD-4287-AE45-2B29F2B9F2D5}" type="presParOf" srcId="{D2E42346-4F4C-4542-A65E-87AD0AB9771E}" destId="{CF397015-DA5E-4DCC-BA4D-1DF0C6CBF32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DDD71-C53A-4581-882A-AD7AF75D7DAB}">
      <dsp:nvSpPr>
        <dsp:cNvPr id="0" name=""/>
        <dsp:cNvSpPr/>
      </dsp:nvSpPr>
      <dsp:spPr>
        <a:xfrm>
          <a:off x="0" y="5323"/>
          <a:ext cx="7098160" cy="7607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A8B7BB-E241-416A-94B5-A456A1F0190C}">
      <dsp:nvSpPr>
        <dsp:cNvPr id="0" name=""/>
        <dsp:cNvSpPr/>
      </dsp:nvSpPr>
      <dsp:spPr>
        <a:xfrm>
          <a:off x="230132" y="176496"/>
          <a:ext cx="418831" cy="4184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0724B-3A9F-49B0-8CF2-2616E99DAD38}">
      <dsp:nvSpPr>
        <dsp:cNvPr id="0" name=""/>
        <dsp:cNvSpPr/>
      </dsp:nvSpPr>
      <dsp:spPr>
        <a:xfrm>
          <a:off x="879096" y="5323"/>
          <a:ext cx="6140083" cy="903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611" tIns="95611" rIns="95611" bIns="95611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800" kern="1200" dirty="0"/>
            <a:t>一</a:t>
          </a:r>
          <a:r>
            <a:rPr lang="en-US" sz="2800" kern="1200" dirty="0"/>
            <a:t>、HSK</a:t>
          </a:r>
          <a:r>
            <a:rPr lang="ja-JP" sz="2800" kern="1200" dirty="0"/>
            <a:t>（五级）分三部分</a:t>
          </a:r>
          <a:r>
            <a:rPr lang="en-US" sz="2800" kern="1200" dirty="0"/>
            <a:t>： </a:t>
          </a:r>
        </a:p>
      </dsp:txBody>
      <dsp:txXfrm>
        <a:off x="879096" y="5323"/>
        <a:ext cx="6140083" cy="903412"/>
      </dsp:txXfrm>
    </dsp:sp>
    <dsp:sp modelId="{7CC1AB08-0319-49ED-BCCC-8540EBE8BB15}">
      <dsp:nvSpPr>
        <dsp:cNvPr id="0" name=""/>
        <dsp:cNvSpPr/>
      </dsp:nvSpPr>
      <dsp:spPr>
        <a:xfrm>
          <a:off x="0" y="1134588"/>
          <a:ext cx="7098160" cy="7607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F42A0-7511-4F53-85B0-F24AFFCBD80C}">
      <dsp:nvSpPr>
        <dsp:cNvPr id="0" name=""/>
        <dsp:cNvSpPr/>
      </dsp:nvSpPr>
      <dsp:spPr>
        <a:xfrm>
          <a:off x="230132" y="1305761"/>
          <a:ext cx="418831" cy="4184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1AB05-4D0C-478A-9133-E34AD617C7D5}">
      <dsp:nvSpPr>
        <dsp:cNvPr id="0" name=""/>
        <dsp:cNvSpPr/>
      </dsp:nvSpPr>
      <dsp:spPr>
        <a:xfrm>
          <a:off x="879096" y="1134588"/>
          <a:ext cx="6140083" cy="903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611" tIns="95611" rIns="95611" bIns="95611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1</a:t>
          </a:r>
          <a:r>
            <a:rPr lang="ja-JP" sz="2800" kern="1200" dirty="0"/>
            <a:t>．听力</a:t>
          </a:r>
          <a:r>
            <a:rPr lang="en-US" sz="2800" kern="1200" dirty="0"/>
            <a:t>（45 </a:t>
          </a:r>
          <a:r>
            <a:rPr lang="ja-JP" sz="2800" kern="1200" dirty="0"/>
            <a:t>题，约</a:t>
          </a:r>
          <a:r>
            <a:rPr lang="en-US" sz="2800" kern="1200" dirty="0"/>
            <a:t> 30 </a:t>
          </a:r>
          <a:r>
            <a:rPr lang="ja-JP" sz="2800" kern="1200" dirty="0"/>
            <a:t>分钟</a:t>
          </a:r>
          <a:r>
            <a:rPr lang="en-US" sz="2800" kern="1200" dirty="0"/>
            <a:t>） </a:t>
          </a:r>
        </a:p>
      </dsp:txBody>
      <dsp:txXfrm>
        <a:off x="879096" y="1134588"/>
        <a:ext cx="6140083" cy="903412"/>
      </dsp:txXfrm>
    </dsp:sp>
    <dsp:sp modelId="{1BC08776-C348-4F8A-97D1-FEE48E247A78}">
      <dsp:nvSpPr>
        <dsp:cNvPr id="0" name=""/>
        <dsp:cNvSpPr/>
      </dsp:nvSpPr>
      <dsp:spPr>
        <a:xfrm>
          <a:off x="0" y="2263853"/>
          <a:ext cx="7098160" cy="7607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C138C-E836-4E60-8B9A-B61F8B70A6DD}">
      <dsp:nvSpPr>
        <dsp:cNvPr id="0" name=""/>
        <dsp:cNvSpPr/>
      </dsp:nvSpPr>
      <dsp:spPr>
        <a:xfrm>
          <a:off x="230132" y="2435026"/>
          <a:ext cx="418831" cy="4184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EADE4-4E45-43FA-87CA-C3613A3C3B39}">
      <dsp:nvSpPr>
        <dsp:cNvPr id="0" name=""/>
        <dsp:cNvSpPr/>
      </dsp:nvSpPr>
      <dsp:spPr>
        <a:xfrm>
          <a:off x="879096" y="2263853"/>
          <a:ext cx="6140083" cy="903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611" tIns="95611" rIns="95611" bIns="95611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2</a:t>
          </a:r>
          <a:r>
            <a:rPr lang="ja-JP" sz="2800" kern="1200" dirty="0"/>
            <a:t>．阅读</a:t>
          </a:r>
          <a:r>
            <a:rPr lang="en-US" sz="2800" kern="1200" dirty="0"/>
            <a:t>（45 </a:t>
          </a:r>
          <a:r>
            <a:rPr lang="ja-JP" sz="2800" kern="1200" dirty="0"/>
            <a:t>题</a:t>
          </a:r>
          <a:r>
            <a:rPr lang="en-US" sz="2800" kern="1200" dirty="0"/>
            <a:t>，45 </a:t>
          </a:r>
          <a:r>
            <a:rPr lang="ja-JP" sz="2800" kern="1200" dirty="0"/>
            <a:t>分钟</a:t>
          </a:r>
          <a:r>
            <a:rPr lang="en-US" sz="2800" kern="1200" dirty="0"/>
            <a:t>） </a:t>
          </a:r>
        </a:p>
      </dsp:txBody>
      <dsp:txXfrm>
        <a:off x="879096" y="2263853"/>
        <a:ext cx="6140083" cy="903412"/>
      </dsp:txXfrm>
    </dsp:sp>
    <dsp:sp modelId="{753932CC-DB34-402F-A23E-4549FCA502BB}">
      <dsp:nvSpPr>
        <dsp:cNvPr id="0" name=""/>
        <dsp:cNvSpPr/>
      </dsp:nvSpPr>
      <dsp:spPr>
        <a:xfrm>
          <a:off x="0" y="3393118"/>
          <a:ext cx="7098160" cy="7607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E115E4-913F-4F2F-8ED0-CD524D3E84CB}">
      <dsp:nvSpPr>
        <dsp:cNvPr id="0" name=""/>
        <dsp:cNvSpPr/>
      </dsp:nvSpPr>
      <dsp:spPr>
        <a:xfrm>
          <a:off x="230132" y="3564291"/>
          <a:ext cx="418831" cy="41842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CBE817-87EB-4B79-B85F-9681957CB7E2}">
      <dsp:nvSpPr>
        <dsp:cNvPr id="0" name=""/>
        <dsp:cNvSpPr/>
      </dsp:nvSpPr>
      <dsp:spPr>
        <a:xfrm>
          <a:off x="879096" y="3393118"/>
          <a:ext cx="6140083" cy="903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611" tIns="95611" rIns="95611" bIns="95611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3</a:t>
          </a:r>
          <a:r>
            <a:rPr lang="ja-JP" sz="2800" kern="1200"/>
            <a:t>．书写</a:t>
          </a:r>
          <a:r>
            <a:rPr lang="en-US" sz="2800" kern="1200"/>
            <a:t>（10 </a:t>
          </a:r>
          <a:r>
            <a:rPr lang="ja-JP" sz="2800" kern="1200"/>
            <a:t>题</a:t>
          </a:r>
          <a:r>
            <a:rPr lang="en-US" sz="2800" kern="1200"/>
            <a:t>，40 </a:t>
          </a:r>
          <a:r>
            <a:rPr lang="ja-JP" sz="2800" kern="1200"/>
            <a:t>分钟）</a:t>
          </a:r>
          <a:r>
            <a:rPr lang="en-US" sz="2800" kern="1200"/>
            <a:t> </a:t>
          </a:r>
        </a:p>
      </dsp:txBody>
      <dsp:txXfrm>
        <a:off x="879096" y="3393118"/>
        <a:ext cx="6140083" cy="903412"/>
      </dsp:txXfrm>
    </dsp:sp>
    <dsp:sp modelId="{976A0268-EC81-4EB9-84DB-003B62A9FAA9}">
      <dsp:nvSpPr>
        <dsp:cNvPr id="0" name=""/>
        <dsp:cNvSpPr/>
      </dsp:nvSpPr>
      <dsp:spPr>
        <a:xfrm>
          <a:off x="0" y="4522383"/>
          <a:ext cx="7098160" cy="7607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731375-8F24-492A-992A-DE3C463E9468}">
      <dsp:nvSpPr>
        <dsp:cNvPr id="0" name=""/>
        <dsp:cNvSpPr/>
      </dsp:nvSpPr>
      <dsp:spPr>
        <a:xfrm>
          <a:off x="230132" y="4693556"/>
          <a:ext cx="418831" cy="41842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6BE0A-4D0C-48C3-B756-7AEAD41E6EB7}">
      <dsp:nvSpPr>
        <dsp:cNvPr id="0" name=""/>
        <dsp:cNvSpPr/>
      </dsp:nvSpPr>
      <dsp:spPr>
        <a:xfrm>
          <a:off x="879096" y="4522383"/>
          <a:ext cx="6140083" cy="903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611" tIns="95611" rIns="95611" bIns="95611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800" kern="1200"/>
            <a:t>二、听力结束后，有</a:t>
          </a:r>
          <a:r>
            <a:rPr lang="en-US" sz="2800" kern="1200"/>
            <a:t> 5 </a:t>
          </a:r>
          <a:r>
            <a:rPr lang="ja-JP" sz="2800" kern="1200"/>
            <a:t>分钟填写答题卡。</a:t>
          </a:r>
          <a:r>
            <a:rPr lang="en-US" sz="2800" kern="1200"/>
            <a:t> </a:t>
          </a:r>
        </a:p>
      </dsp:txBody>
      <dsp:txXfrm>
        <a:off x="879096" y="4522383"/>
        <a:ext cx="6140083" cy="903412"/>
      </dsp:txXfrm>
    </dsp:sp>
    <dsp:sp modelId="{6D8D43A2-49F5-4C0E-A86E-9BC4D1365003}">
      <dsp:nvSpPr>
        <dsp:cNvPr id="0" name=""/>
        <dsp:cNvSpPr/>
      </dsp:nvSpPr>
      <dsp:spPr>
        <a:xfrm>
          <a:off x="0" y="5651648"/>
          <a:ext cx="7098160" cy="7607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A275A9-824A-4886-9DE3-BE911E9C01ED}">
      <dsp:nvSpPr>
        <dsp:cNvPr id="0" name=""/>
        <dsp:cNvSpPr/>
      </dsp:nvSpPr>
      <dsp:spPr>
        <a:xfrm>
          <a:off x="230132" y="5822821"/>
          <a:ext cx="418831" cy="41842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7737A-CBAF-407E-A86E-47DECF20F69F}">
      <dsp:nvSpPr>
        <dsp:cNvPr id="0" name=""/>
        <dsp:cNvSpPr/>
      </dsp:nvSpPr>
      <dsp:spPr>
        <a:xfrm>
          <a:off x="879096" y="5651648"/>
          <a:ext cx="6140083" cy="903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611" tIns="95611" rIns="95611" bIns="95611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800" kern="1200" dirty="0"/>
            <a:t>三、全部考试约</a:t>
          </a:r>
          <a:r>
            <a:rPr lang="en-US" sz="2800" kern="1200" dirty="0"/>
            <a:t> 125 </a:t>
          </a:r>
          <a:r>
            <a:rPr lang="ja-JP" sz="2800" kern="1200" dirty="0"/>
            <a:t>分钟（含考生填写个人信息时间</a:t>
          </a:r>
          <a:r>
            <a:rPr lang="en-US" sz="2800" kern="1200" dirty="0"/>
            <a:t> 5 </a:t>
          </a:r>
          <a:r>
            <a:rPr lang="ja-JP" sz="2800" kern="1200" dirty="0"/>
            <a:t>分钟</a:t>
          </a:r>
          <a:r>
            <a:rPr lang="en-US" sz="2800" kern="1200" dirty="0"/>
            <a:t>）。 </a:t>
          </a:r>
        </a:p>
      </dsp:txBody>
      <dsp:txXfrm>
        <a:off x="879096" y="5651648"/>
        <a:ext cx="6140083" cy="903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2D36D-5A03-4331-9DAE-13B44C18ECAD}">
      <dsp:nvSpPr>
        <dsp:cNvPr id="0" name=""/>
        <dsp:cNvSpPr/>
      </dsp:nvSpPr>
      <dsp:spPr>
        <a:xfrm>
          <a:off x="0" y="346887"/>
          <a:ext cx="6171948" cy="8804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1. A </a:t>
          </a:r>
          <a:r>
            <a:rPr lang="ja-JP" sz="3500" kern="1200"/>
            <a:t>减少污染</a:t>
          </a:r>
          <a:r>
            <a:rPr lang="en-US" sz="3500" kern="1200">
              <a:latin typeface="Univers Condensed"/>
            </a:rPr>
            <a:t> </a:t>
          </a:r>
          <a:r>
            <a:rPr lang="en-US" sz="3500" kern="1200"/>
            <a:t>B </a:t>
          </a:r>
          <a:r>
            <a:rPr lang="ja-JP" sz="3500" kern="1200"/>
            <a:t>珍惜现在</a:t>
          </a:r>
          <a:r>
            <a:rPr lang="en-US" sz="3500" kern="1200">
              <a:latin typeface="Univers Condensed"/>
            </a:rPr>
            <a:t> </a:t>
          </a:r>
        </a:p>
      </dsp:txBody>
      <dsp:txXfrm>
        <a:off x="42979" y="389866"/>
        <a:ext cx="6085990" cy="794466"/>
      </dsp:txXfrm>
    </dsp:sp>
    <dsp:sp modelId="{8B275928-F693-4233-8A17-0C99588A2EA7}">
      <dsp:nvSpPr>
        <dsp:cNvPr id="0" name=""/>
        <dsp:cNvSpPr/>
      </dsp:nvSpPr>
      <dsp:spPr>
        <a:xfrm>
          <a:off x="0" y="1328112"/>
          <a:ext cx="6171948" cy="880424"/>
        </a:xfrm>
        <a:prstGeom prst="roundRect">
          <a:avLst/>
        </a:prstGeom>
        <a:solidFill>
          <a:schemeClr val="accent2">
            <a:hueOff val="-101803"/>
            <a:satOff val="-873"/>
            <a:lumOff val="-5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 </a:t>
          </a:r>
          <a:r>
            <a:rPr lang="ja-JP" sz="3500" kern="1200"/>
            <a:t>多献爱心</a:t>
          </a:r>
          <a:r>
            <a:rPr lang="en-US" sz="3500" kern="1200">
              <a:latin typeface="Univers Condensed"/>
            </a:rPr>
            <a:t>      </a:t>
          </a:r>
          <a:r>
            <a:rPr lang="en-US" sz="3500" kern="1200"/>
            <a:t>D </a:t>
          </a:r>
          <a:r>
            <a:rPr lang="ja-JP" sz="3500" kern="1200"/>
            <a:t>节约食物</a:t>
          </a:r>
          <a:endParaRPr lang="en-US" sz="3500" kern="1200">
            <a:latin typeface="Univers Condensed"/>
          </a:endParaRPr>
        </a:p>
      </dsp:txBody>
      <dsp:txXfrm>
        <a:off x="42979" y="1371091"/>
        <a:ext cx="6085990" cy="794466"/>
      </dsp:txXfrm>
    </dsp:sp>
    <dsp:sp modelId="{BA50084F-BEF1-4907-860F-23B2A2C939E8}">
      <dsp:nvSpPr>
        <dsp:cNvPr id="0" name=""/>
        <dsp:cNvSpPr/>
      </dsp:nvSpPr>
      <dsp:spPr>
        <a:xfrm>
          <a:off x="0" y="2309337"/>
          <a:ext cx="6171948" cy="880424"/>
        </a:xfrm>
        <a:prstGeom prst="roundRect">
          <a:avLst/>
        </a:prstGeom>
        <a:solidFill>
          <a:schemeClr val="accent2">
            <a:hueOff val="-203606"/>
            <a:satOff val="-1745"/>
            <a:lumOff val="-1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ja-JP" altLang="en-US" sz="3500" kern="1200">
            <a:latin typeface="Univers Condensed"/>
          </a:endParaRPr>
        </a:p>
      </dsp:txBody>
      <dsp:txXfrm>
        <a:off x="42979" y="2352316"/>
        <a:ext cx="6085990" cy="794466"/>
      </dsp:txXfrm>
    </dsp:sp>
    <dsp:sp modelId="{33D8F516-90BB-4407-95C7-73C78EE7675C}">
      <dsp:nvSpPr>
        <dsp:cNvPr id="0" name=""/>
        <dsp:cNvSpPr/>
      </dsp:nvSpPr>
      <dsp:spPr>
        <a:xfrm>
          <a:off x="0" y="3290562"/>
          <a:ext cx="6171948" cy="880424"/>
        </a:xfrm>
        <a:prstGeom prst="roundRect">
          <a:avLst/>
        </a:prstGeom>
        <a:solidFill>
          <a:schemeClr val="accent2">
            <a:hueOff val="-305410"/>
            <a:satOff val="-2618"/>
            <a:lumOff val="-1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7. A </a:t>
          </a:r>
          <a:r>
            <a:rPr lang="ja-JP" sz="3500" kern="1200"/>
            <a:t>热情好客</a:t>
          </a:r>
          <a:r>
            <a:rPr lang="en-US" sz="3500" kern="1200">
              <a:latin typeface="Univers Condensed"/>
            </a:rPr>
            <a:t>   </a:t>
          </a:r>
          <a:r>
            <a:rPr lang="en-US" sz="3500" kern="1200"/>
            <a:t>B </a:t>
          </a:r>
          <a:r>
            <a:rPr lang="ja-JP" sz="3500" kern="1200"/>
            <a:t>想念家乡</a:t>
          </a:r>
          <a:endParaRPr lang="ja-JP" altLang="en-US" sz="3500" kern="1200">
            <a:latin typeface="Univers Condensed"/>
          </a:endParaRPr>
        </a:p>
      </dsp:txBody>
      <dsp:txXfrm>
        <a:off x="42979" y="3333541"/>
        <a:ext cx="6085990" cy="794466"/>
      </dsp:txXfrm>
    </dsp:sp>
    <dsp:sp modelId="{CF397015-DA5E-4DCC-BA4D-1DF0C6CBF32E}">
      <dsp:nvSpPr>
        <dsp:cNvPr id="0" name=""/>
        <dsp:cNvSpPr/>
      </dsp:nvSpPr>
      <dsp:spPr>
        <a:xfrm>
          <a:off x="0" y="4271787"/>
          <a:ext cx="6171948" cy="880424"/>
        </a:xfrm>
        <a:prstGeom prst="roundRect">
          <a:avLst/>
        </a:prstGeom>
        <a:solidFill>
          <a:schemeClr val="accent2">
            <a:hueOff val="-407213"/>
            <a:satOff val="-3490"/>
            <a:lumOff val="-2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latin typeface="Univers Condensed"/>
            </a:rPr>
            <a:t> </a:t>
          </a:r>
          <a:r>
            <a:rPr lang="en-US" sz="3500" kern="1200"/>
            <a:t>C </a:t>
          </a:r>
          <a:r>
            <a:rPr lang="ja-JP" sz="3500" kern="1200"/>
            <a:t>不是当地人</a:t>
          </a:r>
          <a:r>
            <a:rPr lang="en-US" sz="3500" kern="1200">
              <a:latin typeface="Univers Condensed"/>
            </a:rPr>
            <a:t> </a:t>
          </a:r>
          <a:r>
            <a:rPr lang="en-US" sz="3500" kern="1200"/>
            <a:t>D </a:t>
          </a:r>
          <a:r>
            <a:rPr lang="ja-JP" sz="3500" kern="1200"/>
            <a:t>普通话标准</a:t>
          </a:r>
          <a:r>
            <a:rPr lang="en-US" sz="3500" kern="1200"/>
            <a:t> </a:t>
          </a:r>
        </a:p>
      </dsp:txBody>
      <dsp:txXfrm>
        <a:off x="42979" y="4314766"/>
        <a:ext cx="6085990" cy="794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1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39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3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27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5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6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1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39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6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5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55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78" r:id="rId6"/>
    <p:sldLayoutId id="2147483674" r:id="rId7"/>
    <p:sldLayoutId id="2147483675" r:id="rId8"/>
    <p:sldLayoutId id="2147483676" r:id="rId9"/>
    <p:sldLayoutId id="2147483677" r:id="rId10"/>
    <p:sldLayoutId id="214748367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699" y="871758"/>
            <a:ext cx="5227171" cy="3871143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HSK 5 </a:t>
            </a:r>
            <a:r>
              <a:rPr lang="en-US" dirty="0">
                <a:cs typeface="Calibri Light"/>
              </a:rPr>
              <a:t>introduction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325" y="4785543"/>
            <a:ext cx="4857857" cy="10056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>
                <a:cs typeface="Calibri"/>
              </a:rPr>
              <a:t>Cheng Jinhua 2022</a:t>
            </a:r>
            <a:endParaRPr lang="en-US" sz="28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picture containing building, outdoor, scene, way&#10;&#10;Description automatically generated">
            <a:extLst>
              <a:ext uri="{FF2B5EF4-FFF2-40B4-BE49-F238E27FC236}">
                <a16:creationId xmlns:a16="http://schemas.microsoft.com/office/drawing/2014/main" id="{568977CD-5335-4F5E-837E-7AD6ED0898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61" r="29197" b="1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41BFA31-6544-45C2-9DA0-9E1C5E0B1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6FF3DE-CDF7-4F2C-A5E1-63361C256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4742029"/>
            <a:ext cx="10765912" cy="9259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z="5400"/>
              <a:t>谢谢！</a:t>
            </a:r>
            <a:endParaRPr lang="en-US" sz="540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F9E7030-F131-4F40-97F2-480B525C0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100" y="1175151"/>
            <a:ext cx="5134573" cy="3132959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AC13DD4-00B6-4369-A2D9-46539669DD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07" r="6091" b="-1"/>
          <a:stretch/>
        </p:blipFill>
        <p:spPr>
          <a:xfrm>
            <a:off x="6272812" y="723899"/>
            <a:ext cx="5873135" cy="4870085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C36F877-5419-44C1-A2CD-376BDDDC3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4667603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08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4DFAFF-0DD0-4378-A64F-D60D80496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81" y="1199358"/>
            <a:ext cx="4453178" cy="140943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ja-JP" altLang="en-US" dirty="0">
                <a:ea typeface="+mj-lt"/>
                <a:cs typeface="+mj-lt"/>
              </a:rPr>
              <a:t>新汉语水平考试</a:t>
            </a:r>
            <a:r>
              <a:rPr lang="en-US" dirty="0">
                <a:ea typeface="+mj-lt"/>
                <a:cs typeface="+mj-lt"/>
              </a:rPr>
              <a:t> HSK</a:t>
            </a:r>
            <a:r>
              <a:rPr lang="ja-JP" altLang="en-US" dirty="0">
                <a:ea typeface="+mj-lt"/>
                <a:cs typeface="+mj-lt"/>
              </a:rPr>
              <a:t>（五级</a:t>
            </a:r>
            <a:r>
              <a:rPr lang="en-US" dirty="0">
                <a:ea typeface="+mj-lt"/>
                <a:cs typeface="+mj-lt"/>
              </a:rPr>
              <a:t>）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FD5B9F-5FB6-467D-83D5-DF82F1907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524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08C7849-1FD9-4786-9AB9-0DB0880E1F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575560"/>
              </p:ext>
            </p:extLst>
          </p:nvPr>
        </p:nvGraphicFramePr>
        <p:xfrm>
          <a:off x="4984249" y="76722"/>
          <a:ext cx="7098160" cy="6560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7238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4DFAFF-0DD0-4378-A64F-D60D80496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22" y="901701"/>
            <a:ext cx="4833350" cy="2056613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ja-JP" altLang="en-US">
                <a:ea typeface="+mj-lt"/>
                <a:cs typeface="+mj-lt"/>
              </a:rPr>
              <a:t>一、听</a:t>
            </a:r>
            <a:r>
              <a:rPr lang="en-US" altLang="ja-JP" dirty="0">
                <a:ea typeface="+mj-lt"/>
                <a:cs typeface="+mj-lt"/>
              </a:rPr>
              <a:t> </a:t>
            </a:r>
            <a:r>
              <a:rPr lang="ja-JP" altLang="en-US">
                <a:ea typeface="+mj-lt"/>
                <a:cs typeface="+mj-lt"/>
              </a:rPr>
              <a:t>力</a:t>
            </a:r>
            <a:r>
              <a:rPr lang="en-US" altLang="ja-JP" dirty="0">
                <a:ea typeface="+mj-lt"/>
                <a:cs typeface="+mj-lt"/>
              </a:rPr>
              <a:t> </a:t>
            </a:r>
            <a:r>
              <a:rPr lang="ja-JP" altLang="en-US">
                <a:ea typeface="+mj-lt"/>
                <a:cs typeface="+mj-lt"/>
              </a:rPr>
              <a:t>第</a:t>
            </a:r>
            <a:r>
              <a:rPr lang="en-US" altLang="ja-JP" dirty="0">
                <a:ea typeface="+mj-lt"/>
                <a:cs typeface="+mj-lt"/>
              </a:rPr>
              <a:t> </a:t>
            </a:r>
            <a:r>
              <a:rPr lang="ja-JP" altLang="en-US">
                <a:ea typeface="+mj-lt"/>
                <a:cs typeface="+mj-lt"/>
              </a:rPr>
              <a:t>一</a:t>
            </a:r>
            <a:r>
              <a:rPr lang="en-US" altLang="ja-JP" dirty="0">
                <a:ea typeface="+mj-lt"/>
                <a:cs typeface="+mj-lt"/>
              </a:rPr>
              <a:t> </a:t>
            </a:r>
            <a:r>
              <a:rPr lang="ja-JP" altLang="en-US">
                <a:ea typeface="+mj-lt"/>
                <a:cs typeface="+mj-lt"/>
              </a:rPr>
              <a:t>部</a:t>
            </a:r>
            <a:r>
              <a:rPr lang="en-US" altLang="ja-JP" dirty="0">
                <a:ea typeface="+mj-lt"/>
                <a:cs typeface="+mj-lt"/>
              </a:rPr>
              <a:t> </a:t>
            </a:r>
            <a:r>
              <a:rPr lang="ja-JP" altLang="en-US">
                <a:ea typeface="+mj-lt"/>
                <a:cs typeface="+mj-lt"/>
              </a:rPr>
              <a:t>分</a:t>
            </a:r>
            <a:r>
              <a:rPr lang="en-US" altLang="ja-JP" dirty="0">
                <a:ea typeface="+mj-lt"/>
                <a:cs typeface="+mj-lt"/>
              </a:rPr>
              <a:t> </a:t>
            </a:r>
            <a:br>
              <a:rPr lang="en-US" altLang="ja-JP" dirty="0">
                <a:ea typeface="+mj-lt"/>
                <a:cs typeface="+mj-lt"/>
              </a:rPr>
            </a:br>
            <a:r>
              <a:rPr lang="ja-JP" altLang="en-US">
                <a:ea typeface="+mj-lt"/>
                <a:cs typeface="+mj-lt"/>
              </a:rPr>
              <a:t>第</a:t>
            </a:r>
            <a:r>
              <a:rPr lang="en-US" dirty="0">
                <a:ea typeface="+mj-lt"/>
                <a:cs typeface="+mj-lt"/>
              </a:rPr>
              <a:t> 1-20</a:t>
            </a:r>
            <a:r>
              <a:rPr lang="en-US" altLang="ja-JP" dirty="0">
                <a:ea typeface="+mj-lt"/>
                <a:cs typeface="+mj-lt"/>
              </a:rPr>
              <a:t> </a:t>
            </a:r>
            <a:r>
              <a:rPr lang="ja-JP" altLang="en-US">
                <a:ea typeface="+mj-lt"/>
                <a:cs typeface="+mj-lt"/>
              </a:rPr>
              <a:t>题：</a:t>
            </a:r>
            <a:br>
              <a:rPr lang="ja-JP" altLang="en-US" dirty="0">
                <a:ea typeface="+mj-lt"/>
                <a:cs typeface="+mj-lt"/>
              </a:rPr>
            </a:br>
            <a:r>
              <a:rPr lang="ja-JP">
                <a:ea typeface="+mj-lt"/>
                <a:cs typeface="+mj-lt"/>
              </a:rPr>
              <a:t>请选出正确答案</a:t>
            </a:r>
            <a:r>
              <a:rPr lang="ja-JP" altLang="en-US">
                <a:ea typeface="+mj-lt"/>
                <a:cs typeface="+mj-lt"/>
              </a:rPr>
              <a:t>。</a:t>
            </a:r>
            <a:br>
              <a:rPr lang="ja-JP" altLang="en-US" dirty="0">
                <a:ea typeface="+mj-lt"/>
                <a:cs typeface="+mj-lt"/>
              </a:rPr>
            </a:br>
            <a:r>
              <a:rPr lang="en-US" dirty="0">
                <a:ea typeface="+mj-lt"/>
                <a:cs typeface="+mj-lt"/>
              </a:rPr>
              <a:t> 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FD5B9F-5FB6-467D-83D5-DF82F1907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524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1E57485-98F1-49DE-8F34-B977C7F48E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003320"/>
              </p:ext>
            </p:extLst>
          </p:nvPr>
        </p:nvGraphicFramePr>
        <p:xfrm>
          <a:off x="5219952" y="723900"/>
          <a:ext cx="6171948" cy="549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6843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2B333-978F-4155-922E-91602A169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073" y="191411"/>
            <a:ext cx="10691265" cy="112793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ja-JP" altLang="en-US">
                <a:ea typeface="+mj-lt"/>
                <a:cs typeface="+mj-lt"/>
              </a:rPr>
              <a:t>第</a:t>
            </a:r>
            <a:r>
              <a:rPr lang="en-US" altLang="ja-JP" dirty="0">
                <a:ea typeface="+mj-lt"/>
                <a:cs typeface="+mj-lt"/>
              </a:rPr>
              <a:t> </a:t>
            </a:r>
            <a:r>
              <a:rPr lang="ja-JP" altLang="en-US">
                <a:ea typeface="+mj-lt"/>
                <a:cs typeface="+mj-lt"/>
              </a:rPr>
              <a:t>二</a:t>
            </a:r>
            <a:r>
              <a:rPr lang="en-US" altLang="ja-JP" dirty="0">
                <a:ea typeface="+mj-lt"/>
                <a:cs typeface="+mj-lt"/>
              </a:rPr>
              <a:t> </a:t>
            </a:r>
            <a:r>
              <a:rPr lang="ja-JP" altLang="en-US">
                <a:ea typeface="+mj-lt"/>
                <a:cs typeface="+mj-lt"/>
              </a:rPr>
              <a:t>部</a:t>
            </a:r>
            <a:r>
              <a:rPr lang="en-US" altLang="ja-JP" dirty="0">
                <a:ea typeface="+mj-lt"/>
                <a:cs typeface="+mj-lt"/>
              </a:rPr>
              <a:t> </a:t>
            </a:r>
            <a:r>
              <a:rPr lang="ja-JP" altLang="en-US">
                <a:ea typeface="+mj-lt"/>
                <a:cs typeface="+mj-lt"/>
              </a:rPr>
              <a:t>分</a:t>
            </a:r>
            <a:r>
              <a:rPr lang="en-US" altLang="ja-JP" dirty="0">
                <a:ea typeface="+mj-lt"/>
                <a:cs typeface="+mj-lt"/>
              </a:rPr>
              <a:t> </a:t>
            </a:r>
            <a:r>
              <a:rPr lang="ja-JP" altLang="en-US">
                <a:ea typeface="+mj-lt"/>
                <a:cs typeface="+mj-lt"/>
              </a:rPr>
              <a:t>第</a:t>
            </a:r>
            <a:r>
              <a:rPr lang="en-US">
                <a:ea typeface="+mj-lt"/>
                <a:cs typeface="+mj-lt"/>
              </a:rPr>
              <a:t> 21-45</a:t>
            </a:r>
            <a:r>
              <a:rPr lang="en-US" altLang="ja-JP" dirty="0">
                <a:ea typeface="+mj-lt"/>
                <a:cs typeface="+mj-lt"/>
              </a:rPr>
              <a:t> </a:t>
            </a:r>
            <a:r>
              <a:rPr lang="ja-JP" altLang="en-US">
                <a:ea typeface="+mj-lt"/>
                <a:cs typeface="+mj-lt"/>
              </a:rPr>
              <a:t>题：请选出正确答案</a:t>
            </a:r>
            <a:r>
              <a:rPr lang="en-US">
                <a:ea typeface="+mj-lt"/>
                <a:cs typeface="+mj-lt"/>
              </a:rPr>
              <a:t>。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9E3AD-2894-445A-8E11-7841F3DE12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562" y="1596328"/>
            <a:ext cx="5440114" cy="4376770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>
                <a:latin typeface="KaiTi"/>
                <a:ea typeface="+mn-lt"/>
                <a:cs typeface="+mn-lt"/>
              </a:rPr>
              <a:t>21. </a:t>
            </a:r>
          </a:p>
          <a:p>
            <a:pPr marL="0" indent="0">
              <a:buNone/>
            </a:pPr>
            <a:r>
              <a:rPr lang="en-US" sz="3200">
                <a:latin typeface="KaiTi"/>
                <a:ea typeface="+mn-lt"/>
                <a:cs typeface="+mn-lt"/>
              </a:rPr>
              <a:t>A</a:t>
            </a:r>
            <a:r>
              <a:rPr lang="en-US" altLang="ja-JP" sz="3200" dirty="0">
                <a:latin typeface="KaiTi"/>
                <a:ea typeface="+mn-lt"/>
                <a:cs typeface="+mn-lt"/>
              </a:rPr>
              <a:t> </a:t>
            </a:r>
            <a:r>
              <a:rPr lang="ja-JP" altLang="en-US" sz="3200">
                <a:latin typeface="KaiTi"/>
                <a:ea typeface="KaiTi"/>
                <a:cs typeface="+mn-lt"/>
              </a:rPr>
              <a:t>退票</a:t>
            </a:r>
            <a:r>
              <a:rPr lang="en-US" sz="3200" dirty="0">
                <a:latin typeface="KaiTi"/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en-US" sz="3200">
                <a:latin typeface="KaiTi"/>
                <a:ea typeface="+mn-lt"/>
                <a:cs typeface="+mn-lt"/>
              </a:rPr>
              <a:t>B</a:t>
            </a:r>
            <a:r>
              <a:rPr lang="en-US" altLang="ja-JP" sz="3200" dirty="0">
                <a:latin typeface="KaiTi"/>
                <a:ea typeface="+mn-lt"/>
                <a:cs typeface="+mn-lt"/>
              </a:rPr>
              <a:t> </a:t>
            </a:r>
            <a:r>
              <a:rPr lang="ja-JP" altLang="en-US" sz="3200">
                <a:latin typeface="KaiTi"/>
                <a:ea typeface="KaiTi"/>
                <a:cs typeface="+mn-lt"/>
              </a:rPr>
              <a:t>改签</a:t>
            </a:r>
            <a:r>
              <a:rPr lang="en-US" sz="3200" dirty="0">
                <a:latin typeface="KaiTi"/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en-US" sz="3200">
                <a:latin typeface="KaiTi"/>
                <a:ea typeface="+mn-lt"/>
                <a:cs typeface="+mn-lt"/>
              </a:rPr>
              <a:t>C</a:t>
            </a:r>
            <a:r>
              <a:rPr lang="en-US" altLang="ja-JP" sz="3200" dirty="0">
                <a:latin typeface="KaiTi"/>
                <a:ea typeface="+mn-lt"/>
                <a:cs typeface="+mn-lt"/>
              </a:rPr>
              <a:t> </a:t>
            </a:r>
            <a:r>
              <a:rPr lang="ja-JP" altLang="en-US" sz="3200">
                <a:latin typeface="KaiTi"/>
                <a:ea typeface="KaiTi"/>
                <a:cs typeface="+mn-lt"/>
              </a:rPr>
              <a:t>换乘火车</a:t>
            </a:r>
            <a:r>
              <a:rPr lang="en-US" sz="3200" dirty="0">
                <a:latin typeface="KaiTi"/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en-US" sz="3200">
                <a:latin typeface="KaiTi"/>
                <a:ea typeface="+mn-lt"/>
                <a:cs typeface="+mn-lt"/>
              </a:rPr>
              <a:t>D</a:t>
            </a:r>
            <a:r>
              <a:rPr lang="en-US" altLang="ja-JP" sz="3200" dirty="0">
                <a:latin typeface="KaiTi"/>
                <a:ea typeface="+mn-lt"/>
                <a:cs typeface="+mn-lt"/>
              </a:rPr>
              <a:t> </a:t>
            </a:r>
            <a:r>
              <a:rPr lang="ja-JP" altLang="en-US" sz="3200">
                <a:latin typeface="KaiTi"/>
                <a:ea typeface="KaiTi"/>
                <a:cs typeface="+mn-lt"/>
              </a:rPr>
              <a:t>重买一张</a:t>
            </a:r>
            <a:r>
              <a:rPr lang="en-US" altLang="ja-JP" dirty="0">
                <a:ea typeface="+mn-lt"/>
                <a:cs typeface="+mn-lt"/>
              </a:rPr>
              <a:t> 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FA01D-B5F5-4B75-96AE-EEA5044F9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9132" y="1596328"/>
            <a:ext cx="5230138" cy="4376770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3200">
                <a:latin typeface="KaiTi"/>
                <a:ea typeface="KaiTi"/>
              </a:rPr>
              <a:t>27. </a:t>
            </a:r>
            <a:endParaRPr lang="en-US" sz="3200" dirty="0">
              <a:latin typeface="KaiTi"/>
              <a:ea typeface="KaiTi"/>
            </a:endParaRPr>
          </a:p>
          <a:p>
            <a:pPr>
              <a:buNone/>
            </a:pPr>
            <a:r>
              <a:rPr lang="en-US" sz="3200">
                <a:latin typeface="KaiTi"/>
                <a:ea typeface="KaiTi"/>
              </a:rPr>
              <a:t>A</a:t>
            </a:r>
            <a:r>
              <a:rPr lang="en-US" altLang="ja-JP" sz="3200" dirty="0">
                <a:latin typeface="KaiTi"/>
                <a:ea typeface="KaiTi"/>
              </a:rPr>
              <a:t> </a:t>
            </a:r>
            <a:r>
              <a:rPr lang="ja-JP" altLang="en-US" sz="3200">
                <a:latin typeface="KaiTi"/>
                <a:ea typeface="KaiTi"/>
              </a:rPr>
              <a:t>会计</a:t>
            </a:r>
            <a:r>
              <a:rPr lang="en-US" sz="3200" dirty="0">
                <a:latin typeface="KaiTi"/>
                <a:ea typeface="KaiTi"/>
              </a:rPr>
              <a:t> </a:t>
            </a:r>
          </a:p>
          <a:p>
            <a:pPr>
              <a:buNone/>
            </a:pPr>
            <a:r>
              <a:rPr lang="en-US" sz="3200">
                <a:latin typeface="KaiTi"/>
                <a:ea typeface="KaiTi"/>
              </a:rPr>
              <a:t>B</a:t>
            </a:r>
            <a:r>
              <a:rPr lang="en-US" altLang="ja-JP" sz="3200" dirty="0">
                <a:latin typeface="KaiTi"/>
                <a:ea typeface="KaiTi"/>
              </a:rPr>
              <a:t> </a:t>
            </a:r>
            <a:r>
              <a:rPr lang="ja-JP" altLang="en-US" sz="3200">
                <a:latin typeface="KaiTi"/>
                <a:ea typeface="KaiTi"/>
              </a:rPr>
              <a:t>初中老师</a:t>
            </a:r>
            <a:r>
              <a:rPr lang="en-US" sz="3200" dirty="0">
                <a:latin typeface="KaiTi"/>
                <a:ea typeface="KaiTi"/>
              </a:rPr>
              <a:t> </a:t>
            </a:r>
          </a:p>
          <a:p>
            <a:pPr>
              <a:buNone/>
            </a:pPr>
            <a:r>
              <a:rPr lang="en-US" sz="3200">
                <a:latin typeface="KaiTi"/>
                <a:ea typeface="KaiTi"/>
              </a:rPr>
              <a:t>C</a:t>
            </a:r>
            <a:r>
              <a:rPr lang="en-US" altLang="ja-JP" sz="3200" dirty="0">
                <a:latin typeface="KaiTi"/>
                <a:ea typeface="KaiTi"/>
              </a:rPr>
              <a:t> </a:t>
            </a:r>
            <a:r>
              <a:rPr lang="ja-JP" altLang="en-US" sz="3200">
                <a:latin typeface="KaiTi"/>
                <a:ea typeface="KaiTi"/>
              </a:rPr>
              <a:t>健身教练</a:t>
            </a:r>
            <a:r>
              <a:rPr lang="en-US" sz="3200" dirty="0">
                <a:latin typeface="KaiTi"/>
                <a:ea typeface="KaiTi"/>
              </a:rPr>
              <a:t> </a:t>
            </a:r>
          </a:p>
          <a:p>
            <a:pPr>
              <a:buNone/>
            </a:pPr>
            <a:r>
              <a:rPr lang="en-US" sz="3200">
                <a:latin typeface="KaiTi"/>
                <a:ea typeface="KaiTi"/>
              </a:rPr>
              <a:t>D</a:t>
            </a:r>
            <a:r>
              <a:rPr lang="en-US" altLang="ja-JP" sz="3200" dirty="0">
                <a:latin typeface="KaiTi"/>
                <a:ea typeface="KaiTi"/>
              </a:rPr>
              <a:t> </a:t>
            </a:r>
            <a:r>
              <a:rPr lang="ja-JP" altLang="en-US" sz="3200">
                <a:latin typeface="KaiTi"/>
                <a:ea typeface="KaiTi"/>
              </a:rPr>
              <a:t>保险销售员</a:t>
            </a:r>
            <a:r>
              <a:rPr lang="en-US" sz="3200" dirty="0">
                <a:latin typeface="KaiTi"/>
                <a:ea typeface="KaiTi"/>
              </a:rPr>
              <a:t> </a:t>
            </a:r>
            <a:endParaRPr lang="en-US" sz="3200" dirty="0">
              <a:latin typeface="KaiTi"/>
              <a:ea typeface="KaiTi"/>
              <a:cs typeface="+mn-l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DFAFF-0DD0-4378-A64F-D60D80496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48" y="374408"/>
            <a:ext cx="11750921" cy="78762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>
                <a:ea typeface="+mj-lt"/>
                <a:cs typeface="+mj-lt"/>
              </a:rPr>
              <a:t>二、阅</a:t>
            </a:r>
            <a:r>
              <a:rPr lang="en-US" altLang="ja-JP">
                <a:ea typeface="+mj-lt"/>
                <a:cs typeface="+mj-lt"/>
              </a:rPr>
              <a:t> </a:t>
            </a:r>
            <a:r>
              <a:rPr lang="ja-JP" altLang="en-US">
                <a:ea typeface="+mj-lt"/>
                <a:cs typeface="+mj-lt"/>
              </a:rPr>
              <a:t>读</a:t>
            </a:r>
            <a:r>
              <a:rPr lang="en-US" altLang="ja-JP">
                <a:ea typeface="+mj-lt"/>
                <a:cs typeface="+mj-lt"/>
              </a:rPr>
              <a:t> </a:t>
            </a:r>
            <a:r>
              <a:rPr lang="ja-JP" altLang="en-US">
                <a:ea typeface="+mj-lt"/>
                <a:cs typeface="+mj-lt"/>
              </a:rPr>
              <a:t>第</a:t>
            </a:r>
            <a:r>
              <a:rPr lang="en-US" altLang="ja-JP">
                <a:ea typeface="+mj-lt"/>
                <a:cs typeface="+mj-lt"/>
              </a:rPr>
              <a:t> </a:t>
            </a:r>
            <a:r>
              <a:rPr lang="ja-JP" altLang="en-US">
                <a:ea typeface="+mj-lt"/>
                <a:cs typeface="+mj-lt"/>
              </a:rPr>
              <a:t>一</a:t>
            </a:r>
            <a:r>
              <a:rPr lang="en-US" altLang="ja-JP">
                <a:ea typeface="+mj-lt"/>
                <a:cs typeface="+mj-lt"/>
              </a:rPr>
              <a:t> </a:t>
            </a:r>
            <a:r>
              <a:rPr lang="ja-JP" altLang="en-US">
                <a:ea typeface="+mj-lt"/>
                <a:cs typeface="+mj-lt"/>
              </a:rPr>
              <a:t>部</a:t>
            </a:r>
            <a:r>
              <a:rPr lang="en-US" altLang="ja-JP">
                <a:ea typeface="+mj-lt"/>
                <a:cs typeface="+mj-lt"/>
              </a:rPr>
              <a:t> </a:t>
            </a:r>
            <a:r>
              <a:rPr lang="ja-JP" altLang="en-US">
                <a:ea typeface="+mj-lt"/>
                <a:cs typeface="+mj-lt"/>
              </a:rPr>
              <a:t>分</a:t>
            </a:r>
            <a:r>
              <a:rPr lang="en-US" altLang="ja-JP">
                <a:ea typeface="+mj-lt"/>
                <a:cs typeface="+mj-lt"/>
              </a:rPr>
              <a:t> </a:t>
            </a:r>
            <a:r>
              <a:rPr lang="ja-JP" altLang="en-US">
                <a:ea typeface="+mj-lt"/>
                <a:cs typeface="+mj-lt"/>
              </a:rPr>
              <a:t>第</a:t>
            </a:r>
            <a:r>
              <a:rPr lang="en-US">
                <a:ea typeface="+mj-lt"/>
                <a:cs typeface="+mj-lt"/>
              </a:rPr>
              <a:t> 46-60</a:t>
            </a:r>
            <a:r>
              <a:rPr lang="en-US" altLang="ja-JP">
                <a:ea typeface="+mj-lt"/>
                <a:cs typeface="+mj-lt"/>
              </a:rPr>
              <a:t> </a:t>
            </a:r>
            <a:r>
              <a:rPr lang="ja-JP" altLang="en-US">
                <a:ea typeface="+mj-lt"/>
                <a:cs typeface="+mj-lt"/>
              </a:rPr>
              <a:t>题：</a:t>
            </a:r>
            <a:r>
              <a:rPr lang="ja-JP">
                <a:ea typeface="+mj-lt"/>
                <a:cs typeface="+mj-lt"/>
              </a:rPr>
              <a:t>请选出正确答案</a:t>
            </a:r>
            <a:r>
              <a:rPr lang="ja-JP" altLang="en-US">
                <a:ea typeface="+mj-lt"/>
                <a:cs typeface="+mj-lt"/>
              </a:rPr>
              <a:t>。</a:t>
            </a:r>
            <a:r>
              <a:rPr lang="en-US" altLang="ja-JP">
                <a:ea typeface="+mj-lt"/>
                <a:cs typeface="+mj-lt"/>
              </a:rPr>
              <a:t> </a:t>
            </a:r>
            <a:br>
              <a:rPr lang="ja-JP" altLang="en-US">
                <a:ea typeface="+mj-lt"/>
                <a:cs typeface="+mj-lt"/>
              </a:rPr>
            </a:br>
            <a:endParaRPr lang="en-US"/>
          </a:p>
        </p:txBody>
      </p:sp>
      <p:pic>
        <p:nvPicPr>
          <p:cNvPr id="4" name="Picture 4" descr="Text, letter&#10;&#10;Description automatically generated">
            <a:extLst>
              <a:ext uri="{FF2B5EF4-FFF2-40B4-BE49-F238E27FC236}">
                <a16:creationId xmlns:a16="http://schemas.microsoft.com/office/drawing/2014/main" id="{03716D5B-536E-4EE6-A68F-2B239C524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2" y="1874534"/>
            <a:ext cx="10803728" cy="429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66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DFAFF-0DD0-4378-A64F-D60D80496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2" y="172002"/>
            <a:ext cx="12096201" cy="78762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ja-JP" altLang="en-US" sz="3600">
                <a:ea typeface="+mj-lt"/>
                <a:cs typeface="+mj-lt"/>
              </a:rPr>
              <a:t>第</a:t>
            </a:r>
            <a:r>
              <a:rPr lang="en-US" altLang="ja-JP" sz="3600">
                <a:ea typeface="+mj-lt"/>
                <a:cs typeface="+mj-lt"/>
              </a:rPr>
              <a:t> </a:t>
            </a:r>
            <a:r>
              <a:rPr lang="ja-JP" altLang="en-US" sz="3600">
                <a:ea typeface="+mj-lt"/>
                <a:cs typeface="+mj-lt"/>
              </a:rPr>
              <a:t>二</a:t>
            </a:r>
            <a:r>
              <a:rPr lang="en-US" altLang="ja-JP" sz="3600">
                <a:ea typeface="+mj-lt"/>
                <a:cs typeface="+mj-lt"/>
              </a:rPr>
              <a:t> </a:t>
            </a:r>
            <a:r>
              <a:rPr lang="ja-JP" altLang="en-US" sz="3600">
                <a:ea typeface="+mj-lt"/>
                <a:cs typeface="+mj-lt"/>
              </a:rPr>
              <a:t>部</a:t>
            </a:r>
            <a:r>
              <a:rPr lang="en-US" altLang="ja-JP" sz="3600">
                <a:ea typeface="+mj-lt"/>
                <a:cs typeface="+mj-lt"/>
              </a:rPr>
              <a:t> </a:t>
            </a:r>
            <a:r>
              <a:rPr lang="ja-JP" altLang="en-US" sz="3600">
                <a:ea typeface="+mj-lt"/>
                <a:cs typeface="+mj-lt"/>
              </a:rPr>
              <a:t>分</a:t>
            </a:r>
            <a:r>
              <a:rPr lang="en-US" altLang="ja-JP" sz="3600">
                <a:ea typeface="+mj-lt"/>
                <a:cs typeface="+mj-lt"/>
              </a:rPr>
              <a:t> </a:t>
            </a:r>
            <a:r>
              <a:rPr lang="ja-JP" altLang="en-US" sz="3600">
                <a:ea typeface="+mj-lt"/>
                <a:cs typeface="+mj-lt"/>
              </a:rPr>
              <a:t>第</a:t>
            </a:r>
            <a:r>
              <a:rPr lang="en-US" sz="3600">
                <a:ea typeface="+mj-lt"/>
                <a:cs typeface="+mj-lt"/>
              </a:rPr>
              <a:t> 61-70</a:t>
            </a:r>
            <a:r>
              <a:rPr lang="en-US" altLang="ja-JP" sz="3600">
                <a:ea typeface="+mj-lt"/>
                <a:cs typeface="+mj-lt"/>
              </a:rPr>
              <a:t> </a:t>
            </a:r>
            <a:r>
              <a:rPr lang="ja-JP" altLang="en-US" sz="3600">
                <a:ea typeface="+mj-lt"/>
                <a:cs typeface="+mj-lt"/>
              </a:rPr>
              <a:t>题：请选出与试题内容一致的一项</a:t>
            </a:r>
            <a:r>
              <a:rPr lang="en-US">
                <a:ea typeface="+mj-lt"/>
                <a:cs typeface="+mj-lt"/>
              </a:rPr>
              <a:t>。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D0B26-9737-4882-A059-BCC15F21D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41" y="1217487"/>
            <a:ext cx="12009431" cy="5559027"/>
          </a:xfrm>
          <a:solidFill>
            <a:schemeClr val="bg2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KaiTi"/>
                <a:ea typeface="+mn-lt"/>
                <a:cs typeface="+mn-lt"/>
              </a:rPr>
              <a:t>61</a:t>
            </a:r>
            <a:r>
              <a:rPr lang="ja-JP" altLang="en-US" sz="3200">
                <a:latin typeface="KaiTi"/>
                <a:ea typeface="KaiTi"/>
                <a:cs typeface="+mn-lt"/>
              </a:rPr>
              <a:t>．中国有句话叫</a:t>
            </a:r>
            <a:r>
              <a:rPr lang="en-US" altLang="ja-JP" sz="3200" dirty="0">
                <a:latin typeface="KaiTi"/>
                <a:ea typeface="+mn-lt"/>
                <a:cs typeface="+mn-lt"/>
              </a:rPr>
              <a:t>“</a:t>
            </a:r>
            <a:r>
              <a:rPr lang="ja-JP" altLang="en-US" sz="3200">
                <a:latin typeface="KaiTi"/>
                <a:ea typeface="KaiTi"/>
                <a:cs typeface="+mn-lt"/>
              </a:rPr>
              <a:t>没有规矩，不成方圆</a:t>
            </a:r>
            <a:r>
              <a:rPr lang="en-US" altLang="ja-JP" sz="3200" dirty="0">
                <a:latin typeface="KaiTi"/>
                <a:ea typeface="+mn-lt"/>
                <a:cs typeface="+mn-lt"/>
              </a:rPr>
              <a:t>”</a:t>
            </a:r>
            <a:r>
              <a:rPr lang="ja-JP" altLang="en-US" sz="3200">
                <a:latin typeface="KaiTi"/>
                <a:ea typeface="KaiTi"/>
                <a:cs typeface="+mn-lt"/>
              </a:rPr>
              <a:t>，这里的</a:t>
            </a:r>
            <a:r>
              <a:rPr lang="en-US" altLang="ja-JP" sz="3200" dirty="0">
                <a:latin typeface="KaiTi"/>
                <a:ea typeface="+mn-lt"/>
                <a:cs typeface="+mn-lt"/>
              </a:rPr>
              <a:t>“</a:t>
            </a:r>
            <a:r>
              <a:rPr lang="ja-JP" altLang="en-US" sz="3200">
                <a:latin typeface="KaiTi"/>
                <a:ea typeface="KaiTi"/>
                <a:cs typeface="+mn-lt"/>
              </a:rPr>
              <a:t>规</a:t>
            </a:r>
            <a:r>
              <a:rPr lang="en-US" altLang="ja-JP" sz="3200" dirty="0">
                <a:latin typeface="KaiTi"/>
                <a:ea typeface="+mn-lt"/>
                <a:cs typeface="+mn-lt"/>
              </a:rPr>
              <a:t>”</a:t>
            </a:r>
            <a:r>
              <a:rPr lang="ja-JP" altLang="en-US" sz="3200">
                <a:latin typeface="KaiTi"/>
                <a:ea typeface="KaiTi"/>
                <a:cs typeface="+mn-lt"/>
              </a:rPr>
              <a:t>指的是圆规，“矩</a:t>
            </a:r>
            <a:r>
              <a:rPr lang="en-US" altLang="ja-JP" sz="3200" dirty="0">
                <a:latin typeface="KaiTi"/>
                <a:ea typeface="+mn-lt"/>
                <a:cs typeface="+mn-lt"/>
              </a:rPr>
              <a:t>”</a:t>
            </a:r>
            <a:r>
              <a:rPr lang="ja-JP" altLang="en-US" sz="3200">
                <a:latin typeface="KaiTi"/>
                <a:ea typeface="KaiTi"/>
                <a:cs typeface="+mn-lt"/>
              </a:rPr>
              <a:t>指</a:t>
            </a:r>
            <a:r>
              <a:rPr lang="en-US" altLang="ja-JP" sz="3200" dirty="0">
                <a:latin typeface="KaiTi"/>
                <a:ea typeface="+mn-lt"/>
                <a:cs typeface="+mn-lt"/>
              </a:rPr>
              <a:t> </a:t>
            </a:r>
            <a:r>
              <a:rPr lang="ja-JP" altLang="en-US" sz="3200">
                <a:latin typeface="KaiTi"/>
                <a:ea typeface="KaiTi"/>
                <a:cs typeface="+mn-lt"/>
              </a:rPr>
              <a:t>的是尺子，意思是说如果没有规和矩这两样工具就画不出方形和圆形。同样，</a:t>
            </a:r>
            <a:r>
              <a:rPr lang="en-US" altLang="ja-JP" sz="3200" dirty="0">
                <a:latin typeface="KaiTi"/>
                <a:ea typeface="+mn-lt"/>
                <a:cs typeface="+mn-lt"/>
              </a:rPr>
              <a:t> </a:t>
            </a:r>
            <a:r>
              <a:rPr lang="ja-JP" altLang="en-US" sz="3200">
                <a:latin typeface="KaiTi"/>
                <a:ea typeface="KaiTi"/>
                <a:cs typeface="+mn-lt"/>
              </a:rPr>
              <a:t>做事也需要遵守一定的规则和制度，否则便很难成功</a:t>
            </a:r>
            <a:r>
              <a:rPr lang="en-US" sz="3200" dirty="0">
                <a:latin typeface="KaiTi"/>
                <a:ea typeface="+mn-lt"/>
                <a:cs typeface="+mn-lt"/>
              </a:rPr>
              <a:t>。 </a:t>
            </a:r>
          </a:p>
          <a:p>
            <a:pPr marL="0" indent="0">
              <a:buNone/>
            </a:pPr>
            <a:r>
              <a:rPr lang="en-US" sz="3200" dirty="0">
                <a:latin typeface="KaiTi"/>
                <a:ea typeface="+mn-lt"/>
                <a:cs typeface="+mn-lt"/>
              </a:rPr>
              <a:t>A</a:t>
            </a:r>
            <a:r>
              <a:rPr lang="en-US" altLang="ja-JP" sz="3200" dirty="0">
                <a:latin typeface="KaiTi"/>
                <a:ea typeface="+mn-lt"/>
                <a:cs typeface="+mn-lt"/>
              </a:rPr>
              <a:t> </a:t>
            </a:r>
            <a:r>
              <a:rPr lang="ja-JP" altLang="en-US" sz="3200">
                <a:latin typeface="KaiTi"/>
                <a:ea typeface="KaiTi"/>
                <a:cs typeface="+mn-lt"/>
              </a:rPr>
              <a:t>规矩和制度不能缺</a:t>
            </a:r>
            <a:r>
              <a:rPr lang="en-US" sz="3200" dirty="0">
                <a:latin typeface="KaiTi"/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en-US" sz="3200" dirty="0">
                <a:latin typeface="KaiTi"/>
                <a:ea typeface="+mn-lt"/>
                <a:cs typeface="+mn-lt"/>
              </a:rPr>
              <a:t>B</a:t>
            </a:r>
            <a:r>
              <a:rPr lang="en-US" altLang="ja-JP" sz="3200" dirty="0">
                <a:latin typeface="KaiTi"/>
                <a:ea typeface="+mn-lt"/>
                <a:cs typeface="+mn-lt"/>
              </a:rPr>
              <a:t> </a:t>
            </a:r>
            <a:r>
              <a:rPr lang="ja-JP" altLang="en-US" sz="3200">
                <a:latin typeface="KaiTi"/>
                <a:ea typeface="KaiTi"/>
                <a:cs typeface="+mn-lt"/>
              </a:rPr>
              <a:t>成功源于打破常规</a:t>
            </a:r>
            <a:r>
              <a:rPr lang="en-US" sz="3200" dirty="0">
                <a:latin typeface="KaiTi"/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en-US" sz="3200" dirty="0">
                <a:latin typeface="KaiTi"/>
                <a:ea typeface="+mn-lt"/>
                <a:cs typeface="+mn-lt"/>
              </a:rPr>
              <a:t>C</a:t>
            </a:r>
            <a:r>
              <a:rPr lang="en-US" altLang="ja-JP" sz="3200" dirty="0">
                <a:latin typeface="KaiTi"/>
                <a:ea typeface="+mn-lt"/>
                <a:cs typeface="+mn-lt"/>
              </a:rPr>
              <a:t> </a:t>
            </a:r>
            <a:r>
              <a:rPr lang="ja-JP" altLang="en-US" sz="3200">
                <a:latin typeface="KaiTi"/>
                <a:ea typeface="KaiTi"/>
                <a:cs typeface="+mn-lt"/>
              </a:rPr>
              <a:t>不能夸大工具的作用</a:t>
            </a:r>
            <a:r>
              <a:rPr lang="en-US" sz="3200" dirty="0">
                <a:latin typeface="KaiTi"/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en-US" sz="3200" dirty="0">
                <a:latin typeface="KaiTi"/>
                <a:ea typeface="+mn-lt"/>
                <a:cs typeface="+mn-lt"/>
              </a:rPr>
              <a:t>D</a:t>
            </a:r>
            <a:r>
              <a:rPr lang="en-US" altLang="ja-JP" sz="3200" dirty="0">
                <a:latin typeface="KaiTi"/>
                <a:ea typeface="+mn-lt"/>
                <a:cs typeface="+mn-lt"/>
              </a:rPr>
              <a:t> </a:t>
            </a:r>
            <a:r>
              <a:rPr lang="ja-JP" altLang="en-US" sz="3200">
                <a:latin typeface="KaiTi"/>
                <a:ea typeface="KaiTi"/>
                <a:cs typeface="+mn-lt"/>
              </a:rPr>
              <a:t>行动前一定要做好准备</a:t>
            </a:r>
            <a:r>
              <a:rPr lang="en-US" altLang="ja-JP" sz="3200" dirty="0">
                <a:latin typeface="KaiTi"/>
                <a:ea typeface="+mn-lt"/>
                <a:cs typeface="+mn-lt"/>
              </a:rPr>
              <a:t> </a:t>
            </a:r>
            <a:endParaRPr lang="en-US" sz="3200" dirty="0">
              <a:latin typeface="KaiTi"/>
              <a:ea typeface="KaiTi"/>
            </a:endParaRPr>
          </a:p>
        </p:txBody>
      </p:sp>
    </p:spTree>
    <p:extLst>
      <p:ext uri="{BB962C8B-B14F-4D97-AF65-F5344CB8AC3E}">
        <p14:creationId xmlns:p14="http://schemas.microsoft.com/office/powerpoint/2010/main" val="302266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DFAFF-0DD0-4378-A64F-D60D80496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23" y="172003"/>
            <a:ext cx="11965233" cy="69930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>
                <a:ea typeface="+mj-lt"/>
                <a:cs typeface="+mj-lt"/>
              </a:rPr>
              <a:t>第</a:t>
            </a:r>
            <a:r>
              <a:rPr lang="en-US" altLang="ja-JP">
                <a:ea typeface="+mj-lt"/>
                <a:cs typeface="+mj-lt"/>
              </a:rPr>
              <a:t> </a:t>
            </a:r>
            <a:r>
              <a:rPr lang="ja-JP" altLang="en-US">
                <a:ea typeface="+mj-lt"/>
                <a:cs typeface="+mj-lt"/>
              </a:rPr>
              <a:t>三</a:t>
            </a:r>
            <a:r>
              <a:rPr lang="en-US" altLang="ja-JP">
                <a:ea typeface="+mj-lt"/>
                <a:cs typeface="+mj-lt"/>
              </a:rPr>
              <a:t> </a:t>
            </a:r>
            <a:r>
              <a:rPr lang="ja-JP" altLang="en-US">
                <a:ea typeface="+mj-lt"/>
                <a:cs typeface="+mj-lt"/>
              </a:rPr>
              <a:t>部</a:t>
            </a:r>
            <a:r>
              <a:rPr lang="en-US" altLang="ja-JP">
                <a:ea typeface="+mj-lt"/>
                <a:cs typeface="+mj-lt"/>
              </a:rPr>
              <a:t> </a:t>
            </a:r>
            <a:r>
              <a:rPr lang="ja-JP" altLang="en-US">
                <a:ea typeface="+mj-lt"/>
                <a:cs typeface="+mj-lt"/>
              </a:rPr>
              <a:t>分</a:t>
            </a:r>
            <a:r>
              <a:rPr lang="en-US" altLang="ja-JP">
                <a:ea typeface="+mj-lt"/>
                <a:cs typeface="+mj-lt"/>
              </a:rPr>
              <a:t> </a:t>
            </a:r>
            <a:r>
              <a:rPr lang="ja-JP" altLang="en-US">
                <a:ea typeface="+mj-lt"/>
                <a:cs typeface="+mj-lt"/>
              </a:rPr>
              <a:t>第</a:t>
            </a:r>
            <a:r>
              <a:rPr lang="en-US">
                <a:ea typeface="+mj-lt"/>
                <a:cs typeface="+mj-lt"/>
              </a:rPr>
              <a:t> 71-90</a:t>
            </a:r>
            <a:r>
              <a:rPr lang="en-US" altLang="ja-JP">
                <a:ea typeface="+mj-lt"/>
                <a:cs typeface="+mj-lt"/>
              </a:rPr>
              <a:t> </a:t>
            </a:r>
            <a:r>
              <a:rPr lang="ja-JP" altLang="en-US">
                <a:ea typeface="+mj-lt"/>
                <a:cs typeface="+mj-lt"/>
              </a:rPr>
              <a:t>题：请选出正确答案</a:t>
            </a:r>
            <a:r>
              <a:rPr lang="en-US">
                <a:ea typeface="+mj-lt"/>
                <a:cs typeface="+mj-lt"/>
              </a:rPr>
              <a:t>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D0B26-9737-4882-A059-BCC15F21D1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603" y="1036899"/>
            <a:ext cx="5972633" cy="5662479"/>
          </a:xfrm>
          <a:solidFill>
            <a:schemeClr val="bg2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>
                <a:latin typeface="KaiTi"/>
                <a:ea typeface="+mn-lt"/>
                <a:cs typeface="+mn-lt"/>
              </a:rPr>
              <a:t>71-74</a:t>
            </a:r>
            <a:r>
              <a:rPr lang="ja-JP" altLang="en-US">
                <a:latin typeface="KaiTi"/>
                <a:ea typeface="KaiTi"/>
                <a:cs typeface="+mn-lt"/>
              </a:rPr>
              <a:t>．</a:t>
            </a:r>
            <a:r>
              <a:rPr lang="en-US" altLang="ja-JP" dirty="0">
                <a:latin typeface="KaiTi"/>
                <a:ea typeface="+mn-lt"/>
                <a:cs typeface="+mn-lt"/>
              </a:rPr>
              <a:t> </a:t>
            </a:r>
            <a:r>
              <a:rPr lang="ja-JP" altLang="en-US">
                <a:latin typeface="KaiTi"/>
                <a:ea typeface="KaiTi"/>
                <a:cs typeface="+mn-lt"/>
              </a:rPr>
              <a:t>有一批老鼠被分成两组，第一组被放入一个盛满不透明液体的池子里，里</a:t>
            </a:r>
            <a:r>
              <a:rPr lang="en-US" altLang="ja-JP" dirty="0">
                <a:latin typeface="KaiTi"/>
                <a:ea typeface="+mn-lt"/>
                <a:cs typeface="+mn-lt"/>
              </a:rPr>
              <a:t> </a:t>
            </a:r>
            <a:r>
              <a:rPr lang="ja-JP" altLang="en-US">
                <a:latin typeface="KaiTi"/>
                <a:ea typeface="KaiTi"/>
                <a:cs typeface="+mn-lt"/>
              </a:rPr>
              <a:t>面有一座小岛，但淹没在液体下面，老鼠看不见它。</a:t>
            </a:r>
            <a:r>
              <a:rPr lang="en-US" altLang="ja-JP" dirty="0">
                <a:latin typeface="KaiTi"/>
                <a:ea typeface="+mn-lt"/>
                <a:cs typeface="+mn-lt"/>
              </a:rPr>
              <a:t> </a:t>
            </a:r>
            <a:r>
              <a:rPr lang="ja-JP" altLang="en-US">
                <a:latin typeface="KaiTi"/>
                <a:ea typeface="KaiTi"/>
                <a:cs typeface="+mn-lt"/>
              </a:rPr>
              <a:t>老鼠们拼命地游，直到发现自己已经游到了一个小岛</a:t>
            </a:r>
            <a:r>
              <a:rPr lang="en-US" altLang="ja-JP" dirty="0">
                <a:latin typeface="KaiTi"/>
                <a:ea typeface="+mn-lt"/>
                <a:cs typeface="+mn-lt"/>
              </a:rPr>
              <a:t> </a:t>
            </a:r>
            <a:r>
              <a:rPr lang="ja-JP" altLang="en-US">
                <a:latin typeface="KaiTi"/>
                <a:ea typeface="KaiTi"/>
                <a:cs typeface="+mn-lt"/>
              </a:rPr>
              <a:t>上、感觉没有了性命之忧才停下来休息。第二组也被</a:t>
            </a:r>
            <a:r>
              <a:rPr lang="en-US" altLang="ja-JP" dirty="0">
                <a:latin typeface="KaiTi"/>
                <a:ea typeface="+mn-lt"/>
                <a:cs typeface="+mn-lt"/>
              </a:rPr>
              <a:t> </a:t>
            </a:r>
            <a:r>
              <a:rPr lang="ja-JP" altLang="en-US">
                <a:latin typeface="KaiTi"/>
                <a:ea typeface="KaiTi"/>
                <a:cs typeface="+mn-lt"/>
              </a:rPr>
              <a:t>放在装满不透明液体的池子里，但没有小岛。老鼠们</a:t>
            </a:r>
            <a:r>
              <a:rPr lang="en-US" altLang="ja-JP" dirty="0">
                <a:latin typeface="KaiTi"/>
                <a:ea typeface="+mn-lt"/>
                <a:cs typeface="+mn-lt"/>
              </a:rPr>
              <a:t> </a:t>
            </a:r>
            <a:r>
              <a:rPr lang="ja-JP" altLang="en-US">
                <a:latin typeface="KaiTi"/>
                <a:ea typeface="KaiTi"/>
                <a:cs typeface="+mn-lt"/>
              </a:rPr>
              <a:t>也拼命地游，直到筋疲力尽才停下来。</a:t>
            </a:r>
            <a:r>
              <a:rPr lang="en-US" altLang="ja-JP" dirty="0">
                <a:latin typeface="KaiTi"/>
                <a:ea typeface="+mn-lt"/>
                <a:cs typeface="+mn-lt"/>
              </a:rPr>
              <a:t> </a:t>
            </a:r>
            <a:r>
              <a:rPr lang="ja-JP" altLang="en-US">
                <a:latin typeface="KaiTi"/>
                <a:ea typeface="KaiTi"/>
                <a:cs typeface="+mn-lt"/>
              </a:rPr>
              <a:t>然后，这两组老鼠被放入同一个池子里，里面没</a:t>
            </a:r>
            <a:r>
              <a:rPr lang="en-US" altLang="ja-JP" dirty="0">
                <a:latin typeface="KaiTi"/>
                <a:ea typeface="+mn-lt"/>
                <a:cs typeface="+mn-lt"/>
              </a:rPr>
              <a:t> </a:t>
            </a:r>
            <a:r>
              <a:rPr lang="ja-JP" altLang="en-US">
                <a:latin typeface="KaiTi"/>
                <a:ea typeface="KaiTi"/>
                <a:cs typeface="+mn-lt"/>
              </a:rPr>
              <a:t>有小岛。结果第一组老鼠因为满怀着找到小岛的希</a:t>
            </a:r>
            <a:r>
              <a:rPr lang="en-US" altLang="ja-JP" dirty="0">
                <a:latin typeface="KaiTi"/>
                <a:ea typeface="+mn-lt"/>
                <a:cs typeface="+mn-lt"/>
              </a:rPr>
              <a:t> </a:t>
            </a:r>
            <a:r>
              <a:rPr lang="ja-JP" altLang="en-US">
                <a:latin typeface="KaiTi"/>
                <a:ea typeface="KaiTi"/>
                <a:cs typeface="+mn-lt"/>
              </a:rPr>
              <a:t>望，坚持游泳的时间是第二组的两倍。而从来没有见过小岛的老鼠们只游了一会</a:t>
            </a:r>
            <a:r>
              <a:rPr lang="en-US" altLang="ja-JP" dirty="0">
                <a:latin typeface="KaiTi"/>
                <a:ea typeface="+mn-lt"/>
                <a:cs typeface="+mn-lt"/>
              </a:rPr>
              <a:t> </a:t>
            </a:r>
            <a:r>
              <a:rPr lang="ja-JP" altLang="en-US">
                <a:latin typeface="KaiTi"/>
                <a:ea typeface="KaiTi"/>
                <a:cs typeface="+mn-lt"/>
              </a:rPr>
              <a:t>儿就放弃了，它们知道再坚持游下去也没有用，于是选择了在绝望中让自己沉没。</a:t>
            </a:r>
            <a:r>
              <a:rPr lang="en-US" altLang="ja-JP" dirty="0">
                <a:latin typeface="KaiTi"/>
                <a:ea typeface="+mn-lt"/>
                <a:cs typeface="+mn-lt"/>
              </a:rPr>
              <a:t> </a:t>
            </a:r>
            <a:r>
              <a:rPr lang="ja-JP" altLang="en-US">
                <a:latin typeface="KaiTi"/>
                <a:ea typeface="KaiTi"/>
                <a:cs typeface="+mn-lt"/>
              </a:rPr>
              <a:t>换言之，它们学会了某种悲观的思维方式，这导致了其行动上的</a:t>
            </a:r>
            <a:r>
              <a:rPr lang="en-US" altLang="ja-JP">
                <a:latin typeface="KaiTi"/>
                <a:ea typeface="+mn-lt"/>
                <a:cs typeface="+mn-lt"/>
              </a:rPr>
              <a:t>“</a:t>
            </a:r>
            <a:r>
              <a:rPr lang="ja-JP" altLang="en-US">
                <a:latin typeface="KaiTi"/>
                <a:ea typeface="KaiTi"/>
                <a:cs typeface="+mn-lt"/>
              </a:rPr>
              <a:t>无能</a:t>
            </a:r>
            <a:r>
              <a:rPr lang="en-US">
                <a:latin typeface="KaiTi"/>
                <a:ea typeface="+mn-lt"/>
                <a:cs typeface="+mn-lt"/>
              </a:rPr>
              <a:t>”</a:t>
            </a:r>
            <a:r>
              <a:rPr lang="ja-JP" altLang="en-US">
                <a:latin typeface="KaiTi"/>
                <a:ea typeface="KaiTi"/>
                <a:cs typeface="+mn-lt"/>
              </a:rPr>
              <a:t>。</a:t>
            </a:r>
            <a:r>
              <a:rPr lang="en-US" altLang="ja-JP" dirty="0">
                <a:latin typeface="KaiTi"/>
                <a:ea typeface="+mn-lt"/>
                <a:cs typeface="+mn-lt"/>
              </a:rPr>
              <a:t> </a:t>
            </a:r>
            <a:r>
              <a:rPr lang="ja-JP" altLang="en-US">
                <a:latin typeface="KaiTi"/>
                <a:ea typeface="KaiTi"/>
                <a:cs typeface="+mn-lt"/>
              </a:rPr>
              <a:t>这个实验说明，如果你曾有通过努力得到成功的经验，就能比较容易地树立</a:t>
            </a:r>
            <a:r>
              <a:rPr lang="en-US" altLang="ja-JP" dirty="0">
                <a:latin typeface="KaiTi"/>
                <a:ea typeface="+mn-lt"/>
                <a:cs typeface="+mn-lt"/>
              </a:rPr>
              <a:t> </a:t>
            </a:r>
            <a:r>
              <a:rPr lang="ja-JP" altLang="en-US">
                <a:latin typeface="KaiTi"/>
                <a:ea typeface="KaiTi"/>
                <a:cs typeface="+mn-lt"/>
              </a:rPr>
              <a:t>起乐观精神</a:t>
            </a:r>
            <a:r>
              <a:rPr lang="en-US">
                <a:latin typeface="KaiTi"/>
                <a:ea typeface="+mn-lt"/>
                <a:cs typeface="+mn-lt"/>
              </a:rPr>
              <a:t>。</a:t>
            </a:r>
            <a:endParaRPr lang="en-US">
              <a:latin typeface="KaiT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6A6CF3-D3BF-4BA4-994F-E98438FE9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36899"/>
            <a:ext cx="5898355" cy="5662479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>
                <a:latin typeface="KaiTi"/>
                <a:ea typeface="+mn-lt"/>
                <a:cs typeface="+mn-lt"/>
              </a:rPr>
              <a:t>71</a:t>
            </a:r>
            <a:r>
              <a:rPr lang="ja-JP" altLang="en-US" sz="2200">
                <a:latin typeface="KaiTi"/>
                <a:ea typeface="KaiTi"/>
                <a:cs typeface="+mn-lt"/>
              </a:rPr>
              <a:t>．第</a:t>
            </a:r>
            <a:r>
              <a:rPr lang="en-US" sz="2200">
                <a:latin typeface="KaiTi"/>
                <a:ea typeface="+mn-lt"/>
                <a:cs typeface="+mn-lt"/>
              </a:rPr>
              <a:t> 1</a:t>
            </a:r>
            <a:r>
              <a:rPr lang="en-US" altLang="ja-JP" sz="2200" dirty="0">
                <a:latin typeface="KaiTi"/>
                <a:ea typeface="+mn-lt"/>
                <a:cs typeface="+mn-lt"/>
              </a:rPr>
              <a:t> </a:t>
            </a:r>
            <a:r>
              <a:rPr lang="ja-JP" altLang="en-US" sz="2200">
                <a:latin typeface="KaiTi"/>
                <a:ea typeface="KaiTi"/>
                <a:cs typeface="+mn-lt"/>
              </a:rPr>
              <a:t>段中，画线句子</a:t>
            </a:r>
            <a:r>
              <a:rPr lang="en-US" altLang="ja-JP" sz="2200">
                <a:latin typeface="KaiTi"/>
                <a:ea typeface="+mn-lt"/>
                <a:cs typeface="+mn-lt"/>
              </a:rPr>
              <a:t>“</a:t>
            </a:r>
            <a:r>
              <a:rPr lang="ja-JP" altLang="en-US" sz="2200">
                <a:latin typeface="KaiTi"/>
                <a:ea typeface="KaiTi"/>
                <a:cs typeface="+mn-lt"/>
              </a:rPr>
              <a:t>没有了性命之忧</a:t>
            </a:r>
            <a:r>
              <a:rPr lang="en-US" altLang="ja-JP" sz="2200">
                <a:latin typeface="KaiTi"/>
                <a:ea typeface="+mn-lt"/>
                <a:cs typeface="+mn-lt"/>
              </a:rPr>
              <a:t>”</a:t>
            </a:r>
            <a:r>
              <a:rPr lang="ja-JP" altLang="en-US" sz="2200">
                <a:latin typeface="KaiTi"/>
                <a:ea typeface="KaiTi"/>
                <a:cs typeface="+mn-lt"/>
              </a:rPr>
              <a:t>是什么意思</a:t>
            </a:r>
            <a:r>
              <a:rPr lang="en-US" sz="2200">
                <a:latin typeface="KaiTi"/>
                <a:ea typeface="+mn-lt"/>
                <a:cs typeface="+mn-lt"/>
              </a:rPr>
              <a:t>？ </a:t>
            </a:r>
            <a:endParaRPr lang="en-US" sz="2200">
              <a:latin typeface="KaiTi"/>
              <a:ea typeface="KaiTi"/>
            </a:endParaRPr>
          </a:p>
          <a:p>
            <a:pPr marL="0" indent="0">
              <a:buNone/>
            </a:pPr>
            <a:r>
              <a:rPr lang="en-US" sz="2200">
                <a:latin typeface="KaiTi"/>
                <a:ea typeface="+mn-lt"/>
                <a:cs typeface="+mn-lt"/>
              </a:rPr>
              <a:t>A</a:t>
            </a:r>
            <a:r>
              <a:rPr lang="en-US" altLang="ja-JP" sz="2200" dirty="0">
                <a:latin typeface="KaiTi"/>
                <a:ea typeface="+mn-lt"/>
                <a:cs typeface="+mn-lt"/>
              </a:rPr>
              <a:t> </a:t>
            </a:r>
            <a:r>
              <a:rPr lang="ja-JP" altLang="en-US" sz="2200">
                <a:latin typeface="KaiTi"/>
                <a:ea typeface="KaiTi"/>
                <a:cs typeface="+mn-lt"/>
              </a:rPr>
              <a:t>无生命危险</a:t>
            </a:r>
            <a:r>
              <a:rPr lang="en-US" sz="2200">
                <a:latin typeface="KaiTi"/>
                <a:ea typeface="+mn-lt"/>
                <a:cs typeface="+mn-lt"/>
              </a:rPr>
              <a:t> B</a:t>
            </a:r>
            <a:r>
              <a:rPr lang="en-US" altLang="ja-JP" sz="2200" dirty="0">
                <a:latin typeface="KaiTi"/>
                <a:ea typeface="+mn-lt"/>
                <a:cs typeface="+mn-lt"/>
              </a:rPr>
              <a:t> </a:t>
            </a:r>
            <a:r>
              <a:rPr lang="ja-JP" altLang="en-US" sz="2200">
                <a:latin typeface="KaiTi"/>
                <a:ea typeface="KaiTi"/>
                <a:cs typeface="+mn-lt"/>
              </a:rPr>
              <a:t>不向命运低头</a:t>
            </a:r>
            <a:r>
              <a:rPr lang="en-US" sz="2200" dirty="0">
                <a:latin typeface="KaiTi"/>
                <a:ea typeface="+mn-lt"/>
                <a:cs typeface="+mn-lt"/>
              </a:rPr>
              <a:t> </a:t>
            </a:r>
            <a:endParaRPr lang="en-US" sz="2200" dirty="0">
              <a:latin typeface="KaiTi"/>
              <a:ea typeface="KaiTi"/>
              <a:cs typeface="+mn-lt"/>
            </a:endParaRPr>
          </a:p>
          <a:p>
            <a:pPr marL="0" indent="0">
              <a:buNone/>
            </a:pPr>
            <a:r>
              <a:rPr lang="en-US" sz="2200">
                <a:latin typeface="KaiTi"/>
                <a:ea typeface="+mn-lt"/>
                <a:cs typeface="+mn-lt"/>
              </a:rPr>
              <a:t>C</a:t>
            </a:r>
            <a:r>
              <a:rPr lang="en-US" altLang="ja-JP" sz="2200" dirty="0">
                <a:latin typeface="KaiTi"/>
                <a:ea typeface="+mn-lt"/>
                <a:cs typeface="+mn-lt"/>
              </a:rPr>
              <a:t> </a:t>
            </a:r>
            <a:r>
              <a:rPr lang="ja-JP" altLang="en-US" sz="2200">
                <a:latin typeface="KaiTi"/>
                <a:ea typeface="KaiTi"/>
                <a:cs typeface="+mn-lt"/>
              </a:rPr>
              <a:t>一点儿都不慌张</a:t>
            </a:r>
            <a:r>
              <a:rPr lang="en-US" sz="2200" dirty="0">
                <a:latin typeface="KaiTi"/>
                <a:ea typeface="+mn-lt"/>
                <a:cs typeface="+mn-lt"/>
              </a:rPr>
              <a:t> </a:t>
            </a:r>
            <a:r>
              <a:rPr lang="en-US" sz="2200">
                <a:latin typeface="KaiTi"/>
                <a:ea typeface="+mn-lt"/>
                <a:cs typeface="+mn-lt"/>
              </a:rPr>
              <a:t>D</a:t>
            </a:r>
            <a:r>
              <a:rPr lang="en-US" altLang="ja-JP" sz="2200" dirty="0">
                <a:latin typeface="KaiTi"/>
                <a:ea typeface="+mn-lt"/>
                <a:cs typeface="+mn-lt"/>
              </a:rPr>
              <a:t> </a:t>
            </a:r>
            <a:r>
              <a:rPr lang="ja-JP" altLang="en-US" sz="2200">
                <a:latin typeface="KaiTi"/>
                <a:ea typeface="KaiTi"/>
                <a:cs typeface="+mn-lt"/>
              </a:rPr>
              <a:t>没有了竞争对手</a:t>
            </a:r>
            <a:r>
              <a:rPr lang="en-US" altLang="ja-JP" sz="2200" dirty="0">
                <a:latin typeface="KaiTi"/>
                <a:ea typeface="+mn-lt"/>
                <a:cs typeface="+mn-lt"/>
              </a:rPr>
              <a:t> </a:t>
            </a:r>
            <a:endParaRPr lang="en-US" sz="2200">
              <a:latin typeface="KaiTi"/>
              <a:ea typeface="KaiTi"/>
            </a:endParaRPr>
          </a:p>
          <a:p>
            <a:pPr marL="0" indent="0">
              <a:buNone/>
            </a:pPr>
            <a:r>
              <a:rPr lang="en-US" sz="2200">
                <a:latin typeface="KaiTi"/>
                <a:ea typeface="+mn-lt"/>
                <a:cs typeface="+mn-lt"/>
              </a:rPr>
              <a:t>72</a:t>
            </a:r>
            <a:r>
              <a:rPr lang="ja-JP" altLang="en-US" sz="2200">
                <a:latin typeface="KaiTi"/>
                <a:ea typeface="KaiTi"/>
                <a:cs typeface="+mn-lt"/>
              </a:rPr>
              <a:t>．第一次实验时，第二组老鼠</a:t>
            </a:r>
            <a:r>
              <a:rPr lang="en-US" sz="2200">
                <a:latin typeface="KaiTi"/>
                <a:ea typeface="+mn-lt"/>
                <a:cs typeface="+mn-lt"/>
              </a:rPr>
              <a:t>： </a:t>
            </a:r>
          </a:p>
          <a:p>
            <a:pPr marL="0" indent="0">
              <a:buNone/>
            </a:pPr>
            <a:r>
              <a:rPr lang="en-US" sz="2200">
                <a:latin typeface="KaiTi"/>
                <a:ea typeface="+mn-lt"/>
                <a:cs typeface="+mn-lt"/>
              </a:rPr>
              <a:t>A</a:t>
            </a:r>
            <a:r>
              <a:rPr lang="en-US" altLang="ja-JP" sz="2200" dirty="0">
                <a:latin typeface="KaiTi"/>
                <a:ea typeface="+mn-lt"/>
                <a:cs typeface="+mn-lt"/>
              </a:rPr>
              <a:t> </a:t>
            </a:r>
            <a:r>
              <a:rPr lang="ja-JP" altLang="en-US" sz="2200">
                <a:latin typeface="KaiTi"/>
                <a:ea typeface="KaiTi"/>
                <a:cs typeface="+mn-lt"/>
              </a:rPr>
              <a:t>尽力游泳</a:t>
            </a:r>
            <a:r>
              <a:rPr lang="en-US" sz="2200">
                <a:latin typeface="KaiTi"/>
                <a:ea typeface="+mn-lt"/>
                <a:cs typeface="+mn-lt"/>
              </a:rPr>
              <a:t> B</a:t>
            </a:r>
            <a:r>
              <a:rPr lang="en-US" altLang="ja-JP" sz="2200" dirty="0">
                <a:latin typeface="KaiTi"/>
                <a:ea typeface="+mn-lt"/>
                <a:cs typeface="+mn-lt"/>
              </a:rPr>
              <a:t> </a:t>
            </a:r>
            <a:r>
              <a:rPr lang="ja-JP" altLang="en-US" sz="2200">
                <a:latin typeface="KaiTi"/>
                <a:ea typeface="KaiTi"/>
                <a:cs typeface="+mn-lt"/>
              </a:rPr>
              <a:t>目标很明确</a:t>
            </a:r>
            <a:r>
              <a:rPr lang="en-US" sz="2200" dirty="0">
                <a:latin typeface="KaiTi"/>
                <a:ea typeface="+mn-lt"/>
                <a:cs typeface="+mn-lt"/>
              </a:rPr>
              <a:t> </a:t>
            </a:r>
          </a:p>
          <a:p>
            <a:pPr marL="0" indent="0">
              <a:buNone/>
            </a:pPr>
            <a:r>
              <a:rPr lang="en-US" sz="2200">
                <a:latin typeface="KaiTi"/>
                <a:ea typeface="+mn-lt"/>
                <a:cs typeface="+mn-lt"/>
              </a:rPr>
              <a:t>C</a:t>
            </a:r>
            <a:r>
              <a:rPr lang="en-US" altLang="ja-JP" sz="2200" dirty="0">
                <a:latin typeface="KaiTi"/>
                <a:ea typeface="+mn-lt"/>
                <a:cs typeface="+mn-lt"/>
              </a:rPr>
              <a:t> </a:t>
            </a:r>
            <a:r>
              <a:rPr lang="ja-JP" altLang="en-US" sz="2200">
                <a:latin typeface="KaiTi"/>
                <a:ea typeface="KaiTi"/>
                <a:cs typeface="+mn-lt"/>
              </a:rPr>
              <a:t>比第一组本领大</a:t>
            </a:r>
            <a:r>
              <a:rPr lang="en-US" sz="2200" dirty="0">
                <a:latin typeface="KaiTi"/>
                <a:ea typeface="+mn-lt"/>
                <a:cs typeface="+mn-lt"/>
              </a:rPr>
              <a:t> </a:t>
            </a:r>
            <a:r>
              <a:rPr lang="en-US" sz="2200">
                <a:latin typeface="KaiTi"/>
                <a:ea typeface="+mn-lt"/>
                <a:cs typeface="+mn-lt"/>
              </a:rPr>
              <a:t>D</a:t>
            </a:r>
            <a:r>
              <a:rPr lang="en-US" altLang="ja-JP" sz="2200" dirty="0">
                <a:latin typeface="KaiTi"/>
                <a:ea typeface="+mn-lt"/>
                <a:cs typeface="+mn-lt"/>
              </a:rPr>
              <a:t> </a:t>
            </a:r>
            <a:r>
              <a:rPr lang="ja-JP" altLang="en-US" sz="2200">
                <a:latin typeface="KaiTi"/>
                <a:ea typeface="KaiTi"/>
                <a:cs typeface="+mn-lt"/>
              </a:rPr>
              <a:t>最后发现了小岛</a:t>
            </a:r>
            <a:r>
              <a:rPr lang="en-US" altLang="ja-JP" sz="2200" dirty="0">
                <a:latin typeface="KaiTi"/>
                <a:ea typeface="+mn-lt"/>
                <a:cs typeface="+mn-lt"/>
              </a:rPr>
              <a:t> </a:t>
            </a:r>
            <a:endParaRPr lang="en-US" sz="2200" dirty="0">
              <a:latin typeface="KaiTi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200">
                <a:latin typeface="KaiTi"/>
                <a:ea typeface="+mn-lt"/>
                <a:cs typeface="+mn-lt"/>
              </a:rPr>
              <a:t>73</a:t>
            </a:r>
            <a:r>
              <a:rPr lang="ja-JP" altLang="en-US" sz="2200">
                <a:latin typeface="KaiTi"/>
                <a:ea typeface="KaiTi"/>
                <a:cs typeface="+mn-lt"/>
              </a:rPr>
              <a:t>．第二次实验时，第一组老鼠表现怎么样</a:t>
            </a:r>
            <a:r>
              <a:rPr lang="en-US" sz="2200">
                <a:latin typeface="KaiTi"/>
                <a:ea typeface="+mn-lt"/>
                <a:cs typeface="+mn-lt"/>
              </a:rPr>
              <a:t>？ A</a:t>
            </a:r>
            <a:r>
              <a:rPr lang="en-US" altLang="ja-JP" sz="2200" dirty="0">
                <a:latin typeface="KaiTi"/>
                <a:ea typeface="+mn-lt"/>
                <a:cs typeface="+mn-lt"/>
              </a:rPr>
              <a:t> </a:t>
            </a:r>
            <a:r>
              <a:rPr lang="ja-JP" altLang="en-US" sz="2200">
                <a:latin typeface="KaiTi"/>
                <a:ea typeface="KaiTi"/>
                <a:cs typeface="+mn-lt"/>
              </a:rPr>
              <a:t>出了意外</a:t>
            </a:r>
            <a:r>
              <a:rPr lang="en-US" sz="2200">
                <a:latin typeface="KaiTi"/>
                <a:ea typeface="+mn-lt"/>
                <a:cs typeface="+mn-lt"/>
              </a:rPr>
              <a:t> B</a:t>
            </a:r>
            <a:r>
              <a:rPr lang="en-US" altLang="ja-JP" sz="2200" dirty="0">
                <a:latin typeface="KaiTi"/>
                <a:ea typeface="+mn-lt"/>
                <a:cs typeface="+mn-lt"/>
              </a:rPr>
              <a:t> </a:t>
            </a:r>
            <a:r>
              <a:rPr lang="ja-JP" altLang="en-US" sz="2200">
                <a:latin typeface="KaiTi"/>
                <a:ea typeface="KaiTi"/>
                <a:cs typeface="+mn-lt"/>
              </a:rPr>
              <a:t>游到了岸边</a:t>
            </a:r>
            <a:r>
              <a:rPr lang="en-US" sz="2200">
                <a:latin typeface="KaiTi"/>
                <a:ea typeface="+mn-lt"/>
                <a:cs typeface="+mn-lt"/>
              </a:rPr>
              <a:t> C</a:t>
            </a:r>
            <a:r>
              <a:rPr lang="en-US" altLang="ja-JP" sz="2200" dirty="0">
                <a:latin typeface="KaiTi"/>
                <a:ea typeface="+mn-lt"/>
                <a:cs typeface="+mn-lt"/>
              </a:rPr>
              <a:t> </a:t>
            </a:r>
            <a:r>
              <a:rPr lang="ja-JP" altLang="en-US" sz="2200">
                <a:latin typeface="KaiTi"/>
                <a:ea typeface="KaiTi"/>
                <a:cs typeface="+mn-lt"/>
              </a:rPr>
              <a:t>坚持时间更长</a:t>
            </a:r>
            <a:r>
              <a:rPr lang="en-US" sz="2200">
                <a:latin typeface="KaiTi"/>
                <a:ea typeface="+mn-lt"/>
                <a:cs typeface="+mn-lt"/>
              </a:rPr>
              <a:t> D</a:t>
            </a:r>
            <a:r>
              <a:rPr lang="en-US" altLang="ja-JP" sz="2200" dirty="0">
                <a:latin typeface="KaiTi"/>
                <a:ea typeface="+mn-lt"/>
                <a:cs typeface="+mn-lt"/>
              </a:rPr>
              <a:t> </a:t>
            </a:r>
            <a:r>
              <a:rPr lang="ja-JP" altLang="en-US" sz="2200">
                <a:latin typeface="KaiTi"/>
                <a:ea typeface="KaiTi"/>
                <a:cs typeface="+mn-lt"/>
              </a:rPr>
              <a:t>技术明显退步了</a:t>
            </a:r>
            <a:r>
              <a:rPr lang="en-US" altLang="ja-JP" sz="2200" dirty="0">
                <a:latin typeface="KaiTi"/>
                <a:ea typeface="+mn-lt"/>
                <a:cs typeface="+mn-lt"/>
              </a:rPr>
              <a:t> </a:t>
            </a:r>
            <a:endParaRPr lang="en-US" sz="2200" dirty="0">
              <a:latin typeface="KaiTi"/>
              <a:ea typeface="KaiTi"/>
            </a:endParaRPr>
          </a:p>
          <a:p>
            <a:pPr marL="0" indent="0">
              <a:buNone/>
            </a:pPr>
            <a:r>
              <a:rPr lang="en-US" sz="2200">
                <a:latin typeface="KaiTi"/>
                <a:ea typeface="+mn-lt"/>
                <a:cs typeface="+mn-lt"/>
              </a:rPr>
              <a:t>74</a:t>
            </a:r>
            <a:r>
              <a:rPr lang="ja-JP" altLang="en-US" sz="2200">
                <a:latin typeface="KaiTi"/>
                <a:ea typeface="KaiTi"/>
                <a:cs typeface="+mn-lt"/>
              </a:rPr>
              <a:t>．这个实验说明了什么</a:t>
            </a:r>
            <a:r>
              <a:rPr lang="en-US" sz="2200">
                <a:latin typeface="KaiTi"/>
                <a:ea typeface="+mn-lt"/>
                <a:cs typeface="+mn-lt"/>
              </a:rPr>
              <a:t>？ A</a:t>
            </a:r>
            <a:r>
              <a:rPr lang="en-US" altLang="ja-JP" sz="2200" dirty="0">
                <a:latin typeface="KaiTi"/>
                <a:ea typeface="+mn-lt"/>
                <a:cs typeface="+mn-lt"/>
              </a:rPr>
              <a:t> </a:t>
            </a:r>
            <a:r>
              <a:rPr lang="ja-JP" altLang="en-US" sz="2200">
                <a:latin typeface="KaiTi"/>
                <a:ea typeface="KaiTi"/>
                <a:cs typeface="+mn-lt"/>
              </a:rPr>
              <a:t>要有团队精神</a:t>
            </a:r>
            <a:r>
              <a:rPr lang="en-US" sz="2200">
                <a:latin typeface="KaiTi"/>
                <a:ea typeface="+mn-lt"/>
                <a:cs typeface="+mn-lt"/>
              </a:rPr>
              <a:t> B</a:t>
            </a:r>
            <a:r>
              <a:rPr lang="en-US" altLang="ja-JP" sz="2200" dirty="0">
                <a:latin typeface="KaiTi"/>
                <a:ea typeface="+mn-lt"/>
                <a:cs typeface="+mn-lt"/>
              </a:rPr>
              <a:t> </a:t>
            </a:r>
            <a:r>
              <a:rPr lang="ja-JP" altLang="en-US" sz="2200">
                <a:latin typeface="KaiTi"/>
                <a:ea typeface="KaiTi"/>
                <a:cs typeface="+mn-lt"/>
              </a:rPr>
              <a:t>失败是成功之母</a:t>
            </a:r>
            <a:r>
              <a:rPr lang="en-US" sz="2200">
                <a:latin typeface="KaiTi"/>
                <a:ea typeface="+mn-lt"/>
                <a:cs typeface="+mn-lt"/>
              </a:rPr>
              <a:t> C</a:t>
            </a:r>
            <a:r>
              <a:rPr lang="en-US" altLang="ja-JP" sz="2200" dirty="0">
                <a:latin typeface="KaiTi"/>
                <a:ea typeface="+mn-lt"/>
                <a:cs typeface="+mn-lt"/>
              </a:rPr>
              <a:t> </a:t>
            </a:r>
            <a:r>
              <a:rPr lang="ja-JP" altLang="en-US" sz="2200">
                <a:latin typeface="KaiTi"/>
                <a:ea typeface="KaiTi"/>
                <a:cs typeface="+mn-lt"/>
              </a:rPr>
              <a:t>要克服外在的不利条件</a:t>
            </a:r>
            <a:r>
              <a:rPr lang="en-US" sz="2200">
                <a:latin typeface="KaiTi"/>
                <a:ea typeface="+mn-lt"/>
                <a:cs typeface="+mn-lt"/>
              </a:rPr>
              <a:t> D</a:t>
            </a:r>
            <a:r>
              <a:rPr lang="en-US" altLang="ja-JP" sz="2200" dirty="0">
                <a:latin typeface="KaiTi"/>
                <a:ea typeface="+mn-lt"/>
                <a:cs typeface="+mn-lt"/>
              </a:rPr>
              <a:t> </a:t>
            </a:r>
            <a:r>
              <a:rPr lang="ja-JP" altLang="en-US" sz="2200">
                <a:latin typeface="KaiTi"/>
                <a:ea typeface="KaiTi"/>
                <a:cs typeface="+mn-lt"/>
              </a:rPr>
              <a:t>成功经历益于建立乐观心态</a:t>
            </a:r>
            <a:endParaRPr lang="en-US" sz="2200">
              <a:latin typeface="KaiTi"/>
              <a:ea typeface="KaiTi"/>
            </a:endParaRPr>
          </a:p>
        </p:txBody>
      </p:sp>
    </p:spTree>
    <p:extLst>
      <p:ext uri="{BB962C8B-B14F-4D97-AF65-F5344CB8AC3E}">
        <p14:creationId xmlns:p14="http://schemas.microsoft.com/office/powerpoint/2010/main" val="2673824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DFAFF-0DD0-4378-A64F-D60D80496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124378"/>
            <a:ext cx="10691265" cy="108528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ja-JP" altLang="en-US"/>
              <a:t>三、书 写 第 一 部 分 第 </a:t>
            </a:r>
            <a:r>
              <a:rPr lang="en-US" altLang="ja-JP"/>
              <a:t>91-98 </a:t>
            </a:r>
            <a:r>
              <a:rPr lang="ja-JP" altLang="en-US"/>
              <a:t>题：完成句子。</a:t>
            </a:r>
            <a:endParaRPr lang="en-US"/>
          </a:p>
        </p:txBody>
      </p:sp>
      <p:pic>
        <p:nvPicPr>
          <p:cNvPr id="4" name="Picture 4" descr="Text, letter&#10;&#10;Description automatically generated">
            <a:extLst>
              <a:ext uri="{FF2B5EF4-FFF2-40B4-BE49-F238E27FC236}">
                <a16:creationId xmlns:a16="http://schemas.microsoft.com/office/drawing/2014/main" id="{9AEEB513-DEF5-4DF5-AA48-EE82CC534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8" y="2510404"/>
            <a:ext cx="11018042" cy="22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07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DFAFF-0DD0-4378-A64F-D60D80496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267253"/>
            <a:ext cx="10691265" cy="125196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ja-JP" altLang="en-US">
                <a:ea typeface="+mj-lt"/>
                <a:cs typeface="+mj-lt"/>
              </a:rPr>
              <a:t>第</a:t>
            </a:r>
            <a:r>
              <a:rPr lang="en-US" altLang="ja-JP">
                <a:ea typeface="+mj-lt"/>
                <a:cs typeface="+mj-lt"/>
              </a:rPr>
              <a:t> </a:t>
            </a:r>
            <a:r>
              <a:rPr lang="ja-JP" altLang="en-US">
                <a:ea typeface="+mj-lt"/>
                <a:cs typeface="+mj-lt"/>
              </a:rPr>
              <a:t>二</a:t>
            </a:r>
            <a:r>
              <a:rPr lang="en-US" altLang="ja-JP">
                <a:ea typeface="+mj-lt"/>
                <a:cs typeface="+mj-lt"/>
              </a:rPr>
              <a:t> </a:t>
            </a:r>
            <a:r>
              <a:rPr lang="ja-JP" altLang="en-US">
                <a:ea typeface="+mj-lt"/>
                <a:cs typeface="+mj-lt"/>
              </a:rPr>
              <a:t>部</a:t>
            </a:r>
            <a:r>
              <a:rPr lang="en-US" altLang="ja-JP">
                <a:ea typeface="+mj-lt"/>
                <a:cs typeface="+mj-lt"/>
              </a:rPr>
              <a:t> </a:t>
            </a:r>
            <a:r>
              <a:rPr lang="ja-JP" altLang="en-US">
                <a:ea typeface="+mj-lt"/>
                <a:cs typeface="+mj-lt"/>
              </a:rPr>
              <a:t>分</a:t>
            </a:r>
            <a:r>
              <a:rPr lang="en-US" altLang="ja-JP">
                <a:ea typeface="+mj-lt"/>
                <a:cs typeface="+mj-lt"/>
              </a:rPr>
              <a:t> </a:t>
            </a:r>
            <a:r>
              <a:rPr lang="ja-JP" altLang="en-US">
                <a:ea typeface="+mj-lt"/>
                <a:cs typeface="+mj-lt"/>
              </a:rPr>
              <a:t>第</a:t>
            </a:r>
            <a:r>
              <a:rPr lang="en-US">
                <a:ea typeface="+mj-lt"/>
                <a:cs typeface="+mj-lt"/>
              </a:rPr>
              <a:t> 99-100</a:t>
            </a:r>
            <a:r>
              <a:rPr lang="en-US" altLang="ja-JP">
                <a:ea typeface="+mj-lt"/>
                <a:cs typeface="+mj-lt"/>
              </a:rPr>
              <a:t> </a:t>
            </a:r>
            <a:r>
              <a:rPr lang="ja-JP" altLang="en-US">
                <a:ea typeface="+mj-lt"/>
                <a:cs typeface="+mj-lt"/>
              </a:rPr>
              <a:t>题：写短文</a:t>
            </a:r>
            <a:r>
              <a:rPr lang="en-US">
                <a:ea typeface="+mj-lt"/>
                <a:cs typeface="+mj-lt"/>
              </a:rPr>
              <a:t>。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D0B26-9737-4882-A059-BCC15F21D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519220"/>
            <a:ext cx="10900032" cy="47127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>
                <a:latin typeface="KaiTi"/>
                <a:ea typeface="+mn-lt"/>
                <a:cs typeface="+mn-lt"/>
              </a:rPr>
              <a:t>99</a:t>
            </a:r>
            <a:r>
              <a:rPr lang="ja-JP" altLang="en-US" sz="2800">
                <a:latin typeface="KaiTi"/>
                <a:ea typeface="KaiTi"/>
                <a:cs typeface="+mn-lt"/>
              </a:rPr>
              <a:t>．请结合下列词语（要全部使用，顺序不分先后），写一篇</a:t>
            </a:r>
            <a:r>
              <a:rPr lang="en-US" sz="2800">
                <a:latin typeface="KaiTi"/>
                <a:ea typeface="+mn-lt"/>
                <a:cs typeface="+mn-lt"/>
              </a:rPr>
              <a:t> 80</a:t>
            </a:r>
            <a:r>
              <a:rPr lang="en-US" altLang="ja-JP" sz="2800" dirty="0">
                <a:latin typeface="KaiTi"/>
                <a:ea typeface="+mn-lt"/>
                <a:cs typeface="+mn-lt"/>
              </a:rPr>
              <a:t> </a:t>
            </a:r>
            <a:r>
              <a:rPr lang="ja-JP" altLang="en-US" sz="2800">
                <a:latin typeface="KaiTi"/>
                <a:ea typeface="KaiTi"/>
                <a:cs typeface="+mn-lt"/>
              </a:rPr>
              <a:t>字左右的短文。</a:t>
            </a:r>
            <a:r>
              <a:rPr lang="en-US" altLang="ja-JP" sz="2800" dirty="0">
                <a:latin typeface="KaiTi"/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ja-JP" altLang="en-US" sz="2800">
                <a:latin typeface="KaiTi"/>
                <a:ea typeface="KaiTi"/>
                <a:cs typeface="+mn-lt"/>
              </a:rPr>
              <a:t>实习</a:t>
            </a:r>
            <a:r>
              <a:rPr lang="en-US" altLang="ja-JP" sz="2800" dirty="0">
                <a:latin typeface="KaiTi"/>
                <a:ea typeface="+mn-lt"/>
                <a:cs typeface="+mn-lt"/>
              </a:rPr>
              <a:t>   </a:t>
            </a:r>
            <a:r>
              <a:rPr lang="ja-JP" altLang="en-US" sz="2800">
                <a:latin typeface="KaiTi"/>
                <a:ea typeface="KaiTi"/>
                <a:cs typeface="+mn-lt"/>
              </a:rPr>
              <a:t>虚心</a:t>
            </a:r>
            <a:r>
              <a:rPr lang="en-US" altLang="ja-JP" sz="2800" dirty="0">
                <a:latin typeface="KaiTi"/>
                <a:ea typeface="+mn-lt"/>
                <a:cs typeface="+mn-lt"/>
              </a:rPr>
              <a:t>   </a:t>
            </a:r>
            <a:r>
              <a:rPr lang="ja-JP" altLang="en-US" sz="2800">
                <a:latin typeface="KaiTi"/>
                <a:ea typeface="KaiTi"/>
                <a:cs typeface="+mn-lt"/>
              </a:rPr>
              <a:t>推荐</a:t>
            </a:r>
            <a:r>
              <a:rPr lang="en-US" altLang="ja-JP" sz="2800" dirty="0">
                <a:latin typeface="KaiTi"/>
                <a:ea typeface="+mn-lt"/>
                <a:cs typeface="+mn-lt"/>
              </a:rPr>
              <a:t>    </a:t>
            </a:r>
            <a:r>
              <a:rPr lang="ja-JP" altLang="en-US" sz="2800">
                <a:latin typeface="KaiTi"/>
                <a:ea typeface="KaiTi"/>
                <a:cs typeface="+mn-lt"/>
              </a:rPr>
              <a:t>能力</a:t>
            </a:r>
            <a:r>
              <a:rPr lang="en-US" altLang="ja-JP" sz="2800" dirty="0">
                <a:latin typeface="KaiTi"/>
                <a:ea typeface="+mn-lt"/>
                <a:cs typeface="+mn-lt"/>
              </a:rPr>
              <a:t>   </a:t>
            </a:r>
            <a:r>
              <a:rPr lang="ja-JP" altLang="en-US" sz="2800">
                <a:latin typeface="KaiTi"/>
                <a:ea typeface="KaiTi"/>
                <a:cs typeface="+mn-lt"/>
              </a:rPr>
              <a:t>适应</a:t>
            </a:r>
            <a:r>
              <a:rPr lang="en-US" altLang="ja-JP" sz="2800" dirty="0">
                <a:latin typeface="KaiTi"/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endParaRPr lang="en-US" altLang="ja-JP" sz="2800" dirty="0">
              <a:latin typeface="KaiTi"/>
              <a:ea typeface="KaiTi"/>
            </a:endParaRPr>
          </a:p>
          <a:p>
            <a:pPr marL="0" indent="0">
              <a:buNone/>
            </a:pPr>
            <a:r>
              <a:rPr lang="en-US" sz="2800">
                <a:latin typeface="KaiTi"/>
                <a:ea typeface="+mn-lt"/>
                <a:cs typeface="+mn-lt"/>
              </a:rPr>
              <a:t>100．请结合这张图片写一篇 80 字左右的短文。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4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058B82D4-135C-4C7B-8844-1FB97E01E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207" y="4707340"/>
            <a:ext cx="27432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52266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735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KaiTi</vt:lpstr>
      <vt:lpstr>Arial</vt:lpstr>
      <vt:lpstr>Calisto MT</vt:lpstr>
      <vt:lpstr>Univers Condensed</vt:lpstr>
      <vt:lpstr>ChronicleVTI</vt:lpstr>
      <vt:lpstr>HSK 5 introduction </vt:lpstr>
      <vt:lpstr>新汉语水平考试 HSK（五级）</vt:lpstr>
      <vt:lpstr>一、听 力 第 一 部 分  第 1-20 题： 请选出正确答案。  </vt:lpstr>
      <vt:lpstr>第 二 部 分 第 21-45 题：请选出正确答案。 </vt:lpstr>
      <vt:lpstr>二、阅 读 第 一 部 分 第 46-60 题：请选出正确答案。  </vt:lpstr>
      <vt:lpstr>第 二 部 分 第 61-70 题：请选出与试题内容一致的一项。 </vt:lpstr>
      <vt:lpstr>第 三 部 分 第 71-90 题：请选出正确答案。</vt:lpstr>
      <vt:lpstr>三、书 写 第 一 部 分 第 91-98 题：完成句子。</vt:lpstr>
      <vt:lpstr>第 二 部 分 第 99-100 题：写短文。 </vt:lpstr>
      <vt:lpstr>谢谢！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Cheng Jinhua</dc:creator>
  <cp:lastModifiedBy>Jinhua Cheng</cp:lastModifiedBy>
  <cp:revision>125</cp:revision>
  <dcterms:created xsi:type="dcterms:W3CDTF">2021-03-19T14:24:32Z</dcterms:created>
  <dcterms:modified xsi:type="dcterms:W3CDTF">2022-03-30T10:20:39Z</dcterms:modified>
</cp:coreProperties>
</file>