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06B00-0E3A-4F6E-A601-C81F5C4CD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C2CD7-7F19-40AC-AF3C-88638E17B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2AFC6-FE11-4BEB-9291-32668ABC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E00BF-60D2-4C48-B269-EDAD7161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D67D8-FDB2-488D-96AD-60370310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4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771CB-4A0E-47F4-8064-4B1281AF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B95BD-78BC-400A-97D8-47D1253BC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0AC52-CCD3-4CEA-A8A2-490E49DAC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410EC-D140-4B48-8145-E5BBA670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48A53-AF5C-40F2-8CC6-97C4CDBF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6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41CF3F-2D68-4E87-AF5D-19CD7FE90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CE45D8-3F15-47B0-9DF7-2F545D66E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0FF9-E611-4DB8-A505-CB56DCA0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308D-B5C0-4F30-A541-1B5B50EB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1A65E-81FF-423E-98EC-958DB1A3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9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F0D4-6D91-43D9-B1B1-6C918DD2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22BAE-D86C-438E-A52D-BE1F3EC83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0D0D2-A3F2-4381-B335-0CBB33614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3B8CB-AAA4-490B-BCC3-BE1B453F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4CB5F-8F6B-4A47-9E8C-B4AEE50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5087-5937-4E4B-AF0E-CDFDA8C3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C8DFF-E1D2-4A74-8EBB-69C6552C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22120-1968-433F-9DFC-8EB1F308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1111B-4015-4949-A74C-BC1DF39D3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7570C-1362-4026-9AFD-47C103EC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7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75389-A1DA-426B-A186-283BC61E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E40A3-72C3-452C-BBDD-E2BD8BBC2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AC9E23-5ACA-4D95-B4B4-08F3006F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92D31-544F-4FF4-81C3-3C274522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DACDC-E748-446E-A30E-26ADF81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718B3-0CFD-4E31-BBE3-089933E5E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7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ABD12-ABD3-4B51-B2E7-7F496BF6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C1B97-29F0-441F-B750-9D2E97278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85C4A-9819-4C35-A6B4-7F35C043A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50686-B731-42A9-AC0B-314316387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C2119-A80B-4689-88F4-964CA5C23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71FFC-D7BC-4AAA-9F3C-32A731834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47D761-BCB2-4C62-92FA-1E90E153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FDC2D-0E59-45B4-A4B6-675CEA4A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2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F0CB2-D367-4E6B-9C6B-49739FA4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E6D61-FCBA-4B59-8673-914374F2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E753-EFD5-44A9-BBD7-5CA69EE9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0DBD1-321D-422E-BBE3-F133F63A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59129B-A086-44A4-BA59-A9E05BC29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82B5A-AA41-4A40-91FC-DC99E3EB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11E7D-2573-4843-85E1-05BCBBF56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99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CE56B-7650-42E6-9E3E-BD819ED1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4DE3D-B5BF-474A-BAA3-B67B47AC0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6A49D4-4F63-459C-9BA0-D567043C8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46FF1-F25C-4518-A5E5-04516307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C35A3-155E-4EBA-B2DD-D1CE048F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3E5AF-E063-40FF-B370-EB47814C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0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B4AD4-8FE5-4118-A60A-32EA015EE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9BB95-1A34-433F-9ABE-57CF6D245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12BFF-DBEB-4E81-A017-D7A19C270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7F5EB-BC1C-4A28-A025-F904F16E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283F9-E6F1-47D8-954F-75AAEFD7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E44FD-7299-44A6-9C75-53460748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ACD09-D215-4BEF-9A86-5BDB01328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B0F19-04F0-43D1-9D7C-D958F352C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84A5E-5B5B-4036-AC49-78B31ED12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604ED-4330-43CF-A5F1-64DCBEBB6371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AA69A-7A46-45AE-983D-3E8EE6E62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73E19-545A-44D6-AF91-A53FF7A3F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F4796-0CBF-4A1F-839A-39ED7729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5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3764ED-47CC-4944-B8DE-BBFE14C0C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7850"/>
              </p:ext>
            </p:extLst>
          </p:nvPr>
        </p:nvGraphicFramePr>
        <p:xfrm>
          <a:off x="1344000" y="345879"/>
          <a:ext cx="9504000" cy="6166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293970186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2639594234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321430483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363274085"/>
                    </a:ext>
                  </a:extLst>
                </a:gridCol>
              </a:tblGrid>
              <a:tr h="67984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Article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Peer-review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329285"/>
                  </a:ext>
                </a:extLst>
              </a:tr>
              <a:tr h="3240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01.02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Article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Daniel 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917490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Niko</a:t>
                      </a: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Article 5</a:t>
                      </a: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Cosmina</a:t>
                      </a:r>
                      <a:r>
                        <a:rPr lang="en-US" sz="1800" b="1" dirty="0"/>
                        <a:t>, Maria</a:t>
                      </a:r>
                    </a:p>
                  </a:txBody>
                  <a:tcPr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466745"/>
                  </a:ext>
                </a:extLst>
              </a:tr>
              <a:tr h="324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Samantha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Article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Sudatta</a:t>
                      </a:r>
                      <a:endParaRPr lang="en-US" sz="18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872377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03.02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Cosmina</a:t>
                      </a:r>
                      <a:endParaRPr lang="en-US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Samantha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48741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Katarina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Daniel 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3782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Daniel 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Ilona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5494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Enni</a:t>
                      </a:r>
                      <a:endParaRPr lang="en-US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15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Katarina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87718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08.02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Mikael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Guillaume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2774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Tuomas</a:t>
                      </a:r>
                      <a:endParaRPr lang="en-US" b="1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10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Niko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5157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Guillaume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7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Oula</a:t>
                      </a:r>
                      <a:endParaRPr lang="en-US" b="1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3233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Maria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Ornella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52162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10.02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Ilona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Tuomas</a:t>
                      </a:r>
                      <a:endParaRPr lang="en-US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929649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Sudatta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Mikael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47978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Daniel 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Article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Nina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00317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Oula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Article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/>
                        <a:t>Enni</a:t>
                      </a:r>
                      <a:endParaRPr 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513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24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74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Workload and grades</dc:title>
  <dc:creator>Laouadi Ornella</dc:creator>
  <cp:lastModifiedBy>Laouadi Ornella</cp:lastModifiedBy>
  <cp:revision>10</cp:revision>
  <dcterms:created xsi:type="dcterms:W3CDTF">2021-12-15T11:04:57Z</dcterms:created>
  <dcterms:modified xsi:type="dcterms:W3CDTF">2022-02-01T09:04:45Z</dcterms:modified>
</cp:coreProperties>
</file>