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06B00-0E3A-4F6E-A601-C81F5C4CD4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4C2CD7-7F19-40AC-AF3C-88638E17B7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2AFC6-FE11-4BEB-9291-32668ABC9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04ED-4330-43CF-A5F1-64DCBEBB6371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E00BF-60D2-4C48-B269-EDAD7161D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D67D8-FDB2-488D-96AD-603703107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F4796-0CBF-4A1F-839A-39ED7729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849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771CB-4A0E-47F4-8064-4B1281AFA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3B95BD-78BC-400A-97D8-47D1253BC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D0AC52-CCD3-4CEA-A8A2-490E49DAC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04ED-4330-43CF-A5F1-64DCBEBB6371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410EC-D140-4B48-8145-E5BBA6707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348A53-AF5C-40F2-8CC6-97C4CDBF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F4796-0CBF-4A1F-839A-39ED7729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65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41CF3F-2D68-4E87-AF5D-19CD7FE902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CE45D8-3F15-47B0-9DF7-2F545D66EC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40FF9-E611-4DB8-A505-CB56DCA02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04ED-4330-43CF-A5F1-64DCBEBB6371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F308D-B5C0-4F30-A541-1B5B50EBE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1A65E-81FF-423E-98EC-958DB1A30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F4796-0CBF-4A1F-839A-39ED7729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93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4F0D4-6D91-43D9-B1B1-6C918DD22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22BAE-D86C-438E-A52D-BE1F3EC83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0D0D2-A3F2-4381-B335-0CBB33614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04ED-4330-43CF-A5F1-64DCBEBB6371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3B8CB-AAA4-490B-BCC3-BE1B453F7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4CB5F-8F6B-4A47-9E8C-B4AEE507C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F4796-0CBF-4A1F-839A-39ED7729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0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55087-5937-4E4B-AF0E-CDFDA8C34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0C8DFF-E1D2-4A74-8EBB-69C6552C1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22120-1968-433F-9DFC-8EB1F3081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04ED-4330-43CF-A5F1-64DCBEBB6371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81111B-4015-4949-A74C-BC1DF39D3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C7570C-1362-4026-9AFD-47C103EC4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F4796-0CBF-4A1F-839A-39ED7729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72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75389-A1DA-426B-A186-283BC61E3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E40A3-72C3-452C-BBDD-E2BD8BBC2E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AC9E23-5ACA-4D95-B4B4-08F3006F65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492D31-544F-4FF4-81C3-3C274522B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04ED-4330-43CF-A5F1-64DCBEBB6371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0DACDC-E748-446E-A30E-26ADF8147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0718B3-0CFD-4E31-BBE3-089933E5E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F4796-0CBF-4A1F-839A-39ED7729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272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ABD12-ABD3-4B51-B2E7-7F496BF69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C1B97-29F0-441F-B750-9D2E97278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F85C4A-9819-4C35-A6B4-7F35C043AB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950686-B731-42A9-AC0B-3143163879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6C2119-A80B-4689-88F4-964CA5C236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971FFC-D7BC-4AAA-9F3C-32A731834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04ED-4330-43CF-A5F1-64DCBEBB6371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47D761-BCB2-4C62-92FA-1E90E1539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4FDC2D-0E59-45B4-A4B6-675CEA4AB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F4796-0CBF-4A1F-839A-39ED7729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2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F0CB2-D367-4E6B-9C6B-49739FA4B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DE6D61-FCBA-4B59-8673-914374F2F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04ED-4330-43CF-A5F1-64DCBEBB6371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A4E753-EFD5-44A9-BBD7-5CA69EE94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00DBD1-321D-422E-BBE3-F133F63A0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F4796-0CBF-4A1F-839A-39ED7729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68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59129B-A086-44A4-BA59-A9E05BC29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04ED-4330-43CF-A5F1-64DCBEBB6371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882B5A-AA41-4A40-91FC-DC99E3EBD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811E7D-2573-4843-85E1-05BCBBF56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F4796-0CBF-4A1F-839A-39ED7729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99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CE56B-7650-42E6-9E3E-BD819ED18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4DE3D-B5BF-474A-BAA3-B67B47AC0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6A49D4-4F63-459C-9BA0-D567043C8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6FF1-F25C-4518-A5E5-045163076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04ED-4330-43CF-A5F1-64DCBEBB6371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BC35A3-155E-4EBA-B2DD-D1CE048FB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13E5AF-E063-40FF-B370-EB47814C0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F4796-0CBF-4A1F-839A-39ED7729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500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B4AD4-8FE5-4118-A60A-32EA015EE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39BB95-1A34-433F-9ABE-57CF6D2456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212BFF-DBEB-4E81-A017-D7A19C270E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87F5EB-BC1C-4A28-A025-F904F16EF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04ED-4330-43CF-A5F1-64DCBEBB6371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283F9-E6F1-47D8-954F-75AAEFD75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8E44FD-7299-44A6-9C75-534607481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F4796-0CBF-4A1F-839A-39ED7729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30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4ACD09-D215-4BEF-9A86-5BDB01328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2B0F19-04F0-43D1-9D7C-D958F352CA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84A5E-5B5B-4036-AC49-78B31ED123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604ED-4330-43CF-A5F1-64DCBEBB6371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AA69A-7A46-45AE-983D-3E8EE6E622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73E19-545A-44D6-AF91-A53FF7A3F0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F4796-0CBF-4A1F-839A-39ED7729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52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B3764ED-47CC-4944-B8DE-BBFE14C0C2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77850"/>
              </p:ext>
            </p:extLst>
          </p:nvPr>
        </p:nvGraphicFramePr>
        <p:xfrm>
          <a:off x="1344000" y="345879"/>
          <a:ext cx="9504000" cy="6166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000">
                  <a:extLst>
                    <a:ext uri="{9D8B030D-6E8A-4147-A177-3AD203B41FA5}">
                      <a16:colId xmlns:a16="http://schemas.microsoft.com/office/drawing/2014/main" val="293970186"/>
                    </a:ext>
                  </a:extLst>
                </a:gridCol>
                <a:gridCol w="2376000">
                  <a:extLst>
                    <a:ext uri="{9D8B030D-6E8A-4147-A177-3AD203B41FA5}">
                      <a16:colId xmlns:a16="http://schemas.microsoft.com/office/drawing/2014/main" val="2639594234"/>
                    </a:ext>
                  </a:extLst>
                </a:gridCol>
                <a:gridCol w="2376000">
                  <a:extLst>
                    <a:ext uri="{9D8B030D-6E8A-4147-A177-3AD203B41FA5}">
                      <a16:colId xmlns:a16="http://schemas.microsoft.com/office/drawing/2014/main" val="321430483"/>
                    </a:ext>
                  </a:extLst>
                </a:gridCol>
                <a:gridCol w="2376000">
                  <a:extLst>
                    <a:ext uri="{9D8B030D-6E8A-4147-A177-3AD203B41FA5}">
                      <a16:colId xmlns:a16="http://schemas.microsoft.com/office/drawing/2014/main" val="363274085"/>
                    </a:ext>
                  </a:extLst>
                </a:gridCol>
              </a:tblGrid>
              <a:tr h="67984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Article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Peer-review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329285"/>
                  </a:ext>
                </a:extLst>
              </a:tr>
              <a:tr h="324000"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01.02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Nina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Article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Daniel 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9917490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Niko</a:t>
                      </a:r>
                    </a:p>
                  </a:txBody>
                  <a:tcPr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Article 5</a:t>
                      </a:r>
                    </a:p>
                  </a:txBody>
                  <a:tcPr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/>
                        <a:t>Cosmina</a:t>
                      </a:r>
                      <a:r>
                        <a:rPr lang="en-US" sz="1800" b="1" dirty="0"/>
                        <a:t>, Maria</a:t>
                      </a:r>
                    </a:p>
                  </a:txBody>
                  <a:tcPr anchor="ctr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8466745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Samantha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Article 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/>
                        <a:t>Sudatta</a:t>
                      </a:r>
                      <a:endParaRPr lang="en-US" sz="18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28723776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03.02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Cosmina</a:t>
                      </a:r>
                      <a:endParaRPr lang="en-US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Article 14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Samantha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4487413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Katarina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Article 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Daniel 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337825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Daniel 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Article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Ilona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54943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/>
                        <a:t>Enni</a:t>
                      </a:r>
                      <a:endParaRPr lang="en-US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Article 15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Katarina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987718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08.02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Mikael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Article 13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Guillaume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9277419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/>
                        <a:t>Tuomas</a:t>
                      </a:r>
                      <a:endParaRPr lang="en-US" b="1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Article 10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Niko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151573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Guillaume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Article 7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/>
                        <a:t>Oula</a:t>
                      </a:r>
                      <a:endParaRPr lang="en-US" b="1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032333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Maria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Article 1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Ornella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521626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10.02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Ilona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Article 11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Tuomas</a:t>
                      </a:r>
                      <a:endParaRPr lang="en-US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9296496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/>
                        <a:t>Sudatta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Article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Mikael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479787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Daniel 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Article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Nina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003174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/>
                        <a:t>Oula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Article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/>
                        <a:t>Enni</a:t>
                      </a:r>
                      <a:endParaRPr lang="en-US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0513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1245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74</Words>
  <Application>Microsoft Office PowerPoint</Application>
  <PresentationFormat>Widescreen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Workload and grades</dc:title>
  <dc:creator>Laouadi Ornella</dc:creator>
  <cp:lastModifiedBy>Laouadi Ornella</cp:lastModifiedBy>
  <cp:revision>10</cp:revision>
  <dcterms:created xsi:type="dcterms:W3CDTF">2021-12-15T11:04:57Z</dcterms:created>
  <dcterms:modified xsi:type="dcterms:W3CDTF">2022-02-01T09:04:45Z</dcterms:modified>
</cp:coreProperties>
</file>