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64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08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2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3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3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9149-6941-4AF0-9962-41285E0D6B5C}" type="datetimeFigureOut">
              <a:rPr lang="en-US" smtClean="0"/>
              <a:t>17.1.2022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98CC35-F4AC-4945-B17C-E27462CAF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.piliapp.com/random/dic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ina.vaan@suomi.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7C21-A2A5-46D5-9011-D059E29C4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1 klo 14.15-15.45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00B45-1C94-4540-A240-4FE93C94B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17.1.22</a:t>
            </a:r>
          </a:p>
        </p:txBody>
      </p:sp>
    </p:spTree>
    <p:extLst>
      <p:ext uri="{BB962C8B-B14F-4D97-AF65-F5344CB8AC3E}">
        <p14:creationId xmlns:p14="http://schemas.microsoft.com/office/powerpoint/2010/main" val="162781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E955-F09A-4F65-B40B-2DE20A21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372426" cy="103822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Paritehtävä 3.</a:t>
            </a:r>
            <a:r>
              <a:rPr lang="en-US" sz="2800" dirty="0">
                <a:solidFill>
                  <a:schemeClr val="tx1"/>
                </a:solidFill>
              </a:rPr>
              <a:t> Tee kysymyksiä ja vastaa. / Ask different questions. Answer the questions.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D8D3D-D3C1-482F-ABB9-9F70DA968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937" y="1647825"/>
            <a:ext cx="3403503" cy="48981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A3183-722F-44B0-9726-4F9DAF09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992" y="2493598"/>
            <a:ext cx="6931140" cy="2809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AECC05-7692-47C3-B370-4579396C6496}"/>
              </a:ext>
            </a:extLst>
          </p:cNvPr>
          <p:cNvSpPr txBox="1"/>
          <p:nvPr/>
        </p:nvSpPr>
        <p:spPr>
          <a:xfrm>
            <a:off x="238125" y="1790700"/>
            <a:ext cx="51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1148F-7620-4A86-9469-A814EE341206}"/>
              </a:ext>
            </a:extLst>
          </p:cNvPr>
          <p:cNvSpPr txBox="1"/>
          <p:nvPr/>
        </p:nvSpPr>
        <p:spPr>
          <a:xfrm>
            <a:off x="6981825" y="1790700"/>
            <a:ext cx="69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5622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3910-8156-4D91-A3AA-9337A9AA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94" y="498806"/>
            <a:ext cx="8596668" cy="729587"/>
          </a:xfrm>
        </p:spPr>
        <p:txBody>
          <a:bodyPr/>
          <a:lstStyle/>
          <a:p>
            <a:r>
              <a:rPr lang="en-US" dirty="0"/>
              <a:t>Verbit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olla, asua, puhua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FBDF7-9F2F-49AA-809E-E6D5C4F30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98" y="1566574"/>
            <a:ext cx="11188004" cy="4427826"/>
          </a:xfrm>
        </p:spPr>
      </p:pic>
    </p:spTree>
    <p:extLst>
      <p:ext uri="{BB962C8B-B14F-4D97-AF65-F5344CB8AC3E}">
        <p14:creationId xmlns:p14="http://schemas.microsoft.com/office/powerpoint/2010/main" val="9784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EB0D-4BBF-4E87-ADB9-B59DC23A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828675"/>
          </a:xfrm>
        </p:spPr>
        <p:txBody>
          <a:bodyPr/>
          <a:lstStyle/>
          <a:p>
            <a:r>
              <a:rPr lang="en-US" dirty="0"/>
              <a:t>Verbit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olla, asua, puhua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FF89D2-D94D-46E0-B5C0-31255B6B7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29" y="1498362"/>
            <a:ext cx="10925542" cy="4567158"/>
          </a:xfrm>
        </p:spPr>
      </p:pic>
    </p:spTree>
    <p:extLst>
      <p:ext uri="{BB962C8B-B14F-4D97-AF65-F5344CB8AC3E}">
        <p14:creationId xmlns:p14="http://schemas.microsoft.com/office/powerpoint/2010/main" val="160361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1B0C-621D-4A48-AF73-2A49B2A4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3920"/>
          </a:xfrm>
        </p:spPr>
        <p:txBody>
          <a:bodyPr/>
          <a:lstStyle/>
          <a:p>
            <a:r>
              <a:rPr lang="en-US" dirty="0"/>
              <a:t>Sano numero!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5B60-F6A1-4758-958F-A61C5C3CD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1, 2, 3, 8, 7, 5, 6, 9, 10</a:t>
            </a:r>
          </a:p>
          <a:p>
            <a:r>
              <a:rPr lang="en-US" sz="2800" b="1" dirty="0"/>
              <a:t>16, 13, 18, 11, 19, 12, 14, 13, 15, 17</a:t>
            </a:r>
          </a:p>
          <a:p>
            <a:r>
              <a:rPr lang="en-US" sz="2800" b="1" dirty="0"/>
              <a:t>21, 29, 20, 22, 26, 23, 27, 28, 24, 25</a:t>
            </a:r>
          </a:p>
          <a:p>
            <a:r>
              <a:rPr lang="en-US" sz="2800" b="1" dirty="0"/>
              <a:t>30, 37, 33, 31, 32, 35, 39, 34, 36, 38</a:t>
            </a:r>
          </a:p>
          <a:p>
            <a:r>
              <a:rPr lang="en-US" sz="2800" b="1" dirty="0"/>
              <a:t>43, 56, 67, 72, 83, 95, 51, 63, 89, 44</a:t>
            </a:r>
          </a:p>
          <a:p>
            <a:r>
              <a:rPr lang="en-US" sz="2800" b="1" dirty="0"/>
              <a:t>100, 165, 243, 998, 756, 388, 459</a:t>
            </a:r>
          </a:p>
          <a:p>
            <a:r>
              <a:rPr lang="en-US" sz="2800" b="1" dirty="0"/>
              <a:t>1000, 1009, 1015, 1064, 1156, 2637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0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D2389-0BFE-4D16-9212-D30C6CD31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4" y="628901"/>
            <a:ext cx="8412693" cy="5762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08BEC-0B88-4C6B-A2EF-C32505ED80A6}"/>
              </a:ext>
            </a:extLst>
          </p:cNvPr>
          <p:cNvSpPr txBox="1"/>
          <p:nvPr/>
        </p:nvSpPr>
        <p:spPr>
          <a:xfrm>
            <a:off x="10078720" y="1808480"/>
            <a:ext cx="137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Sivu 6</a:t>
            </a:r>
          </a:p>
        </p:txBody>
      </p:sp>
    </p:spTree>
    <p:extLst>
      <p:ext uri="{BB962C8B-B14F-4D97-AF65-F5344CB8AC3E}">
        <p14:creationId xmlns:p14="http://schemas.microsoft.com/office/powerpoint/2010/main" val="408257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8DFE-1824-4755-9874-165CB6A8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6100"/>
            <a:ext cx="8596668" cy="1169325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Paritehtävä 1.</a:t>
            </a:r>
            <a:r>
              <a:rPr lang="en-US" sz="2400" b="1" dirty="0"/>
              <a:t> Lue dialogi parin kanssa 2 kertaa (s.6). Vastaa kysymyksiin. /Read the dialog with your partner 2 times. Answer the questions.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3F859D-D556-4CB2-BDF9-4C64CA4F0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14" y="1561698"/>
            <a:ext cx="7684346" cy="5262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39E96-4B7C-4CE8-A30D-8CACF088EAF3}"/>
              </a:ext>
            </a:extLst>
          </p:cNvPr>
          <p:cNvSpPr txBox="1"/>
          <p:nvPr/>
        </p:nvSpPr>
        <p:spPr>
          <a:xfrm>
            <a:off x="7439025" y="1495425"/>
            <a:ext cx="4752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Kuka on uusi naapuri?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Mitä kieltä Juhani puhuu?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Minkä maalainen Susan on?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396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6786-D4FF-4118-BFA7-F4A0329A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125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Paritehtävä 2.</a:t>
            </a:r>
            <a:r>
              <a:rPr lang="en-US" dirty="0"/>
              <a:t> </a:t>
            </a:r>
            <a:r>
              <a:rPr lang="en-US" b="1" dirty="0"/>
              <a:t>Numerot. / Numbers.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8593-02FD-4575-BA25-F57B32140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33491" cy="3880773"/>
          </a:xfrm>
        </p:spPr>
        <p:txBody>
          <a:bodyPr/>
          <a:lstStyle/>
          <a:p>
            <a:pPr algn="l"/>
            <a:r>
              <a:rPr lang="en-US" sz="2400" b="0" i="0" dirty="0">
                <a:effectLst/>
                <a:latin typeface="-apple-system"/>
              </a:rPr>
              <a:t>Practice numbers with the virtual dices.</a:t>
            </a:r>
          </a:p>
          <a:p>
            <a:pPr algn="l"/>
            <a:r>
              <a:rPr lang="en-US" sz="2400" b="0" i="0" dirty="0">
                <a:effectLst/>
                <a:latin typeface="-apple-system"/>
              </a:rPr>
              <a:t>1. Open the </a:t>
            </a:r>
            <a:r>
              <a:rPr lang="en-US" sz="2400" b="0" i="0" u="none" strike="noStrike" dirty="0">
                <a:solidFill>
                  <a:srgbClr val="005EB8"/>
                </a:solidFill>
                <a:effectLst/>
                <a:latin typeface="-apple-system"/>
                <a:hlinkClick r:id="rId2"/>
              </a:rPr>
              <a:t>website</a:t>
            </a:r>
            <a:r>
              <a:rPr lang="en-US" sz="2400" b="0" i="0" dirty="0">
                <a:effectLst/>
                <a:latin typeface="-apple-system"/>
              </a:rPr>
              <a:t>. Take turns rolling the dice and saying the number in Finnish.</a:t>
            </a:r>
            <a:br>
              <a:rPr lang="en-US" sz="2400" b="0" i="0" dirty="0">
                <a:effectLst/>
                <a:latin typeface="-apple-system"/>
              </a:rPr>
            </a:br>
            <a:r>
              <a:rPr lang="en-US" sz="2400" b="0" i="0" dirty="0">
                <a:effectLst/>
                <a:latin typeface="-apple-system"/>
              </a:rPr>
              <a:t>2. Once it feels too easy, add a dice (or two, three...) and add the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F4B6-5CCA-4531-B311-F7E94FE0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209866" cy="6762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Paritehtävä 3.</a:t>
            </a:r>
            <a:r>
              <a:rPr lang="en-US" sz="2400" b="1" dirty="0">
                <a:solidFill>
                  <a:schemeClr val="tx1"/>
                </a:solidFill>
              </a:rPr>
              <a:t> Kirjoita verbin oikea muoto./ Write the correct form of verb.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4993F-81E1-4D3F-A8C6-8C416D45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2075"/>
            <a:ext cx="8596668" cy="5162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Minä (olla) _______________ suomalainen.</a:t>
            </a:r>
          </a:p>
          <a:p>
            <a:pPr marL="0" indent="0">
              <a:buNone/>
            </a:pPr>
            <a:r>
              <a:rPr lang="fi-FI" sz="2400" dirty="0"/>
              <a:t>Sinä (olla, </a:t>
            </a:r>
            <a:r>
              <a:rPr lang="fi-FI" sz="2400" dirty="0" err="1"/>
              <a:t>neg</a:t>
            </a:r>
            <a:r>
              <a:rPr lang="fi-FI" sz="2400" dirty="0"/>
              <a:t>.) ____________ opiskelija.</a:t>
            </a:r>
          </a:p>
          <a:p>
            <a:pPr marL="0" indent="0">
              <a:buNone/>
            </a:pPr>
            <a:r>
              <a:rPr lang="fi-FI" sz="2400" dirty="0"/>
              <a:t>Hän (olla) ____________ ranskalainen.</a:t>
            </a:r>
          </a:p>
          <a:p>
            <a:pPr marL="0" indent="0">
              <a:buNone/>
            </a:pPr>
            <a:r>
              <a:rPr lang="fi-FI" sz="2400" dirty="0"/>
              <a:t>Me (puhua) ______________ englantia.</a:t>
            </a:r>
          </a:p>
          <a:p>
            <a:pPr marL="0" indent="0">
              <a:buNone/>
            </a:pPr>
            <a:r>
              <a:rPr lang="fi-FI" sz="2400" dirty="0"/>
              <a:t>Te (puhua, </a:t>
            </a:r>
            <a:r>
              <a:rPr lang="fi-FI" sz="2400" dirty="0" err="1"/>
              <a:t>neg</a:t>
            </a:r>
            <a:r>
              <a:rPr lang="fi-FI" sz="2400" dirty="0"/>
              <a:t>.) ____________ espanjaa.</a:t>
            </a:r>
          </a:p>
          <a:p>
            <a:pPr marL="0" indent="0">
              <a:buNone/>
            </a:pPr>
            <a:r>
              <a:rPr lang="fi-FI" sz="2400" dirty="0"/>
              <a:t>He (asua) _________ Ruotsissa.</a:t>
            </a:r>
          </a:p>
          <a:p>
            <a:pPr marL="0" indent="0">
              <a:buNone/>
            </a:pPr>
            <a:r>
              <a:rPr lang="fi-FI" sz="2400" dirty="0"/>
              <a:t>Hän (asua, </a:t>
            </a:r>
            <a:r>
              <a:rPr lang="fi-FI" sz="2400" dirty="0" err="1"/>
              <a:t>neg</a:t>
            </a:r>
            <a:r>
              <a:rPr lang="fi-FI" sz="2400" dirty="0"/>
              <a:t>.) ______________ Suomessa.</a:t>
            </a:r>
          </a:p>
          <a:p>
            <a:pPr marL="0" indent="0">
              <a:buNone/>
            </a:pPr>
            <a:r>
              <a:rPr lang="fi-FI" sz="2400" dirty="0"/>
              <a:t>Minä (puhua) _____________ saksaa.</a:t>
            </a:r>
          </a:p>
          <a:p>
            <a:pPr marL="0" indent="0">
              <a:buNone/>
            </a:pPr>
            <a:r>
              <a:rPr lang="fi-FI" sz="2400" dirty="0"/>
              <a:t>Te (asua, </a:t>
            </a:r>
            <a:r>
              <a:rPr lang="fi-FI" sz="2400" dirty="0" err="1"/>
              <a:t>neg</a:t>
            </a:r>
            <a:r>
              <a:rPr lang="fi-FI" sz="2400" dirty="0"/>
              <a:t>.) __________ Helsingissä.</a:t>
            </a:r>
          </a:p>
          <a:p>
            <a:pPr marL="0" indent="0">
              <a:buNone/>
            </a:pPr>
            <a:r>
              <a:rPr lang="fi-FI" sz="2400" dirty="0"/>
              <a:t>He (olla) ______________ ahkeria.</a:t>
            </a:r>
          </a:p>
        </p:txBody>
      </p:sp>
    </p:spTree>
    <p:extLst>
      <p:ext uri="{BB962C8B-B14F-4D97-AF65-F5344CB8AC3E}">
        <p14:creationId xmlns:p14="http://schemas.microsoft.com/office/powerpoint/2010/main" val="178794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038A-2BEF-4AEF-8B68-D5D0BCA7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525"/>
          </a:xfrm>
        </p:spPr>
        <p:txBody>
          <a:bodyPr/>
          <a:lstStyle/>
          <a:p>
            <a:r>
              <a:rPr lang="en-US" dirty="0"/>
              <a:t>Ääntäminen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D1F50-6A11-499E-B620-24E25C4D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1"/>
            <a:ext cx="9304866" cy="5095874"/>
          </a:xfrm>
        </p:spPr>
        <p:txBody>
          <a:bodyPr>
            <a:normAutofit/>
          </a:bodyPr>
          <a:lstStyle/>
          <a:p>
            <a:r>
              <a:rPr lang="fi-FI" sz="2400" dirty="0"/>
              <a:t>Aalto, auttaa, aurinko, seurata, antaa, asia, Aasia</a:t>
            </a:r>
          </a:p>
          <a:p>
            <a:r>
              <a:rPr lang="fi-FI" sz="2400" dirty="0"/>
              <a:t>Uni, uuni, unelma, duuni, duetto, puu, suu, kuu</a:t>
            </a:r>
          </a:p>
          <a:p>
            <a:r>
              <a:rPr lang="fi-FI" sz="2400" dirty="0"/>
              <a:t>Orava, onni, poolo, ruoka, soittaa, toistaa, Oona</a:t>
            </a:r>
          </a:p>
          <a:p>
            <a:r>
              <a:rPr lang="fi-FI" sz="2400" dirty="0"/>
              <a:t>Äiti, ääni, lääni, sää, pää, Länsi, käydä, täytyy, käärme</a:t>
            </a:r>
          </a:p>
          <a:p>
            <a:r>
              <a:rPr lang="fi-FI" sz="2400" dirty="0"/>
              <a:t>Öljy, Töölö, ötökkä, töissä, kömpelö, fööni</a:t>
            </a:r>
          </a:p>
          <a:p>
            <a:r>
              <a:rPr lang="fi-FI" sz="2400" dirty="0"/>
              <a:t>Yö, ystävä, syy, kyy, lyijykynä, tyyny, ryöpätä, tyytyä</a:t>
            </a:r>
          </a:p>
          <a:p>
            <a:r>
              <a:rPr lang="fi-FI" sz="2400" dirty="0"/>
              <a:t>Eero, Erik, Eesti, euro, teeri, te, tee, leijona, seepra</a:t>
            </a:r>
          </a:p>
          <a:p>
            <a:r>
              <a:rPr lang="fi-FI" sz="2400" dirty="0"/>
              <a:t>Ilves, Ira, tili, tiili, piilo, tina, Tiina, tiikeri</a:t>
            </a:r>
          </a:p>
          <a:p>
            <a:r>
              <a:rPr lang="fi-FI" sz="2400" dirty="0"/>
              <a:t>Tuoda, rauha, suo, viedä, veikata, seisoa, luoda, lyödä</a:t>
            </a:r>
          </a:p>
          <a:p>
            <a:r>
              <a:rPr lang="fi-FI" sz="2400" dirty="0"/>
              <a:t>Täti, tatti, kasa, kissa, kelo, kello, rapu, rappu, mummo</a:t>
            </a:r>
          </a:p>
        </p:txBody>
      </p:sp>
    </p:spTree>
    <p:extLst>
      <p:ext uri="{BB962C8B-B14F-4D97-AF65-F5344CB8AC3E}">
        <p14:creationId xmlns:p14="http://schemas.microsoft.com/office/powerpoint/2010/main" val="82095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C174-A870-4095-A3AE-E4C74E91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57350"/>
          </a:xfrm>
        </p:spPr>
        <p:txBody>
          <a:bodyPr>
            <a:normAutofit fontScale="90000"/>
          </a:bodyPr>
          <a:lstStyle/>
          <a:p>
            <a:r>
              <a:rPr lang="fi-FI" dirty="0"/>
              <a:t>Kuka sinä olet? Minä olen …</a:t>
            </a:r>
            <a:br>
              <a:rPr lang="fi-FI" dirty="0"/>
            </a:br>
            <a:r>
              <a:rPr lang="fi-FI" dirty="0"/>
              <a:t>Mikä sinun nimi on? Minun nimi on …</a:t>
            </a:r>
            <a:br>
              <a:rPr lang="fi-FI" dirty="0"/>
            </a:br>
            <a:r>
              <a:rPr lang="fi-FI" dirty="0"/>
              <a:t>Kuka hän on? Hän on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152BE-776E-4EFD-A08A-C8F52407B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692329"/>
            <a:ext cx="3333921" cy="27433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43CEE-81AF-4818-8A43-B1F07FB3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24" y="2568546"/>
            <a:ext cx="2748808" cy="2572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4A49DE-DE7C-40F1-B646-03788CF53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109" y="2481827"/>
            <a:ext cx="2472527" cy="2659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8B42F1-8C9E-438C-922D-E88D515AE4D6}"/>
              </a:ext>
            </a:extLst>
          </p:cNvPr>
          <p:cNvSpPr txBox="1"/>
          <p:nvPr/>
        </p:nvSpPr>
        <p:spPr>
          <a:xfrm>
            <a:off x="1016000" y="5618480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Susan ja Juhani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F0934-B336-4335-853D-F92C497E4C1D}"/>
              </a:ext>
            </a:extLst>
          </p:cNvPr>
          <p:cNvSpPr txBox="1"/>
          <p:nvPr/>
        </p:nvSpPr>
        <p:spPr>
          <a:xfrm>
            <a:off x="5171440" y="5435670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Oscar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67F9C-E3F4-42F5-A807-0FF277E52FED}"/>
              </a:ext>
            </a:extLst>
          </p:cNvPr>
          <p:cNvSpPr txBox="1"/>
          <p:nvPr/>
        </p:nvSpPr>
        <p:spPr>
          <a:xfrm>
            <a:off x="8056880" y="5435670"/>
            <a:ext cx="178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Tyyne</a:t>
            </a:r>
          </a:p>
        </p:txBody>
      </p:sp>
    </p:spTree>
    <p:extLst>
      <p:ext uri="{BB962C8B-B14F-4D97-AF65-F5344CB8AC3E}">
        <p14:creationId xmlns:p14="http://schemas.microsoft.com/office/powerpoint/2010/main" val="410896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7F44-FE77-432E-97B8-C231B1E1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43101"/>
          </a:xfrm>
        </p:spPr>
        <p:txBody>
          <a:bodyPr>
            <a:normAutofit/>
          </a:bodyPr>
          <a:lstStyle/>
          <a:p>
            <a:r>
              <a:rPr lang="fi-FI" dirty="0"/>
              <a:t>Minkä maalainen sinä olet?</a:t>
            </a:r>
            <a:br>
              <a:rPr lang="fi-FI" dirty="0"/>
            </a:br>
            <a:r>
              <a:rPr lang="fi-FI" dirty="0"/>
              <a:t>Mitä kieltä sinä puhut?</a:t>
            </a:r>
            <a:br>
              <a:rPr lang="fi-FI" dirty="0"/>
            </a:br>
            <a:r>
              <a:rPr lang="fi-FI" dirty="0"/>
              <a:t>Missä sinä asut?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56E9-9979-4F08-AE2C-87019AD1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33675"/>
            <a:ext cx="8596668" cy="3695700"/>
          </a:xfrm>
        </p:spPr>
        <p:txBody>
          <a:bodyPr>
            <a:normAutofit/>
          </a:bodyPr>
          <a:lstStyle/>
          <a:p>
            <a:r>
              <a:rPr lang="fi-FI" sz="2400" dirty="0"/>
              <a:t>Suomi – suoma</a:t>
            </a:r>
            <a:r>
              <a:rPr lang="fi-FI" sz="2400" b="1" dirty="0"/>
              <a:t>lainen</a:t>
            </a:r>
            <a:r>
              <a:rPr lang="fi-FI" sz="2400" dirty="0"/>
              <a:t> – suome</a:t>
            </a:r>
            <a:r>
              <a:rPr lang="fi-FI" sz="2400" b="1" dirty="0"/>
              <a:t>a – </a:t>
            </a:r>
            <a:r>
              <a:rPr lang="fi-FI" sz="2400" dirty="0"/>
              <a:t>Suome</a:t>
            </a:r>
            <a:r>
              <a:rPr lang="fi-FI" sz="2400" b="1" dirty="0"/>
              <a:t>ssa</a:t>
            </a:r>
          </a:p>
          <a:p>
            <a:r>
              <a:rPr lang="fi-FI" sz="2400" dirty="0"/>
              <a:t>Kiina</a:t>
            </a:r>
          </a:p>
          <a:p>
            <a:r>
              <a:rPr lang="fi-FI" sz="2400" dirty="0"/>
              <a:t>Ranska</a:t>
            </a:r>
          </a:p>
          <a:p>
            <a:r>
              <a:rPr lang="fi-FI" sz="2400" dirty="0"/>
              <a:t>Viro</a:t>
            </a:r>
          </a:p>
          <a:p>
            <a:r>
              <a:rPr lang="fi-FI" sz="2400" dirty="0"/>
              <a:t>Espanja</a:t>
            </a:r>
          </a:p>
          <a:p>
            <a:r>
              <a:rPr lang="fi-FI" sz="2400" dirty="0"/>
              <a:t>Japani</a:t>
            </a:r>
          </a:p>
          <a:p>
            <a:r>
              <a:rPr lang="fi-FI" sz="2400" dirty="0"/>
              <a:t>Kanada</a:t>
            </a:r>
          </a:p>
        </p:txBody>
      </p:sp>
    </p:spTree>
    <p:extLst>
      <p:ext uri="{BB962C8B-B14F-4D97-AF65-F5344CB8AC3E}">
        <p14:creationId xmlns:p14="http://schemas.microsoft.com/office/powerpoint/2010/main" val="338713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9120-EEB4-42A6-9559-6292DA91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Kirjoita kysymys. / Do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DDC2-B0BB-47D5-A891-0F77F771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809691" cy="3880773"/>
          </a:xfrm>
        </p:spPr>
        <p:txBody>
          <a:bodyPr>
            <a:normAutofit/>
          </a:bodyPr>
          <a:lstStyle/>
          <a:p>
            <a:r>
              <a:rPr lang="fi-FI" sz="3200" dirty="0"/>
              <a:t>Minun puhelinnumero on 050 246 89731.</a:t>
            </a:r>
          </a:p>
          <a:p>
            <a:r>
              <a:rPr lang="fi-FI" sz="3200" dirty="0"/>
              <a:t>Minun osoite on Numerotie 12 B 35, 00500 Helsinki.</a:t>
            </a:r>
          </a:p>
          <a:p>
            <a:r>
              <a:rPr lang="fi-FI" sz="3200" dirty="0"/>
              <a:t>Minun sähköpostiosoite on </a:t>
            </a:r>
            <a:r>
              <a:rPr lang="fi-FI" sz="3200" dirty="0">
                <a:hlinkClick r:id="rId2"/>
              </a:rPr>
              <a:t>mina.vaan@suomi.fi</a:t>
            </a:r>
            <a:endParaRPr lang="fi-FI" sz="3200" dirty="0"/>
          </a:p>
          <a:p>
            <a:r>
              <a:rPr lang="fi-FI" sz="3200" dirty="0"/>
              <a:t>Olen 36 vuotta.</a:t>
            </a:r>
          </a:p>
        </p:txBody>
      </p:sp>
    </p:spTree>
    <p:extLst>
      <p:ext uri="{BB962C8B-B14F-4D97-AF65-F5344CB8AC3E}">
        <p14:creationId xmlns:p14="http://schemas.microsoft.com/office/powerpoint/2010/main" val="147847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6CA57-6951-4CA7-8783-8F29D304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51248"/>
            <a:ext cx="4531360" cy="6155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96454-B955-4BF8-8392-CA4CEFC63567}"/>
              </a:ext>
            </a:extLst>
          </p:cNvPr>
          <p:cNvSpPr txBox="1"/>
          <p:nvPr/>
        </p:nvSpPr>
        <p:spPr>
          <a:xfrm>
            <a:off x="238125" y="822960"/>
            <a:ext cx="60102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u="sng" dirty="0">
                <a:solidFill>
                  <a:srgbClr val="FF0000"/>
                </a:solidFill>
              </a:rPr>
              <a:t>Kysymykset: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Kuka hän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Mikä hänen etunimi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Mikä hänen sukunimi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Kuinka vanha hän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Minkä maalainen hän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Mikä hänen puhelinnumero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Mikä hänen sähköpostiosoite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Mitä kieliä hän puhuu?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Missä hän asuu? </a:t>
            </a:r>
          </a:p>
        </p:txBody>
      </p:sp>
    </p:spTree>
    <p:extLst>
      <p:ext uri="{BB962C8B-B14F-4D97-AF65-F5344CB8AC3E}">
        <p14:creationId xmlns:p14="http://schemas.microsoft.com/office/powerpoint/2010/main" val="406660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42A2-E925-4220-80F9-A8C8EEBF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2881"/>
            <a:ext cx="8596668" cy="711200"/>
          </a:xfrm>
        </p:spPr>
        <p:txBody>
          <a:bodyPr>
            <a:normAutofit/>
          </a:bodyPr>
          <a:lstStyle/>
          <a:p>
            <a:r>
              <a:rPr lang="en-US" sz="2800" dirty="0"/>
              <a:t>Tee kysymys.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2270B-01D0-4C6B-9C1F-18A7B0580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758" y="894081"/>
            <a:ext cx="4434962" cy="56372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3F040-1580-4BDA-A8FD-EAEEA057040B}"/>
              </a:ext>
            </a:extLst>
          </p:cNvPr>
          <p:cNvSpPr txBox="1"/>
          <p:nvPr/>
        </p:nvSpPr>
        <p:spPr>
          <a:xfrm>
            <a:off x="7244080" y="1849120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Oppikirja, s.12</a:t>
            </a:r>
          </a:p>
        </p:txBody>
      </p:sp>
    </p:spTree>
    <p:extLst>
      <p:ext uri="{BB962C8B-B14F-4D97-AF65-F5344CB8AC3E}">
        <p14:creationId xmlns:p14="http://schemas.microsoft.com/office/powerpoint/2010/main" val="27171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6C5C-0BFC-4AAD-AD89-4026D281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375"/>
          </a:xfrm>
        </p:spPr>
        <p:txBody>
          <a:bodyPr>
            <a:normAutofit/>
          </a:bodyPr>
          <a:lstStyle/>
          <a:p>
            <a:r>
              <a:rPr lang="en-US" sz="2800" b="1" dirty="0"/>
              <a:t>Paritehtävä 1. Kysy ja vastaa! / Ask and answer!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01FC-EF39-43F2-A8AE-19EAB3524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3975"/>
            <a:ext cx="8596668" cy="52387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etunimi on?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sukunimi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Minkä maalainen sinä olet?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kieltä sinä puhut?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Missä sinä asut?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Kuinka vanha sinä olet?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sähköpostiosoite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osoite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puhelinnumero on?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94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E4C2-990C-444C-B541-123AB6A0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1812"/>
            <a:ext cx="8596668" cy="1009650"/>
          </a:xfrm>
        </p:spPr>
        <p:txBody>
          <a:bodyPr>
            <a:normAutofit/>
          </a:bodyPr>
          <a:lstStyle/>
          <a:p>
            <a:r>
              <a:rPr lang="en-US" sz="2800" b="1" dirty="0"/>
              <a:t>Paritehtävä 2. Vastaa kysymyksiin./ Answer the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5564F-84CD-4274-B69F-8653052EE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" y="1524000"/>
            <a:ext cx="4390390" cy="45173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000" dirty="0"/>
              <a:t>Kuka hän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Mikä hänen etunimi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Mikä hänen sukunimi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Missä hän asuu?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Mikä hänen osoite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Minkä maalainen hän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Mikä hänen puhelin</a:t>
            </a:r>
            <a:r>
              <a:rPr lang="fi-FI" sz="2000" b="1" dirty="0"/>
              <a:t>numero</a:t>
            </a:r>
            <a:r>
              <a:rPr lang="fi-FI" sz="2000" dirty="0"/>
              <a:t>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Mikä hänen sähköposti</a:t>
            </a:r>
            <a:r>
              <a:rPr lang="fi-FI" sz="2000" b="1" dirty="0"/>
              <a:t>osoite</a:t>
            </a:r>
            <a:r>
              <a:rPr lang="fi-FI" sz="2000" dirty="0"/>
              <a:t>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Mitä kieliä hän puhuu?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Kuinka vanha hän on?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3254A-6F89-461C-BA61-A9CB9905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78" y="1768418"/>
            <a:ext cx="6961608" cy="26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9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772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-apple-system</vt:lpstr>
      <vt:lpstr>Arial</vt:lpstr>
      <vt:lpstr>Trebuchet MS</vt:lpstr>
      <vt:lpstr>Wingdings 3</vt:lpstr>
      <vt:lpstr>Facet</vt:lpstr>
      <vt:lpstr>Suomi 1 klo 14.15-15.45</vt:lpstr>
      <vt:lpstr>Ääntäminen</vt:lpstr>
      <vt:lpstr>Kuka sinä olet? Minä olen … Mikä sinun nimi on? Minun nimi on … Kuka hän on? Hän on …</vt:lpstr>
      <vt:lpstr>Minkä maalainen sinä olet? Mitä kieltä sinä puhut? Missä sinä asut?</vt:lpstr>
      <vt:lpstr>Kirjoita kysymys. / Do questions.</vt:lpstr>
      <vt:lpstr>PowerPoint Presentation</vt:lpstr>
      <vt:lpstr>Tee kysymys.</vt:lpstr>
      <vt:lpstr>Paritehtävä 1. Kysy ja vastaa! / Ask and answer!</vt:lpstr>
      <vt:lpstr>Paritehtävä 2. Vastaa kysymyksiin./ Answer the questions.</vt:lpstr>
      <vt:lpstr>Paritehtävä 3. Tee kysymyksiä ja vastaa. / Ask different questions. Answer the questions.</vt:lpstr>
      <vt:lpstr>Verbit olla, asua, puhua</vt:lpstr>
      <vt:lpstr>Verbit olla, asua, puhua</vt:lpstr>
      <vt:lpstr>Sano numero!</vt:lpstr>
      <vt:lpstr>PowerPoint Presentation</vt:lpstr>
      <vt:lpstr>Paritehtävä 1. Lue dialogi parin kanssa 2 kertaa (s.6). Vastaa kysymyksiin. /Read the dialog with your partner 2 times. Answer the questions.</vt:lpstr>
      <vt:lpstr>Paritehtävä 2. Numerot. / Numbers.</vt:lpstr>
      <vt:lpstr>Paritehtävä 3. Kirjoita verbin oikea muoto./ Write the correct form of verb.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 klo 14.15-15.45</dc:title>
  <dc:creator>Kemppinen Julia</dc:creator>
  <cp:lastModifiedBy>Kemppinen Julia</cp:lastModifiedBy>
  <cp:revision>10</cp:revision>
  <dcterms:created xsi:type="dcterms:W3CDTF">2022-01-17T09:29:18Z</dcterms:created>
  <dcterms:modified xsi:type="dcterms:W3CDTF">2022-01-17T10:59:43Z</dcterms:modified>
</cp:coreProperties>
</file>