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
  <Default Extension="png&amp;ehk=9jn5C9zH1usKi2hEFCJQmg&amp;r=0&amp;pid=OfficeInsert" ContentType="image/p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60" r:id="rId1"/>
    <p:sldMasterId id="2147484072" r:id="rId2"/>
  </p:sldMasterIdLst>
  <p:notesMasterIdLst>
    <p:notesMasterId r:id="rId33"/>
  </p:notesMasterIdLst>
  <p:handoutMasterIdLst>
    <p:handoutMasterId r:id="rId34"/>
  </p:handoutMasterIdLst>
  <p:sldIdLst>
    <p:sldId id="322" r:id="rId3"/>
    <p:sldId id="327" r:id="rId4"/>
    <p:sldId id="275" r:id="rId5"/>
    <p:sldId id="332" r:id="rId6"/>
    <p:sldId id="288" r:id="rId7"/>
    <p:sldId id="276" r:id="rId8"/>
    <p:sldId id="310" r:id="rId9"/>
    <p:sldId id="277" r:id="rId10"/>
    <p:sldId id="278" r:id="rId11"/>
    <p:sldId id="311" r:id="rId12"/>
    <p:sldId id="273" r:id="rId13"/>
    <p:sldId id="280" r:id="rId14"/>
    <p:sldId id="274" r:id="rId15"/>
    <p:sldId id="279" r:id="rId16"/>
    <p:sldId id="285" r:id="rId17"/>
    <p:sldId id="286" r:id="rId18"/>
    <p:sldId id="291" r:id="rId19"/>
    <p:sldId id="290" r:id="rId20"/>
    <p:sldId id="333" r:id="rId21"/>
    <p:sldId id="334" r:id="rId22"/>
    <p:sldId id="335" r:id="rId23"/>
    <p:sldId id="336" r:id="rId24"/>
    <p:sldId id="338" r:id="rId25"/>
    <p:sldId id="339" r:id="rId26"/>
    <p:sldId id="340" r:id="rId27"/>
    <p:sldId id="330" r:id="rId28"/>
    <p:sldId id="317" r:id="rId29"/>
    <p:sldId id="318" r:id="rId30"/>
    <p:sldId id="319" r:id="rId31"/>
    <p:sldId id="331" r:id="rId32"/>
  </p:sldIdLst>
  <p:sldSz cx="12192000" cy="6858000"/>
  <p:notesSz cx="9388475" cy="7102475"/>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5761" autoAdjust="0"/>
    <p:restoredTop sz="96820" autoAdjust="0"/>
  </p:normalViewPr>
  <p:slideViewPr>
    <p:cSldViewPr snapToGrid="0">
      <p:cViewPr varScale="1">
        <p:scale>
          <a:sx n="138" d="100"/>
          <a:sy n="138" d="100"/>
        </p:scale>
        <p:origin x="208" y="200"/>
      </p:cViewPr>
      <p:guideLst/>
    </p:cSldViewPr>
  </p:slideViewPr>
  <p:outlineViewPr>
    <p:cViewPr>
      <p:scale>
        <a:sx n="33" d="100"/>
        <a:sy n="33" d="100"/>
      </p:scale>
      <p:origin x="0" y="-8280"/>
    </p:cViewPr>
  </p:outlineViewPr>
  <p:notesTextViewPr>
    <p:cViewPr>
      <p:scale>
        <a:sx n="100" d="100"/>
        <a:sy n="100" d="100"/>
      </p:scale>
      <p:origin x="0" y="0"/>
    </p:cViewPr>
  </p:notesTextViewPr>
  <p:notesViewPr>
    <p:cSldViewPr snapToGrid="0">
      <p:cViewPr varScale="1">
        <p:scale>
          <a:sx n="64" d="100"/>
          <a:sy n="64" d="100"/>
        </p:scale>
        <p:origin x="1397" y="6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76FE648-6044-4A8A-B0C6-135DEB3CFA82}"/>
              </a:ext>
            </a:extLst>
          </p:cNvPr>
          <p:cNvSpPr>
            <a:spLocks noGrp="1"/>
          </p:cNvSpPr>
          <p:nvPr>
            <p:ph type="hdr" sz="quarter"/>
          </p:nvPr>
        </p:nvSpPr>
        <p:spPr>
          <a:xfrm>
            <a:off x="0" y="1"/>
            <a:ext cx="4068339" cy="356357"/>
          </a:xfrm>
          <a:prstGeom prst="rect">
            <a:avLst/>
          </a:prstGeom>
        </p:spPr>
        <p:txBody>
          <a:bodyPr vert="horz" lIns="94229" tIns="47114" rIns="94229" bIns="47114" rtlCol="0"/>
          <a:lstStyle>
            <a:lvl1pPr algn="l">
              <a:defRPr sz="1200"/>
            </a:lvl1pPr>
          </a:lstStyle>
          <a:p>
            <a:endParaRPr lang="en-US"/>
          </a:p>
        </p:txBody>
      </p:sp>
      <p:sp>
        <p:nvSpPr>
          <p:cNvPr id="3" name="Date Placeholder 2">
            <a:extLst>
              <a:ext uri="{FF2B5EF4-FFF2-40B4-BE49-F238E27FC236}">
                <a16:creationId xmlns:a16="http://schemas.microsoft.com/office/drawing/2014/main" id="{A0EE1282-6808-49CB-B7B1-F08FF38A3355}"/>
              </a:ext>
            </a:extLst>
          </p:cNvPr>
          <p:cNvSpPr>
            <a:spLocks noGrp="1"/>
          </p:cNvSpPr>
          <p:nvPr>
            <p:ph type="dt" sz="quarter" idx="1"/>
          </p:nvPr>
        </p:nvSpPr>
        <p:spPr>
          <a:xfrm>
            <a:off x="5317963" y="1"/>
            <a:ext cx="4068339" cy="356357"/>
          </a:xfrm>
          <a:prstGeom prst="rect">
            <a:avLst/>
          </a:prstGeom>
        </p:spPr>
        <p:txBody>
          <a:bodyPr vert="horz" lIns="94229" tIns="47114" rIns="94229" bIns="47114" rtlCol="0"/>
          <a:lstStyle>
            <a:lvl1pPr algn="r">
              <a:defRPr sz="1200"/>
            </a:lvl1pPr>
          </a:lstStyle>
          <a:p>
            <a:fld id="{47E6F609-3402-42EC-99A6-BCBFA73541A1}" type="datetimeFigureOut">
              <a:rPr lang="en-US" smtClean="0"/>
              <a:t>1/20/22</a:t>
            </a:fld>
            <a:endParaRPr lang="en-US"/>
          </a:p>
        </p:txBody>
      </p:sp>
      <p:sp>
        <p:nvSpPr>
          <p:cNvPr id="4" name="Footer Placeholder 3">
            <a:extLst>
              <a:ext uri="{FF2B5EF4-FFF2-40B4-BE49-F238E27FC236}">
                <a16:creationId xmlns:a16="http://schemas.microsoft.com/office/drawing/2014/main" id="{C8A28594-4AA2-4CC3-99C7-61096E321AB5}"/>
              </a:ext>
            </a:extLst>
          </p:cNvPr>
          <p:cNvSpPr>
            <a:spLocks noGrp="1"/>
          </p:cNvSpPr>
          <p:nvPr>
            <p:ph type="ftr" sz="quarter" idx="2"/>
          </p:nvPr>
        </p:nvSpPr>
        <p:spPr>
          <a:xfrm>
            <a:off x="0" y="6746119"/>
            <a:ext cx="4068339" cy="356356"/>
          </a:xfrm>
          <a:prstGeom prst="rect">
            <a:avLst/>
          </a:prstGeom>
        </p:spPr>
        <p:txBody>
          <a:bodyPr vert="horz" lIns="94229" tIns="47114" rIns="94229" bIns="47114"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42088E9-0F1B-4E82-B7CE-DA415C842F94}"/>
              </a:ext>
            </a:extLst>
          </p:cNvPr>
          <p:cNvSpPr>
            <a:spLocks noGrp="1"/>
          </p:cNvSpPr>
          <p:nvPr>
            <p:ph type="sldNum" sz="quarter" idx="3"/>
          </p:nvPr>
        </p:nvSpPr>
        <p:spPr>
          <a:xfrm>
            <a:off x="5317963" y="6746119"/>
            <a:ext cx="4068339" cy="356356"/>
          </a:xfrm>
          <a:prstGeom prst="rect">
            <a:avLst/>
          </a:prstGeom>
        </p:spPr>
        <p:txBody>
          <a:bodyPr vert="horz" lIns="94229" tIns="47114" rIns="94229" bIns="47114" rtlCol="0" anchor="b"/>
          <a:lstStyle>
            <a:lvl1pPr algn="r">
              <a:defRPr sz="1200"/>
            </a:lvl1pPr>
          </a:lstStyle>
          <a:p>
            <a:fld id="{039EA94E-5FF3-4C5F-95C3-00377FE9DB43}" type="slidenum">
              <a:rPr lang="en-US" smtClean="0"/>
              <a:t>‹#›</a:t>
            </a:fld>
            <a:endParaRPr lang="en-US"/>
          </a:p>
        </p:txBody>
      </p:sp>
    </p:spTree>
    <p:extLst>
      <p:ext uri="{BB962C8B-B14F-4D97-AF65-F5344CB8AC3E}">
        <p14:creationId xmlns:p14="http://schemas.microsoft.com/office/powerpoint/2010/main" val="358924646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068339" cy="356357"/>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5317963" y="1"/>
            <a:ext cx="4068339" cy="356357"/>
          </a:xfrm>
          <a:prstGeom prst="rect">
            <a:avLst/>
          </a:prstGeom>
        </p:spPr>
        <p:txBody>
          <a:bodyPr vert="horz" lIns="94229" tIns="47114" rIns="94229" bIns="47114" rtlCol="0"/>
          <a:lstStyle>
            <a:lvl1pPr algn="r">
              <a:defRPr sz="1200"/>
            </a:lvl1pPr>
          </a:lstStyle>
          <a:p>
            <a:fld id="{ED3DA1B6-5299-4044-A0F9-DD4811F67A7A}" type="datetimeFigureOut">
              <a:rPr lang="en-US" smtClean="0"/>
              <a:t>1/20/22</a:t>
            </a:fld>
            <a:endParaRPr lang="en-US"/>
          </a:p>
        </p:txBody>
      </p:sp>
      <p:sp>
        <p:nvSpPr>
          <p:cNvPr id="4" name="Slide Image Placeholder 3"/>
          <p:cNvSpPr>
            <a:spLocks noGrp="1" noRot="1" noChangeAspect="1"/>
          </p:cNvSpPr>
          <p:nvPr>
            <p:ph type="sldImg" idx="2"/>
          </p:nvPr>
        </p:nvSpPr>
        <p:spPr>
          <a:xfrm>
            <a:off x="2563813" y="887413"/>
            <a:ext cx="4260850" cy="2397125"/>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938848" y="3418066"/>
            <a:ext cx="7510780" cy="2796600"/>
          </a:xfrm>
          <a:prstGeom prst="rect">
            <a:avLst/>
          </a:prstGeom>
        </p:spPr>
        <p:txBody>
          <a:bodyPr vert="horz" lIns="94229" tIns="47114" rIns="94229" bIns="47114"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746119"/>
            <a:ext cx="4068339" cy="356356"/>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5317963" y="6746119"/>
            <a:ext cx="4068339" cy="356356"/>
          </a:xfrm>
          <a:prstGeom prst="rect">
            <a:avLst/>
          </a:prstGeom>
        </p:spPr>
        <p:txBody>
          <a:bodyPr vert="horz" lIns="94229" tIns="47114" rIns="94229" bIns="47114" rtlCol="0" anchor="b"/>
          <a:lstStyle>
            <a:lvl1pPr algn="r">
              <a:defRPr sz="1200"/>
            </a:lvl1pPr>
          </a:lstStyle>
          <a:p>
            <a:fld id="{642543B0-E294-4CD6-A648-576F35950098}" type="slidenum">
              <a:rPr lang="en-US" smtClean="0"/>
              <a:t>‹#›</a:t>
            </a:fld>
            <a:endParaRPr lang="en-US"/>
          </a:p>
        </p:txBody>
      </p:sp>
    </p:spTree>
    <p:extLst>
      <p:ext uri="{BB962C8B-B14F-4D97-AF65-F5344CB8AC3E}">
        <p14:creationId xmlns:p14="http://schemas.microsoft.com/office/powerpoint/2010/main" val="204335264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dummies.com/how-to/content/inspiring-team-creativity-for-business.html"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10"/>
          </p:nvPr>
        </p:nvSpPr>
        <p:spPr/>
        <p:txBody>
          <a:bodyPr/>
          <a:lstStyle/>
          <a:p>
            <a:fld id="{642543B0-E294-4CD6-A648-576F35950098}" type="slidenum">
              <a:rPr lang="en-US" smtClean="0"/>
              <a:t>1</a:t>
            </a:fld>
            <a:endParaRPr lang="en-US"/>
          </a:p>
        </p:txBody>
      </p:sp>
    </p:spTree>
    <p:extLst>
      <p:ext uri="{BB962C8B-B14F-4D97-AF65-F5344CB8AC3E}">
        <p14:creationId xmlns:p14="http://schemas.microsoft.com/office/powerpoint/2010/main" val="11653216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42543B0-E294-4CD6-A648-576F35950098}" type="slidenum">
              <a:rPr lang="en-US" smtClean="0"/>
              <a:t>12</a:t>
            </a:fld>
            <a:endParaRPr lang="en-US"/>
          </a:p>
        </p:txBody>
      </p:sp>
    </p:spTree>
    <p:extLst>
      <p:ext uri="{BB962C8B-B14F-4D97-AF65-F5344CB8AC3E}">
        <p14:creationId xmlns:p14="http://schemas.microsoft.com/office/powerpoint/2010/main" val="13960949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42543B0-E294-4CD6-A648-576F35950098}" type="slidenum">
              <a:rPr lang="en-US" smtClean="0"/>
              <a:t>13</a:t>
            </a:fld>
            <a:endParaRPr lang="en-US"/>
          </a:p>
        </p:txBody>
      </p:sp>
    </p:spTree>
    <p:extLst>
      <p:ext uri="{BB962C8B-B14F-4D97-AF65-F5344CB8AC3E}">
        <p14:creationId xmlns:p14="http://schemas.microsoft.com/office/powerpoint/2010/main" val="6176042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endParaRPr lang="en-US" dirty="0"/>
          </a:p>
        </p:txBody>
      </p:sp>
      <p:sp>
        <p:nvSpPr>
          <p:cNvPr id="4" name="Slide Number Placeholder 3"/>
          <p:cNvSpPr>
            <a:spLocks noGrp="1"/>
          </p:cNvSpPr>
          <p:nvPr>
            <p:ph type="sldNum" sz="quarter" idx="10"/>
          </p:nvPr>
        </p:nvSpPr>
        <p:spPr/>
        <p:txBody>
          <a:bodyPr/>
          <a:lstStyle/>
          <a:p>
            <a:fld id="{642543B0-E294-4CD6-A648-576F35950098}" type="slidenum">
              <a:rPr lang="en-US" smtClean="0"/>
              <a:t>14</a:t>
            </a:fld>
            <a:endParaRPr lang="en-US" dirty="0"/>
          </a:p>
        </p:txBody>
      </p:sp>
    </p:spTree>
    <p:extLst>
      <p:ext uri="{BB962C8B-B14F-4D97-AF65-F5344CB8AC3E}">
        <p14:creationId xmlns:p14="http://schemas.microsoft.com/office/powerpoint/2010/main" val="35742360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endParaRPr lang="en-US" dirty="0"/>
          </a:p>
        </p:txBody>
      </p:sp>
      <p:sp>
        <p:nvSpPr>
          <p:cNvPr id="4" name="Slide Number Placeholder 3"/>
          <p:cNvSpPr>
            <a:spLocks noGrp="1"/>
          </p:cNvSpPr>
          <p:nvPr>
            <p:ph type="sldNum" sz="quarter" idx="10"/>
          </p:nvPr>
        </p:nvSpPr>
        <p:spPr/>
        <p:txBody>
          <a:bodyPr/>
          <a:lstStyle/>
          <a:p>
            <a:fld id="{642543B0-E294-4CD6-A648-576F35950098}" type="slidenum">
              <a:rPr lang="en-US" smtClean="0"/>
              <a:t>15</a:t>
            </a:fld>
            <a:endParaRPr lang="en-US"/>
          </a:p>
        </p:txBody>
      </p:sp>
    </p:spTree>
    <p:extLst>
      <p:ext uri="{BB962C8B-B14F-4D97-AF65-F5344CB8AC3E}">
        <p14:creationId xmlns:p14="http://schemas.microsoft.com/office/powerpoint/2010/main" val="20115876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endParaRPr lang="en-US" dirty="0"/>
          </a:p>
          <a:p>
            <a:pPr defTabSz="942289">
              <a:defRPr/>
            </a:pPr>
            <a:endParaRPr lang="en-US" dirty="0"/>
          </a:p>
        </p:txBody>
      </p:sp>
      <p:sp>
        <p:nvSpPr>
          <p:cNvPr id="4" name="Slide Number Placeholder 3"/>
          <p:cNvSpPr>
            <a:spLocks noGrp="1"/>
          </p:cNvSpPr>
          <p:nvPr>
            <p:ph type="sldNum" sz="quarter" idx="10"/>
          </p:nvPr>
        </p:nvSpPr>
        <p:spPr/>
        <p:txBody>
          <a:bodyPr/>
          <a:lstStyle/>
          <a:p>
            <a:fld id="{642543B0-E294-4CD6-A648-576F35950098}" type="slidenum">
              <a:rPr lang="en-US" smtClean="0"/>
              <a:t>16</a:t>
            </a:fld>
            <a:endParaRPr lang="en-US"/>
          </a:p>
        </p:txBody>
      </p:sp>
    </p:spTree>
    <p:extLst>
      <p:ext uri="{BB962C8B-B14F-4D97-AF65-F5344CB8AC3E}">
        <p14:creationId xmlns:p14="http://schemas.microsoft.com/office/powerpoint/2010/main" val="18758981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42543B0-E294-4CD6-A648-576F35950098}" type="slidenum">
              <a:rPr lang="en-US" smtClean="0"/>
              <a:t>17</a:t>
            </a:fld>
            <a:endParaRPr lang="en-US"/>
          </a:p>
        </p:txBody>
      </p:sp>
    </p:spTree>
    <p:extLst>
      <p:ext uri="{BB962C8B-B14F-4D97-AF65-F5344CB8AC3E}">
        <p14:creationId xmlns:p14="http://schemas.microsoft.com/office/powerpoint/2010/main" val="39116758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642543B0-E294-4CD6-A648-576F35950098}" type="slidenum">
              <a:rPr lang="en-US" smtClean="0"/>
              <a:t>18</a:t>
            </a:fld>
            <a:endParaRPr lang="en-US"/>
          </a:p>
        </p:txBody>
      </p:sp>
    </p:spTree>
    <p:extLst>
      <p:ext uri="{BB962C8B-B14F-4D97-AF65-F5344CB8AC3E}">
        <p14:creationId xmlns:p14="http://schemas.microsoft.com/office/powerpoint/2010/main" val="146696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Let’s look at the characteristics of successful teams before you choose a project and form teams,</a:t>
            </a:r>
          </a:p>
          <a:p>
            <a:endParaRPr lang="en-US" i="1" dirty="0"/>
          </a:p>
          <a:p>
            <a:r>
              <a:rPr lang="en-US" i="1" dirty="0"/>
              <a:t>Based on research from the Project Management Institute, successful teams have all of these characteristics. Let’s look at each of these elements a bit more closely.</a:t>
            </a:r>
          </a:p>
          <a:p>
            <a:endParaRPr lang="en-US" b="1" i="1" dirty="0"/>
          </a:p>
          <a:p>
            <a:r>
              <a:rPr lang="en-US" b="1" i="1" dirty="0"/>
              <a:t>Strong Sense of Purpose</a:t>
            </a:r>
            <a:endParaRPr lang="en-US" dirty="0"/>
          </a:p>
          <a:p>
            <a:r>
              <a:rPr lang="en-US" dirty="0"/>
              <a:t>A project must begin with a clearly defined and approved mission need that your team understands. Failure to secure an approved mission statement may lead to poor use of limited resources and may put your project at risk of inconsistency with organizational goals. </a:t>
            </a:r>
          </a:p>
          <a:p>
            <a:endParaRPr lang="en-US" dirty="0"/>
          </a:p>
          <a:p>
            <a:r>
              <a:rPr lang="en-US" b="1" dirty="0"/>
              <a:t>Summary</a:t>
            </a:r>
            <a:endParaRPr lang="en-US" dirty="0"/>
          </a:p>
          <a:p>
            <a:r>
              <a:rPr lang="en-US" dirty="0"/>
              <a:t>Building an effective team is the most important thing a project manager can do to ensure the success of a project. A project team can fail to accomplish its objectives for many different reasons; however, by understanding the nurturing attributes that make a team work well together — and acting on those attributes — you will help set your project team up for success.</a:t>
            </a:r>
          </a:p>
          <a:p>
            <a:endParaRPr lang="en-US" dirty="0"/>
          </a:p>
          <a:p>
            <a:r>
              <a:rPr lang="en-US" dirty="0"/>
              <a:t>Effective teams are not born: they are created and often go on to accomplish great things.</a:t>
            </a:r>
          </a:p>
          <a:p>
            <a:r>
              <a:rPr lang="en-US" dirty="0"/>
              <a:t>As a team leader, provide and nurture the above, and you will watch your team thrive.</a:t>
            </a:r>
          </a:p>
          <a:p>
            <a:endParaRPr lang="en-US" dirty="0"/>
          </a:p>
          <a:p>
            <a:endParaRPr lang="en-US" dirty="0"/>
          </a:p>
        </p:txBody>
      </p:sp>
      <p:sp>
        <p:nvSpPr>
          <p:cNvPr id="4" name="Slide Number Placeholder 3"/>
          <p:cNvSpPr>
            <a:spLocks noGrp="1"/>
          </p:cNvSpPr>
          <p:nvPr>
            <p:ph type="sldNum" sz="quarter" idx="10"/>
          </p:nvPr>
        </p:nvSpPr>
        <p:spPr/>
        <p:txBody>
          <a:bodyPr/>
          <a:lstStyle/>
          <a:p>
            <a:fld id="{642543B0-E294-4CD6-A648-576F35950098}" type="slidenum">
              <a:rPr lang="en-US" smtClean="0"/>
              <a:t>19</a:t>
            </a:fld>
            <a:endParaRPr lang="en-US"/>
          </a:p>
        </p:txBody>
      </p:sp>
    </p:spTree>
    <p:extLst>
      <p:ext uri="{BB962C8B-B14F-4D97-AF65-F5344CB8AC3E}">
        <p14:creationId xmlns:p14="http://schemas.microsoft.com/office/powerpoint/2010/main" val="42006032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Share a Clear  Sense of Purpose</a:t>
            </a:r>
            <a:endParaRPr lang="en-US" dirty="0"/>
          </a:p>
          <a:p>
            <a:r>
              <a:rPr lang="en-US" dirty="0"/>
              <a:t>Until you can define the problem in need of a solution, you will not have a legitimate cause for committing resources. Can it be said that the only thing worse than a rebel without a clue is a project without a cause?</a:t>
            </a:r>
          </a:p>
          <a:p>
            <a:endParaRPr lang="en-US" dirty="0"/>
          </a:p>
          <a:p>
            <a:r>
              <a:rPr lang="en-US" dirty="0"/>
              <a:t>Also, a project will likely suffer an early death if your management doubts the team’s commitment to the purpose. A </a:t>
            </a:r>
            <a:r>
              <a:rPr lang="en-US" b="1" dirty="0"/>
              <a:t>team charter </a:t>
            </a:r>
            <a:r>
              <a:rPr lang="en-US" dirty="0"/>
              <a:t>that has been</a:t>
            </a:r>
            <a:r>
              <a:rPr lang="en-US" b="1" dirty="0"/>
              <a:t> reviewed and endorsed by management clearly expresses the recognized need for a project team, its scope, desired outcomes, and overall management approach</a:t>
            </a:r>
            <a:r>
              <a:rPr lang="en-US" dirty="0"/>
              <a:t>.</a:t>
            </a:r>
          </a:p>
          <a:p>
            <a:r>
              <a:rPr lang="en-US" dirty="0"/>
              <a:t>The combination of an </a:t>
            </a:r>
            <a:r>
              <a:rPr lang="en-US" b="1" dirty="0"/>
              <a:t>approved mission and a formal team charter </a:t>
            </a:r>
            <a:r>
              <a:rPr lang="en-US" dirty="0"/>
              <a:t>establishes an early foundation for a strong sense of purpose, both from the perspectives of management and from the integrated project team members assigned to support your project.</a:t>
            </a:r>
          </a:p>
          <a:p>
            <a:endParaRPr lang="en-US" dirty="0"/>
          </a:p>
        </p:txBody>
      </p:sp>
      <p:sp>
        <p:nvSpPr>
          <p:cNvPr id="4" name="Slide Number Placeholder 3"/>
          <p:cNvSpPr>
            <a:spLocks noGrp="1"/>
          </p:cNvSpPr>
          <p:nvPr>
            <p:ph type="sldNum" sz="quarter" idx="10"/>
          </p:nvPr>
        </p:nvSpPr>
        <p:spPr/>
        <p:txBody>
          <a:bodyPr/>
          <a:lstStyle/>
          <a:p>
            <a:fld id="{642543B0-E294-4CD6-A648-576F35950098}" type="slidenum">
              <a:rPr lang="en-US" smtClean="0"/>
              <a:t>20</a:t>
            </a:fld>
            <a:endParaRPr lang="en-US"/>
          </a:p>
        </p:txBody>
      </p:sp>
    </p:spTree>
    <p:extLst>
      <p:ext uri="{BB962C8B-B14F-4D97-AF65-F5344CB8AC3E}">
        <p14:creationId xmlns:p14="http://schemas.microsoft.com/office/powerpoint/2010/main" val="21454221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dirty="0"/>
              <a:t>All members of the team are technically and personally competent. It’s not just the team leader or project manager who needs communication skills, is able to resolve conflicts and negotiate, is good at problem solving and strategic thinking, it’s every member doing their best to use these skills. Yes, we discussed earlier that it’s important for teams to have a financial guru and a strategic thinker, but when everyone does their best in all of these areas, the project has a much greater likelihood of being completed on-time, on-budget, meets stakeholder and end user expectations, and is overall a quality job.</a:t>
            </a:r>
          </a:p>
          <a:p>
            <a:pPr defTabSz="942289">
              <a:defRPr/>
            </a:pPr>
            <a:endParaRPr lang="en-US" dirty="0"/>
          </a:p>
          <a:p>
            <a:r>
              <a:rPr lang="en-US" b="1" i="1" dirty="0"/>
              <a:t>Competent</a:t>
            </a:r>
            <a:endParaRPr lang="en-US" dirty="0"/>
          </a:p>
          <a:p>
            <a:r>
              <a:rPr lang="en-US" dirty="0"/>
              <a:t>Competent team members have suitable and/or sufficient skills, knowledge, and experience for your specific project’s purpose; they are properly qualified to tackle the topic and develop a winning approach and successful solution.</a:t>
            </a:r>
          </a:p>
          <a:p>
            <a:r>
              <a:rPr lang="en-US" dirty="0"/>
              <a:t>But who would select incompetent team members? All project managers know that competent people create a competent team, because team competence is merely the aggregate competence of the individual players.</a:t>
            </a:r>
          </a:p>
          <a:p>
            <a:r>
              <a:rPr lang="en-US" dirty="0"/>
              <a:t>Teams typically exhibit two types of competencies: </a:t>
            </a:r>
            <a:r>
              <a:rPr lang="en-US" i="1" dirty="0"/>
              <a:t>technical </a:t>
            </a:r>
            <a:r>
              <a:rPr lang="en-US" dirty="0"/>
              <a:t>and </a:t>
            </a:r>
            <a:r>
              <a:rPr lang="en-US" i="1" dirty="0"/>
              <a:t>personal</a:t>
            </a:r>
            <a:r>
              <a:rPr lang="en-US" dirty="0"/>
              <a:t>. The </a:t>
            </a:r>
            <a:r>
              <a:rPr lang="en-US" b="1" dirty="0"/>
              <a:t>combination of the two helps a team function well.</a:t>
            </a:r>
          </a:p>
          <a:p>
            <a:r>
              <a:rPr lang="en-US" i="1" dirty="0"/>
              <a:t>Technical competencies </a:t>
            </a:r>
            <a:r>
              <a:rPr lang="en-US" dirty="0"/>
              <a:t>relate to the technical skill levels of the individual team members. When recommending team members, two questions should be asked:</a:t>
            </a:r>
          </a:p>
          <a:p>
            <a:pPr lvl="0"/>
            <a:r>
              <a:rPr lang="en-US" dirty="0"/>
              <a:t>What critical technical skills are needed?</a:t>
            </a:r>
          </a:p>
          <a:p>
            <a:pPr lvl="0"/>
            <a:r>
              <a:rPr lang="en-US" dirty="0"/>
              <a:t>What balance of these skills is needed to round out the team?</a:t>
            </a:r>
          </a:p>
          <a:p>
            <a:r>
              <a:rPr lang="en-US" dirty="0"/>
              <a:t>Rather than opting for each team member to have identical skills, select a balance of people with varying types and degrees of relevant technical skills.</a:t>
            </a:r>
          </a:p>
          <a:p>
            <a:r>
              <a:rPr lang="en-US" i="1" dirty="0"/>
              <a:t>Personal competencies</a:t>
            </a:r>
            <a:r>
              <a:rPr lang="en-US" dirty="0"/>
              <a:t>— the qualities, skills, and abilities of team members allow individuals to function effectively as a team. Interpersonal skills (i.e., soft skills or people skills) enhance an individual’s interactions, job performance, and career prospects. They include communication skills, conflict resolution and negotiation, creative problem solving, strategic thinking, team building, and persuasive skills. Interpersonal skills help a person interact effectively with coworkers and stakeholders and are broadly applicable both in and outside the workplace. It’s often said that hard skills will get you an interview, but you need soft skills to get (and keep) the job. One can say that its basis is the genuine concern for the feelings of others, particularly those on your team.</a:t>
            </a:r>
          </a:p>
          <a:p>
            <a:r>
              <a:rPr lang="en-US" dirty="0"/>
              <a:t>Desirable personal competencies include:</a:t>
            </a:r>
          </a:p>
          <a:p>
            <a:pPr lvl="0"/>
            <a:r>
              <a:rPr lang="en-US" dirty="0"/>
              <a:t>Active listening (listen more, talk less, and consider others’ perspectives)</a:t>
            </a:r>
          </a:p>
          <a:p>
            <a:pPr lvl="0"/>
            <a:r>
              <a:rPr lang="en-US" dirty="0"/>
              <a:t>Constructive criticism (give it cheerfully; receive it likewise)</a:t>
            </a:r>
          </a:p>
          <a:p>
            <a:pPr lvl="0"/>
            <a:r>
              <a:rPr lang="en-US" dirty="0"/>
              <a:t>Conflict mitigation (assume that your team members have the best intentions in mind; pick your battles)</a:t>
            </a:r>
          </a:p>
          <a:p>
            <a:r>
              <a:rPr lang="en-US" dirty="0"/>
              <a:t>When recommending team members, consider individuals singularly and how each would work with the team as a whole.</a:t>
            </a:r>
          </a:p>
        </p:txBody>
      </p:sp>
      <p:sp>
        <p:nvSpPr>
          <p:cNvPr id="4" name="Slide Number Placeholder 3"/>
          <p:cNvSpPr>
            <a:spLocks noGrp="1"/>
          </p:cNvSpPr>
          <p:nvPr>
            <p:ph type="sldNum" sz="quarter" idx="10"/>
          </p:nvPr>
        </p:nvSpPr>
        <p:spPr/>
        <p:txBody>
          <a:bodyPr/>
          <a:lstStyle/>
          <a:p>
            <a:fld id="{642543B0-E294-4CD6-A648-576F35950098}" type="slidenum">
              <a:rPr lang="en-US" smtClean="0"/>
              <a:t>21</a:t>
            </a:fld>
            <a:endParaRPr lang="en-US"/>
          </a:p>
        </p:txBody>
      </p:sp>
    </p:spTree>
    <p:extLst>
      <p:ext uri="{BB962C8B-B14F-4D97-AF65-F5344CB8AC3E}">
        <p14:creationId xmlns:p14="http://schemas.microsoft.com/office/powerpoint/2010/main" val="8446282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42543B0-E294-4CD6-A648-576F35950098}" type="slidenum">
              <a:rPr lang="en-US" smtClean="0"/>
              <a:t>3</a:t>
            </a:fld>
            <a:endParaRPr lang="en-US" dirty="0"/>
          </a:p>
        </p:txBody>
      </p:sp>
    </p:spTree>
    <p:extLst>
      <p:ext uri="{BB962C8B-B14F-4D97-AF65-F5344CB8AC3E}">
        <p14:creationId xmlns:p14="http://schemas.microsoft.com/office/powerpoint/2010/main" val="35188989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Creative problem-solving teams are not homogeneous and often don’t think alike. Sometimes they disagree, and that’s a good thing. They value their differences and build on them. When they disagree, though, they do so with respect.</a:t>
            </a:r>
          </a:p>
          <a:p>
            <a:endParaRPr lang="en-US" b="1" i="1" dirty="0"/>
          </a:p>
          <a:p>
            <a:r>
              <a:rPr lang="en-US" b="1" i="1" dirty="0"/>
              <a:t>Creative</a:t>
            </a:r>
            <a:endParaRPr lang="en-US" dirty="0"/>
          </a:p>
          <a:p>
            <a:r>
              <a:rPr lang="en-US" dirty="0"/>
              <a:t>A technically and personally competent team with a strong sense of purpose can still be success limited if it lacks creative energy from both leader and members.</a:t>
            </a:r>
          </a:p>
          <a:p>
            <a:endParaRPr lang="en-US" dirty="0"/>
          </a:p>
          <a:p>
            <a:r>
              <a:rPr lang="en-US" dirty="0"/>
              <a:t>Creative thought is often abstract and non-linear, as our brains attempt to make associations and build links where none existed before. We all do this instinctively when pressed to solve a problem or scheming for a desired outcome. Try to provide a diverse team environment (e.g., ethnically, culturally, politically, philosophically, and generationally) in which creativity is encouraged and avoid saying any of the following idea-killing phrases (adapted from  </a:t>
            </a:r>
            <a:r>
              <a:rPr lang="en-US" u="sng" dirty="0">
                <a:hlinkClick r:id="rId3"/>
              </a:rPr>
              <a:t>www.dummies.com/how-to/content/inspiring-team-creativity-for-business.html</a:t>
            </a:r>
            <a:r>
              <a:rPr lang="en-US" dirty="0"/>
              <a:t>):</a:t>
            </a:r>
          </a:p>
          <a:p>
            <a:pPr lvl="0"/>
            <a:r>
              <a:rPr lang="en-US" dirty="0"/>
              <a:t>It won’t work. </a:t>
            </a:r>
          </a:p>
          <a:p>
            <a:pPr lvl="0"/>
            <a:r>
              <a:rPr lang="en-US" dirty="0"/>
              <a:t>We’re not ready for that.  It isn’t practical.   It’s already been done.   Write a white paper for me on that.</a:t>
            </a:r>
          </a:p>
          <a:p>
            <a:pPr lvl="0"/>
            <a:endParaRPr lang="en-US" dirty="0"/>
          </a:p>
          <a:p>
            <a:r>
              <a:rPr lang="en-US" dirty="0"/>
              <a:t>Do any of these phrases sound familiar? Have you used any of them?</a:t>
            </a:r>
          </a:p>
          <a:p>
            <a:r>
              <a:rPr lang="en-US" dirty="0"/>
              <a:t>In addition, creativity has a better chance of taking root and thriving if the team rejects the notions that:</a:t>
            </a:r>
          </a:p>
          <a:p>
            <a:pPr lvl="0"/>
            <a:r>
              <a:rPr lang="en-US" dirty="0"/>
              <a:t>Creativity is limited to artistic types.   Failure will be punished.   Crazy ideas will be ridiculed.   Creativity can get out of hand.</a:t>
            </a:r>
          </a:p>
          <a:p>
            <a:pPr lvl="0"/>
            <a:r>
              <a:rPr lang="en-US" dirty="0"/>
              <a:t>All ideas should have immediate practical applications.</a:t>
            </a:r>
          </a:p>
          <a:p>
            <a:r>
              <a:rPr lang="en-US" dirty="0"/>
              <a:t>Instead, encourage healthy debate, which can lead to an increase of high-quality ideas.</a:t>
            </a:r>
          </a:p>
          <a:p>
            <a:endParaRPr lang="en-US" dirty="0"/>
          </a:p>
        </p:txBody>
      </p:sp>
      <p:sp>
        <p:nvSpPr>
          <p:cNvPr id="4" name="Slide Number Placeholder 3"/>
          <p:cNvSpPr>
            <a:spLocks noGrp="1"/>
          </p:cNvSpPr>
          <p:nvPr>
            <p:ph type="sldNum" sz="quarter" idx="10"/>
          </p:nvPr>
        </p:nvSpPr>
        <p:spPr/>
        <p:txBody>
          <a:bodyPr/>
          <a:lstStyle/>
          <a:p>
            <a:fld id="{642543B0-E294-4CD6-A648-576F35950098}" type="slidenum">
              <a:rPr lang="en-US" smtClean="0"/>
              <a:t>22</a:t>
            </a:fld>
            <a:endParaRPr lang="en-US"/>
          </a:p>
        </p:txBody>
      </p:sp>
    </p:spTree>
    <p:extLst>
      <p:ext uri="{BB962C8B-B14F-4D97-AF65-F5344CB8AC3E}">
        <p14:creationId xmlns:p14="http://schemas.microsoft.com/office/powerpoint/2010/main" val="8579540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 actually about communication from the standpoint of trust and choosing the best type of communication. </a:t>
            </a:r>
          </a:p>
          <a:p>
            <a:r>
              <a:rPr lang="en-US" dirty="0"/>
              <a:t>Trust is a key element here. Think for a minute, who in your life do you trust? Why do you trust them? </a:t>
            </a:r>
          </a:p>
          <a:p>
            <a:endParaRPr lang="en-US" dirty="0"/>
          </a:p>
          <a:p>
            <a:r>
              <a:rPr lang="en-US" dirty="0"/>
              <a:t>Right. People you trust tell you the truth, do what they say they’ll do, and they have your back. They don’t criticize you to others behind your back, and if they have a problem with you, they respect you enough to discuss it one-on-one.</a:t>
            </a:r>
          </a:p>
          <a:p>
            <a:endParaRPr lang="en-US" b="1" i="1" dirty="0"/>
          </a:p>
          <a:p>
            <a:r>
              <a:rPr lang="en-US" dirty="0"/>
              <a:t>That’s how I hope your teams will work in this class.</a:t>
            </a:r>
          </a:p>
          <a:p>
            <a:r>
              <a:rPr lang="en-US" dirty="0"/>
              <a:t>As for tools to promote communication, fact to face meetings are the best. Why? Do I say that? (Let students answer) </a:t>
            </a:r>
          </a:p>
          <a:p>
            <a:r>
              <a:rPr lang="en-US" dirty="0"/>
              <a:t>It’s because when you are face to face, you can hear words, see body language, and sense if you are on the same page or not. That’s why modes of communication that use as many of the senses other than words yield better results.</a:t>
            </a:r>
          </a:p>
          <a:p>
            <a:endParaRPr lang="en-US" dirty="0"/>
          </a:p>
          <a:p>
            <a:r>
              <a:rPr lang="en-US" dirty="0"/>
              <a:t>How many of you have ever had a misunderstanding with a friend or person you were dating when texting? Did it seem silly later after you figured out what the other person really meant? Right. So to avoid wasting time with straightening things out, have meetings that are as personal as possible. </a:t>
            </a:r>
          </a:p>
          <a:p>
            <a:endParaRPr lang="en-US" dirty="0"/>
          </a:p>
          <a:p>
            <a:r>
              <a:rPr lang="en-US" dirty="0"/>
              <a:t>In case you’re wondering, War Rooms mean having a special work space where the team meets to brainstorm and work together for extended periods of time. Teams that work in war rooms develop close bonds with each other and often come up with extremely creative solutions to problems.</a:t>
            </a:r>
          </a:p>
          <a:p>
            <a:endParaRPr lang="en-US" dirty="0"/>
          </a:p>
          <a:p>
            <a:endParaRPr lang="en-US" dirty="0"/>
          </a:p>
          <a:p>
            <a:r>
              <a:rPr lang="en-US" dirty="0"/>
              <a:t>Successful collaboration happens when your team works together toward a common goal. A competent team with a common sense of purpose is helpful in this regard. Collaboration looks a lot like “teamwork,” which further suggests an environment conducive to effective communication. Because communication is the key to collaboration, the project manager must foster a project environment that encourages open communication and trust among team members and provides an infrastructure to make each form of communication as effective as possible.</a:t>
            </a:r>
          </a:p>
          <a:p>
            <a:r>
              <a:rPr lang="en-US" dirty="0"/>
              <a:t>As the leader of the project team, the project manager can use many different methods and tools to facilitate a highly collaborative environment. Here are some effective methods of communication:</a:t>
            </a:r>
          </a:p>
          <a:p>
            <a:pPr lvl="0"/>
            <a:r>
              <a:rPr lang="en-US" dirty="0"/>
              <a:t>Face-to-face interaction (single or group meetings)</a:t>
            </a:r>
          </a:p>
          <a:p>
            <a:pPr lvl="0"/>
            <a:r>
              <a:rPr lang="en-US" dirty="0"/>
              <a:t>Videoconference</a:t>
            </a:r>
          </a:p>
          <a:p>
            <a:pPr lvl="0"/>
            <a:r>
              <a:rPr lang="en-US" dirty="0"/>
              <a:t>Telephone</a:t>
            </a:r>
          </a:p>
          <a:p>
            <a:pPr lvl="0"/>
            <a:r>
              <a:rPr lang="en-US" dirty="0"/>
              <a:t>Collaboration software (e.g., Microsoft® SharePoint®, GoToMeeting™)</a:t>
            </a:r>
          </a:p>
          <a:p>
            <a:pPr lvl="0"/>
            <a:r>
              <a:rPr lang="en-US" dirty="0"/>
              <a:t>Social media</a:t>
            </a:r>
          </a:p>
          <a:p>
            <a:pPr lvl="0"/>
            <a:r>
              <a:rPr lang="en-US" dirty="0"/>
              <a:t>Email</a:t>
            </a:r>
          </a:p>
          <a:p>
            <a:pPr lvl="0"/>
            <a:r>
              <a:rPr lang="en-US" dirty="0"/>
              <a:t>Text messages</a:t>
            </a:r>
          </a:p>
          <a:p>
            <a:pPr lvl="0"/>
            <a:r>
              <a:rPr lang="en-US" dirty="0"/>
              <a:t>U.S. Postal Service</a:t>
            </a:r>
          </a:p>
          <a:p>
            <a:r>
              <a:rPr lang="en-US" dirty="0"/>
              <a:t>For long-duration or high-visibility projects, collocation of team members, or a ”war room,” tends to heighten collaboration between team members by facilitating the free and impromptu flow of ideas and information.</a:t>
            </a:r>
          </a:p>
          <a:p>
            <a:endParaRPr lang="en-US" dirty="0"/>
          </a:p>
        </p:txBody>
      </p:sp>
      <p:sp>
        <p:nvSpPr>
          <p:cNvPr id="4" name="Slide Number Placeholder 3"/>
          <p:cNvSpPr>
            <a:spLocks noGrp="1"/>
          </p:cNvSpPr>
          <p:nvPr>
            <p:ph type="sldNum" sz="quarter" idx="10"/>
          </p:nvPr>
        </p:nvSpPr>
        <p:spPr/>
        <p:txBody>
          <a:bodyPr/>
          <a:lstStyle/>
          <a:p>
            <a:fld id="{642543B0-E294-4CD6-A648-576F35950098}" type="slidenum">
              <a:rPr lang="en-US" smtClean="0"/>
              <a:t>23</a:t>
            </a:fld>
            <a:endParaRPr lang="en-US"/>
          </a:p>
        </p:txBody>
      </p:sp>
    </p:spTree>
    <p:extLst>
      <p:ext uri="{BB962C8B-B14F-4D97-AF65-F5344CB8AC3E}">
        <p14:creationId xmlns:p14="http://schemas.microsoft.com/office/powerpoint/2010/main" val="11617098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If you put on your paper that you want to be the leader of a team, here are some additional things to consider. The leader needs to be ready to put in as much if not more time than other team members to make sure that the things on this slide are accomplished and accomplished well. Over achievers – step right up!</a:t>
            </a:r>
          </a:p>
          <a:p>
            <a:endParaRPr lang="en-US" b="1" i="1" dirty="0"/>
          </a:p>
          <a:p>
            <a:r>
              <a:rPr lang="en-US" b="1" i="1" dirty="0"/>
              <a:t>Disciplined</a:t>
            </a:r>
            <a:endParaRPr lang="en-US" dirty="0"/>
          </a:p>
          <a:p>
            <a:r>
              <a:rPr lang="en-US" dirty="0"/>
              <a:t>Team discipline is one of the most important elements of structure and organization for potential team members and </a:t>
            </a:r>
            <a:r>
              <a:rPr lang="en-US" b="1" dirty="0"/>
              <a:t>starts and ends with the team leader</a:t>
            </a:r>
            <a:r>
              <a:rPr lang="en-US" dirty="0"/>
              <a:t>. Discipline sets the tone for the team over the course of the project; it determines how and when meetings are run and impacts team dynamics and, ultimately, the success of the project. It can make solving problems easy and help avoid other problems altogether.</a:t>
            </a:r>
          </a:p>
          <a:p>
            <a:r>
              <a:rPr lang="en-US" dirty="0"/>
              <a:t>You must be a disciplined leader to get the most out of your project team. Discipline (e.g., at home, in school, or in the army) is key to helping you follow your processes and accomplish what needs to be done for successful projects. Needless to say, your team will not be disciplined if you are not a disciplined leader.</a:t>
            </a:r>
          </a:p>
          <a:p>
            <a:r>
              <a:rPr lang="en-US" dirty="0"/>
              <a:t>The following considerations concern the project manager’s role in team discipline:</a:t>
            </a:r>
          </a:p>
          <a:p>
            <a:pPr lvl="0"/>
            <a:r>
              <a:rPr lang="en-US" dirty="0"/>
              <a:t>Establish a group process agreement up front to set mutual expectations for the team members</a:t>
            </a:r>
          </a:p>
          <a:p>
            <a:pPr lvl="0"/>
            <a:r>
              <a:rPr lang="en-US" dirty="0"/>
              <a:t>Emphasize the importance of meeting attendance</a:t>
            </a:r>
          </a:p>
          <a:p>
            <a:pPr lvl="0"/>
            <a:r>
              <a:rPr lang="en-US" dirty="0"/>
              <a:t>Plan the next work week’s activities ahead of time</a:t>
            </a:r>
          </a:p>
          <a:p>
            <a:pPr lvl="0"/>
            <a:r>
              <a:rPr lang="en-US" dirty="0"/>
              <a:t>Conduct regular (weekly or daily) reviews of what you did and did not accomplish</a:t>
            </a:r>
          </a:p>
          <a:p>
            <a:pPr lvl="0"/>
            <a:r>
              <a:rPr lang="en-US" dirty="0"/>
              <a:t>Follow through on your commitments</a:t>
            </a:r>
          </a:p>
          <a:p>
            <a:pPr lvl="0"/>
            <a:r>
              <a:rPr lang="en-US" dirty="0"/>
              <a:t>Avoid time wasters</a:t>
            </a:r>
          </a:p>
          <a:p>
            <a:pPr lvl="0"/>
            <a:r>
              <a:rPr lang="en-US" dirty="0"/>
              <a:t>Communicate with stakeholders regularly, regardless of results</a:t>
            </a:r>
          </a:p>
          <a:p>
            <a:pPr lvl="0"/>
            <a:r>
              <a:rPr lang="en-US" dirty="0"/>
              <a:t>Take the time to connect with your team each day</a:t>
            </a:r>
          </a:p>
          <a:p>
            <a:r>
              <a:rPr lang="en-US" dirty="0"/>
              <a:t>Of course, if you’re a team member, encourage your leader from time to time with helpful feedback on his or her or the team’s performance, and fully participate in and contribute to the team’s efforts.</a:t>
            </a:r>
          </a:p>
          <a:p>
            <a:endParaRPr lang="en-US" dirty="0"/>
          </a:p>
        </p:txBody>
      </p:sp>
      <p:sp>
        <p:nvSpPr>
          <p:cNvPr id="4" name="Slide Number Placeholder 3"/>
          <p:cNvSpPr>
            <a:spLocks noGrp="1"/>
          </p:cNvSpPr>
          <p:nvPr>
            <p:ph type="sldNum" sz="quarter" idx="10"/>
          </p:nvPr>
        </p:nvSpPr>
        <p:spPr/>
        <p:txBody>
          <a:bodyPr/>
          <a:lstStyle/>
          <a:p>
            <a:fld id="{642543B0-E294-4CD6-A648-576F35950098}" type="slidenum">
              <a:rPr lang="en-US" smtClean="0"/>
              <a:t>24</a:t>
            </a:fld>
            <a:endParaRPr lang="en-US"/>
          </a:p>
        </p:txBody>
      </p:sp>
    </p:spTree>
    <p:extLst>
      <p:ext uri="{BB962C8B-B14F-4D97-AF65-F5344CB8AC3E}">
        <p14:creationId xmlns:p14="http://schemas.microsoft.com/office/powerpoint/2010/main" val="13067008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Being part of a project team can be a growth experience and it is definitely an exercise in understanding yourself as well as learning how you interact with others. I realize that all of the things on this list don’t come naturally to all cultures and even if you are like this most of the time, when the deadline slips, when team members aren’t getting along well, when your budget just got reduced, or when a stakeholder just announced a major change, stress can make the most respectful of us lose it. </a:t>
            </a:r>
          </a:p>
          <a:p>
            <a:endParaRPr lang="en-US" dirty="0"/>
          </a:p>
          <a:p>
            <a:r>
              <a:rPr lang="en-US" dirty="0"/>
              <a:t>After you form your teams, I challenge you to ask yourself these questions every day. That will help remind all of us of the components of mutual respect.  </a:t>
            </a:r>
          </a:p>
          <a:p>
            <a:endParaRPr lang="en-US" b="1" i="1" dirty="0"/>
          </a:p>
          <a:p>
            <a:r>
              <a:rPr lang="en-US" b="1" i="1" dirty="0"/>
              <a:t>OK. Any questions about the characteristics of successful project teams? All right. Let’s proceed to choosing a project and forming our teams.</a:t>
            </a:r>
          </a:p>
          <a:p>
            <a:endParaRPr lang="en-US" b="1" i="1" dirty="0"/>
          </a:p>
          <a:p>
            <a:endParaRPr lang="en-US" b="1" i="1" dirty="0"/>
          </a:p>
          <a:p>
            <a:r>
              <a:rPr lang="en-US" b="1" i="1" dirty="0"/>
              <a:t>Mutual Respect</a:t>
            </a:r>
            <a:endParaRPr lang="en-US" dirty="0"/>
          </a:p>
          <a:p>
            <a:r>
              <a:rPr lang="en-US" dirty="0"/>
              <a:t>In a team environment, mutual respect among team members is a good starting point on the road leading to trust. We may respect our project managers, elected officials, or other leaders, but they all must earn our trust. Respecting others does not necessarily mean that you trust them to do what’s in your best interest, but heartfelt trust is rooted in the evidence that you can depend on another person. Although we can respect a person we don’t trust, can we truly trust a person we don’t respect?</a:t>
            </a:r>
          </a:p>
          <a:p>
            <a:r>
              <a:rPr lang="en-US" dirty="0"/>
              <a:t>One simple way to begin building an effective team is to insist that members of your project team treat others as they would want to be treated. It’s a simple lesson from grade school, yet sometimes neglected in the workplace. Mutual respect, which starts with the process of building trust and goodwill, requires some effort from all parties.</a:t>
            </a:r>
          </a:p>
          <a:p>
            <a:r>
              <a:rPr lang="en-US" dirty="0"/>
              <a:t>A simple way to help gauge whether your attitude about your project and your role and behavior within it are conducive to building trust and goodwill is to ask yourself:</a:t>
            </a:r>
          </a:p>
          <a:p>
            <a:r>
              <a:rPr lang="en-US" dirty="0"/>
              <a:t>“Am I”—</a:t>
            </a:r>
          </a:p>
          <a:p>
            <a:pPr lvl="0"/>
            <a:r>
              <a:rPr lang="en-US" dirty="0"/>
              <a:t>Reasonable?</a:t>
            </a:r>
          </a:p>
          <a:p>
            <a:pPr lvl="0"/>
            <a:r>
              <a:rPr lang="en-US" dirty="0"/>
              <a:t>Consistent?</a:t>
            </a:r>
          </a:p>
          <a:p>
            <a:pPr lvl="0"/>
            <a:r>
              <a:rPr lang="en-US" dirty="0"/>
              <a:t>Open to others’ ideas?</a:t>
            </a:r>
          </a:p>
          <a:p>
            <a:pPr lvl="0"/>
            <a:r>
              <a:rPr lang="en-US" dirty="0"/>
              <a:t>Sensitive to the needs of others?</a:t>
            </a:r>
          </a:p>
          <a:p>
            <a:pPr lvl="0"/>
            <a:r>
              <a:rPr lang="en-US" dirty="0"/>
              <a:t>Willing to admit mistakes?</a:t>
            </a:r>
          </a:p>
          <a:p>
            <a:pPr lvl="0"/>
            <a:r>
              <a:rPr lang="en-US" dirty="0"/>
              <a:t>Free from a hidden agenda?</a:t>
            </a:r>
          </a:p>
          <a:p>
            <a:r>
              <a:rPr lang="en-US" dirty="0"/>
              <a:t>If everyone on the team pursues honest answers to these questions and makes the necessary adjustments to his or her attitude and behavior, the team will enjoy the benefits of mutual respect and perhaps team trust.</a:t>
            </a:r>
          </a:p>
          <a:p>
            <a:endParaRPr lang="en-US" dirty="0"/>
          </a:p>
        </p:txBody>
      </p:sp>
      <p:sp>
        <p:nvSpPr>
          <p:cNvPr id="4" name="Slide Number Placeholder 3"/>
          <p:cNvSpPr>
            <a:spLocks noGrp="1"/>
          </p:cNvSpPr>
          <p:nvPr>
            <p:ph type="sldNum" sz="quarter" idx="10"/>
          </p:nvPr>
        </p:nvSpPr>
        <p:spPr/>
        <p:txBody>
          <a:bodyPr/>
          <a:lstStyle/>
          <a:p>
            <a:fld id="{642543B0-E294-4CD6-A648-576F35950098}" type="slidenum">
              <a:rPr lang="en-US" smtClean="0"/>
              <a:t>25</a:t>
            </a:fld>
            <a:endParaRPr lang="en-US"/>
          </a:p>
        </p:txBody>
      </p:sp>
    </p:spTree>
    <p:extLst>
      <p:ext uri="{BB962C8B-B14F-4D97-AF65-F5344CB8AC3E}">
        <p14:creationId xmlns:p14="http://schemas.microsoft.com/office/powerpoint/2010/main" val="31094581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42543B0-E294-4CD6-A648-576F35950098}" type="slidenum">
              <a:rPr lang="en-US" smtClean="0"/>
              <a:t>27</a:t>
            </a:fld>
            <a:endParaRPr lang="en-US"/>
          </a:p>
        </p:txBody>
      </p:sp>
    </p:spTree>
    <p:extLst>
      <p:ext uri="{BB962C8B-B14F-4D97-AF65-F5344CB8AC3E}">
        <p14:creationId xmlns:p14="http://schemas.microsoft.com/office/powerpoint/2010/main" val="28250795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42543B0-E294-4CD6-A648-576F35950098}" type="slidenum">
              <a:rPr lang="en-US" smtClean="0"/>
              <a:t>5</a:t>
            </a:fld>
            <a:endParaRPr lang="en-US" dirty="0"/>
          </a:p>
        </p:txBody>
      </p:sp>
    </p:spTree>
    <p:extLst>
      <p:ext uri="{BB962C8B-B14F-4D97-AF65-F5344CB8AC3E}">
        <p14:creationId xmlns:p14="http://schemas.microsoft.com/office/powerpoint/2010/main" val="42209155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42543B0-E294-4CD6-A648-576F35950098}" type="slidenum">
              <a:rPr lang="en-US" smtClean="0"/>
              <a:t>6</a:t>
            </a:fld>
            <a:endParaRPr lang="en-US" dirty="0"/>
          </a:p>
        </p:txBody>
      </p:sp>
    </p:spTree>
    <p:extLst>
      <p:ext uri="{BB962C8B-B14F-4D97-AF65-F5344CB8AC3E}">
        <p14:creationId xmlns:p14="http://schemas.microsoft.com/office/powerpoint/2010/main" val="42323460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42543B0-E294-4CD6-A648-576F35950098}" type="slidenum">
              <a:rPr lang="en-US" smtClean="0"/>
              <a:t>7</a:t>
            </a:fld>
            <a:endParaRPr lang="en-US" dirty="0"/>
          </a:p>
        </p:txBody>
      </p:sp>
    </p:spTree>
    <p:extLst>
      <p:ext uri="{BB962C8B-B14F-4D97-AF65-F5344CB8AC3E}">
        <p14:creationId xmlns:p14="http://schemas.microsoft.com/office/powerpoint/2010/main" val="42917393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42543B0-E294-4CD6-A648-576F35950098}" type="slidenum">
              <a:rPr lang="en-US" smtClean="0"/>
              <a:t>8</a:t>
            </a:fld>
            <a:endParaRPr lang="en-US" dirty="0"/>
          </a:p>
        </p:txBody>
      </p:sp>
    </p:spTree>
    <p:extLst>
      <p:ext uri="{BB962C8B-B14F-4D97-AF65-F5344CB8AC3E}">
        <p14:creationId xmlns:p14="http://schemas.microsoft.com/office/powerpoint/2010/main" val="20172195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42543B0-E294-4CD6-A648-576F35950098}" type="slidenum">
              <a:rPr lang="en-US" smtClean="0"/>
              <a:t>9</a:t>
            </a:fld>
            <a:endParaRPr lang="en-US"/>
          </a:p>
        </p:txBody>
      </p:sp>
    </p:spTree>
    <p:extLst>
      <p:ext uri="{BB962C8B-B14F-4D97-AF65-F5344CB8AC3E}">
        <p14:creationId xmlns:p14="http://schemas.microsoft.com/office/powerpoint/2010/main" val="20099392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42543B0-E294-4CD6-A648-576F35950098}" type="slidenum">
              <a:rPr lang="en-US" smtClean="0"/>
              <a:t>10</a:t>
            </a:fld>
            <a:endParaRPr lang="en-US"/>
          </a:p>
        </p:txBody>
      </p:sp>
    </p:spTree>
    <p:extLst>
      <p:ext uri="{BB962C8B-B14F-4D97-AF65-F5344CB8AC3E}">
        <p14:creationId xmlns:p14="http://schemas.microsoft.com/office/powerpoint/2010/main" val="40316193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42543B0-E294-4CD6-A648-576F35950098}" type="slidenum">
              <a:rPr lang="en-US" smtClean="0"/>
              <a:t>11</a:t>
            </a:fld>
            <a:endParaRPr lang="en-US"/>
          </a:p>
        </p:txBody>
      </p:sp>
    </p:spTree>
    <p:extLst>
      <p:ext uri="{BB962C8B-B14F-4D97-AF65-F5344CB8AC3E}">
        <p14:creationId xmlns:p14="http://schemas.microsoft.com/office/powerpoint/2010/main" val="11066508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10.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i-FI"/>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
        <p:nvSpPr>
          <p:cNvPr id="4" name="Date Placeholder 3"/>
          <p:cNvSpPr>
            <a:spLocks noGrp="1"/>
          </p:cNvSpPr>
          <p:nvPr>
            <p:ph type="dt" sz="half" idx="10"/>
          </p:nvPr>
        </p:nvSpPr>
        <p:spPr/>
        <p:txBody>
          <a:bodyPr/>
          <a:lstStyle/>
          <a:p>
            <a:fld id="{1160EA64-D806-43AC-9DF2-F8C432F32B4C}" type="datetimeFigureOut">
              <a:rPr lang="en-US" smtClean="0"/>
              <a:t>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35849941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i-FI"/>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p:cNvSpPr>
            <a:spLocks noGrp="1"/>
          </p:cNvSpPr>
          <p:nvPr>
            <p:ph type="dt" sz="half" idx="10"/>
          </p:nvPr>
        </p:nvSpPr>
        <p:spPr/>
        <p:txBody>
          <a:bodyPr/>
          <a:lstStyle/>
          <a:p>
            <a:fld id="{1160EA64-D806-43AC-9DF2-F8C432F32B4C}" type="datetimeFigureOut">
              <a:rPr lang="en-US" smtClean="0"/>
              <a:t>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1143858229"/>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fi-FI"/>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p:cNvSpPr>
            <a:spLocks noGrp="1"/>
          </p:cNvSpPr>
          <p:nvPr>
            <p:ph type="dt" sz="half" idx="10"/>
          </p:nvPr>
        </p:nvSpPr>
        <p:spPr/>
        <p:txBody>
          <a:bodyPr/>
          <a:lstStyle/>
          <a:p>
            <a:fld id="{1160EA64-D806-43AC-9DF2-F8C432F32B4C}" type="datetimeFigureOut">
              <a:rPr lang="en-US" smtClean="0"/>
              <a:t>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3048654140"/>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Title Slide Opt.1">
    <p:spTree>
      <p:nvGrpSpPr>
        <p:cNvPr id="1" name=""/>
        <p:cNvGrpSpPr/>
        <p:nvPr/>
      </p:nvGrpSpPr>
      <p:grpSpPr>
        <a:xfrm>
          <a:off x="0" y="0"/>
          <a:ext cx="0" cy="0"/>
          <a:chOff x="0" y="0"/>
          <a:chExt cx="0" cy="0"/>
        </a:xfrm>
      </p:grpSpPr>
      <p:sp>
        <p:nvSpPr>
          <p:cNvPr id="13" name="Line"/>
          <p:cNvSpPr/>
          <p:nvPr/>
        </p:nvSpPr>
        <p:spPr>
          <a:xfrm flipV="1">
            <a:off x="628650" y="1770638"/>
            <a:ext cx="1" cy="3052718"/>
          </a:xfrm>
          <a:prstGeom prst="line">
            <a:avLst/>
          </a:prstGeom>
          <a:ln w="25400">
            <a:solidFill>
              <a:srgbClr val="000000"/>
            </a:solidFill>
            <a:miter lim="400000"/>
          </a:ln>
        </p:spPr>
        <p:txBody>
          <a:bodyPr lIns="25400" tIns="25400" rIns="25400" bIns="25400" anchor="ctr"/>
          <a:lstStyle/>
          <a:p>
            <a:pPr algn="l" defTabSz="228600">
              <a:defRPr sz="1200">
                <a:latin typeface="Helvetica"/>
                <a:ea typeface="Helvetica"/>
                <a:cs typeface="Helvetica"/>
                <a:sym typeface="Helvetica"/>
              </a:defRPr>
            </a:pPr>
            <a:endParaRPr sz="600"/>
          </a:p>
        </p:txBody>
      </p:sp>
      <p:sp>
        <p:nvSpPr>
          <p:cNvPr id="14" name="presentation title"/>
          <p:cNvSpPr txBox="1">
            <a:spLocks noGrp="1"/>
          </p:cNvSpPr>
          <p:nvPr>
            <p:ph type="body" sz="quarter" idx="13"/>
          </p:nvPr>
        </p:nvSpPr>
        <p:spPr>
          <a:xfrm>
            <a:off x="812800" y="1645494"/>
            <a:ext cx="6940550" cy="1795363"/>
          </a:xfrm>
          <a:prstGeom prst="rect">
            <a:avLst/>
          </a:prstGeom>
        </p:spPr>
        <p:txBody>
          <a:bodyPr>
            <a:spAutoFit/>
          </a:bodyPr>
          <a:lstStyle/>
          <a:p>
            <a:pPr marL="0" lvl="1" indent="0">
              <a:spcBef>
                <a:spcPts val="0"/>
              </a:spcBef>
              <a:buSzTx/>
              <a:buNone/>
              <a:defRPr sz="5500" cap="all"/>
            </a:pPr>
            <a:r>
              <a:t>presentation title</a:t>
            </a:r>
          </a:p>
        </p:txBody>
      </p:sp>
      <p:sp>
        <p:nvSpPr>
          <p:cNvPr id="15" name="client"/>
          <p:cNvSpPr txBox="1">
            <a:spLocks noGrp="1"/>
          </p:cNvSpPr>
          <p:nvPr>
            <p:ph type="body" sz="quarter" idx="14"/>
          </p:nvPr>
        </p:nvSpPr>
        <p:spPr>
          <a:xfrm>
            <a:off x="876300" y="3390975"/>
            <a:ext cx="6940550" cy="641201"/>
          </a:xfrm>
          <a:prstGeom prst="rect">
            <a:avLst/>
          </a:prstGeom>
        </p:spPr>
        <p:txBody>
          <a:bodyPr>
            <a:spAutoFit/>
          </a:bodyPr>
          <a:lstStyle/>
          <a:p>
            <a:pPr marL="0" lvl="1" indent="0">
              <a:spcBef>
                <a:spcPts val="0"/>
              </a:spcBef>
              <a:buSzTx/>
              <a:buNone/>
              <a:defRPr sz="3500" i="1" cap="all"/>
            </a:pPr>
            <a:r>
              <a:t>client</a:t>
            </a:r>
          </a:p>
        </p:txBody>
      </p:sp>
      <p:sp>
        <p:nvSpPr>
          <p:cNvPr id="16" name="date"/>
          <p:cNvSpPr txBox="1">
            <a:spLocks noGrp="1"/>
          </p:cNvSpPr>
          <p:nvPr>
            <p:ph type="body" sz="quarter" idx="15"/>
          </p:nvPr>
        </p:nvSpPr>
        <p:spPr>
          <a:xfrm>
            <a:off x="876300" y="3676725"/>
            <a:ext cx="6940550" cy="641201"/>
          </a:xfrm>
          <a:prstGeom prst="rect">
            <a:avLst/>
          </a:prstGeom>
        </p:spPr>
        <p:txBody>
          <a:bodyPr>
            <a:spAutoFit/>
          </a:bodyPr>
          <a:lstStyle/>
          <a:p>
            <a:pPr marL="0" lvl="1" indent="0">
              <a:spcBef>
                <a:spcPts val="0"/>
              </a:spcBef>
              <a:buSzTx/>
              <a:buNone/>
              <a:defRPr sz="3500" i="1" cap="all"/>
            </a:pPr>
            <a:r>
              <a:t>date</a:t>
            </a:r>
          </a:p>
        </p:txBody>
      </p:sp>
      <p:sp>
        <p:nvSpPr>
          <p:cNvPr id="17" name="Slide Number"/>
          <p:cNvSpPr txBox="1">
            <a:spLocks noGrp="1"/>
          </p:cNvSpPr>
          <p:nvPr>
            <p:ph type="sldNum" sz="quarter" idx="2"/>
          </p:nvPr>
        </p:nvSpPr>
        <p:spPr>
          <a:xfrm>
            <a:off x="5976317" y="6489700"/>
            <a:ext cx="290144" cy="287258"/>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04154130"/>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Title Slide Opt.2">
    <p:spTree>
      <p:nvGrpSpPr>
        <p:cNvPr id="1" name=""/>
        <p:cNvGrpSpPr/>
        <p:nvPr/>
      </p:nvGrpSpPr>
      <p:grpSpPr>
        <a:xfrm>
          <a:off x="0" y="0"/>
          <a:ext cx="0" cy="0"/>
          <a:chOff x="0" y="0"/>
          <a:chExt cx="0" cy="0"/>
        </a:xfrm>
      </p:grpSpPr>
      <p:pic>
        <p:nvPicPr>
          <p:cNvPr id="24" name="Translation PP Template_b.jpg" descr="Translation PP Template_b.jpg"/>
          <p:cNvPicPr>
            <a:picLocks noChangeAspect="1"/>
          </p:cNvPicPr>
          <p:nvPr/>
        </p:nvPicPr>
        <p:blipFill>
          <a:blip r:embed="rId2">
            <a:extLst/>
          </a:blip>
          <a:stretch>
            <a:fillRect/>
          </a:stretch>
        </p:blipFill>
        <p:spPr>
          <a:xfrm>
            <a:off x="0" y="0"/>
            <a:ext cx="12192000" cy="6858000"/>
          </a:xfrm>
          <a:prstGeom prst="rect">
            <a:avLst/>
          </a:prstGeom>
          <a:ln w="12700">
            <a:miter lim="400000"/>
          </a:ln>
        </p:spPr>
      </p:pic>
      <p:sp>
        <p:nvSpPr>
          <p:cNvPr id="25" name="Rectangle"/>
          <p:cNvSpPr/>
          <p:nvPr/>
        </p:nvSpPr>
        <p:spPr>
          <a:xfrm>
            <a:off x="9861550" y="6197600"/>
            <a:ext cx="1797050" cy="635000"/>
          </a:xfrm>
          <a:prstGeom prst="rect">
            <a:avLst/>
          </a:prstGeom>
          <a:solidFill>
            <a:srgbClr val="FFFFFF"/>
          </a:solidFill>
          <a:ln w="12700">
            <a:miter lim="400000"/>
          </a:ln>
        </p:spPr>
        <p:txBody>
          <a:bodyPr lIns="25400" tIns="25400" rIns="25400" bIns="25400" anchor="ctr"/>
          <a:lstStyle/>
          <a:p>
            <a:pPr defTabSz="292100">
              <a:defRPr sz="4000">
                <a:solidFill>
                  <a:srgbClr val="FFFFFF"/>
                </a:solidFill>
                <a:effectLst>
                  <a:outerShdw blurRad="38100" dist="12700" dir="5400000" rotWithShape="0">
                    <a:srgbClr val="000000">
                      <a:alpha val="50000"/>
                    </a:srgbClr>
                  </a:outerShdw>
                </a:effectLst>
              </a:defRPr>
            </a:pPr>
            <a:endParaRPr sz="2000"/>
          </a:p>
        </p:txBody>
      </p:sp>
      <p:sp>
        <p:nvSpPr>
          <p:cNvPr id="26" name="Slide Number"/>
          <p:cNvSpPr txBox="1">
            <a:spLocks noGrp="1"/>
          </p:cNvSpPr>
          <p:nvPr>
            <p:ph type="sldNum" sz="quarter" idx="2"/>
          </p:nvPr>
        </p:nvSpPr>
        <p:spPr>
          <a:xfrm>
            <a:off x="5976317" y="6470650"/>
            <a:ext cx="290144" cy="287258"/>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23314104"/>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One Line Title and Subtitle copy">
    <p:spTree>
      <p:nvGrpSpPr>
        <p:cNvPr id="1" name=""/>
        <p:cNvGrpSpPr/>
        <p:nvPr/>
      </p:nvGrpSpPr>
      <p:grpSpPr>
        <a:xfrm>
          <a:off x="0" y="0"/>
          <a:ext cx="0" cy="0"/>
          <a:chOff x="0" y="0"/>
          <a:chExt cx="0" cy="0"/>
        </a:xfrm>
      </p:grpSpPr>
      <p:sp>
        <p:nvSpPr>
          <p:cNvPr id="33" name="SUB TITLE"/>
          <p:cNvSpPr txBox="1">
            <a:spLocks noGrp="1"/>
          </p:cNvSpPr>
          <p:nvPr>
            <p:ph type="body" sz="quarter" idx="13"/>
          </p:nvPr>
        </p:nvSpPr>
        <p:spPr>
          <a:xfrm>
            <a:off x="869950" y="3038749"/>
            <a:ext cx="10452100" cy="1256754"/>
          </a:xfrm>
          <a:prstGeom prst="rect">
            <a:avLst/>
          </a:prstGeom>
        </p:spPr>
        <p:txBody>
          <a:bodyPr>
            <a:spAutoFit/>
          </a:bodyPr>
          <a:lstStyle/>
          <a:p>
            <a:pPr marL="0" lvl="1" indent="0" algn="ctr">
              <a:spcBef>
                <a:spcPts val="0"/>
              </a:spcBef>
              <a:buSzTx/>
              <a:buNone/>
              <a:defRPr sz="7500" cap="all"/>
            </a:pPr>
            <a:r>
              <a:t>SUB TITLE</a:t>
            </a:r>
          </a:p>
        </p:txBody>
      </p:sp>
      <p:sp>
        <p:nvSpPr>
          <p:cNvPr id="34" name="ONE LINE TITLE"/>
          <p:cNvSpPr txBox="1">
            <a:spLocks noGrp="1"/>
          </p:cNvSpPr>
          <p:nvPr>
            <p:ph type="body" sz="quarter" idx="14"/>
          </p:nvPr>
        </p:nvSpPr>
        <p:spPr>
          <a:xfrm>
            <a:off x="869950" y="2537657"/>
            <a:ext cx="10452100" cy="1141338"/>
          </a:xfrm>
          <a:prstGeom prst="rect">
            <a:avLst/>
          </a:prstGeom>
        </p:spPr>
        <p:txBody>
          <a:bodyPr>
            <a:spAutoFit/>
          </a:bodyPr>
          <a:lstStyle>
            <a:lvl1pPr marL="0" indent="0" algn="ctr">
              <a:spcBef>
                <a:spcPts val="0"/>
              </a:spcBef>
              <a:buSzTx/>
              <a:buNone/>
              <a:defRPr sz="6750" b="1" i="1" cap="all"/>
            </a:lvl1pPr>
          </a:lstStyle>
          <a:p>
            <a:r>
              <a:t>ONE LINE TITLE</a:t>
            </a:r>
          </a:p>
        </p:txBody>
      </p:sp>
      <p:sp>
        <p:nvSpPr>
          <p:cNvPr id="35" name="Slide Number"/>
          <p:cNvSpPr txBox="1">
            <a:spLocks noGrp="1"/>
          </p:cNvSpPr>
          <p:nvPr>
            <p:ph type="sldNum" sz="quarter" idx="2"/>
          </p:nvPr>
        </p:nvSpPr>
        <p:spPr>
          <a:xfrm>
            <a:off x="5976317" y="6489700"/>
            <a:ext cx="290144" cy="287258"/>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71901954"/>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wo Line Title and Subtitle">
    <p:spTree>
      <p:nvGrpSpPr>
        <p:cNvPr id="1" name=""/>
        <p:cNvGrpSpPr/>
        <p:nvPr/>
      </p:nvGrpSpPr>
      <p:grpSpPr>
        <a:xfrm>
          <a:off x="0" y="0"/>
          <a:ext cx="0" cy="0"/>
          <a:chOff x="0" y="0"/>
          <a:chExt cx="0" cy="0"/>
        </a:xfrm>
      </p:grpSpPr>
      <p:sp>
        <p:nvSpPr>
          <p:cNvPr id="42" name="PRESENTATION TWO LINE TITLE"/>
          <p:cNvSpPr>
            <a:spLocks noGrp="1"/>
          </p:cNvSpPr>
          <p:nvPr>
            <p:ph type="body" sz="half" idx="13"/>
          </p:nvPr>
        </p:nvSpPr>
        <p:spPr>
          <a:xfrm>
            <a:off x="882650" y="2222500"/>
            <a:ext cx="10452100" cy="1727200"/>
          </a:xfrm>
          <a:prstGeom prst="rect">
            <a:avLst/>
          </a:prstGeom>
        </p:spPr>
        <p:txBody>
          <a:bodyPr/>
          <a:lstStyle>
            <a:lvl1pPr marL="0" indent="0" algn="ctr">
              <a:lnSpc>
                <a:spcPct val="60000"/>
              </a:lnSpc>
              <a:spcBef>
                <a:spcPts val="0"/>
              </a:spcBef>
              <a:buSzTx/>
              <a:buNone/>
              <a:defRPr sz="13500" b="1" i="1" cap="all"/>
            </a:lvl1pPr>
          </a:lstStyle>
          <a:p>
            <a:pPr marL="0" indent="0" algn="ctr">
              <a:lnSpc>
                <a:spcPct val="60000"/>
              </a:lnSpc>
              <a:spcBef>
                <a:spcPts val="0"/>
              </a:spcBef>
              <a:buSzTx/>
              <a:buNone/>
              <a:defRPr sz="13500" b="1" i="1" cap="all"/>
            </a:pPr>
            <a:r>
              <a:t>PRESENTATION</a:t>
            </a:r>
          </a:p>
          <a:p>
            <a:pPr marL="0" indent="0" algn="ctr">
              <a:lnSpc>
                <a:spcPct val="60000"/>
              </a:lnSpc>
              <a:spcBef>
                <a:spcPts val="0"/>
              </a:spcBef>
              <a:buSzTx/>
              <a:buNone/>
              <a:defRPr sz="13500" b="1" i="1" cap="all"/>
            </a:pPr>
            <a:r>
              <a:t>TWO LINE TITLE</a:t>
            </a:r>
          </a:p>
        </p:txBody>
      </p:sp>
      <p:sp>
        <p:nvSpPr>
          <p:cNvPr id="43" name="SUB TITLE"/>
          <p:cNvSpPr>
            <a:spLocks noGrp="1"/>
          </p:cNvSpPr>
          <p:nvPr>
            <p:ph type="body" sz="quarter" idx="14"/>
          </p:nvPr>
        </p:nvSpPr>
        <p:spPr>
          <a:xfrm>
            <a:off x="882650" y="3670300"/>
            <a:ext cx="10452100" cy="793750"/>
          </a:xfrm>
          <a:prstGeom prst="rect">
            <a:avLst/>
          </a:prstGeom>
        </p:spPr>
        <p:txBody>
          <a:bodyPr/>
          <a:lstStyle/>
          <a:p>
            <a:pPr marL="0" lvl="1" indent="0" algn="ctr">
              <a:spcBef>
                <a:spcPts val="0"/>
              </a:spcBef>
              <a:buSzTx/>
              <a:buNone/>
              <a:defRPr sz="7500" cap="all"/>
            </a:pPr>
            <a:r>
              <a:t>SUB TITLE</a:t>
            </a:r>
          </a:p>
        </p:txBody>
      </p:sp>
      <p:sp>
        <p:nvSpPr>
          <p:cNvPr id="44" name="Slide Number"/>
          <p:cNvSpPr txBox="1">
            <a:spLocks noGrp="1"/>
          </p:cNvSpPr>
          <p:nvPr>
            <p:ph type="sldNum" sz="quarter" idx="2"/>
          </p:nvPr>
        </p:nvSpPr>
        <p:spPr>
          <a:xfrm>
            <a:off x="5976317" y="6489700"/>
            <a:ext cx="290144" cy="287258"/>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07627359"/>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and Bullets -Pg. 1">
    <p:spTree>
      <p:nvGrpSpPr>
        <p:cNvPr id="1" name=""/>
        <p:cNvGrpSpPr/>
        <p:nvPr/>
      </p:nvGrpSpPr>
      <p:grpSpPr>
        <a:xfrm>
          <a:off x="0" y="0"/>
          <a:ext cx="0" cy="0"/>
          <a:chOff x="0" y="0"/>
          <a:chExt cx="0" cy="0"/>
        </a:xfrm>
      </p:grpSpPr>
      <p:sp>
        <p:nvSpPr>
          <p:cNvPr id="51" name="De-jour five-star on cluttered metropolitan, cigar acumen in european wealth, yacht. Repertoire luxury first-class respectable ballroom yacht. Acumen cruise investments caviar sapphire art university rare first-class university charity.…"/>
          <p:cNvSpPr>
            <a:spLocks noGrp="1"/>
          </p:cNvSpPr>
          <p:nvPr>
            <p:ph type="body" idx="13"/>
          </p:nvPr>
        </p:nvSpPr>
        <p:spPr>
          <a:xfrm>
            <a:off x="584200" y="1358900"/>
            <a:ext cx="10985500" cy="4603750"/>
          </a:xfrm>
          <a:prstGeom prst="rect">
            <a:avLst/>
          </a:prstGeom>
        </p:spPr>
        <p:txBody>
          <a:bodyPr anchor="t"/>
          <a:lstStyle/>
          <a:p>
            <a:pPr marL="285750" lvl="1" indent="-285750"/>
            <a:r>
              <a:t>De-jour five-star on cluttered metropolitan, cigar acumen in european wealth, yacht. Repertoire luxury first-class respectable ballroom yacht. Acumen cruise investments caviar sapphire art university rare first-class university charity. </a:t>
            </a:r>
          </a:p>
          <a:p>
            <a:pPr marL="285750" lvl="1" indent="-285750"/>
            <a:r>
              <a:t>Property, ambassador opulent town home brilliant accredited in, politically echelon elegant first-class career. Reserved presidential cocktail champagne symphony.</a:t>
            </a:r>
          </a:p>
          <a:p>
            <a:pPr marL="285750" lvl="1" indent="-285750"/>
            <a:r>
              <a:t>Metropolitan treasure philanthropic using classical solid status society. Sterling genuine echelon five-star property sterling, butler. Elegant first-class doctoral investments impressive, club wine board upper reserved distinctly.</a:t>
            </a:r>
          </a:p>
          <a:p>
            <a:pPr marL="285750" lvl="1" indent="-285750"/>
            <a:r>
              <a:t>Doctoral pleasure diplomatic diplomat ambassador sterling designer charity metropolitan auction, rich ballroom opera. Delegate metropolitan european university impressive, sapphire becoming silk designer affluent marquis. </a:t>
            </a:r>
          </a:p>
          <a:p>
            <a:pPr marL="285750" lvl="1" indent="-285750"/>
            <a:r>
              <a:t>Champagne high-rise stock market inspiring housekeeping blissful cluttered treasure, cigar educated genuine. Cigar classical, expensive in reserved regal architectural. </a:t>
            </a:r>
          </a:p>
          <a:p>
            <a:pPr marL="285750" lvl="1" indent="-285750"/>
            <a:r>
              <a:t>Gem european rich sapphire theatre classical diamond symbolizing designer. Status classical ornamental brilliant estate society champagne. Art impressive, theatre upper, silver first-class using. </a:t>
            </a:r>
          </a:p>
        </p:txBody>
      </p:sp>
      <p:sp>
        <p:nvSpPr>
          <p:cNvPr id="52" name="SLIDE TITLE"/>
          <p:cNvSpPr>
            <a:spLocks noGrp="1"/>
          </p:cNvSpPr>
          <p:nvPr>
            <p:ph type="body" sz="quarter" idx="14"/>
          </p:nvPr>
        </p:nvSpPr>
        <p:spPr>
          <a:xfrm>
            <a:off x="609600" y="514350"/>
            <a:ext cx="10985500" cy="508000"/>
          </a:xfrm>
          <a:prstGeom prst="rect">
            <a:avLst/>
          </a:prstGeom>
        </p:spPr>
        <p:txBody>
          <a:bodyPr/>
          <a:lstStyle>
            <a:lvl1pPr marL="0" indent="0">
              <a:spcBef>
                <a:spcPts val="0"/>
              </a:spcBef>
              <a:buSzTx/>
              <a:buNone/>
              <a:defRPr sz="4800" b="1" i="1" cap="all"/>
            </a:lvl1pPr>
          </a:lstStyle>
          <a:p>
            <a:r>
              <a:t>SLIDE TITLE</a:t>
            </a: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90049087"/>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and Bullets -Pg. 2">
    <p:spTree>
      <p:nvGrpSpPr>
        <p:cNvPr id="1" name=""/>
        <p:cNvGrpSpPr/>
        <p:nvPr/>
      </p:nvGrpSpPr>
      <p:grpSpPr>
        <a:xfrm>
          <a:off x="0" y="0"/>
          <a:ext cx="0" cy="0"/>
          <a:chOff x="0" y="0"/>
          <a:chExt cx="0" cy="0"/>
        </a:xfrm>
      </p:grpSpPr>
      <p:sp>
        <p:nvSpPr>
          <p:cNvPr id="60" name="De-jour five-star on cluttered metropolitan, cigar acumen in european wealth, yacht. Repertoire luxury first-class respectable ballroom yacht. Acumen cruise investments caviar sapphire art university rare first-class university charity.…"/>
          <p:cNvSpPr>
            <a:spLocks noGrp="1"/>
          </p:cNvSpPr>
          <p:nvPr>
            <p:ph type="body" idx="13"/>
          </p:nvPr>
        </p:nvSpPr>
        <p:spPr>
          <a:xfrm>
            <a:off x="584200" y="520700"/>
            <a:ext cx="10985500" cy="5441950"/>
          </a:xfrm>
          <a:prstGeom prst="rect">
            <a:avLst/>
          </a:prstGeom>
        </p:spPr>
        <p:txBody>
          <a:bodyPr anchor="t"/>
          <a:lstStyle/>
          <a:p>
            <a:pPr marL="285750" lvl="1" indent="-285750"/>
            <a:r>
              <a:t>De-jour five-star on cluttered metropolitan, cigar acumen in european wealth, yacht. Repertoire luxury first-class respectable ballroom yacht. Acumen cruise investments caviar sapphire art university rare first-class university charity. </a:t>
            </a:r>
          </a:p>
          <a:p>
            <a:pPr marL="285750" lvl="1" indent="-285750"/>
            <a:r>
              <a:t>Property, ambassador opulent town home brilliant accredited in, politically echelon elegant first-class career. Reserved presidential cocktail champagne symphony.</a:t>
            </a:r>
          </a:p>
          <a:p>
            <a:pPr marL="285750" lvl="1" indent="-285750"/>
            <a:r>
              <a:t>Metropolitan treasure philanthropic using classical solid status society. Sterling genuine echelon five-star property sterling, butler. Elegant first-class doctoral investments impressive, club wine board upper reserved distinctly.</a:t>
            </a:r>
          </a:p>
          <a:p>
            <a:pPr marL="285750" lvl="1" indent="-285750"/>
            <a:r>
              <a:t>Doctoral pleasure diplomatic diplomat ambassador sterling designer charity metropolitan auction, rich ballroom opera. Delegate metropolitan european university impressive, sapphire becoming silk designer affluent marquis. </a:t>
            </a:r>
          </a:p>
          <a:p>
            <a:pPr marL="285750" lvl="1" indent="-285750"/>
            <a:r>
              <a:t>Champagne high-rise stock market inspiring housekeeping blissful cluttered treasure, cigar educated genuine. Cigar classical, expensive in reserved regal architectural. </a:t>
            </a:r>
          </a:p>
          <a:p>
            <a:pPr marL="285750" lvl="1" indent="-285750"/>
            <a:r>
              <a:t>Gem european rich sapphire theatre classical diamond symbolizing designer. Status classical ornamental brilliant estate society champagne. Art impressive, theatre upper, silver first-class using. </a:t>
            </a:r>
          </a:p>
          <a:p>
            <a:pPr marL="285750" lvl="1" indent="-285750"/>
            <a:r>
              <a:t>Gem european rich sapphire theatre classical diamond symbolizing designer. Status classical ornamental brilliant estate society champagne. Art impressive, theatre upper, silver first-class using.</a:t>
            </a:r>
          </a:p>
        </p:txBody>
      </p:sp>
      <p:sp>
        <p:nvSpPr>
          <p:cNvPr id="6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34031422"/>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 and Bullets w/sub -Pg. 1">
    <p:spTree>
      <p:nvGrpSpPr>
        <p:cNvPr id="1" name=""/>
        <p:cNvGrpSpPr/>
        <p:nvPr/>
      </p:nvGrpSpPr>
      <p:grpSpPr>
        <a:xfrm>
          <a:off x="0" y="0"/>
          <a:ext cx="0" cy="0"/>
          <a:chOff x="0" y="0"/>
          <a:chExt cx="0" cy="0"/>
        </a:xfrm>
      </p:grpSpPr>
      <p:sp>
        <p:nvSpPr>
          <p:cNvPr id="68" name="SUBTITLE"/>
          <p:cNvSpPr>
            <a:spLocks noGrp="1"/>
          </p:cNvSpPr>
          <p:nvPr>
            <p:ph type="body" sz="quarter" idx="13"/>
          </p:nvPr>
        </p:nvSpPr>
        <p:spPr>
          <a:xfrm>
            <a:off x="590550" y="1181100"/>
            <a:ext cx="1841500" cy="635000"/>
          </a:xfrm>
          <a:prstGeom prst="rect">
            <a:avLst/>
          </a:prstGeom>
        </p:spPr>
        <p:txBody>
          <a:bodyPr/>
          <a:lstStyle/>
          <a:p>
            <a:pPr marL="0" lvl="1" indent="0">
              <a:spcBef>
                <a:spcPts val="0"/>
              </a:spcBef>
              <a:buSzTx/>
              <a:buNone/>
              <a:defRPr sz="3600" b="1"/>
            </a:pPr>
            <a:r>
              <a:t>SUBTITLE</a:t>
            </a:r>
          </a:p>
        </p:txBody>
      </p:sp>
      <p:sp>
        <p:nvSpPr>
          <p:cNvPr id="69" name="SLIDE TITLE"/>
          <p:cNvSpPr>
            <a:spLocks noGrp="1"/>
          </p:cNvSpPr>
          <p:nvPr>
            <p:ph type="body" sz="quarter" idx="14"/>
          </p:nvPr>
        </p:nvSpPr>
        <p:spPr>
          <a:xfrm>
            <a:off x="609600" y="514350"/>
            <a:ext cx="10985500" cy="508000"/>
          </a:xfrm>
          <a:prstGeom prst="rect">
            <a:avLst/>
          </a:prstGeom>
        </p:spPr>
        <p:txBody>
          <a:bodyPr/>
          <a:lstStyle>
            <a:lvl1pPr marL="0" indent="0">
              <a:spcBef>
                <a:spcPts val="0"/>
              </a:spcBef>
              <a:buSzTx/>
              <a:buNone/>
              <a:defRPr sz="4800" b="1" i="1" cap="all"/>
            </a:lvl1pPr>
          </a:lstStyle>
          <a:p>
            <a:r>
              <a:t>SLIDE TITLE</a:t>
            </a:r>
          </a:p>
        </p:txBody>
      </p:sp>
      <p:sp>
        <p:nvSpPr>
          <p:cNvPr id="70" name="De-jour five-star on cluttered metropolitan, cigar acumen in european wealth, yacht. Repertoire luxury first-class respectable ballroom yacht. Acumen cruise investments caviar sapphire art university rare first-class university charity.…"/>
          <p:cNvSpPr>
            <a:spLocks noGrp="1"/>
          </p:cNvSpPr>
          <p:nvPr>
            <p:ph type="body" idx="15"/>
          </p:nvPr>
        </p:nvSpPr>
        <p:spPr>
          <a:xfrm>
            <a:off x="584200" y="1866900"/>
            <a:ext cx="10985500" cy="4095750"/>
          </a:xfrm>
          <a:prstGeom prst="rect">
            <a:avLst/>
          </a:prstGeom>
        </p:spPr>
        <p:txBody>
          <a:bodyPr anchor="t"/>
          <a:lstStyle/>
          <a:p>
            <a:pPr marL="285750" lvl="1" indent="-285750"/>
            <a:r>
              <a:t>De-jour five-star on cluttered metropolitan, cigar acumen in european wealth, yacht. Repertoire luxury first-class respectable ballroom yacht. Acumen cruise investments caviar sapphire art university rare first-class university charity. </a:t>
            </a:r>
          </a:p>
          <a:p>
            <a:pPr marL="285750" lvl="1" indent="-285750"/>
            <a:r>
              <a:t>Property, ambassador opulent town home brilliant accredited in, politically echelon elegant first-class career. Reserved presidential cocktail champagne symphony.</a:t>
            </a:r>
          </a:p>
          <a:p>
            <a:pPr marL="285750" lvl="1" indent="-285750"/>
            <a:r>
              <a:t>Metropolitan treasure philanthropic using classical solid status society. Sterling genuine echelon five-star property sterling, butler. Elegant first-class doctoral investments impressive, club wine board upper reserved distinctly.</a:t>
            </a:r>
          </a:p>
          <a:p>
            <a:pPr marL="285750" lvl="1" indent="-285750"/>
            <a:r>
              <a:t>Doctoral pleasure diplomatic diplomat ambassador sterling designer charity metropolitan auction, rich ballroom opera. Delegate metropolitan european university impressive, sapphire becoming silk designer affluent marquis. </a:t>
            </a:r>
          </a:p>
          <a:p>
            <a:pPr marL="285750" lvl="1" indent="-285750"/>
            <a:r>
              <a:t>Champagne high-rise stock market inspiring housekeeping blissful cluttered treasure, cigar educated genuine. Cigar classical, expensive in reserved regal architectural. </a:t>
            </a:r>
          </a:p>
          <a:p>
            <a:pPr marL="285750" lvl="1" indent="-285750"/>
            <a:r>
              <a:t>Market inspiring housekeeping blissful cluttered treasure, cigar educated genuine.</a:t>
            </a:r>
          </a:p>
        </p:txBody>
      </p:sp>
      <p:sp>
        <p:nvSpPr>
          <p:cNvPr id="7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82266214"/>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itle and Bullets w/sub -Pg. 2">
    <p:spTree>
      <p:nvGrpSpPr>
        <p:cNvPr id="1" name=""/>
        <p:cNvGrpSpPr/>
        <p:nvPr/>
      </p:nvGrpSpPr>
      <p:grpSpPr>
        <a:xfrm>
          <a:off x="0" y="0"/>
          <a:ext cx="0" cy="0"/>
          <a:chOff x="0" y="0"/>
          <a:chExt cx="0" cy="0"/>
        </a:xfrm>
      </p:grpSpPr>
      <p:sp>
        <p:nvSpPr>
          <p:cNvPr id="78" name="SUBTITLE"/>
          <p:cNvSpPr>
            <a:spLocks noGrp="1"/>
          </p:cNvSpPr>
          <p:nvPr>
            <p:ph type="body" sz="quarter" idx="13"/>
          </p:nvPr>
        </p:nvSpPr>
        <p:spPr>
          <a:xfrm>
            <a:off x="609600" y="349250"/>
            <a:ext cx="1841500" cy="635000"/>
          </a:xfrm>
          <a:prstGeom prst="rect">
            <a:avLst/>
          </a:prstGeom>
        </p:spPr>
        <p:txBody>
          <a:bodyPr/>
          <a:lstStyle/>
          <a:p>
            <a:pPr marL="0" lvl="1" indent="0">
              <a:spcBef>
                <a:spcPts val="0"/>
              </a:spcBef>
              <a:buSzTx/>
              <a:buNone/>
              <a:defRPr sz="3600" b="1"/>
            </a:pPr>
            <a:r>
              <a:t>SUBTITLE</a:t>
            </a:r>
          </a:p>
        </p:txBody>
      </p:sp>
      <p:sp>
        <p:nvSpPr>
          <p:cNvPr id="79" name="De-jour five-star on cluttered metropolitan, cigar acumen in european wealth, yacht. Repertoire luxury first-class respectable ballroom yacht. Acumen cruise investments caviar sapphire art university rare first-class university charity.…"/>
          <p:cNvSpPr>
            <a:spLocks noGrp="1"/>
          </p:cNvSpPr>
          <p:nvPr>
            <p:ph type="body" idx="14"/>
          </p:nvPr>
        </p:nvSpPr>
        <p:spPr>
          <a:xfrm>
            <a:off x="584200" y="1035050"/>
            <a:ext cx="10985500" cy="4927600"/>
          </a:xfrm>
          <a:prstGeom prst="rect">
            <a:avLst/>
          </a:prstGeom>
        </p:spPr>
        <p:txBody>
          <a:bodyPr anchor="t"/>
          <a:lstStyle/>
          <a:p>
            <a:pPr marL="285750" lvl="1" indent="-285750"/>
            <a:r>
              <a:t>De-jour five-star on cluttered metropolitan, cigar acumen in european wealth, yacht. Repertoire luxury first-class respectable ballroom yacht. Acumen cruise investments caviar sapphire art university rare first-class university charity. </a:t>
            </a:r>
          </a:p>
          <a:p>
            <a:pPr marL="285750" lvl="1" indent="-285750"/>
            <a:r>
              <a:t>Property, ambassador opulent town home brilliant accredited in, politically echelon elegant first-class career. Reserved presidential cocktail champagne symphony.</a:t>
            </a:r>
          </a:p>
          <a:p>
            <a:pPr marL="285750" lvl="1" indent="-285750"/>
            <a:r>
              <a:t>Metropolitan treasure philanthropic using classical solid status society. Sterling genuine echelon five-star property sterling, butler. Elegant first-class doctoral investments impressive, club wine board upper reserved distinctly.</a:t>
            </a:r>
          </a:p>
          <a:p>
            <a:pPr marL="285750" lvl="1" indent="-285750"/>
            <a:r>
              <a:t>Doctoral pleasure diplomatic diplomat ambassador sterling designer charity metropolitan auction, rich ballroom opera. Delegate metropolitan european university impressive, sapphire becoming silk designer affluent marquis. </a:t>
            </a:r>
          </a:p>
          <a:p>
            <a:pPr marL="285750" lvl="1" indent="-285750"/>
            <a:r>
              <a:t>Champagne high-rise stock market inspiring housekeeping blissful cluttered treasure, cigar educated genuine. Cigar classical, expensive in reserved regal architectural. </a:t>
            </a:r>
          </a:p>
          <a:p>
            <a:pPr marL="285750" lvl="1" indent="-285750"/>
            <a:r>
              <a:t>Market inspiring housekeeping blissful cluttered treasure, cigar educated genuine.</a:t>
            </a:r>
          </a:p>
          <a:p>
            <a:pPr marL="285750" lvl="1" indent="-285750"/>
            <a:r>
              <a:t>Sterling genuine echelon five-star property sterling, butler. Elegant first-class doctoral investments impressive, club wine board upper reserved distinctly.</a:t>
            </a:r>
          </a:p>
        </p:txBody>
      </p:sp>
      <p:sp>
        <p:nvSpPr>
          <p:cNvPr id="8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29477740"/>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i-FI"/>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p:cNvSpPr>
            <a:spLocks noGrp="1"/>
          </p:cNvSpPr>
          <p:nvPr>
            <p:ph type="dt" sz="half" idx="10"/>
          </p:nvPr>
        </p:nvSpPr>
        <p:spPr/>
        <p:txBody>
          <a:bodyPr/>
          <a:lstStyle/>
          <a:p>
            <a:fld id="{1160EA64-D806-43AC-9DF2-F8C432F32B4C}" type="datetimeFigureOut">
              <a:rPr lang="en-US" smtClean="0"/>
              <a:t>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1037112344"/>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Title and Bullets-2 Column -Pg. 1">
    <p:spTree>
      <p:nvGrpSpPr>
        <p:cNvPr id="1" name=""/>
        <p:cNvGrpSpPr/>
        <p:nvPr/>
      </p:nvGrpSpPr>
      <p:grpSpPr>
        <a:xfrm>
          <a:off x="0" y="0"/>
          <a:ext cx="0" cy="0"/>
          <a:chOff x="0" y="0"/>
          <a:chExt cx="0" cy="0"/>
        </a:xfrm>
      </p:grpSpPr>
      <p:sp>
        <p:nvSpPr>
          <p:cNvPr id="87" name="De-jour five-star on cluttered metropolitan, cigar acumen in european wealth, yacht. Repertoire luxury first-class respectable ballroom yacht. Acumen cruise investments caviar sapphire art university rare first-class university charity.…"/>
          <p:cNvSpPr>
            <a:spLocks noGrp="1"/>
          </p:cNvSpPr>
          <p:nvPr>
            <p:ph type="body" idx="13"/>
          </p:nvPr>
        </p:nvSpPr>
        <p:spPr>
          <a:xfrm>
            <a:off x="584200" y="1358900"/>
            <a:ext cx="10985500" cy="4603750"/>
          </a:xfrm>
          <a:prstGeom prst="rect">
            <a:avLst/>
          </a:prstGeom>
        </p:spPr>
        <p:txBody>
          <a:bodyPr numCol="2" spcCol="1098550" anchor="t"/>
          <a:lstStyle/>
          <a:p>
            <a:pPr marL="285750" lvl="1" indent="-285750"/>
            <a:r>
              <a:t>De-jour five-star on cluttered metropolitan, cigar acumen in european wealth, yacht. Repertoire luxury first-class respectable ballroom yacht. Acumen cruise investments caviar sapphire art university rare first-class university charity. </a:t>
            </a:r>
          </a:p>
          <a:p>
            <a:pPr marL="285750" lvl="1" indent="-285750"/>
            <a:r>
              <a:t>Property, ambassador opulent town home brilliant accredited in, politically echelon elegant first-class career. Reserved presidential cocktail champagne symphony.</a:t>
            </a:r>
          </a:p>
          <a:p>
            <a:pPr marL="285750" lvl="1" indent="-285750"/>
            <a:r>
              <a:t>Metropolitan treasure philanthropic using classical solid status society. Sterling genuine echelon five-star property sterling, butler. Elegant first-class doctoral investments impressive, club wine board upper reserved distinctly.</a:t>
            </a:r>
          </a:p>
          <a:p>
            <a:pPr marL="285750" lvl="1" indent="-285750"/>
            <a:r>
              <a:t>Doctoral pleasure diplomatic diplomat ambassador sterling designer charity metropolitan auction, rich ballroom opera. Delegate metropolitan european university impressive, sapphire becoming silk designer affluent marquis. </a:t>
            </a:r>
          </a:p>
          <a:p>
            <a:pPr marL="285750" lvl="1" indent="-285750"/>
            <a:r>
              <a:t>Champagne high-rise stock market inspiring housekeeping blissful cluttered treasure, cigar educated genuine. Cigar classical, expensive in reserved regal architectural. </a:t>
            </a:r>
          </a:p>
          <a:p>
            <a:pPr marL="285750" lvl="1" indent="-285750"/>
            <a:r>
              <a:t>Gem european rich sapphire theatre classical diamond symbolizing designer. Status classical ornamental brilliant estate society champagne. Art impressive, theatre upper, silver first-class using. </a:t>
            </a:r>
          </a:p>
          <a:p>
            <a:pPr marL="285750" lvl="1" indent="-285750"/>
            <a:r>
              <a:t>Property, ambassador opulent town home brilliant accredited in, politically echelon elegant first-class career. Reserved presidential cocktail champagne symphony.</a:t>
            </a:r>
          </a:p>
          <a:p>
            <a:pPr marL="285750" lvl="1" indent="-285750"/>
            <a:r>
              <a:t>Property, ambassador opulent town home brilliant accredited in, politically echelon elegant first-class career. Reserved presidential cocktail champagne symphony.</a:t>
            </a:r>
          </a:p>
        </p:txBody>
      </p:sp>
      <p:sp>
        <p:nvSpPr>
          <p:cNvPr id="88" name="SLIDE TITLE"/>
          <p:cNvSpPr>
            <a:spLocks noGrp="1"/>
          </p:cNvSpPr>
          <p:nvPr>
            <p:ph type="body" sz="quarter" idx="14"/>
          </p:nvPr>
        </p:nvSpPr>
        <p:spPr>
          <a:xfrm>
            <a:off x="609600" y="514350"/>
            <a:ext cx="10985500" cy="508000"/>
          </a:xfrm>
          <a:prstGeom prst="rect">
            <a:avLst/>
          </a:prstGeom>
        </p:spPr>
        <p:txBody>
          <a:bodyPr/>
          <a:lstStyle>
            <a:lvl1pPr marL="0" indent="0">
              <a:spcBef>
                <a:spcPts val="0"/>
              </a:spcBef>
              <a:buSzTx/>
              <a:buNone/>
              <a:defRPr sz="4800" b="1" i="1" cap="all"/>
            </a:lvl1pPr>
          </a:lstStyle>
          <a:p>
            <a:r>
              <a:t>SLIDE TITLE</a:t>
            </a:r>
          </a:p>
        </p:txBody>
      </p:sp>
      <p:sp>
        <p:nvSpPr>
          <p:cNvPr id="8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87413928"/>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Title and Bullets-2 Column -Pg. 2">
    <p:spTree>
      <p:nvGrpSpPr>
        <p:cNvPr id="1" name=""/>
        <p:cNvGrpSpPr/>
        <p:nvPr/>
      </p:nvGrpSpPr>
      <p:grpSpPr>
        <a:xfrm>
          <a:off x="0" y="0"/>
          <a:ext cx="0" cy="0"/>
          <a:chOff x="0" y="0"/>
          <a:chExt cx="0" cy="0"/>
        </a:xfrm>
      </p:grpSpPr>
      <p:sp>
        <p:nvSpPr>
          <p:cNvPr id="96" name="De-jour five-star on cluttered metropolitan, cigar acumen in european wealth, yacht. Repertoire luxury first-class respectable ballroom yacht. Acumen cruise investments caviar sapphire art university rare first-class university charity.…"/>
          <p:cNvSpPr>
            <a:spLocks noGrp="1"/>
          </p:cNvSpPr>
          <p:nvPr>
            <p:ph type="body" idx="13"/>
          </p:nvPr>
        </p:nvSpPr>
        <p:spPr>
          <a:xfrm>
            <a:off x="584200" y="520700"/>
            <a:ext cx="10985500" cy="5441950"/>
          </a:xfrm>
          <a:prstGeom prst="rect">
            <a:avLst/>
          </a:prstGeom>
        </p:spPr>
        <p:txBody>
          <a:bodyPr numCol="2" spcCol="1098550" anchor="t"/>
          <a:lstStyle/>
          <a:p>
            <a:pPr marL="285750" lvl="1" indent="-285750"/>
            <a:r>
              <a:t>De-jour five-star on cluttered metropolitan, cigar acumen in european wealth, yacht. Repertoire luxury first-class respectable ballroom yacht. Acumen cruise investments caviar sapphire art university rare first-class university charity. </a:t>
            </a:r>
          </a:p>
          <a:p>
            <a:pPr marL="285750" lvl="1" indent="-285750"/>
            <a:r>
              <a:t>Property, ambassador opulent town home brilliant accredited in, politically echelon elegant first-class career. Reserved presidential cocktail champagne symphony.</a:t>
            </a:r>
          </a:p>
          <a:p>
            <a:pPr marL="285750" lvl="1" indent="-285750"/>
            <a:r>
              <a:t>Metropolitan treasure philanthropic using classical solid status society. Sterling genuine echelon five-star property sterling, butler. Elegant first-class doctoral investments impressive, club wine board upper reserved distinctly.</a:t>
            </a:r>
          </a:p>
          <a:p>
            <a:pPr marL="285750" lvl="1" indent="-285750"/>
            <a:r>
              <a:t>Doctoral pleasure diplomatic diplomat ambassador sterling designer charity metropolitan auction, rich ballroom opera. Delegate metropolitan european university impressive, sapphire becoming silk designer affluent marquis. </a:t>
            </a:r>
          </a:p>
          <a:p>
            <a:pPr marL="285750" lvl="1" indent="-285750"/>
            <a:r>
              <a:t>Champagne high-rise stock market inspiring housekeeping blissful cluttered treasure, cigar educated genuine. Cigar classical, expensive in reserved regal architectural. </a:t>
            </a:r>
          </a:p>
          <a:p>
            <a:pPr marL="285750" lvl="1" indent="-285750"/>
            <a:r>
              <a:t>Gem european rich sapphire theatre classical diamond symbolizing designer. Status classical ornamental brilliant estate society champagne. Art impressive, theatre upper, silver first-class using. </a:t>
            </a:r>
          </a:p>
          <a:p>
            <a:pPr marL="285750" lvl="1" indent="-285750"/>
            <a:r>
              <a:t>Property, ambassador opulent town home brilliant accredited in, politically echelon elegant first-class career. Reserved presidential cocktail champagne symphony.</a:t>
            </a:r>
          </a:p>
          <a:p>
            <a:pPr marL="285750" lvl="1" indent="-285750"/>
            <a:r>
              <a:t>Property, ambassador opulent town home brilliant accredited in, politically echelon elegant first-class career. Reserved presidential cocktail champagne symphony.</a:t>
            </a:r>
          </a:p>
          <a:p>
            <a:pPr marL="285750" lvl="1" indent="-285750"/>
            <a:r>
              <a:t>De-jour five-star on cluttered metropolitan, cigar acumen in european wealth, yacht. Repertoire luxury first-class respectable ballroom yacht. Acumen cruise investments caviar sapphire art university rare first-class university charity.</a:t>
            </a:r>
          </a:p>
          <a:p>
            <a:pPr marL="285750" lvl="1" indent="-285750"/>
            <a:r>
              <a:t>Gem european rich sapphire theatre classical diamond symbolizing designer. Status classical ornamental brilliant estate society champagne. Art impressive, theatre upper, silver first-class using.</a:t>
            </a:r>
          </a:p>
        </p:txBody>
      </p:sp>
      <p:sp>
        <p:nvSpPr>
          <p:cNvPr id="9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07115805"/>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Title and Bullets w/sub 2 column -Pg. 1">
    <p:spTree>
      <p:nvGrpSpPr>
        <p:cNvPr id="1" name=""/>
        <p:cNvGrpSpPr/>
        <p:nvPr/>
      </p:nvGrpSpPr>
      <p:grpSpPr>
        <a:xfrm>
          <a:off x="0" y="0"/>
          <a:ext cx="0" cy="0"/>
          <a:chOff x="0" y="0"/>
          <a:chExt cx="0" cy="0"/>
        </a:xfrm>
      </p:grpSpPr>
      <p:sp>
        <p:nvSpPr>
          <p:cNvPr id="104" name="SUBTITLE"/>
          <p:cNvSpPr>
            <a:spLocks noGrp="1"/>
          </p:cNvSpPr>
          <p:nvPr>
            <p:ph type="body" sz="quarter" idx="13"/>
          </p:nvPr>
        </p:nvSpPr>
        <p:spPr>
          <a:xfrm>
            <a:off x="590550" y="1181100"/>
            <a:ext cx="1841500" cy="635000"/>
          </a:xfrm>
          <a:prstGeom prst="rect">
            <a:avLst/>
          </a:prstGeom>
        </p:spPr>
        <p:txBody>
          <a:bodyPr/>
          <a:lstStyle/>
          <a:p>
            <a:pPr marL="0" lvl="1" indent="0">
              <a:spcBef>
                <a:spcPts val="0"/>
              </a:spcBef>
              <a:buSzTx/>
              <a:buNone/>
              <a:defRPr sz="3600" b="1"/>
            </a:pPr>
            <a:r>
              <a:t>SUBTITLE</a:t>
            </a:r>
          </a:p>
        </p:txBody>
      </p:sp>
      <p:sp>
        <p:nvSpPr>
          <p:cNvPr id="105" name="SLIDE TITLE"/>
          <p:cNvSpPr>
            <a:spLocks noGrp="1"/>
          </p:cNvSpPr>
          <p:nvPr>
            <p:ph type="body" sz="quarter" idx="14"/>
          </p:nvPr>
        </p:nvSpPr>
        <p:spPr>
          <a:xfrm>
            <a:off x="609600" y="514350"/>
            <a:ext cx="10985500" cy="508000"/>
          </a:xfrm>
          <a:prstGeom prst="rect">
            <a:avLst/>
          </a:prstGeom>
        </p:spPr>
        <p:txBody>
          <a:bodyPr/>
          <a:lstStyle>
            <a:lvl1pPr marL="0" indent="0">
              <a:spcBef>
                <a:spcPts val="0"/>
              </a:spcBef>
              <a:buSzTx/>
              <a:buNone/>
              <a:defRPr sz="4800" b="1" i="1" cap="all"/>
            </a:lvl1pPr>
          </a:lstStyle>
          <a:p>
            <a:r>
              <a:t>SLIDE TITLE</a:t>
            </a:r>
          </a:p>
        </p:txBody>
      </p:sp>
      <p:sp>
        <p:nvSpPr>
          <p:cNvPr id="106" name="De-jour five-star on cluttered metropolitan, cigar acumen in european wealth, yacht. Repertoire luxury first-class respectable ballroom yacht. Acumen cruise investments caviar sapphire art university rare first-class university charity.…"/>
          <p:cNvSpPr>
            <a:spLocks noGrp="1"/>
          </p:cNvSpPr>
          <p:nvPr>
            <p:ph type="body" idx="15"/>
          </p:nvPr>
        </p:nvSpPr>
        <p:spPr>
          <a:xfrm>
            <a:off x="584200" y="1866900"/>
            <a:ext cx="10985500" cy="4095750"/>
          </a:xfrm>
          <a:prstGeom prst="rect">
            <a:avLst/>
          </a:prstGeom>
        </p:spPr>
        <p:txBody>
          <a:bodyPr numCol="2" spcCol="1098550" anchor="t"/>
          <a:lstStyle/>
          <a:p>
            <a:pPr marL="285750" lvl="1" indent="-285750"/>
            <a:r>
              <a:t>De-jour five-star on cluttered metropolitan, cigar acumen in european wealth, yacht. Repertoire luxury first-class respectable ballroom yacht. Acumen cruise investments caviar sapphire art university rare first-class university charity. </a:t>
            </a:r>
          </a:p>
          <a:p>
            <a:pPr marL="285750" lvl="1" indent="-285750"/>
            <a:r>
              <a:t>Property, ambassador opulent town home brilliant accredited in, politically echelon elegant first-class career. Reserved presidential cocktail champagne symphony.</a:t>
            </a:r>
          </a:p>
          <a:p>
            <a:pPr marL="285750" lvl="1" indent="-285750"/>
            <a:r>
              <a:t>Metropolitan treasure philanthropic using classical solid status society. Sterling genuine echelon five-star property sterling, butler. Elegant first-class doctoral investments impressive, club wine board upper reserved distinctly.</a:t>
            </a:r>
          </a:p>
          <a:p>
            <a:pPr marL="285750" lvl="1" indent="-285750"/>
            <a:r>
              <a:t>Doctoral pleasure diplomatic diplomat ambassador sterling designer charity metropolitan auction, rich ballroom opera. Delegate metropolitan european university impressive, sapphire becoming silk designer affluent marquis. </a:t>
            </a:r>
          </a:p>
          <a:p>
            <a:pPr marL="285750" lvl="1" indent="-285750"/>
            <a:r>
              <a:t>Champagne high-rise stock market inspiring housekeeping blissful cluttered treasure, cigar educated genuine. Cigar classical, expensive in reserved regal architectural. </a:t>
            </a:r>
          </a:p>
          <a:p>
            <a:pPr marL="285750" lvl="1" indent="-285750"/>
            <a:r>
              <a:t>Market inspiring housekeeping blissful cluttered treasure, cigar educated genuine.</a:t>
            </a:r>
          </a:p>
        </p:txBody>
      </p:sp>
      <p:sp>
        <p:nvSpPr>
          <p:cNvPr id="107" name="SUBTITLE"/>
          <p:cNvSpPr>
            <a:spLocks noGrp="1"/>
          </p:cNvSpPr>
          <p:nvPr>
            <p:ph type="body" sz="quarter" idx="16"/>
          </p:nvPr>
        </p:nvSpPr>
        <p:spPr>
          <a:xfrm>
            <a:off x="6337300" y="1181100"/>
            <a:ext cx="1841500" cy="635000"/>
          </a:xfrm>
          <a:prstGeom prst="rect">
            <a:avLst/>
          </a:prstGeom>
        </p:spPr>
        <p:txBody>
          <a:bodyPr/>
          <a:lstStyle/>
          <a:p>
            <a:pPr marL="0" lvl="1" indent="0">
              <a:spcBef>
                <a:spcPts val="0"/>
              </a:spcBef>
              <a:buSzTx/>
              <a:buNone/>
              <a:defRPr sz="3600" b="1"/>
            </a:pPr>
            <a:r>
              <a:t>SUBTITLE</a:t>
            </a:r>
          </a:p>
        </p:txBody>
      </p:sp>
      <p:sp>
        <p:nvSpPr>
          <p:cNvPr id="1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79470975"/>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Title and Bullets w/sub 2 column -Pg. 2">
    <p:spTree>
      <p:nvGrpSpPr>
        <p:cNvPr id="1" name=""/>
        <p:cNvGrpSpPr/>
        <p:nvPr/>
      </p:nvGrpSpPr>
      <p:grpSpPr>
        <a:xfrm>
          <a:off x="0" y="0"/>
          <a:ext cx="0" cy="0"/>
          <a:chOff x="0" y="0"/>
          <a:chExt cx="0" cy="0"/>
        </a:xfrm>
      </p:grpSpPr>
      <p:sp>
        <p:nvSpPr>
          <p:cNvPr id="115" name="SUBTITLE"/>
          <p:cNvSpPr>
            <a:spLocks noGrp="1"/>
          </p:cNvSpPr>
          <p:nvPr>
            <p:ph type="body" sz="quarter" idx="13"/>
          </p:nvPr>
        </p:nvSpPr>
        <p:spPr>
          <a:xfrm>
            <a:off x="590550" y="349250"/>
            <a:ext cx="1841500" cy="635000"/>
          </a:xfrm>
          <a:prstGeom prst="rect">
            <a:avLst/>
          </a:prstGeom>
        </p:spPr>
        <p:txBody>
          <a:bodyPr/>
          <a:lstStyle/>
          <a:p>
            <a:pPr marL="0" lvl="1" indent="0">
              <a:spcBef>
                <a:spcPts val="0"/>
              </a:spcBef>
              <a:buSzTx/>
              <a:buNone/>
              <a:defRPr sz="3600" b="1"/>
            </a:pPr>
            <a:r>
              <a:t>SUBTITLE</a:t>
            </a:r>
          </a:p>
        </p:txBody>
      </p:sp>
      <p:sp>
        <p:nvSpPr>
          <p:cNvPr id="116" name="De-jour five-star on cluttered metropolitan, cigar acumen in european wealth, yacht. Repertoire luxury first-class respectable ballroom yacht. Acumen cruise investments caviar sapphire art university rare first-class university charity.…"/>
          <p:cNvSpPr>
            <a:spLocks noGrp="1"/>
          </p:cNvSpPr>
          <p:nvPr>
            <p:ph type="body" idx="14"/>
          </p:nvPr>
        </p:nvSpPr>
        <p:spPr>
          <a:xfrm>
            <a:off x="584200" y="1035050"/>
            <a:ext cx="10985500" cy="4927600"/>
          </a:xfrm>
          <a:prstGeom prst="rect">
            <a:avLst/>
          </a:prstGeom>
        </p:spPr>
        <p:txBody>
          <a:bodyPr numCol="2" spcCol="1098550" anchor="t"/>
          <a:lstStyle/>
          <a:p>
            <a:pPr marL="285750" lvl="1" indent="-285750"/>
            <a:r>
              <a:t>De-jour five-star on cluttered metropolitan, cigar acumen in european wealth, yacht. Repertoire luxury first-class respectable ballroom yacht. Acumen cruise investments caviar sapphire art university rare first-class university charity. </a:t>
            </a:r>
          </a:p>
          <a:p>
            <a:pPr marL="285750" lvl="1" indent="-285750"/>
            <a:r>
              <a:t>Property, ambassador opulent town home brilliant accredited in, politically echelon elegant first-class career. Reserved presidential cocktail champagne symphony.</a:t>
            </a:r>
          </a:p>
          <a:p>
            <a:pPr marL="285750" lvl="1" indent="-285750"/>
            <a:r>
              <a:t>Metropolitan treasure philanthropic using classical solid status society. Sterling genuine echelon five-star property sterling, butler. Elegant first-class doctoral investments impressive, club wine board upper reserved distinctly.</a:t>
            </a:r>
          </a:p>
          <a:p>
            <a:pPr marL="285750" lvl="1" indent="-285750"/>
            <a:r>
              <a:t>Doctoral pleasure diplomatic diplomat ambassador sterling designer charity metropolitan auction, rich ballroom opera. Delegate metropolitan european university impressive, sapphire becoming silk designer affluent marquis. </a:t>
            </a:r>
          </a:p>
          <a:p>
            <a:pPr marL="285750" lvl="1" indent="-285750"/>
            <a:r>
              <a:t>Champagne high-rise stock market inspiring housekeeping blissful cluttered treasure, cigar educated genuine. Cigar classical, expensive in reserved regal architectural. </a:t>
            </a:r>
          </a:p>
          <a:p>
            <a:pPr marL="285750" lvl="1" indent="-285750"/>
            <a:r>
              <a:t>Market inspiring housekeeping blissful cluttered treasure, cigar educated genuine.</a:t>
            </a:r>
          </a:p>
          <a:p>
            <a:pPr marL="285750" lvl="1" indent="-285750"/>
            <a:r>
              <a:t>Property, ambassador opulent town home brilliant accredited in, politically echelon elegant first-class career. Reserved presidential cocktail champagne symphony.</a:t>
            </a:r>
          </a:p>
          <a:p>
            <a:pPr marL="285750" lvl="1" indent="-285750"/>
            <a:r>
              <a:t>Property, ambassador opulent town home brilliant accredited in, politically echelon elegant first-class career. Reserved presidential cocktail champagne symphony.</a:t>
            </a:r>
          </a:p>
          <a:p>
            <a:pPr marL="285750" lvl="1" indent="-285750"/>
            <a:r>
              <a:t>Metropolitan treasure philanthropic using classical solid status society. Sterling genuine echelon five-star property sterling.</a:t>
            </a:r>
          </a:p>
        </p:txBody>
      </p:sp>
      <p:sp>
        <p:nvSpPr>
          <p:cNvPr id="117" name="SUBTITLE"/>
          <p:cNvSpPr>
            <a:spLocks noGrp="1"/>
          </p:cNvSpPr>
          <p:nvPr>
            <p:ph type="body" sz="quarter" idx="15"/>
          </p:nvPr>
        </p:nvSpPr>
        <p:spPr>
          <a:xfrm>
            <a:off x="6324600" y="349250"/>
            <a:ext cx="1841500" cy="635000"/>
          </a:xfrm>
          <a:prstGeom prst="rect">
            <a:avLst/>
          </a:prstGeom>
        </p:spPr>
        <p:txBody>
          <a:bodyPr/>
          <a:lstStyle/>
          <a:p>
            <a:pPr marL="0" lvl="1" indent="0">
              <a:spcBef>
                <a:spcPts val="0"/>
              </a:spcBef>
              <a:buSzTx/>
              <a:buNone/>
              <a:defRPr sz="3600" b="1"/>
            </a:pPr>
            <a:r>
              <a:t>SUBTITLE</a:t>
            </a:r>
          </a:p>
        </p:txBody>
      </p:sp>
      <p:sp>
        <p:nvSpPr>
          <p:cNvPr id="11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66275890"/>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Section TItle and sub">
    <p:spTree>
      <p:nvGrpSpPr>
        <p:cNvPr id="1" name=""/>
        <p:cNvGrpSpPr/>
        <p:nvPr/>
      </p:nvGrpSpPr>
      <p:grpSpPr>
        <a:xfrm>
          <a:off x="0" y="0"/>
          <a:ext cx="0" cy="0"/>
          <a:chOff x="0" y="0"/>
          <a:chExt cx="0" cy="0"/>
        </a:xfrm>
      </p:grpSpPr>
      <p:sp>
        <p:nvSpPr>
          <p:cNvPr id="125" name="SUB TITLE"/>
          <p:cNvSpPr txBox="1">
            <a:spLocks noGrp="1"/>
          </p:cNvSpPr>
          <p:nvPr>
            <p:ph type="body" sz="quarter" idx="13"/>
          </p:nvPr>
        </p:nvSpPr>
        <p:spPr>
          <a:xfrm>
            <a:off x="584200" y="3065265"/>
            <a:ext cx="10737850" cy="1025922"/>
          </a:xfrm>
          <a:prstGeom prst="rect">
            <a:avLst/>
          </a:prstGeom>
        </p:spPr>
        <p:txBody>
          <a:bodyPr>
            <a:spAutoFit/>
          </a:bodyPr>
          <a:lstStyle/>
          <a:p>
            <a:pPr marL="0" lvl="1" indent="0">
              <a:spcBef>
                <a:spcPts val="0"/>
              </a:spcBef>
              <a:buSzTx/>
              <a:buNone/>
              <a:defRPr sz="6000" cap="all"/>
            </a:pPr>
            <a:r>
              <a:t>SUB TITLE</a:t>
            </a:r>
          </a:p>
        </p:txBody>
      </p:sp>
      <p:sp>
        <p:nvSpPr>
          <p:cNvPr id="126" name="Section TITLE"/>
          <p:cNvSpPr txBox="1">
            <a:spLocks noGrp="1"/>
          </p:cNvSpPr>
          <p:nvPr>
            <p:ph type="body" sz="quarter" idx="14"/>
          </p:nvPr>
        </p:nvSpPr>
        <p:spPr>
          <a:xfrm>
            <a:off x="609600" y="2653073"/>
            <a:ext cx="10763250" cy="910506"/>
          </a:xfrm>
          <a:prstGeom prst="rect">
            <a:avLst/>
          </a:prstGeom>
        </p:spPr>
        <p:txBody>
          <a:bodyPr>
            <a:spAutoFit/>
          </a:bodyPr>
          <a:lstStyle>
            <a:lvl1pPr marL="0" indent="0">
              <a:spcBef>
                <a:spcPts val="0"/>
              </a:spcBef>
              <a:buSzTx/>
              <a:buNone/>
              <a:defRPr sz="5250" b="1" i="1" cap="all"/>
            </a:lvl1pPr>
          </a:lstStyle>
          <a:p>
            <a:r>
              <a:t>Section TITLE</a:t>
            </a:r>
          </a:p>
        </p:txBody>
      </p:sp>
      <p:sp>
        <p:nvSpPr>
          <p:cNvPr id="127" name="Slide Number"/>
          <p:cNvSpPr txBox="1">
            <a:spLocks noGrp="1"/>
          </p:cNvSpPr>
          <p:nvPr>
            <p:ph type="sldNum" sz="quarter" idx="2"/>
          </p:nvPr>
        </p:nvSpPr>
        <p:spPr>
          <a:xfrm>
            <a:off x="5976317" y="6489700"/>
            <a:ext cx="290144" cy="287258"/>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35579427"/>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Title and Bullets and Graph">
    <p:spTree>
      <p:nvGrpSpPr>
        <p:cNvPr id="1" name=""/>
        <p:cNvGrpSpPr/>
        <p:nvPr/>
      </p:nvGrpSpPr>
      <p:grpSpPr>
        <a:xfrm>
          <a:off x="0" y="0"/>
          <a:ext cx="0" cy="0"/>
          <a:chOff x="0" y="0"/>
          <a:chExt cx="0" cy="0"/>
        </a:xfrm>
      </p:grpSpPr>
      <p:pic>
        <p:nvPicPr>
          <p:cNvPr id="134" name="Translation PP Template_b.jpg" descr="Translation PP Template_b.jpg"/>
          <p:cNvPicPr>
            <a:picLocks noChangeAspect="1"/>
          </p:cNvPicPr>
          <p:nvPr/>
        </p:nvPicPr>
        <p:blipFill>
          <a:blip r:embed="rId2">
            <a:extLst/>
          </a:blip>
          <a:stretch>
            <a:fillRect/>
          </a:stretch>
        </p:blipFill>
        <p:spPr>
          <a:xfrm>
            <a:off x="0" y="0"/>
            <a:ext cx="12192000" cy="6858000"/>
          </a:xfrm>
          <a:prstGeom prst="rect">
            <a:avLst/>
          </a:prstGeom>
          <a:ln w="12700">
            <a:miter lim="400000"/>
          </a:ln>
        </p:spPr>
      </p:pic>
      <p:sp>
        <p:nvSpPr>
          <p:cNvPr id="135" name="Circle"/>
          <p:cNvSpPr/>
          <p:nvPr/>
        </p:nvSpPr>
        <p:spPr>
          <a:xfrm>
            <a:off x="8636000" y="1473200"/>
            <a:ext cx="1181100" cy="1181100"/>
          </a:xfrm>
          <a:prstGeom prst="ellipse">
            <a:avLst/>
          </a:prstGeom>
          <a:solidFill>
            <a:srgbClr val="FFFFFF"/>
          </a:solidFill>
          <a:ln w="12700">
            <a:solidFill>
              <a:srgbClr val="000000"/>
            </a:solidFill>
            <a:miter lim="400000"/>
          </a:ln>
        </p:spPr>
        <p:txBody>
          <a:bodyPr lIns="25400" tIns="25400" rIns="25400" bIns="25400" anchor="ctr"/>
          <a:lstStyle/>
          <a:p>
            <a:pPr defTabSz="292100">
              <a:defRPr sz="4000">
                <a:solidFill>
                  <a:srgbClr val="FFFFFF"/>
                </a:solidFill>
                <a:effectLst>
                  <a:outerShdw blurRad="38100" dist="12700" dir="5400000" rotWithShape="0">
                    <a:srgbClr val="000000">
                      <a:alpha val="50000"/>
                    </a:srgbClr>
                  </a:outerShdw>
                </a:effectLst>
              </a:defRPr>
            </a:pPr>
            <a:endParaRPr sz="2000"/>
          </a:p>
        </p:txBody>
      </p:sp>
      <p:sp>
        <p:nvSpPr>
          <p:cNvPr id="136" name="Circle"/>
          <p:cNvSpPr/>
          <p:nvPr/>
        </p:nvSpPr>
        <p:spPr>
          <a:xfrm>
            <a:off x="8636000" y="3111500"/>
            <a:ext cx="1181100" cy="1181100"/>
          </a:xfrm>
          <a:prstGeom prst="ellipse">
            <a:avLst/>
          </a:prstGeom>
          <a:solidFill>
            <a:srgbClr val="FFFFFF"/>
          </a:solidFill>
          <a:ln w="12700">
            <a:solidFill>
              <a:srgbClr val="000000"/>
            </a:solidFill>
            <a:miter lim="400000"/>
          </a:ln>
        </p:spPr>
        <p:txBody>
          <a:bodyPr lIns="25400" tIns="25400" rIns="25400" bIns="25400" anchor="ctr"/>
          <a:lstStyle/>
          <a:p>
            <a:pPr defTabSz="292100">
              <a:defRPr sz="4000">
                <a:solidFill>
                  <a:srgbClr val="FFFFFF"/>
                </a:solidFill>
                <a:effectLst>
                  <a:outerShdw blurRad="38100" dist="12700" dir="5400000" rotWithShape="0">
                    <a:srgbClr val="000000">
                      <a:alpha val="50000"/>
                    </a:srgbClr>
                  </a:outerShdw>
                </a:effectLst>
              </a:defRPr>
            </a:pPr>
            <a:endParaRPr sz="2000"/>
          </a:p>
        </p:txBody>
      </p:sp>
      <p:sp>
        <p:nvSpPr>
          <p:cNvPr id="137" name="Circle"/>
          <p:cNvSpPr/>
          <p:nvPr/>
        </p:nvSpPr>
        <p:spPr>
          <a:xfrm>
            <a:off x="7486650" y="4521200"/>
            <a:ext cx="1181100" cy="1181100"/>
          </a:xfrm>
          <a:prstGeom prst="ellipse">
            <a:avLst/>
          </a:prstGeom>
          <a:solidFill>
            <a:srgbClr val="FFFFFF"/>
          </a:solidFill>
          <a:ln w="12700">
            <a:solidFill>
              <a:srgbClr val="000000"/>
            </a:solidFill>
            <a:miter lim="400000"/>
          </a:ln>
        </p:spPr>
        <p:txBody>
          <a:bodyPr lIns="25400" tIns="25400" rIns="25400" bIns="25400" anchor="ctr"/>
          <a:lstStyle/>
          <a:p>
            <a:pPr defTabSz="292100">
              <a:defRPr sz="4000">
                <a:solidFill>
                  <a:srgbClr val="FFFFFF"/>
                </a:solidFill>
                <a:effectLst>
                  <a:outerShdw blurRad="38100" dist="12700" dir="5400000" rotWithShape="0">
                    <a:srgbClr val="000000">
                      <a:alpha val="50000"/>
                    </a:srgbClr>
                  </a:outerShdw>
                </a:effectLst>
              </a:defRPr>
            </a:pPr>
            <a:endParaRPr sz="2000"/>
          </a:p>
        </p:txBody>
      </p:sp>
      <p:sp>
        <p:nvSpPr>
          <p:cNvPr id="138" name="Circle"/>
          <p:cNvSpPr/>
          <p:nvPr/>
        </p:nvSpPr>
        <p:spPr>
          <a:xfrm>
            <a:off x="9804400" y="4521200"/>
            <a:ext cx="1181100" cy="1181100"/>
          </a:xfrm>
          <a:prstGeom prst="ellipse">
            <a:avLst/>
          </a:prstGeom>
          <a:solidFill>
            <a:srgbClr val="FFFFFF"/>
          </a:solidFill>
          <a:ln w="12700">
            <a:solidFill>
              <a:srgbClr val="000000"/>
            </a:solidFill>
            <a:miter lim="400000"/>
          </a:ln>
        </p:spPr>
        <p:txBody>
          <a:bodyPr lIns="25400" tIns="25400" rIns="25400" bIns="25400" anchor="ctr"/>
          <a:lstStyle/>
          <a:p>
            <a:pPr defTabSz="292100">
              <a:defRPr sz="4000">
                <a:solidFill>
                  <a:srgbClr val="FFFFFF"/>
                </a:solidFill>
                <a:effectLst>
                  <a:outerShdw blurRad="38100" dist="12700" dir="5400000" rotWithShape="0">
                    <a:srgbClr val="000000">
                      <a:alpha val="50000"/>
                    </a:srgbClr>
                  </a:outerShdw>
                </a:effectLst>
              </a:defRPr>
            </a:pPr>
            <a:endParaRPr sz="2000"/>
          </a:p>
        </p:txBody>
      </p:sp>
      <p:sp>
        <p:nvSpPr>
          <p:cNvPr id="139" name="Line"/>
          <p:cNvSpPr/>
          <p:nvPr/>
        </p:nvSpPr>
        <p:spPr>
          <a:xfrm>
            <a:off x="9239721" y="2652688"/>
            <a:ext cx="1" cy="460376"/>
          </a:xfrm>
          <a:prstGeom prst="line">
            <a:avLst/>
          </a:prstGeom>
          <a:ln w="25400">
            <a:solidFill>
              <a:srgbClr val="000000"/>
            </a:solidFill>
            <a:miter lim="400000"/>
          </a:ln>
        </p:spPr>
        <p:txBody>
          <a:bodyPr lIns="25400" tIns="25400" rIns="25400" bIns="25400" anchor="ctr"/>
          <a:lstStyle/>
          <a:p>
            <a:pPr algn="l" defTabSz="228600">
              <a:defRPr sz="1200">
                <a:latin typeface="Helvetica"/>
                <a:ea typeface="Helvetica"/>
                <a:cs typeface="Helvetica"/>
                <a:sym typeface="Helvetica"/>
              </a:defRPr>
            </a:pPr>
            <a:endParaRPr sz="600"/>
          </a:p>
        </p:txBody>
      </p:sp>
      <p:sp>
        <p:nvSpPr>
          <p:cNvPr id="140" name="Line"/>
          <p:cNvSpPr/>
          <p:nvPr/>
        </p:nvSpPr>
        <p:spPr>
          <a:xfrm flipH="1">
            <a:off x="8463905" y="4190330"/>
            <a:ext cx="425302" cy="483890"/>
          </a:xfrm>
          <a:prstGeom prst="line">
            <a:avLst/>
          </a:prstGeom>
          <a:ln w="25400">
            <a:solidFill>
              <a:srgbClr val="000000"/>
            </a:solidFill>
            <a:miter lim="400000"/>
          </a:ln>
        </p:spPr>
        <p:txBody>
          <a:bodyPr lIns="25400" tIns="25400" rIns="25400" bIns="25400" anchor="ctr"/>
          <a:lstStyle/>
          <a:p>
            <a:pPr algn="l" defTabSz="228600">
              <a:defRPr sz="1200">
                <a:latin typeface="Helvetica"/>
                <a:ea typeface="Helvetica"/>
                <a:cs typeface="Helvetica"/>
                <a:sym typeface="Helvetica"/>
              </a:defRPr>
            </a:pPr>
            <a:endParaRPr sz="600"/>
          </a:p>
        </p:txBody>
      </p:sp>
      <p:sp>
        <p:nvSpPr>
          <p:cNvPr id="141" name="Line"/>
          <p:cNvSpPr/>
          <p:nvPr/>
        </p:nvSpPr>
        <p:spPr>
          <a:xfrm>
            <a:off x="9634761" y="4136355"/>
            <a:ext cx="412627" cy="493093"/>
          </a:xfrm>
          <a:prstGeom prst="line">
            <a:avLst/>
          </a:prstGeom>
          <a:ln w="25400">
            <a:solidFill>
              <a:srgbClr val="000000"/>
            </a:solidFill>
            <a:miter lim="400000"/>
          </a:ln>
        </p:spPr>
        <p:txBody>
          <a:bodyPr lIns="25400" tIns="25400" rIns="25400" bIns="25400" anchor="ctr"/>
          <a:lstStyle/>
          <a:p>
            <a:pPr algn="l" defTabSz="228600">
              <a:defRPr sz="1200">
                <a:latin typeface="Helvetica"/>
                <a:ea typeface="Helvetica"/>
                <a:cs typeface="Helvetica"/>
                <a:sym typeface="Helvetica"/>
              </a:defRPr>
            </a:pPr>
            <a:endParaRPr sz="600"/>
          </a:p>
        </p:txBody>
      </p:sp>
      <p:sp>
        <p:nvSpPr>
          <p:cNvPr id="142" name="ONE"/>
          <p:cNvSpPr txBox="1"/>
          <p:nvPr/>
        </p:nvSpPr>
        <p:spPr>
          <a:xfrm>
            <a:off x="8888057" y="3515977"/>
            <a:ext cx="676467" cy="3975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defRPr sz="4500">
                <a:latin typeface="Helvetica"/>
                <a:ea typeface="Helvetica"/>
                <a:cs typeface="Helvetica"/>
                <a:sym typeface="Helvetica"/>
              </a:defRPr>
            </a:lvl1pPr>
          </a:lstStyle>
          <a:p>
            <a:r>
              <a:rPr sz="2250"/>
              <a:t>ONE</a:t>
            </a:r>
          </a:p>
        </p:txBody>
      </p:sp>
      <p:sp>
        <p:nvSpPr>
          <p:cNvPr id="143" name="TWO"/>
          <p:cNvSpPr txBox="1"/>
          <p:nvPr/>
        </p:nvSpPr>
        <p:spPr>
          <a:xfrm>
            <a:off x="8874717" y="1884028"/>
            <a:ext cx="724557" cy="3975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defRPr sz="4500">
                <a:latin typeface="Helvetica"/>
                <a:ea typeface="Helvetica"/>
                <a:cs typeface="Helvetica"/>
                <a:sym typeface="Helvetica"/>
              </a:defRPr>
            </a:lvl1pPr>
          </a:lstStyle>
          <a:p>
            <a:r>
              <a:rPr sz="2250"/>
              <a:t>TWO</a:t>
            </a:r>
          </a:p>
        </p:txBody>
      </p:sp>
      <p:sp>
        <p:nvSpPr>
          <p:cNvPr id="144" name="THREE"/>
          <p:cNvSpPr txBox="1"/>
          <p:nvPr/>
        </p:nvSpPr>
        <p:spPr>
          <a:xfrm>
            <a:off x="7553647" y="4919328"/>
            <a:ext cx="1029128" cy="3975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defRPr sz="4500">
                <a:latin typeface="Helvetica"/>
                <a:ea typeface="Helvetica"/>
                <a:cs typeface="Helvetica"/>
                <a:sym typeface="Helvetica"/>
              </a:defRPr>
            </a:lvl1pPr>
          </a:lstStyle>
          <a:p>
            <a:r>
              <a:rPr sz="2250"/>
              <a:t>THREE</a:t>
            </a:r>
          </a:p>
        </p:txBody>
      </p:sp>
      <p:sp>
        <p:nvSpPr>
          <p:cNvPr id="145" name="FOUR"/>
          <p:cNvSpPr txBox="1"/>
          <p:nvPr/>
        </p:nvSpPr>
        <p:spPr>
          <a:xfrm>
            <a:off x="9971821" y="4925678"/>
            <a:ext cx="868828" cy="3975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defRPr sz="4500">
                <a:latin typeface="Helvetica"/>
                <a:ea typeface="Helvetica"/>
                <a:cs typeface="Helvetica"/>
                <a:sym typeface="Helvetica"/>
              </a:defRPr>
            </a:lvl1pPr>
          </a:lstStyle>
          <a:p>
            <a:r>
              <a:rPr sz="2250"/>
              <a:t>FOUR</a:t>
            </a:r>
          </a:p>
        </p:txBody>
      </p:sp>
      <p:sp>
        <p:nvSpPr>
          <p:cNvPr id="146" name="Insert client logo"/>
          <p:cNvSpPr/>
          <p:nvPr/>
        </p:nvSpPr>
        <p:spPr>
          <a:xfrm>
            <a:off x="514350" y="6299200"/>
            <a:ext cx="1282700" cy="4191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lstStyle>
            <a:lvl1pPr defTabSz="584200">
              <a:defRPr sz="2400">
                <a:latin typeface="Helvetica"/>
                <a:ea typeface="Helvetica"/>
                <a:cs typeface="Helvetica"/>
                <a:sym typeface="Helvetica"/>
              </a:defRPr>
            </a:lvl1pPr>
          </a:lstStyle>
          <a:p>
            <a:r>
              <a:rPr sz="1200"/>
              <a:t>Insert client logo</a:t>
            </a:r>
          </a:p>
        </p:txBody>
      </p:sp>
      <p:sp>
        <p:nvSpPr>
          <p:cNvPr id="147" name="De-jour five-star on cluttered metropolitan, cigar acumen in european wealth, yacht. Repertoire luxury first-class respectable ballroom yacht. Acumen cruise investments caviar sapphire art university rare first-class university charity.…"/>
          <p:cNvSpPr>
            <a:spLocks noGrp="1"/>
          </p:cNvSpPr>
          <p:nvPr>
            <p:ph type="body" sz="half" idx="13"/>
          </p:nvPr>
        </p:nvSpPr>
        <p:spPr>
          <a:xfrm>
            <a:off x="584200" y="1358900"/>
            <a:ext cx="5511800" cy="4603750"/>
          </a:xfrm>
          <a:prstGeom prst="rect">
            <a:avLst/>
          </a:prstGeom>
        </p:spPr>
        <p:txBody>
          <a:bodyPr anchor="t"/>
          <a:lstStyle/>
          <a:p>
            <a:pPr marL="228600" lvl="1" indent="-228600"/>
            <a:r>
              <a:t>De-jour five-star on cluttered metropolitan, cigar acumen in european wealth, yacht. Repertoire luxury first-class respectable ballroom yacht. Acumen cruise investments caviar sapphire art university rare first-class university charity. </a:t>
            </a:r>
          </a:p>
          <a:p>
            <a:pPr marL="228600" lvl="1" indent="-228600"/>
            <a:r>
              <a:t>Property, ambassador opulent town home brilliant accredited in, politically echelon elegant first-class career. Reserved presidential cocktail champagne symphony.</a:t>
            </a:r>
          </a:p>
          <a:p>
            <a:pPr marL="228600" lvl="1" indent="-228600"/>
            <a:r>
              <a:t>Metropolitan treasure philanthropic using classical solid status society. Sterling genuine echelon five-star property sterling, butler. Elegant first-class doctoral investments impressive, club wine board upper reserved distinctly </a:t>
            </a:r>
          </a:p>
          <a:p>
            <a:pPr marL="228600" lvl="1" indent="-228600"/>
            <a:r>
              <a:t>Property, ambassador opulent town home brilliant accredited in, politically echelon elegant first-class career. Reserved presidential cocktail champagne symphony.</a:t>
            </a:r>
          </a:p>
        </p:txBody>
      </p:sp>
      <p:sp>
        <p:nvSpPr>
          <p:cNvPr id="148" name="SLIDE TITLE"/>
          <p:cNvSpPr>
            <a:spLocks noGrp="1"/>
          </p:cNvSpPr>
          <p:nvPr>
            <p:ph type="body" sz="quarter" idx="14"/>
          </p:nvPr>
        </p:nvSpPr>
        <p:spPr>
          <a:xfrm>
            <a:off x="609600" y="514350"/>
            <a:ext cx="10985500" cy="508000"/>
          </a:xfrm>
          <a:prstGeom prst="rect">
            <a:avLst/>
          </a:prstGeom>
        </p:spPr>
        <p:txBody>
          <a:bodyPr/>
          <a:lstStyle>
            <a:lvl1pPr marL="0" indent="0">
              <a:spcBef>
                <a:spcPts val="0"/>
              </a:spcBef>
              <a:buSzTx/>
              <a:buNone/>
              <a:defRPr sz="4800" b="1" i="1" cap="all"/>
            </a:lvl1pPr>
          </a:lstStyle>
          <a:p>
            <a:r>
              <a:t>SLIDE TITLE</a:t>
            </a:r>
          </a:p>
        </p:txBody>
      </p:sp>
      <p:sp>
        <p:nvSpPr>
          <p:cNvPr id="1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81239329"/>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Title and Bullets and Image Left">
    <p:spTree>
      <p:nvGrpSpPr>
        <p:cNvPr id="1" name=""/>
        <p:cNvGrpSpPr/>
        <p:nvPr/>
      </p:nvGrpSpPr>
      <p:grpSpPr>
        <a:xfrm>
          <a:off x="0" y="0"/>
          <a:ext cx="0" cy="0"/>
          <a:chOff x="0" y="0"/>
          <a:chExt cx="0" cy="0"/>
        </a:xfrm>
      </p:grpSpPr>
      <p:sp>
        <p:nvSpPr>
          <p:cNvPr id="156" name="De-jour five-star on cluttered metropolitan, cigar acumen in european wealth, yacht. Repertoire luxury first-class respectable ballroom yacht. Acumen cruise investments caviar sapphire art university rare first-class university charity.…"/>
          <p:cNvSpPr>
            <a:spLocks noGrp="1"/>
          </p:cNvSpPr>
          <p:nvPr>
            <p:ph type="body" sz="half" idx="13"/>
          </p:nvPr>
        </p:nvSpPr>
        <p:spPr>
          <a:xfrm>
            <a:off x="6070600" y="1358900"/>
            <a:ext cx="5511800" cy="4603750"/>
          </a:xfrm>
          <a:prstGeom prst="rect">
            <a:avLst/>
          </a:prstGeom>
        </p:spPr>
        <p:txBody>
          <a:bodyPr anchor="t"/>
          <a:lstStyle/>
          <a:p>
            <a:pPr marL="228600" lvl="1" indent="-228600"/>
            <a:r>
              <a:t>De-jour five-star on cluttered metropolitan, cigar acumen in european wealth, yacht. Repertoire luxury first-class respectable ballroom yacht. Acumen cruise investments caviar sapphire art university rare first-class university charity. </a:t>
            </a:r>
          </a:p>
          <a:p>
            <a:pPr marL="228600" lvl="1" indent="-228600"/>
            <a:r>
              <a:t>Property, ambassador opulent town home brilliant accredited in, politically echelon elegant first-class career. Reserved presidential cocktail champagne symphony.</a:t>
            </a:r>
          </a:p>
          <a:p>
            <a:pPr marL="228600" lvl="1" indent="-228600"/>
            <a:r>
              <a:t>Metropolitan treasure philanthropic using classical solid status society. Sterling genuine echelon five-star property sterling, butler. Elegant first-class doctoral investments impressive, club wine board upper reserved distinctly </a:t>
            </a:r>
          </a:p>
          <a:p>
            <a:pPr marL="228600" lvl="1" indent="-228600"/>
            <a:r>
              <a:t>Property, ambassador opulent town home brilliant accredited in, politically echelon elegant first-class career. Reserved presidential cocktail champagne symphony.</a:t>
            </a:r>
          </a:p>
        </p:txBody>
      </p:sp>
      <p:sp>
        <p:nvSpPr>
          <p:cNvPr id="157" name="SLIDE TITLE"/>
          <p:cNvSpPr>
            <a:spLocks noGrp="1"/>
          </p:cNvSpPr>
          <p:nvPr>
            <p:ph type="body" sz="quarter" idx="14"/>
          </p:nvPr>
        </p:nvSpPr>
        <p:spPr>
          <a:xfrm>
            <a:off x="609600" y="514350"/>
            <a:ext cx="10985500" cy="508000"/>
          </a:xfrm>
          <a:prstGeom prst="rect">
            <a:avLst/>
          </a:prstGeom>
        </p:spPr>
        <p:txBody>
          <a:bodyPr/>
          <a:lstStyle>
            <a:lvl1pPr marL="0" indent="0">
              <a:spcBef>
                <a:spcPts val="0"/>
              </a:spcBef>
              <a:buSzTx/>
              <a:buNone/>
              <a:defRPr sz="4800" b="1" i="1" cap="all"/>
            </a:lvl1pPr>
          </a:lstStyle>
          <a:p>
            <a:r>
              <a:t>SLIDE TITLE</a:t>
            </a:r>
          </a:p>
        </p:txBody>
      </p:sp>
      <p:sp>
        <p:nvSpPr>
          <p:cNvPr id="158" name="Image"/>
          <p:cNvSpPr>
            <a:spLocks noGrp="1"/>
          </p:cNvSpPr>
          <p:nvPr>
            <p:ph type="pic" sz="half" idx="15"/>
          </p:nvPr>
        </p:nvSpPr>
        <p:spPr>
          <a:xfrm>
            <a:off x="625329" y="1379398"/>
            <a:ext cx="4337051" cy="4572001"/>
          </a:xfrm>
          <a:prstGeom prst="rect">
            <a:avLst/>
          </a:prstGeom>
        </p:spPr>
        <p:txBody>
          <a:bodyPr lIns="91439" tIns="45719" rIns="91439" bIns="45719" anchor="t"/>
          <a:lstStyle/>
          <a:p>
            <a:endParaRPr/>
          </a:p>
        </p:txBody>
      </p:sp>
      <p:sp>
        <p:nvSpPr>
          <p:cNvPr id="15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80824536"/>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Title and Bullets and Image Right">
    <p:spTree>
      <p:nvGrpSpPr>
        <p:cNvPr id="1" name=""/>
        <p:cNvGrpSpPr/>
        <p:nvPr/>
      </p:nvGrpSpPr>
      <p:grpSpPr>
        <a:xfrm>
          <a:off x="0" y="0"/>
          <a:ext cx="0" cy="0"/>
          <a:chOff x="0" y="0"/>
          <a:chExt cx="0" cy="0"/>
        </a:xfrm>
      </p:grpSpPr>
      <p:sp>
        <p:nvSpPr>
          <p:cNvPr id="166" name="De-jour five-star on cluttered metropolitan, cigar acumen in european wealth, yacht. Repertoire luxury first-class respectable ballroom yacht. Acumen cruise investments caviar sapphire art university rare first-class university charity.…"/>
          <p:cNvSpPr>
            <a:spLocks noGrp="1"/>
          </p:cNvSpPr>
          <p:nvPr>
            <p:ph type="body" sz="half" idx="13"/>
          </p:nvPr>
        </p:nvSpPr>
        <p:spPr>
          <a:xfrm>
            <a:off x="584200" y="1358900"/>
            <a:ext cx="5511800" cy="4603750"/>
          </a:xfrm>
          <a:prstGeom prst="rect">
            <a:avLst/>
          </a:prstGeom>
        </p:spPr>
        <p:txBody>
          <a:bodyPr anchor="t"/>
          <a:lstStyle/>
          <a:p>
            <a:pPr marL="228600" lvl="1" indent="-228600"/>
            <a:r>
              <a:t>De-jour five-star on cluttered metropolitan, cigar acumen in european wealth, yacht. Repertoire luxury first-class respectable ballroom yacht. Acumen cruise investments caviar sapphire art university rare first-class university charity. </a:t>
            </a:r>
          </a:p>
          <a:p>
            <a:pPr marL="228600" lvl="1" indent="-228600"/>
            <a:r>
              <a:t>Property, ambassador opulent town home brilliant accredited in, politically echelon elegant first-class career. Reserved presidential cocktail champagne symphony.</a:t>
            </a:r>
          </a:p>
          <a:p>
            <a:pPr marL="228600" lvl="1" indent="-228600"/>
            <a:r>
              <a:t>Metropolitan treasure philanthropic using classical solid status society. Sterling genuine echelon five-star property sterling, butler. Elegant first-class doctoral investments impressive, club wine board upper reserved distinctly </a:t>
            </a:r>
          </a:p>
          <a:p>
            <a:pPr marL="228600" lvl="1" indent="-228600"/>
            <a:r>
              <a:t>Property, ambassador opulent town home brilliant accredited in, politically echelon elegant first-class career. Reserved presidential cocktail champagne symphony.</a:t>
            </a:r>
          </a:p>
        </p:txBody>
      </p:sp>
      <p:sp>
        <p:nvSpPr>
          <p:cNvPr id="167" name="SLIDE TITLE"/>
          <p:cNvSpPr>
            <a:spLocks noGrp="1"/>
          </p:cNvSpPr>
          <p:nvPr>
            <p:ph type="body" sz="quarter" idx="14"/>
          </p:nvPr>
        </p:nvSpPr>
        <p:spPr>
          <a:xfrm>
            <a:off x="609600" y="514350"/>
            <a:ext cx="10985500" cy="508000"/>
          </a:xfrm>
          <a:prstGeom prst="rect">
            <a:avLst/>
          </a:prstGeom>
        </p:spPr>
        <p:txBody>
          <a:bodyPr/>
          <a:lstStyle>
            <a:lvl1pPr marL="0" indent="0">
              <a:spcBef>
                <a:spcPts val="0"/>
              </a:spcBef>
              <a:buSzTx/>
              <a:buNone/>
              <a:defRPr sz="4800" b="1" i="1" cap="all"/>
            </a:lvl1pPr>
          </a:lstStyle>
          <a:p>
            <a:r>
              <a:t>SLIDE TITLE</a:t>
            </a:r>
          </a:p>
        </p:txBody>
      </p:sp>
      <p:sp>
        <p:nvSpPr>
          <p:cNvPr id="168" name="Image"/>
          <p:cNvSpPr>
            <a:spLocks noGrp="1"/>
          </p:cNvSpPr>
          <p:nvPr>
            <p:ph type="pic" sz="half" idx="15"/>
          </p:nvPr>
        </p:nvSpPr>
        <p:spPr>
          <a:xfrm>
            <a:off x="7242029" y="1379398"/>
            <a:ext cx="4337051" cy="4572001"/>
          </a:xfrm>
          <a:prstGeom prst="rect">
            <a:avLst/>
          </a:prstGeom>
        </p:spPr>
        <p:txBody>
          <a:bodyPr lIns="91439" tIns="45719" rIns="91439" bIns="45719" anchor="t"/>
          <a:lstStyle/>
          <a:p>
            <a:endParaRPr/>
          </a:p>
        </p:txBody>
      </p:sp>
      <p:sp>
        <p:nvSpPr>
          <p:cNvPr id="16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09035116"/>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Title and Bullets w/sub Image Right">
    <p:spTree>
      <p:nvGrpSpPr>
        <p:cNvPr id="1" name=""/>
        <p:cNvGrpSpPr/>
        <p:nvPr/>
      </p:nvGrpSpPr>
      <p:grpSpPr>
        <a:xfrm>
          <a:off x="0" y="0"/>
          <a:ext cx="0" cy="0"/>
          <a:chOff x="0" y="0"/>
          <a:chExt cx="0" cy="0"/>
        </a:xfrm>
      </p:grpSpPr>
      <p:sp>
        <p:nvSpPr>
          <p:cNvPr id="176" name="SUBTITLE"/>
          <p:cNvSpPr>
            <a:spLocks noGrp="1"/>
          </p:cNvSpPr>
          <p:nvPr>
            <p:ph type="body" sz="quarter" idx="13"/>
          </p:nvPr>
        </p:nvSpPr>
        <p:spPr>
          <a:xfrm>
            <a:off x="590550" y="1181100"/>
            <a:ext cx="1841500" cy="635000"/>
          </a:xfrm>
          <a:prstGeom prst="rect">
            <a:avLst/>
          </a:prstGeom>
        </p:spPr>
        <p:txBody>
          <a:bodyPr/>
          <a:lstStyle/>
          <a:p>
            <a:pPr marL="0" lvl="1" indent="0">
              <a:spcBef>
                <a:spcPts val="0"/>
              </a:spcBef>
              <a:buSzTx/>
              <a:buNone/>
              <a:defRPr sz="3600" b="1"/>
            </a:pPr>
            <a:r>
              <a:t>SUBTITLE</a:t>
            </a:r>
          </a:p>
        </p:txBody>
      </p:sp>
      <p:sp>
        <p:nvSpPr>
          <p:cNvPr id="177" name="SLIDE TITLE"/>
          <p:cNvSpPr>
            <a:spLocks noGrp="1"/>
          </p:cNvSpPr>
          <p:nvPr>
            <p:ph type="body" sz="quarter" idx="14"/>
          </p:nvPr>
        </p:nvSpPr>
        <p:spPr>
          <a:xfrm>
            <a:off x="609600" y="514350"/>
            <a:ext cx="10985500" cy="508000"/>
          </a:xfrm>
          <a:prstGeom prst="rect">
            <a:avLst/>
          </a:prstGeom>
        </p:spPr>
        <p:txBody>
          <a:bodyPr/>
          <a:lstStyle>
            <a:lvl1pPr marL="0" indent="0">
              <a:spcBef>
                <a:spcPts val="0"/>
              </a:spcBef>
              <a:buSzTx/>
              <a:buNone/>
              <a:defRPr sz="4800" b="1" i="1" cap="all"/>
            </a:lvl1pPr>
          </a:lstStyle>
          <a:p>
            <a:r>
              <a:t>SLIDE TITLE</a:t>
            </a:r>
          </a:p>
        </p:txBody>
      </p:sp>
      <p:sp>
        <p:nvSpPr>
          <p:cNvPr id="178" name="De-jour five-star on cluttered metropolitan, cigar acumen in european wealth, yacht. Repertoire luxury first-class respectable ballroom yacht. Acumen cruise investments caviar sapphire art university rare first-class university charity…"/>
          <p:cNvSpPr>
            <a:spLocks noGrp="1"/>
          </p:cNvSpPr>
          <p:nvPr>
            <p:ph type="body" sz="half" idx="15"/>
          </p:nvPr>
        </p:nvSpPr>
        <p:spPr>
          <a:xfrm>
            <a:off x="584200" y="1866900"/>
            <a:ext cx="5511800" cy="4095750"/>
          </a:xfrm>
          <a:prstGeom prst="rect">
            <a:avLst/>
          </a:prstGeom>
        </p:spPr>
        <p:txBody>
          <a:bodyPr anchor="t"/>
          <a:lstStyle/>
          <a:p>
            <a:pPr marL="228600" lvl="1" indent="-228600"/>
            <a:r>
              <a:t>De-jour five-star on cluttered metropolitan, cigar acumen in european wealth, yacht. Repertoire luxury first-class respectable ballroom yacht. Acumen cruise investments caviar sapphire art university rare first-class university charity</a:t>
            </a:r>
          </a:p>
          <a:p>
            <a:pPr marL="228600" lvl="1" indent="-228600"/>
            <a:r>
              <a:t>Doctoral pleasure diplomatic diplomat ambassador sterling designer charity metropolitan auction, rich ballroom opera. Delegate metropolitan european university impressive, sapphire becoming silk designer affluent marquis. </a:t>
            </a:r>
          </a:p>
          <a:p>
            <a:pPr marL="228600" lvl="1" indent="-228600"/>
            <a:r>
              <a:t>Champagne high-rise stock market inspiring housekeeping blissful cluttered treasure, cigar educated genuine. Cigar classical, expensive in reserved regal architectural. </a:t>
            </a:r>
          </a:p>
          <a:p>
            <a:pPr marL="228600" lvl="1" indent="-228600"/>
            <a:r>
              <a:t>Market inspiring housekeeping blissful cluttered treasure, cigar educated genuine.</a:t>
            </a:r>
          </a:p>
        </p:txBody>
      </p:sp>
      <p:sp>
        <p:nvSpPr>
          <p:cNvPr id="179" name="Image"/>
          <p:cNvSpPr>
            <a:spLocks noGrp="1"/>
          </p:cNvSpPr>
          <p:nvPr>
            <p:ph type="pic" sz="half" idx="16"/>
          </p:nvPr>
        </p:nvSpPr>
        <p:spPr>
          <a:xfrm>
            <a:off x="7242029" y="1379398"/>
            <a:ext cx="4337051" cy="4572001"/>
          </a:xfrm>
          <a:prstGeom prst="rect">
            <a:avLst/>
          </a:prstGeom>
        </p:spPr>
        <p:txBody>
          <a:bodyPr lIns="91439" tIns="45719" rIns="91439" bIns="45719" anchor="t"/>
          <a:lstStyle/>
          <a:p>
            <a:endParaRPr/>
          </a:p>
        </p:txBody>
      </p:sp>
      <p:sp>
        <p:nvSpPr>
          <p:cNvPr id="18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27870229"/>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Title and Bullets w/sub Image Left">
    <p:spTree>
      <p:nvGrpSpPr>
        <p:cNvPr id="1" name=""/>
        <p:cNvGrpSpPr/>
        <p:nvPr/>
      </p:nvGrpSpPr>
      <p:grpSpPr>
        <a:xfrm>
          <a:off x="0" y="0"/>
          <a:ext cx="0" cy="0"/>
          <a:chOff x="0" y="0"/>
          <a:chExt cx="0" cy="0"/>
        </a:xfrm>
      </p:grpSpPr>
      <p:sp>
        <p:nvSpPr>
          <p:cNvPr id="187" name="SUBTITLE"/>
          <p:cNvSpPr>
            <a:spLocks noGrp="1"/>
          </p:cNvSpPr>
          <p:nvPr>
            <p:ph type="body" sz="quarter" idx="13"/>
          </p:nvPr>
        </p:nvSpPr>
        <p:spPr>
          <a:xfrm>
            <a:off x="6076950" y="1181100"/>
            <a:ext cx="1841500" cy="635000"/>
          </a:xfrm>
          <a:prstGeom prst="rect">
            <a:avLst/>
          </a:prstGeom>
        </p:spPr>
        <p:txBody>
          <a:bodyPr/>
          <a:lstStyle/>
          <a:p>
            <a:pPr marL="0" lvl="1" indent="0">
              <a:spcBef>
                <a:spcPts val="0"/>
              </a:spcBef>
              <a:buSzTx/>
              <a:buNone/>
              <a:defRPr sz="3600" b="1"/>
            </a:pPr>
            <a:r>
              <a:t>SUBTITLE</a:t>
            </a:r>
          </a:p>
        </p:txBody>
      </p:sp>
      <p:sp>
        <p:nvSpPr>
          <p:cNvPr id="188" name="SLIDE TITLE"/>
          <p:cNvSpPr>
            <a:spLocks noGrp="1"/>
          </p:cNvSpPr>
          <p:nvPr>
            <p:ph type="body" sz="quarter" idx="14"/>
          </p:nvPr>
        </p:nvSpPr>
        <p:spPr>
          <a:xfrm>
            <a:off x="609600" y="514350"/>
            <a:ext cx="10985500" cy="508000"/>
          </a:xfrm>
          <a:prstGeom prst="rect">
            <a:avLst/>
          </a:prstGeom>
        </p:spPr>
        <p:txBody>
          <a:bodyPr/>
          <a:lstStyle>
            <a:lvl1pPr marL="0" indent="0">
              <a:spcBef>
                <a:spcPts val="0"/>
              </a:spcBef>
              <a:buSzTx/>
              <a:buNone/>
              <a:defRPr sz="4800" b="1" i="1" cap="all"/>
            </a:lvl1pPr>
          </a:lstStyle>
          <a:p>
            <a:r>
              <a:t>SLIDE TITLE</a:t>
            </a:r>
          </a:p>
        </p:txBody>
      </p:sp>
      <p:sp>
        <p:nvSpPr>
          <p:cNvPr id="189" name="De-jour five-star on cluttered metropolitan, cigar acumen in european wealth, yacht. Repertoire luxury first-class respectable ballroom yacht. Acumen cruise investments caviar sapphire art university rare first-class university charity…"/>
          <p:cNvSpPr>
            <a:spLocks noGrp="1"/>
          </p:cNvSpPr>
          <p:nvPr>
            <p:ph type="body" sz="half" idx="15"/>
          </p:nvPr>
        </p:nvSpPr>
        <p:spPr>
          <a:xfrm>
            <a:off x="6070600" y="1866900"/>
            <a:ext cx="5511800" cy="4095750"/>
          </a:xfrm>
          <a:prstGeom prst="rect">
            <a:avLst/>
          </a:prstGeom>
        </p:spPr>
        <p:txBody>
          <a:bodyPr anchor="t"/>
          <a:lstStyle/>
          <a:p>
            <a:pPr marL="228600" lvl="1" indent="-228600"/>
            <a:r>
              <a:t>De-jour five-star on cluttered metropolitan, cigar acumen in european wealth, yacht. Repertoire luxury first-class respectable ballroom yacht. Acumen cruise investments caviar sapphire art university rare first-class university charity</a:t>
            </a:r>
          </a:p>
          <a:p>
            <a:pPr marL="228600" lvl="1" indent="-228600"/>
            <a:r>
              <a:t>Doctoral pleasure diplomatic diplomat ambassador sterling designer charity metropolitan auction, rich ballroom opera. Delegate metropolitan european university impressive, sapphire becoming silk designer affluent marquis. </a:t>
            </a:r>
          </a:p>
          <a:p>
            <a:pPr marL="228600" lvl="1" indent="-228600"/>
            <a:r>
              <a:t>Champagne high-rise stock market inspiring housekeeping blissful cluttered treasure, cigar educated genuine. Cigar classical, expensive in reserved regal architectural. </a:t>
            </a:r>
          </a:p>
          <a:p>
            <a:pPr marL="228600" lvl="1" indent="-228600"/>
            <a:r>
              <a:t>Market inspiring housekeeping blissful cluttered treasure, cigar educated genuine.</a:t>
            </a:r>
          </a:p>
        </p:txBody>
      </p:sp>
      <p:sp>
        <p:nvSpPr>
          <p:cNvPr id="190" name="Image"/>
          <p:cNvSpPr>
            <a:spLocks noGrp="1"/>
          </p:cNvSpPr>
          <p:nvPr>
            <p:ph type="pic" sz="half" idx="16"/>
          </p:nvPr>
        </p:nvSpPr>
        <p:spPr>
          <a:xfrm>
            <a:off x="618979" y="1379398"/>
            <a:ext cx="4337051" cy="4572001"/>
          </a:xfrm>
          <a:prstGeom prst="rect">
            <a:avLst/>
          </a:prstGeom>
        </p:spPr>
        <p:txBody>
          <a:bodyPr lIns="91439" tIns="45719" rIns="91439" bIns="45719" anchor="t"/>
          <a:lstStyle/>
          <a:p>
            <a:endParaRPr/>
          </a:p>
        </p:txBody>
      </p:sp>
      <p:sp>
        <p:nvSpPr>
          <p:cNvPr id="1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62295437"/>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i-FI"/>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160EA64-D806-43AC-9DF2-F8C432F32B4C}" type="datetimeFigureOut">
              <a:rPr lang="en-US" smtClean="0"/>
              <a:t>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16619109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Center Photo Title and Subtitle">
    <p:spTree>
      <p:nvGrpSpPr>
        <p:cNvPr id="1" name=""/>
        <p:cNvGrpSpPr/>
        <p:nvPr/>
      </p:nvGrpSpPr>
      <p:grpSpPr>
        <a:xfrm>
          <a:off x="0" y="0"/>
          <a:ext cx="0" cy="0"/>
          <a:chOff x="0" y="0"/>
          <a:chExt cx="0" cy="0"/>
        </a:xfrm>
      </p:grpSpPr>
      <p:sp>
        <p:nvSpPr>
          <p:cNvPr id="198" name="SUB TITLE"/>
          <p:cNvSpPr txBox="1">
            <a:spLocks noGrp="1"/>
          </p:cNvSpPr>
          <p:nvPr>
            <p:ph type="body" sz="quarter" idx="13"/>
          </p:nvPr>
        </p:nvSpPr>
        <p:spPr>
          <a:xfrm>
            <a:off x="869950" y="5294115"/>
            <a:ext cx="10452100" cy="1025922"/>
          </a:xfrm>
          <a:prstGeom prst="rect">
            <a:avLst/>
          </a:prstGeom>
        </p:spPr>
        <p:txBody>
          <a:bodyPr>
            <a:spAutoFit/>
          </a:bodyPr>
          <a:lstStyle/>
          <a:p>
            <a:pPr marL="0" lvl="1" indent="0" algn="ctr">
              <a:spcBef>
                <a:spcPts val="0"/>
              </a:spcBef>
              <a:buSzTx/>
              <a:buNone/>
              <a:defRPr sz="6000" cap="all"/>
            </a:pPr>
            <a:r>
              <a:t>SUB TITLE</a:t>
            </a:r>
          </a:p>
        </p:txBody>
      </p:sp>
      <p:sp>
        <p:nvSpPr>
          <p:cNvPr id="199" name="ONE LINE TITLE"/>
          <p:cNvSpPr txBox="1">
            <a:spLocks noGrp="1"/>
          </p:cNvSpPr>
          <p:nvPr>
            <p:ph type="body" sz="quarter" idx="14"/>
          </p:nvPr>
        </p:nvSpPr>
        <p:spPr>
          <a:xfrm>
            <a:off x="869950" y="4920023"/>
            <a:ext cx="10452100" cy="910506"/>
          </a:xfrm>
          <a:prstGeom prst="rect">
            <a:avLst/>
          </a:prstGeom>
        </p:spPr>
        <p:txBody>
          <a:bodyPr>
            <a:spAutoFit/>
          </a:bodyPr>
          <a:lstStyle>
            <a:lvl1pPr marL="0" indent="0" algn="ctr">
              <a:spcBef>
                <a:spcPts val="0"/>
              </a:spcBef>
              <a:buSzTx/>
              <a:buNone/>
              <a:defRPr sz="5250" b="1" i="1" cap="all"/>
            </a:lvl1pPr>
          </a:lstStyle>
          <a:p>
            <a:r>
              <a:t>ONE LINE TITLE</a:t>
            </a:r>
          </a:p>
        </p:txBody>
      </p:sp>
      <p:sp>
        <p:nvSpPr>
          <p:cNvPr id="200" name="Image"/>
          <p:cNvSpPr>
            <a:spLocks noGrp="1"/>
          </p:cNvSpPr>
          <p:nvPr>
            <p:ph type="pic" idx="15"/>
          </p:nvPr>
        </p:nvSpPr>
        <p:spPr>
          <a:xfrm>
            <a:off x="618841" y="555660"/>
            <a:ext cx="10947401" cy="4210051"/>
          </a:xfrm>
          <a:prstGeom prst="rect">
            <a:avLst/>
          </a:prstGeom>
        </p:spPr>
        <p:txBody>
          <a:bodyPr lIns="91439" tIns="45719" rIns="91439" bIns="45719" anchor="t"/>
          <a:lstStyle/>
          <a:p>
            <a:endParaRPr/>
          </a:p>
        </p:txBody>
      </p:sp>
      <p:sp>
        <p:nvSpPr>
          <p:cNvPr id="20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2652417"/>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Title and two photos">
    <p:spTree>
      <p:nvGrpSpPr>
        <p:cNvPr id="1" name=""/>
        <p:cNvGrpSpPr/>
        <p:nvPr/>
      </p:nvGrpSpPr>
      <p:grpSpPr>
        <a:xfrm>
          <a:off x="0" y="0"/>
          <a:ext cx="0" cy="0"/>
          <a:chOff x="0" y="0"/>
          <a:chExt cx="0" cy="0"/>
        </a:xfrm>
      </p:grpSpPr>
      <p:sp>
        <p:nvSpPr>
          <p:cNvPr id="208" name="SLIDE TITLE"/>
          <p:cNvSpPr>
            <a:spLocks noGrp="1"/>
          </p:cNvSpPr>
          <p:nvPr>
            <p:ph type="body" sz="quarter" idx="13"/>
          </p:nvPr>
        </p:nvSpPr>
        <p:spPr>
          <a:xfrm>
            <a:off x="609600" y="514350"/>
            <a:ext cx="10985500" cy="508000"/>
          </a:xfrm>
          <a:prstGeom prst="rect">
            <a:avLst/>
          </a:prstGeom>
        </p:spPr>
        <p:txBody>
          <a:bodyPr/>
          <a:lstStyle>
            <a:lvl1pPr marL="0" indent="0">
              <a:spcBef>
                <a:spcPts val="0"/>
              </a:spcBef>
              <a:buSzTx/>
              <a:buNone/>
              <a:defRPr sz="4800" b="1" i="1" cap="all"/>
            </a:lvl1pPr>
          </a:lstStyle>
          <a:p>
            <a:r>
              <a:t>SLIDE TITLE</a:t>
            </a:r>
          </a:p>
        </p:txBody>
      </p:sp>
      <p:sp>
        <p:nvSpPr>
          <p:cNvPr id="209" name="Image"/>
          <p:cNvSpPr>
            <a:spLocks noGrp="1"/>
          </p:cNvSpPr>
          <p:nvPr>
            <p:ph type="pic" sz="half" idx="14"/>
          </p:nvPr>
        </p:nvSpPr>
        <p:spPr>
          <a:xfrm>
            <a:off x="618979" y="1379398"/>
            <a:ext cx="4337051" cy="4572001"/>
          </a:xfrm>
          <a:prstGeom prst="rect">
            <a:avLst/>
          </a:prstGeom>
        </p:spPr>
        <p:txBody>
          <a:bodyPr lIns="91439" tIns="45719" rIns="91439" bIns="45719" anchor="t"/>
          <a:lstStyle/>
          <a:p>
            <a:endParaRPr/>
          </a:p>
        </p:txBody>
      </p:sp>
      <p:sp>
        <p:nvSpPr>
          <p:cNvPr id="210" name="Image"/>
          <p:cNvSpPr>
            <a:spLocks noGrp="1"/>
          </p:cNvSpPr>
          <p:nvPr>
            <p:ph type="pic" sz="half" idx="15"/>
          </p:nvPr>
        </p:nvSpPr>
        <p:spPr>
          <a:xfrm>
            <a:off x="7242029" y="1379398"/>
            <a:ext cx="4337051" cy="4572001"/>
          </a:xfrm>
          <a:prstGeom prst="rect">
            <a:avLst/>
          </a:prstGeom>
        </p:spPr>
        <p:txBody>
          <a:bodyPr lIns="91439" tIns="45719" rIns="91439" bIns="45719" anchor="t"/>
          <a:lstStyle/>
          <a:p>
            <a:endParaRPr/>
          </a:p>
        </p:txBody>
      </p:sp>
      <p:sp>
        <p:nvSpPr>
          <p:cNvPr id="2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07880735"/>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Two Photos">
    <p:spTree>
      <p:nvGrpSpPr>
        <p:cNvPr id="1" name=""/>
        <p:cNvGrpSpPr/>
        <p:nvPr/>
      </p:nvGrpSpPr>
      <p:grpSpPr>
        <a:xfrm>
          <a:off x="0" y="0"/>
          <a:ext cx="0" cy="0"/>
          <a:chOff x="0" y="0"/>
          <a:chExt cx="0" cy="0"/>
        </a:xfrm>
      </p:grpSpPr>
      <p:sp>
        <p:nvSpPr>
          <p:cNvPr id="218" name="Image"/>
          <p:cNvSpPr>
            <a:spLocks noGrp="1"/>
          </p:cNvSpPr>
          <p:nvPr>
            <p:ph type="pic" sz="half" idx="13"/>
          </p:nvPr>
        </p:nvSpPr>
        <p:spPr>
          <a:xfrm>
            <a:off x="618979" y="547547"/>
            <a:ext cx="5130801" cy="5403851"/>
          </a:xfrm>
          <a:prstGeom prst="rect">
            <a:avLst/>
          </a:prstGeom>
        </p:spPr>
        <p:txBody>
          <a:bodyPr lIns="91439" tIns="45719" rIns="91439" bIns="45719" anchor="t"/>
          <a:lstStyle/>
          <a:p>
            <a:endParaRPr/>
          </a:p>
        </p:txBody>
      </p:sp>
      <p:sp>
        <p:nvSpPr>
          <p:cNvPr id="219" name="Image"/>
          <p:cNvSpPr>
            <a:spLocks noGrp="1"/>
          </p:cNvSpPr>
          <p:nvPr>
            <p:ph type="pic" sz="half" idx="14"/>
          </p:nvPr>
        </p:nvSpPr>
        <p:spPr>
          <a:xfrm>
            <a:off x="6441929" y="547547"/>
            <a:ext cx="5130801" cy="5403851"/>
          </a:xfrm>
          <a:prstGeom prst="rect">
            <a:avLst/>
          </a:prstGeom>
        </p:spPr>
        <p:txBody>
          <a:bodyPr lIns="91439" tIns="45719" rIns="91439" bIns="45719" anchor="t"/>
          <a:lstStyle/>
          <a:p>
            <a:endParaRPr/>
          </a:p>
        </p:txBody>
      </p:sp>
      <p:sp>
        <p:nvSpPr>
          <p:cNvPr id="22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45169879"/>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
  <p:cSld name="Image Full Screen">
    <p:spTree>
      <p:nvGrpSpPr>
        <p:cNvPr id="1" name=""/>
        <p:cNvGrpSpPr/>
        <p:nvPr/>
      </p:nvGrpSpPr>
      <p:grpSpPr>
        <a:xfrm>
          <a:off x="0" y="0"/>
          <a:ext cx="0" cy="0"/>
          <a:chOff x="0" y="0"/>
          <a:chExt cx="0" cy="0"/>
        </a:xfrm>
      </p:grpSpPr>
      <p:sp>
        <p:nvSpPr>
          <p:cNvPr id="227" name="Image"/>
          <p:cNvSpPr>
            <a:spLocks noGrp="1"/>
          </p:cNvSpPr>
          <p:nvPr>
            <p:ph type="pic" idx="13"/>
          </p:nvPr>
        </p:nvSpPr>
        <p:spPr>
          <a:xfrm>
            <a:off x="3063" y="0"/>
            <a:ext cx="12206258" cy="6864350"/>
          </a:xfrm>
          <a:prstGeom prst="rect">
            <a:avLst/>
          </a:prstGeom>
        </p:spPr>
        <p:txBody>
          <a:bodyPr lIns="91439" tIns="45719" rIns="91439" bIns="45719" anchor="t"/>
          <a:lstStyle/>
          <a:p>
            <a:endParaRPr/>
          </a:p>
        </p:txBody>
      </p:sp>
      <p:sp>
        <p:nvSpPr>
          <p:cNvPr id="2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73146944"/>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Title Top Left">
    <p:spTree>
      <p:nvGrpSpPr>
        <p:cNvPr id="1" name=""/>
        <p:cNvGrpSpPr/>
        <p:nvPr/>
      </p:nvGrpSpPr>
      <p:grpSpPr>
        <a:xfrm>
          <a:off x="0" y="0"/>
          <a:ext cx="0" cy="0"/>
          <a:chOff x="0" y="0"/>
          <a:chExt cx="0" cy="0"/>
        </a:xfrm>
      </p:grpSpPr>
      <p:sp>
        <p:nvSpPr>
          <p:cNvPr id="235" name="SLIDE TITLE"/>
          <p:cNvSpPr>
            <a:spLocks noGrp="1"/>
          </p:cNvSpPr>
          <p:nvPr>
            <p:ph type="body" sz="quarter" idx="13"/>
          </p:nvPr>
        </p:nvSpPr>
        <p:spPr>
          <a:xfrm>
            <a:off x="609600" y="514350"/>
            <a:ext cx="10985500" cy="508000"/>
          </a:xfrm>
          <a:prstGeom prst="rect">
            <a:avLst/>
          </a:prstGeom>
        </p:spPr>
        <p:txBody>
          <a:bodyPr/>
          <a:lstStyle>
            <a:lvl1pPr marL="0" indent="0">
              <a:spcBef>
                <a:spcPts val="0"/>
              </a:spcBef>
              <a:buSzTx/>
              <a:buNone/>
              <a:defRPr sz="4800" b="1" i="1" cap="all"/>
            </a:lvl1pPr>
          </a:lstStyle>
          <a:p>
            <a:r>
              <a:t>SLIDE TITLE</a:t>
            </a:r>
          </a:p>
        </p:txBody>
      </p:sp>
      <p:sp>
        <p:nvSpPr>
          <p:cNvPr id="23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46529070"/>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Blank Translation">
    <p:spTree>
      <p:nvGrpSpPr>
        <p:cNvPr id="1" name=""/>
        <p:cNvGrpSpPr/>
        <p:nvPr/>
      </p:nvGrpSpPr>
      <p:grpSpPr>
        <a:xfrm>
          <a:off x="0" y="0"/>
          <a:ext cx="0" cy="0"/>
          <a:chOff x="0" y="0"/>
          <a:chExt cx="0" cy="0"/>
        </a:xfrm>
      </p:grpSpPr>
      <p:sp>
        <p:nvSpPr>
          <p:cNvPr id="24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12093250"/>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x">
  <p:cSld name="Title Slide Opt.2 copy">
    <p:spTree>
      <p:nvGrpSpPr>
        <p:cNvPr id="1" name=""/>
        <p:cNvGrpSpPr/>
        <p:nvPr/>
      </p:nvGrpSpPr>
      <p:grpSpPr>
        <a:xfrm>
          <a:off x="0" y="0"/>
          <a:ext cx="0" cy="0"/>
          <a:chOff x="0" y="0"/>
          <a:chExt cx="0" cy="0"/>
        </a:xfrm>
      </p:grpSpPr>
      <p:pic>
        <p:nvPicPr>
          <p:cNvPr id="250" name="Translation PP Template_b.jpg" descr="Translation PP Template_b.jpg"/>
          <p:cNvPicPr>
            <a:picLocks noChangeAspect="1"/>
          </p:cNvPicPr>
          <p:nvPr/>
        </p:nvPicPr>
        <p:blipFill>
          <a:blip r:embed="rId2">
            <a:extLst/>
          </a:blip>
          <a:stretch>
            <a:fillRect/>
          </a:stretch>
        </p:blipFill>
        <p:spPr>
          <a:xfrm>
            <a:off x="0" y="0"/>
            <a:ext cx="12192000" cy="6858000"/>
          </a:xfrm>
          <a:prstGeom prst="rect">
            <a:avLst/>
          </a:prstGeom>
          <a:ln w="12700">
            <a:miter lim="400000"/>
          </a:ln>
        </p:spPr>
      </p:pic>
      <p:sp>
        <p:nvSpPr>
          <p:cNvPr id="251" name="date"/>
          <p:cNvSpPr txBox="1">
            <a:spLocks noGrp="1"/>
          </p:cNvSpPr>
          <p:nvPr>
            <p:ph type="body" sz="quarter" idx="13"/>
          </p:nvPr>
        </p:nvSpPr>
        <p:spPr>
          <a:xfrm>
            <a:off x="615950" y="5352009"/>
            <a:ext cx="10947400" cy="872034"/>
          </a:xfrm>
          <a:prstGeom prst="rect">
            <a:avLst/>
          </a:prstGeom>
        </p:spPr>
        <p:txBody>
          <a:bodyPr>
            <a:spAutoFit/>
          </a:bodyPr>
          <a:lstStyle/>
          <a:p>
            <a:pPr marL="0" lvl="1" indent="0" algn="ctr">
              <a:spcBef>
                <a:spcPts val="0"/>
              </a:spcBef>
              <a:buSzTx/>
              <a:buNone/>
              <a:defRPr sz="5000" cap="all"/>
            </a:pPr>
            <a:r>
              <a:t>date</a:t>
            </a:r>
          </a:p>
        </p:txBody>
      </p:sp>
      <p:sp>
        <p:nvSpPr>
          <p:cNvPr id="252" name="Presentation title"/>
          <p:cNvSpPr txBox="1">
            <a:spLocks noGrp="1"/>
          </p:cNvSpPr>
          <p:nvPr>
            <p:ph type="body" sz="quarter" idx="14"/>
          </p:nvPr>
        </p:nvSpPr>
        <p:spPr>
          <a:xfrm>
            <a:off x="622300" y="4960998"/>
            <a:ext cx="10947400" cy="841256"/>
          </a:xfrm>
          <a:prstGeom prst="rect">
            <a:avLst/>
          </a:prstGeom>
        </p:spPr>
        <p:txBody>
          <a:bodyPr>
            <a:spAutoFit/>
          </a:bodyPr>
          <a:lstStyle>
            <a:lvl1pPr marL="0" indent="0" algn="ctr">
              <a:spcBef>
                <a:spcPts val="0"/>
              </a:spcBef>
              <a:buSzTx/>
              <a:buNone/>
              <a:defRPr sz="4800" b="1" i="1" cap="all"/>
            </a:lvl1pPr>
          </a:lstStyle>
          <a:p>
            <a:r>
              <a:t>Presentation title</a:t>
            </a:r>
          </a:p>
        </p:txBody>
      </p:sp>
      <p:sp>
        <p:nvSpPr>
          <p:cNvPr id="253" name="Image"/>
          <p:cNvSpPr>
            <a:spLocks noGrp="1"/>
          </p:cNvSpPr>
          <p:nvPr>
            <p:ph type="pic" idx="15"/>
          </p:nvPr>
        </p:nvSpPr>
        <p:spPr>
          <a:xfrm>
            <a:off x="618841" y="555660"/>
            <a:ext cx="10947401" cy="4210051"/>
          </a:xfrm>
          <a:prstGeom prst="rect">
            <a:avLst/>
          </a:prstGeom>
        </p:spPr>
        <p:txBody>
          <a:bodyPr lIns="91439" tIns="45719" rIns="91439" bIns="45719" anchor="t"/>
          <a:lstStyle/>
          <a:p>
            <a:endParaRPr/>
          </a:p>
        </p:txBody>
      </p:sp>
      <p:sp>
        <p:nvSpPr>
          <p:cNvPr id="254" name="Slide Number"/>
          <p:cNvSpPr txBox="1">
            <a:spLocks noGrp="1"/>
          </p:cNvSpPr>
          <p:nvPr>
            <p:ph type="sldNum" sz="quarter" idx="2"/>
          </p:nvPr>
        </p:nvSpPr>
        <p:spPr>
          <a:xfrm>
            <a:off x="5976317" y="6470650"/>
            <a:ext cx="290144" cy="287258"/>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9828910"/>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x">
  <p:cSld name="Title Slide Opt.2 copy 1">
    <p:spTree>
      <p:nvGrpSpPr>
        <p:cNvPr id="1" name=""/>
        <p:cNvGrpSpPr/>
        <p:nvPr/>
      </p:nvGrpSpPr>
      <p:grpSpPr>
        <a:xfrm>
          <a:off x="0" y="0"/>
          <a:ext cx="0" cy="0"/>
          <a:chOff x="0" y="0"/>
          <a:chExt cx="0" cy="0"/>
        </a:xfrm>
      </p:grpSpPr>
      <p:pic>
        <p:nvPicPr>
          <p:cNvPr id="261" name="Translation PP Template_b.jpg" descr="Translation PP Template_b.jpg"/>
          <p:cNvPicPr>
            <a:picLocks noChangeAspect="1"/>
          </p:cNvPicPr>
          <p:nvPr/>
        </p:nvPicPr>
        <p:blipFill>
          <a:blip r:embed="rId2">
            <a:extLst/>
          </a:blip>
          <a:stretch>
            <a:fillRect/>
          </a:stretch>
        </p:blipFill>
        <p:spPr>
          <a:xfrm>
            <a:off x="0" y="0"/>
            <a:ext cx="12192000" cy="6858000"/>
          </a:xfrm>
          <a:prstGeom prst="rect">
            <a:avLst/>
          </a:prstGeom>
          <a:ln w="12700">
            <a:miter lim="400000"/>
          </a:ln>
        </p:spPr>
      </p:pic>
      <p:sp>
        <p:nvSpPr>
          <p:cNvPr id="262" name="Slide Number"/>
          <p:cNvSpPr txBox="1">
            <a:spLocks noGrp="1"/>
          </p:cNvSpPr>
          <p:nvPr>
            <p:ph type="sldNum" sz="quarter" idx="2"/>
          </p:nvPr>
        </p:nvSpPr>
        <p:spPr>
          <a:xfrm>
            <a:off x="5976317" y="6470650"/>
            <a:ext cx="290144" cy="287258"/>
          </a:xfrm>
          <a:prstGeom prst="rect">
            <a:avLst/>
          </a:prstGeom>
        </p:spPr>
        <p:txBody>
          <a:bodyPr/>
          <a:lstStyle/>
          <a:p>
            <a:fld id="{86CB4B4D-7CA3-9044-876B-883B54F8677D}" type="slidenum">
              <a:t>‹#›</a:t>
            </a:fld>
            <a:endParaRPr/>
          </a:p>
        </p:txBody>
      </p:sp>
      <p:sp>
        <p:nvSpPr>
          <p:cNvPr id="263" name="Rectangle"/>
          <p:cNvSpPr/>
          <p:nvPr/>
        </p:nvSpPr>
        <p:spPr>
          <a:xfrm>
            <a:off x="9824812" y="6229702"/>
            <a:ext cx="2013050" cy="567985"/>
          </a:xfrm>
          <a:prstGeom prst="rect">
            <a:avLst/>
          </a:prstGeom>
          <a:solidFill>
            <a:srgbClr val="FFFFFF"/>
          </a:solidFill>
          <a:ln w="12700">
            <a:miter lim="400000"/>
          </a:ln>
        </p:spPr>
        <p:txBody>
          <a:bodyPr lIns="25400" tIns="25400" rIns="25400" bIns="25400" anchor="ctr"/>
          <a:lstStyle/>
          <a:p>
            <a:pPr defTabSz="292100">
              <a:defRPr sz="4000">
                <a:solidFill>
                  <a:srgbClr val="FFFFFF"/>
                </a:solidFill>
                <a:effectLst>
                  <a:outerShdw blurRad="38100" dist="12700" dir="5400000" rotWithShape="0">
                    <a:srgbClr val="000000">
                      <a:alpha val="50000"/>
                    </a:srgbClr>
                  </a:outerShdw>
                </a:effectLst>
              </a:defRPr>
            </a:pPr>
            <a:endParaRPr sz="2000"/>
          </a:p>
        </p:txBody>
      </p:sp>
    </p:spTree>
    <p:extLst>
      <p:ext uri="{BB962C8B-B14F-4D97-AF65-F5344CB8AC3E}">
        <p14:creationId xmlns:p14="http://schemas.microsoft.com/office/powerpoint/2010/main" val="3099102196"/>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x">
  <p:cSld name="Title Slide Opt.2 copy 2">
    <p:spTree>
      <p:nvGrpSpPr>
        <p:cNvPr id="1" name=""/>
        <p:cNvGrpSpPr/>
        <p:nvPr/>
      </p:nvGrpSpPr>
      <p:grpSpPr>
        <a:xfrm>
          <a:off x="0" y="0"/>
          <a:ext cx="0" cy="0"/>
          <a:chOff x="0" y="0"/>
          <a:chExt cx="0" cy="0"/>
        </a:xfrm>
      </p:grpSpPr>
      <p:pic>
        <p:nvPicPr>
          <p:cNvPr id="270" name="Translation PP Template_b.jpg" descr="Translation PP Template_b.jpg"/>
          <p:cNvPicPr>
            <a:picLocks noChangeAspect="1"/>
          </p:cNvPicPr>
          <p:nvPr/>
        </p:nvPicPr>
        <p:blipFill>
          <a:blip r:embed="rId2">
            <a:extLst/>
          </a:blip>
          <a:stretch>
            <a:fillRect/>
          </a:stretch>
        </p:blipFill>
        <p:spPr>
          <a:xfrm>
            <a:off x="0" y="0"/>
            <a:ext cx="12192000" cy="6858000"/>
          </a:xfrm>
          <a:prstGeom prst="rect">
            <a:avLst/>
          </a:prstGeom>
          <a:ln w="12700">
            <a:miter lim="400000"/>
          </a:ln>
        </p:spPr>
      </p:pic>
      <p:sp>
        <p:nvSpPr>
          <p:cNvPr id="271" name="Rectangle"/>
          <p:cNvSpPr/>
          <p:nvPr/>
        </p:nvSpPr>
        <p:spPr>
          <a:xfrm>
            <a:off x="9861550" y="6197600"/>
            <a:ext cx="1797050" cy="635000"/>
          </a:xfrm>
          <a:prstGeom prst="rect">
            <a:avLst/>
          </a:prstGeom>
          <a:solidFill>
            <a:srgbClr val="FFFFFF"/>
          </a:solidFill>
          <a:ln w="12700">
            <a:miter lim="400000"/>
          </a:ln>
        </p:spPr>
        <p:txBody>
          <a:bodyPr lIns="25400" tIns="25400" rIns="25400" bIns="25400" anchor="ctr"/>
          <a:lstStyle/>
          <a:p>
            <a:pPr defTabSz="292100">
              <a:defRPr sz="4000">
                <a:solidFill>
                  <a:srgbClr val="FFFFFF"/>
                </a:solidFill>
                <a:effectLst>
                  <a:outerShdw blurRad="38100" dist="12700" dir="5400000" rotWithShape="0">
                    <a:srgbClr val="000000">
                      <a:alpha val="50000"/>
                    </a:srgbClr>
                  </a:outerShdw>
                </a:effectLst>
              </a:defRPr>
            </a:pPr>
            <a:endParaRPr sz="2000"/>
          </a:p>
        </p:txBody>
      </p:sp>
      <p:sp>
        <p:nvSpPr>
          <p:cNvPr id="272" name="date"/>
          <p:cNvSpPr txBox="1">
            <a:spLocks noGrp="1"/>
          </p:cNvSpPr>
          <p:nvPr>
            <p:ph type="body" sz="quarter" idx="13"/>
          </p:nvPr>
        </p:nvSpPr>
        <p:spPr>
          <a:xfrm>
            <a:off x="615950" y="5352009"/>
            <a:ext cx="10947400" cy="872034"/>
          </a:xfrm>
          <a:prstGeom prst="rect">
            <a:avLst/>
          </a:prstGeom>
        </p:spPr>
        <p:txBody>
          <a:bodyPr>
            <a:spAutoFit/>
          </a:bodyPr>
          <a:lstStyle/>
          <a:p>
            <a:pPr marL="0" lvl="1" indent="0" algn="ctr">
              <a:spcBef>
                <a:spcPts val="0"/>
              </a:spcBef>
              <a:buSzTx/>
              <a:buNone/>
              <a:defRPr sz="5000" cap="all"/>
            </a:pPr>
            <a:r>
              <a:t>date</a:t>
            </a:r>
          </a:p>
        </p:txBody>
      </p:sp>
      <p:sp>
        <p:nvSpPr>
          <p:cNvPr id="273" name="Presentation title"/>
          <p:cNvSpPr txBox="1">
            <a:spLocks noGrp="1"/>
          </p:cNvSpPr>
          <p:nvPr>
            <p:ph type="body" sz="quarter" idx="14"/>
          </p:nvPr>
        </p:nvSpPr>
        <p:spPr>
          <a:xfrm>
            <a:off x="622300" y="4960998"/>
            <a:ext cx="10947400" cy="841256"/>
          </a:xfrm>
          <a:prstGeom prst="rect">
            <a:avLst/>
          </a:prstGeom>
        </p:spPr>
        <p:txBody>
          <a:bodyPr>
            <a:spAutoFit/>
          </a:bodyPr>
          <a:lstStyle>
            <a:lvl1pPr marL="0" indent="0" algn="ctr">
              <a:spcBef>
                <a:spcPts val="0"/>
              </a:spcBef>
              <a:buSzTx/>
              <a:buNone/>
              <a:defRPr sz="4800" b="1" i="1" cap="all"/>
            </a:lvl1pPr>
          </a:lstStyle>
          <a:p>
            <a:r>
              <a:t>Presentation title</a:t>
            </a:r>
          </a:p>
        </p:txBody>
      </p:sp>
      <p:sp>
        <p:nvSpPr>
          <p:cNvPr id="274" name="Slide Number"/>
          <p:cNvSpPr txBox="1">
            <a:spLocks noGrp="1"/>
          </p:cNvSpPr>
          <p:nvPr>
            <p:ph type="sldNum" sz="quarter" idx="2"/>
          </p:nvPr>
        </p:nvSpPr>
        <p:spPr>
          <a:xfrm>
            <a:off x="5976317" y="6470650"/>
            <a:ext cx="290144" cy="287258"/>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10021896"/>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x">
  <p:cSld name="Title Slide Opt.2 copy 3">
    <p:spTree>
      <p:nvGrpSpPr>
        <p:cNvPr id="1" name=""/>
        <p:cNvGrpSpPr/>
        <p:nvPr/>
      </p:nvGrpSpPr>
      <p:grpSpPr>
        <a:xfrm>
          <a:off x="0" y="0"/>
          <a:ext cx="0" cy="0"/>
          <a:chOff x="0" y="0"/>
          <a:chExt cx="0" cy="0"/>
        </a:xfrm>
      </p:grpSpPr>
      <p:pic>
        <p:nvPicPr>
          <p:cNvPr id="281" name="Translation PP Template_b.jpg" descr="Translation PP Template_b.jpg"/>
          <p:cNvPicPr>
            <a:picLocks noChangeAspect="1"/>
          </p:cNvPicPr>
          <p:nvPr/>
        </p:nvPicPr>
        <p:blipFill>
          <a:blip r:embed="rId2">
            <a:extLst/>
          </a:blip>
          <a:stretch>
            <a:fillRect/>
          </a:stretch>
        </p:blipFill>
        <p:spPr>
          <a:xfrm>
            <a:off x="0" y="0"/>
            <a:ext cx="12192000" cy="6858000"/>
          </a:xfrm>
          <a:prstGeom prst="rect">
            <a:avLst/>
          </a:prstGeom>
          <a:ln w="12700">
            <a:miter lim="400000"/>
          </a:ln>
        </p:spPr>
      </p:pic>
      <p:sp>
        <p:nvSpPr>
          <p:cNvPr id="282" name="Rectangle"/>
          <p:cNvSpPr/>
          <p:nvPr/>
        </p:nvSpPr>
        <p:spPr>
          <a:xfrm>
            <a:off x="9861550" y="6197600"/>
            <a:ext cx="1797050" cy="635000"/>
          </a:xfrm>
          <a:prstGeom prst="rect">
            <a:avLst/>
          </a:prstGeom>
          <a:solidFill>
            <a:srgbClr val="FFFFFF"/>
          </a:solidFill>
          <a:ln w="12700">
            <a:miter lim="400000"/>
          </a:ln>
        </p:spPr>
        <p:txBody>
          <a:bodyPr lIns="25400" tIns="25400" rIns="25400" bIns="25400" anchor="ctr"/>
          <a:lstStyle/>
          <a:p>
            <a:pPr defTabSz="292100">
              <a:defRPr sz="4000">
                <a:solidFill>
                  <a:srgbClr val="FFFFFF"/>
                </a:solidFill>
                <a:effectLst>
                  <a:outerShdw blurRad="38100" dist="12700" dir="5400000" rotWithShape="0">
                    <a:srgbClr val="000000">
                      <a:alpha val="50000"/>
                    </a:srgbClr>
                  </a:outerShdw>
                </a:effectLst>
              </a:defRPr>
            </a:pPr>
            <a:endParaRPr sz="2000"/>
          </a:p>
        </p:txBody>
      </p:sp>
      <p:sp>
        <p:nvSpPr>
          <p:cNvPr id="283" name="date"/>
          <p:cNvSpPr txBox="1">
            <a:spLocks noGrp="1"/>
          </p:cNvSpPr>
          <p:nvPr>
            <p:ph type="body" sz="quarter" idx="13"/>
          </p:nvPr>
        </p:nvSpPr>
        <p:spPr>
          <a:xfrm>
            <a:off x="615950" y="5352009"/>
            <a:ext cx="10947400" cy="872034"/>
          </a:xfrm>
          <a:prstGeom prst="rect">
            <a:avLst/>
          </a:prstGeom>
        </p:spPr>
        <p:txBody>
          <a:bodyPr>
            <a:spAutoFit/>
          </a:bodyPr>
          <a:lstStyle/>
          <a:p>
            <a:pPr marL="0" lvl="1" indent="0" algn="ctr">
              <a:spcBef>
                <a:spcPts val="0"/>
              </a:spcBef>
              <a:buSzTx/>
              <a:buNone/>
              <a:defRPr sz="5000" cap="all"/>
            </a:pPr>
            <a:r>
              <a:t>date</a:t>
            </a:r>
          </a:p>
        </p:txBody>
      </p:sp>
      <p:sp>
        <p:nvSpPr>
          <p:cNvPr id="284" name="Presentation title"/>
          <p:cNvSpPr txBox="1">
            <a:spLocks noGrp="1"/>
          </p:cNvSpPr>
          <p:nvPr>
            <p:ph type="body" sz="quarter" idx="14"/>
          </p:nvPr>
        </p:nvSpPr>
        <p:spPr>
          <a:xfrm>
            <a:off x="622300" y="4960998"/>
            <a:ext cx="10947400" cy="841256"/>
          </a:xfrm>
          <a:prstGeom prst="rect">
            <a:avLst/>
          </a:prstGeom>
        </p:spPr>
        <p:txBody>
          <a:bodyPr>
            <a:spAutoFit/>
          </a:bodyPr>
          <a:lstStyle>
            <a:lvl1pPr marL="0" indent="0" algn="ctr">
              <a:spcBef>
                <a:spcPts val="0"/>
              </a:spcBef>
              <a:buSzTx/>
              <a:buNone/>
              <a:defRPr sz="4800" b="1" i="1" cap="all"/>
            </a:lvl1pPr>
          </a:lstStyle>
          <a:p>
            <a:r>
              <a:t>Presentation title</a:t>
            </a:r>
          </a:p>
        </p:txBody>
      </p:sp>
      <p:sp>
        <p:nvSpPr>
          <p:cNvPr id="285" name="Slide Number"/>
          <p:cNvSpPr txBox="1">
            <a:spLocks noGrp="1"/>
          </p:cNvSpPr>
          <p:nvPr>
            <p:ph type="sldNum" sz="quarter" idx="2"/>
          </p:nvPr>
        </p:nvSpPr>
        <p:spPr>
          <a:xfrm>
            <a:off x="5976317" y="6470650"/>
            <a:ext cx="290144" cy="287258"/>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22302625"/>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i-FI"/>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Date Placeholder 4"/>
          <p:cNvSpPr>
            <a:spLocks noGrp="1"/>
          </p:cNvSpPr>
          <p:nvPr>
            <p:ph type="dt" sz="half" idx="10"/>
          </p:nvPr>
        </p:nvSpPr>
        <p:spPr/>
        <p:txBody>
          <a:bodyPr/>
          <a:lstStyle/>
          <a:p>
            <a:fld id="{1160EA64-D806-43AC-9DF2-F8C432F32B4C}" type="datetimeFigureOut">
              <a:rPr lang="en-US" smtClean="0"/>
              <a:t>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1820048870"/>
      </p:ext>
    </p:extLst>
  </p:cSld>
  <p:clrMapOvr>
    <a:masterClrMapping/>
  </p:clrMapOvr>
  <p:hf sldNum="0"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x">
  <p:cSld name="Title Slide Opt.2 copy 4">
    <p:spTree>
      <p:nvGrpSpPr>
        <p:cNvPr id="1" name=""/>
        <p:cNvGrpSpPr/>
        <p:nvPr/>
      </p:nvGrpSpPr>
      <p:grpSpPr>
        <a:xfrm>
          <a:off x="0" y="0"/>
          <a:ext cx="0" cy="0"/>
          <a:chOff x="0" y="0"/>
          <a:chExt cx="0" cy="0"/>
        </a:xfrm>
      </p:grpSpPr>
      <p:pic>
        <p:nvPicPr>
          <p:cNvPr id="292" name="Translation PP Template_b.jpg" descr="Translation PP Template_b.jpg"/>
          <p:cNvPicPr>
            <a:picLocks noChangeAspect="1"/>
          </p:cNvPicPr>
          <p:nvPr/>
        </p:nvPicPr>
        <p:blipFill>
          <a:blip r:embed="rId2">
            <a:extLst/>
          </a:blip>
          <a:stretch>
            <a:fillRect/>
          </a:stretch>
        </p:blipFill>
        <p:spPr>
          <a:xfrm>
            <a:off x="0" y="0"/>
            <a:ext cx="12192000" cy="6858000"/>
          </a:xfrm>
          <a:prstGeom prst="rect">
            <a:avLst/>
          </a:prstGeom>
          <a:ln w="12700">
            <a:miter lim="400000"/>
          </a:ln>
        </p:spPr>
      </p:pic>
      <p:sp>
        <p:nvSpPr>
          <p:cNvPr id="293" name="Rectangle"/>
          <p:cNvSpPr/>
          <p:nvPr/>
        </p:nvSpPr>
        <p:spPr>
          <a:xfrm>
            <a:off x="9861550" y="6197600"/>
            <a:ext cx="1797050" cy="635000"/>
          </a:xfrm>
          <a:prstGeom prst="rect">
            <a:avLst/>
          </a:prstGeom>
          <a:solidFill>
            <a:srgbClr val="FFFFFF"/>
          </a:solidFill>
          <a:ln w="12700">
            <a:miter lim="400000"/>
          </a:ln>
        </p:spPr>
        <p:txBody>
          <a:bodyPr lIns="25400" tIns="25400" rIns="25400" bIns="25400" anchor="ctr"/>
          <a:lstStyle/>
          <a:p>
            <a:pPr defTabSz="292100">
              <a:defRPr sz="4000">
                <a:solidFill>
                  <a:srgbClr val="FFFFFF"/>
                </a:solidFill>
                <a:effectLst>
                  <a:outerShdw blurRad="38100" dist="12700" dir="5400000" rotWithShape="0">
                    <a:srgbClr val="000000">
                      <a:alpha val="50000"/>
                    </a:srgbClr>
                  </a:outerShdw>
                </a:effectLst>
              </a:defRPr>
            </a:pPr>
            <a:endParaRPr sz="2000"/>
          </a:p>
        </p:txBody>
      </p:sp>
      <p:sp>
        <p:nvSpPr>
          <p:cNvPr id="294" name="date"/>
          <p:cNvSpPr txBox="1">
            <a:spLocks noGrp="1"/>
          </p:cNvSpPr>
          <p:nvPr>
            <p:ph type="body" sz="quarter" idx="13"/>
          </p:nvPr>
        </p:nvSpPr>
        <p:spPr>
          <a:xfrm>
            <a:off x="615950" y="5352009"/>
            <a:ext cx="10947400" cy="872034"/>
          </a:xfrm>
          <a:prstGeom prst="rect">
            <a:avLst/>
          </a:prstGeom>
        </p:spPr>
        <p:txBody>
          <a:bodyPr>
            <a:spAutoFit/>
          </a:bodyPr>
          <a:lstStyle/>
          <a:p>
            <a:pPr marL="0" lvl="1" indent="0" algn="ctr">
              <a:spcBef>
                <a:spcPts val="0"/>
              </a:spcBef>
              <a:buSzTx/>
              <a:buNone/>
              <a:defRPr sz="5000" cap="all"/>
            </a:pPr>
            <a:r>
              <a:t>date</a:t>
            </a:r>
          </a:p>
        </p:txBody>
      </p:sp>
      <p:sp>
        <p:nvSpPr>
          <p:cNvPr id="295" name="Presentation title"/>
          <p:cNvSpPr txBox="1">
            <a:spLocks noGrp="1"/>
          </p:cNvSpPr>
          <p:nvPr>
            <p:ph type="body" sz="quarter" idx="14"/>
          </p:nvPr>
        </p:nvSpPr>
        <p:spPr>
          <a:xfrm>
            <a:off x="622300" y="4960998"/>
            <a:ext cx="10947400" cy="841256"/>
          </a:xfrm>
          <a:prstGeom prst="rect">
            <a:avLst/>
          </a:prstGeom>
        </p:spPr>
        <p:txBody>
          <a:bodyPr>
            <a:spAutoFit/>
          </a:bodyPr>
          <a:lstStyle>
            <a:lvl1pPr marL="0" indent="0" algn="ctr">
              <a:spcBef>
                <a:spcPts val="0"/>
              </a:spcBef>
              <a:buSzTx/>
              <a:buNone/>
              <a:defRPr sz="4800" b="1" i="1" cap="all"/>
            </a:lvl1pPr>
          </a:lstStyle>
          <a:p>
            <a:r>
              <a:t>Presentation title</a:t>
            </a:r>
          </a:p>
        </p:txBody>
      </p:sp>
      <p:sp>
        <p:nvSpPr>
          <p:cNvPr id="296" name="Slide Number"/>
          <p:cNvSpPr txBox="1">
            <a:spLocks noGrp="1"/>
          </p:cNvSpPr>
          <p:nvPr>
            <p:ph type="sldNum" sz="quarter" idx="2"/>
          </p:nvPr>
        </p:nvSpPr>
        <p:spPr>
          <a:xfrm>
            <a:off x="5976317" y="6470650"/>
            <a:ext cx="290144" cy="287258"/>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78778677"/>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x">
  <p:cSld name="Title Slide Opt.2 copy 5">
    <p:spTree>
      <p:nvGrpSpPr>
        <p:cNvPr id="1" name=""/>
        <p:cNvGrpSpPr/>
        <p:nvPr/>
      </p:nvGrpSpPr>
      <p:grpSpPr>
        <a:xfrm>
          <a:off x="0" y="0"/>
          <a:ext cx="0" cy="0"/>
          <a:chOff x="0" y="0"/>
          <a:chExt cx="0" cy="0"/>
        </a:xfrm>
      </p:grpSpPr>
      <p:pic>
        <p:nvPicPr>
          <p:cNvPr id="303" name="Translation PP Template_b.jpg" descr="Translation PP Template_b.jpg"/>
          <p:cNvPicPr>
            <a:picLocks noChangeAspect="1"/>
          </p:cNvPicPr>
          <p:nvPr/>
        </p:nvPicPr>
        <p:blipFill>
          <a:blip r:embed="rId2">
            <a:extLst/>
          </a:blip>
          <a:stretch>
            <a:fillRect/>
          </a:stretch>
        </p:blipFill>
        <p:spPr>
          <a:xfrm>
            <a:off x="0" y="0"/>
            <a:ext cx="12192000" cy="6858000"/>
          </a:xfrm>
          <a:prstGeom prst="rect">
            <a:avLst/>
          </a:prstGeom>
          <a:ln w="12700">
            <a:miter lim="400000"/>
          </a:ln>
        </p:spPr>
      </p:pic>
      <p:sp>
        <p:nvSpPr>
          <p:cNvPr id="304" name="Rectangle"/>
          <p:cNvSpPr/>
          <p:nvPr/>
        </p:nvSpPr>
        <p:spPr>
          <a:xfrm>
            <a:off x="9861550" y="6197600"/>
            <a:ext cx="1797050" cy="635000"/>
          </a:xfrm>
          <a:prstGeom prst="rect">
            <a:avLst/>
          </a:prstGeom>
          <a:solidFill>
            <a:srgbClr val="FFFFFF"/>
          </a:solidFill>
          <a:ln w="12700">
            <a:miter lim="400000"/>
          </a:ln>
        </p:spPr>
        <p:txBody>
          <a:bodyPr lIns="25400" tIns="25400" rIns="25400" bIns="25400" anchor="ctr"/>
          <a:lstStyle/>
          <a:p>
            <a:pPr defTabSz="292100">
              <a:defRPr sz="4000">
                <a:solidFill>
                  <a:srgbClr val="FFFFFF"/>
                </a:solidFill>
                <a:effectLst>
                  <a:outerShdw blurRad="38100" dist="12700" dir="5400000" rotWithShape="0">
                    <a:srgbClr val="000000">
                      <a:alpha val="50000"/>
                    </a:srgbClr>
                  </a:outerShdw>
                </a:effectLst>
              </a:defRPr>
            </a:pPr>
            <a:endParaRPr sz="2000"/>
          </a:p>
        </p:txBody>
      </p:sp>
      <p:sp>
        <p:nvSpPr>
          <p:cNvPr id="305" name="date"/>
          <p:cNvSpPr txBox="1">
            <a:spLocks noGrp="1"/>
          </p:cNvSpPr>
          <p:nvPr>
            <p:ph type="body" sz="quarter" idx="13"/>
          </p:nvPr>
        </p:nvSpPr>
        <p:spPr>
          <a:xfrm>
            <a:off x="615950" y="5352009"/>
            <a:ext cx="10947400" cy="872034"/>
          </a:xfrm>
          <a:prstGeom prst="rect">
            <a:avLst/>
          </a:prstGeom>
        </p:spPr>
        <p:txBody>
          <a:bodyPr>
            <a:spAutoFit/>
          </a:bodyPr>
          <a:lstStyle/>
          <a:p>
            <a:pPr marL="0" lvl="1" indent="0" algn="ctr">
              <a:spcBef>
                <a:spcPts val="0"/>
              </a:spcBef>
              <a:buSzTx/>
              <a:buNone/>
              <a:defRPr sz="5000" cap="all"/>
            </a:pPr>
            <a:r>
              <a:t>date</a:t>
            </a:r>
          </a:p>
        </p:txBody>
      </p:sp>
      <p:sp>
        <p:nvSpPr>
          <p:cNvPr id="306" name="Presentation title"/>
          <p:cNvSpPr txBox="1">
            <a:spLocks noGrp="1"/>
          </p:cNvSpPr>
          <p:nvPr>
            <p:ph type="body" sz="quarter" idx="14"/>
          </p:nvPr>
        </p:nvSpPr>
        <p:spPr>
          <a:xfrm>
            <a:off x="622300" y="4960998"/>
            <a:ext cx="10947400" cy="841256"/>
          </a:xfrm>
          <a:prstGeom prst="rect">
            <a:avLst/>
          </a:prstGeom>
        </p:spPr>
        <p:txBody>
          <a:bodyPr>
            <a:spAutoFit/>
          </a:bodyPr>
          <a:lstStyle>
            <a:lvl1pPr marL="0" indent="0" algn="ctr">
              <a:spcBef>
                <a:spcPts val="0"/>
              </a:spcBef>
              <a:buSzTx/>
              <a:buNone/>
              <a:defRPr sz="4800" b="1" i="1" cap="all"/>
            </a:lvl1pPr>
          </a:lstStyle>
          <a:p>
            <a:r>
              <a:t>Presentation title</a:t>
            </a:r>
          </a:p>
        </p:txBody>
      </p:sp>
      <p:sp>
        <p:nvSpPr>
          <p:cNvPr id="307" name="Slide Number"/>
          <p:cNvSpPr txBox="1">
            <a:spLocks noGrp="1"/>
          </p:cNvSpPr>
          <p:nvPr>
            <p:ph type="sldNum" sz="quarter" idx="2"/>
          </p:nvPr>
        </p:nvSpPr>
        <p:spPr>
          <a:xfrm>
            <a:off x="5976317" y="6470650"/>
            <a:ext cx="290144" cy="287258"/>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02444565"/>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x">
  <p:cSld name="Title Slide Opt.2 copy 6">
    <p:spTree>
      <p:nvGrpSpPr>
        <p:cNvPr id="1" name=""/>
        <p:cNvGrpSpPr/>
        <p:nvPr/>
      </p:nvGrpSpPr>
      <p:grpSpPr>
        <a:xfrm>
          <a:off x="0" y="0"/>
          <a:ext cx="0" cy="0"/>
          <a:chOff x="0" y="0"/>
          <a:chExt cx="0" cy="0"/>
        </a:xfrm>
      </p:grpSpPr>
      <p:pic>
        <p:nvPicPr>
          <p:cNvPr id="314" name="Translation PP Template_b.jpg" descr="Translation PP Template_b.jpg"/>
          <p:cNvPicPr>
            <a:picLocks noChangeAspect="1"/>
          </p:cNvPicPr>
          <p:nvPr/>
        </p:nvPicPr>
        <p:blipFill>
          <a:blip r:embed="rId2">
            <a:extLst/>
          </a:blip>
          <a:stretch>
            <a:fillRect/>
          </a:stretch>
        </p:blipFill>
        <p:spPr>
          <a:xfrm>
            <a:off x="0" y="0"/>
            <a:ext cx="12192000" cy="6858000"/>
          </a:xfrm>
          <a:prstGeom prst="rect">
            <a:avLst/>
          </a:prstGeom>
          <a:ln w="12700">
            <a:miter lim="400000"/>
          </a:ln>
        </p:spPr>
      </p:pic>
      <p:sp>
        <p:nvSpPr>
          <p:cNvPr id="315" name="Rectangle"/>
          <p:cNvSpPr/>
          <p:nvPr/>
        </p:nvSpPr>
        <p:spPr>
          <a:xfrm>
            <a:off x="9861550" y="6197600"/>
            <a:ext cx="1797050" cy="635000"/>
          </a:xfrm>
          <a:prstGeom prst="rect">
            <a:avLst/>
          </a:prstGeom>
          <a:solidFill>
            <a:srgbClr val="FFFFFF"/>
          </a:solidFill>
          <a:ln w="12700">
            <a:miter lim="400000"/>
          </a:ln>
        </p:spPr>
        <p:txBody>
          <a:bodyPr lIns="25400" tIns="25400" rIns="25400" bIns="25400" anchor="ctr"/>
          <a:lstStyle/>
          <a:p>
            <a:pPr defTabSz="292100">
              <a:defRPr sz="4000">
                <a:solidFill>
                  <a:srgbClr val="FFFFFF"/>
                </a:solidFill>
                <a:effectLst>
                  <a:outerShdw blurRad="38100" dist="12700" dir="5400000" rotWithShape="0">
                    <a:srgbClr val="000000">
                      <a:alpha val="50000"/>
                    </a:srgbClr>
                  </a:outerShdw>
                </a:effectLst>
              </a:defRPr>
            </a:pPr>
            <a:endParaRPr sz="2000"/>
          </a:p>
        </p:txBody>
      </p:sp>
      <p:sp>
        <p:nvSpPr>
          <p:cNvPr id="316" name="date"/>
          <p:cNvSpPr txBox="1">
            <a:spLocks noGrp="1"/>
          </p:cNvSpPr>
          <p:nvPr>
            <p:ph type="body" sz="quarter" idx="13"/>
          </p:nvPr>
        </p:nvSpPr>
        <p:spPr>
          <a:xfrm>
            <a:off x="615950" y="5352009"/>
            <a:ext cx="10947400" cy="872034"/>
          </a:xfrm>
          <a:prstGeom prst="rect">
            <a:avLst/>
          </a:prstGeom>
        </p:spPr>
        <p:txBody>
          <a:bodyPr>
            <a:spAutoFit/>
          </a:bodyPr>
          <a:lstStyle/>
          <a:p>
            <a:pPr marL="0" lvl="1" indent="0" algn="ctr">
              <a:spcBef>
                <a:spcPts val="0"/>
              </a:spcBef>
              <a:buSzTx/>
              <a:buNone/>
              <a:defRPr sz="5000" cap="all"/>
            </a:pPr>
            <a:r>
              <a:t>date</a:t>
            </a:r>
          </a:p>
        </p:txBody>
      </p:sp>
      <p:sp>
        <p:nvSpPr>
          <p:cNvPr id="317" name="Presentation title"/>
          <p:cNvSpPr txBox="1">
            <a:spLocks noGrp="1"/>
          </p:cNvSpPr>
          <p:nvPr>
            <p:ph type="body" sz="quarter" idx="14"/>
          </p:nvPr>
        </p:nvSpPr>
        <p:spPr>
          <a:xfrm>
            <a:off x="622300" y="4960998"/>
            <a:ext cx="10947400" cy="841256"/>
          </a:xfrm>
          <a:prstGeom prst="rect">
            <a:avLst/>
          </a:prstGeom>
        </p:spPr>
        <p:txBody>
          <a:bodyPr>
            <a:spAutoFit/>
          </a:bodyPr>
          <a:lstStyle>
            <a:lvl1pPr marL="0" indent="0" algn="ctr">
              <a:spcBef>
                <a:spcPts val="0"/>
              </a:spcBef>
              <a:buSzTx/>
              <a:buNone/>
              <a:defRPr sz="4800" b="1" i="1" cap="all"/>
            </a:lvl1pPr>
          </a:lstStyle>
          <a:p>
            <a:r>
              <a:t>Presentation title</a:t>
            </a:r>
          </a:p>
        </p:txBody>
      </p:sp>
      <p:sp>
        <p:nvSpPr>
          <p:cNvPr id="318" name="Slide Number"/>
          <p:cNvSpPr txBox="1">
            <a:spLocks noGrp="1"/>
          </p:cNvSpPr>
          <p:nvPr>
            <p:ph type="sldNum" sz="quarter" idx="2"/>
          </p:nvPr>
        </p:nvSpPr>
        <p:spPr>
          <a:xfrm>
            <a:off x="5976317" y="6470650"/>
            <a:ext cx="290144" cy="287258"/>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70624499"/>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x">
  <p:cSld name="Title Slide Opt.2 copy 7">
    <p:spTree>
      <p:nvGrpSpPr>
        <p:cNvPr id="1" name=""/>
        <p:cNvGrpSpPr/>
        <p:nvPr/>
      </p:nvGrpSpPr>
      <p:grpSpPr>
        <a:xfrm>
          <a:off x="0" y="0"/>
          <a:ext cx="0" cy="0"/>
          <a:chOff x="0" y="0"/>
          <a:chExt cx="0" cy="0"/>
        </a:xfrm>
      </p:grpSpPr>
      <p:pic>
        <p:nvPicPr>
          <p:cNvPr id="325" name="Translation PP Template_b.jpg" descr="Translation PP Template_b.jpg"/>
          <p:cNvPicPr>
            <a:picLocks noChangeAspect="1"/>
          </p:cNvPicPr>
          <p:nvPr/>
        </p:nvPicPr>
        <p:blipFill>
          <a:blip r:embed="rId2">
            <a:extLst/>
          </a:blip>
          <a:stretch>
            <a:fillRect/>
          </a:stretch>
        </p:blipFill>
        <p:spPr>
          <a:xfrm>
            <a:off x="0" y="0"/>
            <a:ext cx="12192000" cy="6858000"/>
          </a:xfrm>
          <a:prstGeom prst="rect">
            <a:avLst/>
          </a:prstGeom>
          <a:ln w="12700">
            <a:miter lim="400000"/>
          </a:ln>
        </p:spPr>
      </p:pic>
      <p:sp>
        <p:nvSpPr>
          <p:cNvPr id="326" name="Rectangle"/>
          <p:cNvSpPr/>
          <p:nvPr/>
        </p:nvSpPr>
        <p:spPr>
          <a:xfrm>
            <a:off x="9861550" y="6197600"/>
            <a:ext cx="1797050" cy="635000"/>
          </a:xfrm>
          <a:prstGeom prst="rect">
            <a:avLst/>
          </a:prstGeom>
          <a:solidFill>
            <a:srgbClr val="FFFFFF"/>
          </a:solidFill>
          <a:ln w="12700">
            <a:miter lim="400000"/>
          </a:ln>
        </p:spPr>
        <p:txBody>
          <a:bodyPr lIns="25400" tIns="25400" rIns="25400" bIns="25400" anchor="ctr"/>
          <a:lstStyle/>
          <a:p>
            <a:pPr defTabSz="292100">
              <a:defRPr sz="4000">
                <a:solidFill>
                  <a:srgbClr val="FFFFFF"/>
                </a:solidFill>
                <a:effectLst>
                  <a:outerShdw blurRad="38100" dist="12700" dir="5400000" rotWithShape="0">
                    <a:srgbClr val="000000">
                      <a:alpha val="50000"/>
                    </a:srgbClr>
                  </a:outerShdw>
                </a:effectLst>
              </a:defRPr>
            </a:pPr>
            <a:endParaRPr sz="2000"/>
          </a:p>
        </p:txBody>
      </p:sp>
      <p:sp>
        <p:nvSpPr>
          <p:cNvPr id="327" name="date"/>
          <p:cNvSpPr txBox="1">
            <a:spLocks noGrp="1"/>
          </p:cNvSpPr>
          <p:nvPr>
            <p:ph type="body" sz="quarter" idx="13"/>
          </p:nvPr>
        </p:nvSpPr>
        <p:spPr>
          <a:xfrm>
            <a:off x="615950" y="5352009"/>
            <a:ext cx="10947400" cy="872034"/>
          </a:xfrm>
          <a:prstGeom prst="rect">
            <a:avLst/>
          </a:prstGeom>
        </p:spPr>
        <p:txBody>
          <a:bodyPr>
            <a:spAutoFit/>
          </a:bodyPr>
          <a:lstStyle/>
          <a:p>
            <a:pPr marL="0" lvl="1" indent="0" algn="ctr">
              <a:spcBef>
                <a:spcPts val="0"/>
              </a:spcBef>
              <a:buSzTx/>
              <a:buNone/>
              <a:defRPr sz="5000" cap="all"/>
            </a:pPr>
            <a:r>
              <a:t>date</a:t>
            </a:r>
          </a:p>
        </p:txBody>
      </p:sp>
      <p:sp>
        <p:nvSpPr>
          <p:cNvPr id="328" name="Presentation title"/>
          <p:cNvSpPr txBox="1">
            <a:spLocks noGrp="1"/>
          </p:cNvSpPr>
          <p:nvPr>
            <p:ph type="body" sz="quarter" idx="14"/>
          </p:nvPr>
        </p:nvSpPr>
        <p:spPr>
          <a:xfrm>
            <a:off x="622300" y="4960998"/>
            <a:ext cx="10947400" cy="841256"/>
          </a:xfrm>
          <a:prstGeom prst="rect">
            <a:avLst/>
          </a:prstGeom>
        </p:spPr>
        <p:txBody>
          <a:bodyPr>
            <a:spAutoFit/>
          </a:bodyPr>
          <a:lstStyle>
            <a:lvl1pPr marL="0" indent="0" algn="ctr">
              <a:spcBef>
                <a:spcPts val="0"/>
              </a:spcBef>
              <a:buSzTx/>
              <a:buNone/>
              <a:defRPr sz="4800" b="1" i="1" cap="all"/>
            </a:lvl1pPr>
          </a:lstStyle>
          <a:p>
            <a:r>
              <a:t>Presentation title</a:t>
            </a:r>
          </a:p>
        </p:txBody>
      </p:sp>
      <p:sp>
        <p:nvSpPr>
          <p:cNvPr id="329" name="Slide Number"/>
          <p:cNvSpPr txBox="1">
            <a:spLocks noGrp="1"/>
          </p:cNvSpPr>
          <p:nvPr>
            <p:ph type="sldNum" sz="quarter" idx="2"/>
          </p:nvPr>
        </p:nvSpPr>
        <p:spPr>
          <a:xfrm>
            <a:off x="5976317" y="6470650"/>
            <a:ext cx="290144" cy="287258"/>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53858900"/>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x">
  <p:cSld name="Title Slide Opt.2 copy 8">
    <p:spTree>
      <p:nvGrpSpPr>
        <p:cNvPr id="1" name=""/>
        <p:cNvGrpSpPr/>
        <p:nvPr/>
      </p:nvGrpSpPr>
      <p:grpSpPr>
        <a:xfrm>
          <a:off x="0" y="0"/>
          <a:ext cx="0" cy="0"/>
          <a:chOff x="0" y="0"/>
          <a:chExt cx="0" cy="0"/>
        </a:xfrm>
      </p:grpSpPr>
      <p:pic>
        <p:nvPicPr>
          <p:cNvPr id="336" name="Translation PP Template_b.jpg" descr="Translation PP Template_b.jpg"/>
          <p:cNvPicPr>
            <a:picLocks noChangeAspect="1"/>
          </p:cNvPicPr>
          <p:nvPr/>
        </p:nvPicPr>
        <p:blipFill>
          <a:blip r:embed="rId2">
            <a:extLst/>
          </a:blip>
          <a:stretch>
            <a:fillRect/>
          </a:stretch>
        </p:blipFill>
        <p:spPr>
          <a:xfrm>
            <a:off x="0" y="0"/>
            <a:ext cx="12192000" cy="6858000"/>
          </a:xfrm>
          <a:prstGeom prst="rect">
            <a:avLst/>
          </a:prstGeom>
          <a:ln w="12700">
            <a:miter lim="400000"/>
          </a:ln>
        </p:spPr>
      </p:pic>
      <p:sp>
        <p:nvSpPr>
          <p:cNvPr id="337" name="Rectangle"/>
          <p:cNvSpPr/>
          <p:nvPr/>
        </p:nvSpPr>
        <p:spPr>
          <a:xfrm>
            <a:off x="9861550" y="6197600"/>
            <a:ext cx="1797050" cy="635000"/>
          </a:xfrm>
          <a:prstGeom prst="rect">
            <a:avLst/>
          </a:prstGeom>
          <a:solidFill>
            <a:srgbClr val="FFFFFF"/>
          </a:solidFill>
          <a:ln w="12700">
            <a:miter lim="400000"/>
          </a:ln>
        </p:spPr>
        <p:txBody>
          <a:bodyPr lIns="25400" tIns="25400" rIns="25400" bIns="25400" anchor="ctr"/>
          <a:lstStyle/>
          <a:p>
            <a:pPr defTabSz="292100">
              <a:defRPr sz="4000">
                <a:solidFill>
                  <a:srgbClr val="FFFFFF"/>
                </a:solidFill>
                <a:effectLst>
                  <a:outerShdw blurRad="38100" dist="12700" dir="5400000" rotWithShape="0">
                    <a:srgbClr val="000000">
                      <a:alpha val="50000"/>
                    </a:srgbClr>
                  </a:outerShdw>
                </a:effectLst>
              </a:defRPr>
            </a:pPr>
            <a:endParaRPr sz="2000"/>
          </a:p>
        </p:txBody>
      </p:sp>
      <p:sp>
        <p:nvSpPr>
          <p:cNvPr id="338" name="date"/>
          <p:cNvSpPr txBox="1">
            <a:spLocks noGrp="1"/>
          </p:cNvSpPr>
          <p:nvPr>
            <p:ph type="body" sz="quarter" idx="13"/>
          </p:nvPr>
        </p:nvSpPr>
        <p:spPr>
          <a:xfrm>
            <a:off x="615950" y="5352009"/>
            <a:ext cx="10947400" cy="872034"/>
          </a:xfrm>
          <a:prstGeom prst="rect">
            <a:avLst/>
          </a:prstGeom>
        </p:spPr>
        <p:txBody>
          <a:bodyPr>
            <a:spAutoFit/>
          </a:bodyPr>
          <a:lstStyle/>
          <a:p>
            <a:pPr marL="0" lvl="1" indent="0" algn="ctr">
              <a:spcBef>
                <a:spcPts val="0"/>
              </a:spcBef>
              <a:buSzTx/>
              <a:buNone/>
              <a:defRPr sz="5000" cap="all"/>
            </a:pPr>
            <a:r>
              <a:t>date</a:t>
            </a:r>
          </a:p>
        </p:txBody>
      </p:sp>
      <p:sp>
        <p:nvSpPr>
          <p:cNvPr id="339" name="Presentation title"/>
          <p:cNvSpPr txBox="1">
            <a:spLocks noGrp="1"/>
          </p:cNvSpPr>
          <p:nvPr>
            <p:ph type="body" sz="quarter" idx="14"/>
          </p:nvPr>
        </p:nvSpPr>
        <p:spPr>
          <a:xfrm>
            <a:off x="622300" y="4960998"/>
            <a:ext cx="10947400" cy="841256"/>
          </a:xfrm>
          <a:prstGeom prst="rect">
            <a:avLst/>
          </a:prstGeom>
        </p:spPr>
        <p:txBody>
          <a:bodyPr>
            <a:spAutoFit/>
          </a:bodyPr>
          <a:lstStyle>
            <a:lvl1pPr marL="0" indent="0" algn="ctr">
              <a:spcBef>
                <a:spcPts val="0"/>
              </a:spcBef>
              <a:buSzTx/>
              <a:buNone/>
              <a:defRPr sz="4800" b="1" i="1" cap="all"/>
            </a:lvl1pPr>
          </a:lstStyle>
          <a:p>
            <a:r>
              <a:t>Presentation title</a:t>
            </a:r>
          </a:p>
        </p:txBody>
      </p:sp>
      <p:sp>
        <p:nvSpPr>
          <p:cNvPr id="340" name="Slide Number"/>
          <p:cNvSpPr txBox="1">
            <a:spLocks noGrp="1"/>
          </p:cNvSpPr>
          <p:nvPr>
            <p:ph type="sldNum" sz="quarter" idx="2"/>
          </p:nvPr>
        </p:nvSpPr>
        <p:spPr>
          <a:xfrm>
            <a:off x="5976317" y="6470650"/>
            <a:ext cx="290144" cy="287258"/>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08369798"/>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x">
  <p:cSld name="Title Slide Opt.2 copy 9">
    <p:spTree>
      <p:nvGrpSpPr>
        <p:cNvPr id="1" name=""/>
        <p:cNvGrpSpPr/>
        <p:nvPr/>
      </p:nvGrpSpPr>
      <p:grpSpPr>
        <a:xfrm>
          <a:off x="0" y="0"/>
          <a:ext cx="0" cy="0"/>
          <a:chOff x="0" y="0"/>
          <a:chExt cx="0" cy="0"/>
        </a:xfrm>
      </p:grpSpPr>
      <p:pic>
        <p:nvPicPr>
          <p:cNvPr id="347" name="Translation PP Template_b.jpg" descr="Translation PP Template_b.jpg"/>
          <p:cNvPicPr>
            <a:picLocks noChangeAspect="1"/>
          </p:cNvPicPr>
          <p:nvPr/>
        </p:nvPicPr>
        <p:blipFill>
          <a:blip r:embed="rId2">
            <a:extLst/>
          </a:blip>
          <a:stretch>
            <a:fillRect/>
          </a:stretch>
        </p:blipFill>
        <p:spPr>
          <a:xfrm>
            <a:off x="0" y="0"/>
            <a:ext cx="12192000" cy="6858000"/>
          </a:xfrm>
          <a:prstGeom prst="rect">
            <a:avLst/>
          </a:prstGeom>
          <a:ln w="12700">
            <a:miter lim="400000"/>
          </a:ln>
        </p:spPr>
      </p:pic>
      <p:sp>
        <p:nvSpPr>
          <p:cNvPr id="348" name="Rectangle"/>
          <p:cNvSpPr/>
          <p:nvPr/>
        </p:nvSpPr>
        <p:spPr>
          <a:xfrm>
            <a:off x="9861550" y="6197600"/>
            <a:ext cx="1797050" cy="635000"/>
          </a:xfrm>
          <a:prstGeom prst="rect">
            <a:avLst/>
          </a:prstGeom>
          <a:solidFill>
            <a:srgbClr val="FFFFFF"/>
          </a:solidFill>
          <a:ln w="12700">
            <a:miter lim="400000"/>
          </a:ln>
        </p:spPr>
        <p:txBody>
          <a:bodyPr lIns="25400" tIns="25400" rIns="25400" bIns="25400" anchor="ctr"/>
          <a:lstStyle/>
          <a:p>
            <a:pPr defTabSz="292100">
              <a:defRPr sz="4000">
                <a:solidFill>
                  <a:srgbClr val="FFFFFF"/>
                </a:solidFill>
                <a:effectLst>
                  <a:outerShdw blurRad="38100" dist="12700" dir="5400000" rotWithShape="0">
                    <a:srgbClr val="000000">
                      <a:alpha val="50000"/>
                    </a:srgbClr>
                  </a:outerShdw>
                </a:effectLst>
              </a:defRPr>
            </a:pPr>
            <a:endParaRPr sz="2000"/>
          </a:p>
        </p:txBody>
      </p:sp>
      <p:sp>
        <p:nvSpPr>
          <p:cNvPr id="349" name="date"/>
          <p:cNvSpPr txBox="1">
            <a:spLocks noGrp="1"/>
          </p:cNvSpPr>
          <p:nvPr>
            <p:ph type="body" sz="quarter" idx="13"/>
          </p:nvPr>
        </p:nvSpPr>
        <p:spPr>
          <a:xfrm>
            <a:off x="615950" y="5352009"/>
            <a:ext cx="10947400" cy="872034"/>
          </a:xfrm>
          <a:prstGeom prst="rect">
            <a:avLst/>
          </a:prstGeom>
        </p:spPr>
        <p:txBody>
          <a:bodyPr>
            <a:spAutoFit/>
          </a:bodyPr>
          <a:lstStyle/>
          <a:p>
            <a:pPr marL="0" lvl="1" indent="0" algn="ctr">
              <a:spcBef>
                <a:spcPts val="0"/>
              </a:spcBef>
              <a:buSzTx/>
              <a:buNone/>
              <a:defRPr sz="5000" cap="all"/>
            </a:pPr>
            <a:r>
              <a:t>date</a:t>
            </a:r>
          </a:p>
        </p:txBody>
      </p:sp>
      <p:sp>
        <p:nvSpPr>
          <p:cNvPr id="350" name="Presentation title"/>
          <p:cNvSpPr txBox="1">
            <a:spLocks noGrp="1"/>
          </p:cNvSpPr>
          <p:nvPr>
            <p:ph type="body" sz="quarter" idx="14"/>
          </p:nvPr>
        </p:nvSpPr>
        <p:spPr>
          <a:xfrm>
            <a:off x="622300" y="4960998"/>
            <a:ext cx="10947400" cy="841256"/>
          </a:xfrm>
          <a:prstGeom prst="rect">
            <a:avLst/>
          </a:prstGeom>
        </p:spPr>
        <p:txBody>
          <a:bodyPr>
            <a:spAutoFit/>
          </a:bodyPr>
          <a:lstStyle>
            <a:lvl1pPr marL="0" indent="0" algn="ctr">
              <a:spcBef>
                <a:spcPts val="0"/>
              </a:spcBef>
              <a:buSzTx/>
              <a:buNone/>
              <a:defRPr sz="4800" b="1" i="1" cap="all"/>
            </a:lvl1pPr>
          </a:lstStyle>
          <a:p>
            <a:r>
              <a:t>Presentation title</a:t>
            </a:r>
          </a:p>
        </p:txBody>
      </p:sp>
      <p:sp>
        <p:nvSpPr>
          <p:cNvPr id="351" name="Slide Number"/>
          <p:cNvSpPr txBox="1">
            <a:spLocks noGrp="1"/>
          </p:cNvSpPr>
          <p:nvPr>
            <p:ph type="sldNum" sz="quarter" idx="2"/>
          </p:nvPr>
        </p:nvSpPr>
        <p:spPr>
          <a:xfrm>
            <a:off x="5976317" y="6470650"/>
            <a:ext cx="290144" cy="287258"/>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54290649"/>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x">
  <p:cSld name="Title Slide Opt.2 copy 10">
    <p:spTree>
      <p:nvGrpSpPr>
        <p:cNvPr id="1" name=""/>
        <p:cNvGrpSpPr/>
        <p:nvPr/>
      </p:nvGrpSpPr>
      <p:grpSpPr>
        <a:xfrm>
          <a:off x="0" y="0"/>
          <a:ext cx="0" cy="0"/>
          <a:chOff x="0" y="0"/>
          <a:chExt cx="0" cy="0"/>
        </a:xfrm>
      </p:grpSpPr>
      <p:pic>
        <p:nvPicPr>
          <p:cNvPr id="358" name="Translation PP Template_b.jpg" descr="Translation PP Template_b.jpg"/>
          <p:cNvPicPr>
            <a:picLocks noChangeAspect="1"/>
          </p:cNvPicPr>
          <p:nvPr/>
        </p:nvPicPr>
        <p:blipFill>
          <a:blip r:embed="rId2">
            <a:extLst/>
          </a:blip>
          <a:stretch>
            <a:fillRect/>
          </a:stretch>
        </p:blipFill>
        <p:spPr>
          <a:xfrm>
            <a:off x="0" y="0"/>
            <a:ext cx="12192000" cy="6858000"/>
          </a:xfrm>
          <a:prstGeom prst="rect">
            <a:avLst/>
          </a:prstGeom>
          <a:ln w="12700">
            <a:miter lim="400000"/>
          </a:ln>
        </p:spPr>
      </p:pic>
      <p:sp>
        <p:nvSpPr>
          <p:cNvPr id="359" name="Rectangle"/>
          <p:cNvSpPr/>
          <p:nvPr/>
        </p:nvSpPr>
        <p:spPr>
          <a:xfrm>
            <a:off x="9861550" y="6197600"/>
            <a:ext cx="1797050" cy="635000"/>
          </a:xfrm>
          <a:prstGeom prst="rect">
            <a:avLst/>
          </a:prstGeom>
          <a:solidFill>
            <a:srgbClr val="FFFFFF"/>
          </a:solidFill>
          <a:ln w="12700">
            <a:miter lim="400000"/>
          </a:ln>
        </p:spPr>
        <p:txBody>
          <a:bodyPr lIns="25400" tIns="25400" rIns="25400" bIns="25400" anchor="ctr"/>
          <a:lstStyle/>
          <a:p>
            <a:pPr defTabSz="292100">
              <a:defRPr sz="4000">
                <a:solidFill>
                  <a:srgbClr val="FFFFFF"/>
                </a:solidFill>
                <a:effectLst>
                  <a:outerShdw blurRad="38100" dist="12700" dir="5400000" rotWithShape="0">
                    <a:srgbClr val="000000">
                      <a:alpha val="50000"/>
                    </a:srgbClr>
                  </a:outerShdw>
                </a:effectLst>
              </a:defRPr>
            </a:pPr>
            <a:endParaRPr sz="2000"/>
          </a:p>
        </p:txBody>
      </p:sp>
      <p:sp>
        <p:nvSpPr>
          <p:cNvPr id="360" name="date"/>
          <p:cNvSpPr txBox="1">
            <a:spLocks noGrp="1"/>
          </p:cNvSpPr>
          <p:nvPr>
            <p:ph type="body" sz="quarter" idx="13"/>
          </p:nvPr>
        </p:nvSpPr>
        <p:spPr>
          <a:xfrm>
            <a:off x="615950" y="5352009"/>
            <a:ext cx="10947400" cy="872034"/>
          </a:xfrm>
          <a:prstGeom prst="rect">
            <a:avLst/>
          </a:prstGeom>
        </p:spPr>
        <p:txBody>
          <a:bodyPr>
            <a:spAutoFit/>
          </a:bodyPr>
          <a:lstStyle/>
          <a:p>
            <a:pPr marL="0" lvl="1" indent="0" algn="ctr">
              <a:spcBef>
                <a:spcPts val="0"/>
              </a:spcBef>
              <a:buSzTx/>
              <a:buNone/>
              <a:defRPr sz="5000" cap="all"/>
            </a:pPr>
            <a:r>
              <a:t>date</a:t>
            </a:r>
          </a:p>
        </p:txBody>
      </p:sp>
      <p:sp>
        <p:nvSpPr>
          <p:cNvPr id="361" name="Presentation title"/>
          <p:cNvSpPr txBox="1">
            <a:spLocks noGrp="1"/>
          </p:cNvSpPr>
          <p:nvPr>
            <p:ph type="body" sz="quarter" idx="14"/>
          </p:nvPr>
        </p:nvSpPr>
        <p:spPr>
          <a:xfrm>
            <a:off x="622300" y="4960998"/>
            <a:ext cx="10947400" cy="841256"/>
          </a:xfrm>
          <a:prstGeom prst="rect">
            <a:avLst/>
          </a:prstGeom>
        </p:spPr>
        <p:txBody>
          <a:bodyPr>
            <a:spAutoFit/>
          </a:bodyPr>
          <a:lstStyle>
            <a:lvl1pPr marL="0" indent="0" algn="ctr">
              <a:spcBef>
                <a:spcPts val="0"/>
              </a:spcBef>
              <a:buSzTx/>
              <a:buNone/>
              <a:defRPr sz="4800" b="1" i="1" cap="all"/>
            </a:lvl1pPr>
          </a:lstStyle>
          <a:p>
            <a:r>
              <a:t>Presentation title</a:t>
            </a:r>
          </a:p>
        </p:txBody>
      </p:sp>
      <p:sp>
        <p:nvSpPr>
          <p:cNvPr id="362" name="Slide Number"/>
          <p:cNvSpPr txBox="1">
            <a:spLocks noGrp="1"/>
          </p:cNvSpPr>
          <p:nvPr>
            <p:ph type="sldNum" sz="quarter" idx="2"/>
          </p:nvPr>
        </p:nvSpPr>
        <p:spPr>
          <a:xfrm>
            <a:off x="5976317" y="6470650"/>
            <a:ext cx="290144" cy="287258"/>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78256481"/>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x">
  <p:cSld name="Title Slide Opt.2 copy 11">
    <p:spTree>
      <p:nvGrpSpPr>
        <p:cNvPr id="1" name=""/>
        <p:cNvGrpSpPr/>
        <p:nvPr/>
      </p:nvGrpSpPr>
      <p:grpSpPr>
        <a:xfrm>
          <a:off x="0" y="0"/>
          <a:ext cx="0" cy="0"/>
          <a:chOff x="0" y="0"/>
          <a:chExt cx="0" cy="0"/>
        </a:xfrm>
      </p:grpSpPr>
      <p:pic>
        <p:nvPicPr>
          <p:cNvPr id="369" name="Translation PP Template_b.jpg" descr="Translation PP Template_b.jpg"/>
          <p:cNvPicPr>
            <a:picLocks noChangeAspect="1"/>
          </p:cNvPicPr>
          <p:nvPr/>
        </p:nvPicPr>
        <p:blipFill>
          <a:blip r:embed="rId2">
            <a:extLst/>
          </a:blip>
          <a:stretch>
            <a:fillRect/>
          </a:stretch>
        </p:blipFill>
        <p:spPr>
          <a:xfrm>
            <a:off x="0" y="0"/>
            <a:ext cx="12192000" cy="6858000"/>
          </a:xfrm>
          <a:prstGeom prst="rect">
            <a:avLst/>
          </a:prstGeom>
          <a:ln w="12700">
            <a:miter lim="400000"/>
          </a:ln>
        </p:spPr>
      </p:pic>
      <p:sp>
        <p:nvSpPr>
          <p:cNvPr id="370" name="Rectangle"/>
          <p:cNvSpPr/>
          <p:nvPr/>
        </p:nvSpPr>
        <p:spPr>
          <a:xfrm>
            <a:off x="9861550" y="6197600"/>
            <a:ext cx="1797050" cy="635000"/>
          </a:xfrm>
          <a:prstGeom prst="rect">
            <a:avLst/>
          </a:prstGeom>
          <a:solidFill>
            <a:srgbClr val="FFFFFF"/>
          </a:solidFill>
          <a:ln w="12700">
            <a:miter lim="400000"/>
          </a:ln>
        </p:spPr>
        <p:txBody>
          <a:bodyPr lIns="25400" tIns="25400" rIns="25400" bIns="25400" anchor="ctr"/>
          <a:lstStyle/>
          <a:p>
            <a:pPr defTabSz="292100">
              <a:defRPr sz="4000">
                <a:solidFill>
                  <a:srgbClr val="FFFFFF"/>
                </a:solidFill>
                <a:effectLst>
                  <a:outerShdw blurRad="38100" dist="12700" dir="5400000" rotWithShape="0">
                    <a:srgbClr val="000000">
                      <a:alpha val="50000"/>
                    </a:srgbClr>
                  </a:outerShdw>
                </a:effectLst>
              </a:defRPr>
            </a:pPr>
            <a:endParaRPr sz="2000"/>
          </a:p>
        </p:txBody>
      </p:sp>
      <p:sp>
        <p:nvSpPr>
          <p:cNvPr id="371" name="date"/>
          <p:cNvSpPr txBox="1">
            <a:spLocks noGrp="1"/>
          </p:cNvSpPr>
          <p:nvPr>
            <p:ph type="body" sz="quarter" idx="13"/>
          </p:nvPr>
        </p:nvSpPr>
        <p:spPr>
          <a:xfrm>
            <a:off x="615950" y="5352009"/>
            <a:ext cx="10947400" cy="872034"/>
          </a:xfrm>
          <a:prstGeom prst="rect">
            <a:avLst/>
          </a:prstGeom>
        </p:spPr>
        <p:txBody>
          <a:bodyPr>
            <a:spAutoFit/>
          </a:bodyPr>
          <a:lstStyle/>
          <a:p>
            <a:pPr marL="0" lvl="1" indent="0" algn="ctr">
              <a:spcBef>
                <a:spcPts val="0"/>
              </a:spcBef>
              <a:buSzTx/>
              <a:buNone/>
              <a:defRPr sz="5000" cap="all"/>
            </a:pPr>
            <a:r>
              <a:t>date</a:t>
            </a:r>
          </a:p>
        </p:txBody>
      </p:sp>
      <p:sp>
        <p:nvSpPr>
          <p:cNvPr id="372" name="Presentation title"/>
          <p:cNvSpPr txBox="1">
            <a:spLocks noGrp="1"/>
          </p:cNvSpPr>
          <p:nvPr>
            <p:ph type="body" sz="quarter" idx="14"/>
          </p:nvPr>
        </p:nvSpPr>
        <p:spPr>
          <a:xfrm>
            <a:off x="622300" y="4960998"/>
            <a:ext cx="10947400" cy="841256"/>
          </a:xfrm>
          <a:prstGeom prst="rect">
            <a:avLst/>
          </a:prstGeom>
        </p:spPr>
        <p:txBody>
          <a:bodyPr>
            <a:spAutoFit/>
          </a:bodyPr>
          <a:lstStyle>
            <a:lvl1pPr marL="0" indent="0" algn="ctr">
              <a:spcBef>
                <a:spcPts val="0"/>
              </a:spcBef>
              <a:buSzTx/>
              <a:buNone/>
              <a:defRPr sz="4800" b="1" i="1" cap="all"/>
            </a:lvl1pPr>
          </a:lstStyle>
          <a:p>
            <a:r>
              <a:t>Presentation title</a:t>
            </a:r>
          </a:p>
        </p:txBody>
      </p:sp>
      <p:sp>
        <p:nvSpPr>
          <p:cNvPr id="373" name="Slide Number"/>
          <p:cNvSpPr txBox="1">
            <a:spLocks noGrp="1"/>
          </p:cNvSpPr>
          <p:nvPr>
            <p:ph type="sldNum" sz="quarter" idx="2"/>
          </p:nvPr>
        </p:nvSpPr>
        <p:spPr>
          <a:xfrm>
            <a:off x="5976317" y="6470650"/>
            <a:ext cx="290144" cy="287258"/>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96862954"/>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x">
  <p:cSld name="Title Slide Opt.2 copy 12">
    <p:spTree>
      <p:nvGrpSpPr>
        <p:cNvPr id="1" name=""/>
        <p:cNvGrpSpPr/>
        <p:nvPr/>
      </p:nvGrpSpPr>
      <p:grpSpPr>
        <a:xfrm>
          <a:off x="0" y="0"/>
          <a:ext cx="0" cy="0"/>
          <a:chOff x="0" y="0"/>
          <a:chExt cx="0" cy="0"/>
        </a:xfrm>
      </p:grpSpPr>
      <p:pic>
        <p:nvPicPr>
          <p:cNvPr id="380" name="Translation PP Template_b.jpg" descr="Translation PP Template_b.jpg"/>
          <p:cNvPicPr>
            <a:picLocks noChangeAspect="1"/>
          </p:cNvPicPr>
          <p:nvPr/>
        </p:nvPicPr>
        <p:blipFill>
          <a:blip r:embed="rId2">
            <a:extLst/>
          </a:blip>
          <a:stretch>
            <a:fillRect/>
          </a:stretch>
        </p:blipFill>
        <p:spPr>
          <a:xfrm>
            <a:off x="0" y="0"/>
            <a:ext cx="12192000" cy="6858000"/>
          </a:xfrm>
          <a:prstGeom prst="rect">
            <a:avLst/>
          </a:prstGeom>
          <a:ln w="12700">
            <a:miter lim="400000"/>
          </a:ln>
        </p:spPr>
      </p:pic>
      <p:sp>
        <p:nvSpPr>
          <p:cNvPr id="381" name="Rectangle"/>
          <p:cNvSpPr/>
          <p:nvPr/>
        </p:nvSpPr>
        <p:spPr>
          <a:xfrm>
            <a:off x="9861550" y="6197600"/>
            <a:ext cx="1797050" cy="635000"/>
          </a:xfrm>
          <a:prstGeom prst="rect">
            <a:avLst/>
          </a:prstGeom>
          <a:solidFill>
            <a:srgbClr val="FFFFFF"/>
          </a:solidFill>
          <a:ln w="12700">
            <a:miter lim="400000"/>
          </a:ln>
        </p:spPr>
        <p:txBody>
          <a:bodyPr lIns="25400" tIns="25400" rIns="25400" bIns="25400" anchor="ctr"/>
          <a:lstStyle/>
          <a:p>
            <a:pPr defTabSz="292100">
              <a:defRPr sz="4000">
                <a:solidFill>
                  <a:srgbClr val="FFFFFF"/>
                </a:solidFill>
                <a:effectLst>
                  <a:outerShdw blurRad="38100" dist="12700" dir="5400000" rotWithShape="0">
                    <a:srgbClr val="000000">
                      <a:alpha val="50000"/>
                    </a:srgbClr>
                  </a:outerShdw>
                </a:effectLst>
              </a:defRPr>
            </a:pPr>
            <a:endParaRPr sz="2000"/>
          </a:p>
        </p:txBody>
      </p:sp>
      <p:sp>
        <p:nvSpPr>
          <p:cNvPr id="382" name="date"/>
          <p:cNvSpPr txBox="1">
            <a:spLocks noGrp="1"/>
          </p:cNvSpPr>
          <p:nvPr>
            <p:ph type="body" sz="quarter" idx="13"/>
          </p:nvPr>
        </p:nvSpPr>
        <p:spPr>
          <a:xfrm>
            <a:off x="615950" y="5352009"/>
            <a:ext cx="10947400" cy="872034"/>
          </a:xfrm>
          <a:prstGeom prst="rect">
            <a:avLst/>
          </a:prstGeom>
        </p:spPr>
        <p:txBody>
          <a:bodyPr>
            <a:spAutoFit/>
          </a:bodyPr>
          <a:lstStyle/>
          <a:p>
            <a:pPr marL="0" lvl="1" indent="0" algn="ctr">
              <a:spcBef>
                <a:spcPts val="0"/>
              </a:spcBef>
              <a:buSzTx/>
              <a:buNone/>
              <a:defRPr sz="5000" cap="all"/>
            </a:pPr>
            <a:r>
              <a:t>date</a:t>
            </a:r>
          </a:p>
        </p:txBody>
      </p:sp>
      <p:sp>
        <p:nvSpPr>
          <p:cNvPr id="383" name="Presentation title"/>
          <p:cNvSpPr txBox="1">
            <a:spLocks noGrp="1"/>
          </p:cNvSpPr>
          <p:nvPr>
            <p:ph type="body" sz="quarter" idx="14"/>
          </p:nvPr>
        </p:nvSpPr>
        <p:spPr>
          <a:xfrm>
            <a:off x="622300" y="4960998"/>
            <a:ext cx="10947400" cy="841256"/>
          </a:xfrm>
          <a:prstGeom prst="rect">
            <a:avLst/>
          </a:prstGeom>
        </p:spPr>
        <p:txBody>
          <a:bodyPr>
            <a:spAutoFit/>
          </a:bodyPr>
          <a:lstStyle>
            <a:lvl1pPr marL="0" indent="0" algn="ctr">
              <a:spcBef>
                <a:spcPts val="0"/>
              </a:spcBef>
              <a:buSzTx/>
              <a:buNone/>
              <a:defRPr sz="4800" b="1" i="1" cap="all"/>
            </a:lvl1pPr>
          </a:lstStyle>
          <a:p>
            <a:r>
              <a:t>Presentation title</a:t>
            </a:r>
          </a:p>
        </p:txBody>
      </p:sp>
      <p:sp>
        <p:nvSpPr>
          <p:cNvPr id="384" name="Slide Number"/>
          <p:cNvSpPr txBox="1">
            <a:spLocks noGrp="1"/>
          </p:cNvSpPr>
          <p:nvPr>
            <p:ph type="sldNum" sz="quarter" idx="2"/>
          </p:nvPr>
        </p:nvSpPr>
        <p:spPr>
          <a:xfrm>
            <a:off x="5976317" y="6470650"/>
            <a:ext cx="290144" cy="287258"/>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7205301"/>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x">
  <p:cSld name="1_Title Slide Opt.2">
    <p:spTree>
      <p:nvGrpSpPr>
        <p:cNvPr id="1" name=""/>
        <p:cNvGrpSpPr/>
        <p:nvPr/>
      </p:nvGrpSpPr>
      <p:grpSpPr>
        <a:xfrm>
          <a:off x="0" y="0"/>
          <a:ext cx="0" cy="0"/>
          <a:chOff x="0" y="0"/>
          <a:chExt cx="0" cy="0"/>
        </a:xfrm>
      </p:grpSpPr>
      <p:pic>
        <p:nvPicPr>
          <p:cNvPr id="391" name="Translation PP Template_b.jpg" descr="Translation PP Template_b.jpg"/>
          <p:cNvPicPr>
            <a:picLocks noChangeAspect="1"/>
          </p:cNvPicPr>
          <p:nvPr/>
        </p:nvPicPr>
        <p:blipFill>
          <a:blip r:embed="rId2">
            <a:extLst/>
          </a:blip>
          <a:stretch>
            <a:fillRect/>
          </a:stretch>
        </p:blipFill>
        <p:spPr>
          <a:xfrm>
            <a:off x="0" y="0"/>
            <a:ext cx="12192000" cy="6858000"/>
          </a:xfrm>
          <a:prstGeom prst="rect">
            <a:avLst/>
          </a:prstGeom>
          <a:ln w="12700">
            <a:miter lim="400000"/>
          </a:ln>
        </p:spPr>
      </p:pic>
      <p:sp>
        <p:nvSpPr>
          <p:cNvPr id="392" name="Slide Number"/>
          <p:cNvSpPr txBox="1">
            <a:spLocks noGrp="1"/>
          </p:cNvSpPr>
          <p:nvPr>
            <p:ph type="sldNum" sz="quarter" idx="2"/>
          </p:nvPr>
        </p:nvSpPr>
        <p:spPr>
          <a:xfrm>
            <a:off x="5976317" y="6470650"/>
            <a:ext cx="290144" cy="287258"/>
          </a:xfrm>
          <a:prstGeom prst="rect">
            <a:avLst/>
          </a:prstGeom>
        </p:spPr>
        <p:txBody>
          <a:bodyPr/>
          <a:lstStyle/>
          <a:p>
            <a:fld id="{86CB4B4D-7CA3-9044-876B-883B54F8677D}" type="slidenum">
              <a:t>‹#›</a:t>
            </a:fld>
            <a:endParaRPr/>
          </a:p>
        </p:txBody>
      </p:sp>
      <p:sp>
        <p:nvSpPr>
          <p:cNvPr id="393" name="Rectangle"/>
          <p:cNvSpPr/>
          <p:nvPr/>
        </p:nvSpPr>
        <p:spPr>
          <a:xfrm>
            <a:off x="9861550" y="6197600"/>
            <a:ext cx="1797050" cy="635000"/>
          </a:xfrm>
          <a:prstGeom prst="rect">
            <a:avLst/>
          </a:prstGeom>
          <a:solidFill>
            <a:srgbClr val="FFFFFF"/>
          </a:solidFill>
          <a:ln w="12700">
            <a:miter lim="400000"/>
          </a:ln>
        </p:spPr>
        <p:txBody>
          <a:bodyPr lIns="25400" tIns="25400" rIns="25400" bIns="25400" anchor="ctr"/>
          <a:lstStyle/>
          <a:p>
            <a:pPr defTabSz="292100">
              <a:defRPr sz="4000">
                <a:solidFill>
                  <a:srgbClr val="FFFFFF"/>
                </a:solidFill>
                <a:effectLst>
                  <a:outerShdw blurRad="38100" dist="12700" dir="5400000" rotWithShape="0">
                    <a:srgbClr val="000000">
                      <a:alpha val="50000"/>
                    </a:srgbClr>
                  </a:outerShdw>
                </a:effectLst>
              </a:defRPr>
            </a:pPr>
            <a:endParaRPr sz="2000"/>
          </a:p>
        </p:txBody>
      </p:sp>
    </p:spTree>
    <p:extLst>
      <p:ext uri="{BB962C8B-B14F-4D97-AF65-F5344CB8AC3E}">
        <p14:creationId xmlns:p14="http://schemas.microsoft.com/office/powerpoint/2010/main" val="1258080469"/>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fi-FI"/>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6"/>
          <p:cNvSpPr>
            <a:spLocks noGrp="1"/>
          </p:cNvSpPr>
          <p:nvPr>
            <p:ph type="dt" sz="half" idx="10"/>
          </p:nvPr>
        </p:nvSpPr>
        <p:spPr/>
        <p:txBody>
          <a:bodyPr/>
          <a:lstStyle/>
          <a:p>
            <a:fld id="{1160EA64-D806-43AC-9DF2-F8C432F32B4C}" type="datetimeFigureOut">
              <a:rPr lang="en-US" smtClean="0"/>
              <a:t>1/20/22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2297181530"/>
      </p:ext>
    </p:extLst>
  </p:cSld>
  <p:clrMapOvr>
    <a:masterClrMapping/>
  </p:clrMapOvr>
  <p:hf sldNum="0"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x">
  <p:cSld name="Master #15 copy">
    <p:spTree>
      <p:nvGrpSpPr>
        <p:cNvPr id="1" name=""/>
        <p:cNvGrpSpPr/>
        <p:nvPr/>
      </p:nvGrpSpPr>
      <p:grpSpPr>
        <a:xfrm>
          <a:off x="0" y="0"/>
          <a:ext cx="0" cy="0"/>
          <a:chOff x="0" y="0"/>
          <a:chExt cx="0" cy="0"/>
        </a:xfrm>
      </p:grpSpPr>
      <p:pic>
        <p:nvPicPr>
          <p:cNvPr id="400" name="image1.jpg" descr="image1.jpg"/>
          <p:cNvPicPr>
            <a:picLocks noChangeAspect="1"/>
          </p:cNvPicPr>
          <p:nvPr/>
        </p:nvPicPr>
        <p:blipFill>
          <a:blip r:embed="rId2">
            <a:extLst/>
          </a:blip>
          <a:stretch>
            <a:fillRect/>
          </a:stretch>
        </p:blipFill>
        <p:spPr>
          <a:xfrm>
            <a:off x="1526483" y="6561476"/>
            <a:ext cx="9144001" cy="307735"/>
          </a:xfrm>
          <a:prstGeom prst="rect">
            <a:avLst/>
          </a:prstGeom>
          <a:ln w="12700">
            <a:miter lim="400000"/>
          </a:ln>
        </p:spPr>
      </p:pic>
      <p:pic>
        <p:nvPicPr>
          <p:cNvPr id="401" name="SF Logo White.png" descr="SF Logo White.png"/>
          <p:cNvPicPr>
            <a:picLocks/>
          </p:cNvPicPr>
          <p:nvPr/>
        </p:nvPicPr>
        <p:blipFill>
          <a:blip r:embed="rId3">
            <a:extLst/>
          </a:blip>
          <a:stretch>
            <a:fillRect/>
          </a:stretch>
        </p:blipFill>
        <p:spPr>
          <a:xfrm>
            <a:off x="1697013" y="6633642"/>
            <a:ext cx="660798" cy="114970"/>
          </a:xfrm>
          <a:prstGeom prst="rect">
            <a:avLst/>
          </a:prstGeom>
          <a:ln w="12700">
            <a:miter lim="400000"/>
          </a:ln>
        </p:spPr>
      </p:pic>
      <p:sp>
        <p:nvSpPr>
          <p:cNvPr id="402" name="Slide Number"/>
          <p:cNvSpPr txBox="1">
            <a:spLocks noGrp="1"/>
          </p:cNvSpPr>
          <p:nvPr>
            <p:ph type="sldNum" sz="quarter" idx="2"/>
          </p:nvPr>
        </p:nvSpPr>
        <p:spPr>
          <a:xfrm>
            <a:off x="5978327" y="6572250"/>
            <a:ext cx="315791" cy="313546"/>
          </a:xfrm>
          <a:prstGeom prst="rect">
            <a:avLst/>
          </a:prstGeom>
        </p:spPr>
        <p:txBody>
          <a:bodyPr lIns="71437" tIns="71437" rIns="71437" bIns="71437"/>
          <a:lstStyle>
            <a:lvl1pPr defTabSz="292100">
              <a:defRPr sz="1100">
                <a:solidFill>
                  <a:srgbClr val="FFFFFF"/>
                </a:solidFill>
                <a:latin typeface="+mn-lt"/>
                <a:ea typeface="+mn-ea"/>
                <a:cs typeface="+mn-cs"/>
                <a:sym typeface="Gill Sans"/>
              </a:defRPr>
            </a:lvl1pPr>
          </a:lstStyle>
          <a:p>
            <a:fld id="{86CB4B4D-7CA3-9044-876B-883B54F8677D}" type="slidenum">
              <a:t>‹#›</a:t>
            </a:fld>
            <a:endParaRPr/>
          </a:p>
        </p:txBody>
      </p:sp>
    </p:spTree>
    <p:extLst>
      <p:ext uri="{BB962C8B-B14F-4D97-AF65-F5344CB8AC3E}">
        <p14:creationId xmlns:p14="http://schemas.microsoft.com/office/powerpoint/2010/main" val="3528428711"/>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sp>
        <p:nvSpPr>
          <p:cNvPr id="409" name="Slide Number"/>
          <p:cNvSpPr txBox="1">
            <a:spLocks noGrp="1"/>
          </p:cNvSpPr>
          <p:nvPr>
            <p:ph type="sldNum" sz="quarter" idx="2"/>
          </p:nvPr>
        </p:nvSpPr>
        <p:spPr>
          <a:xfrm>
            <a:off x="5988050" y="6540500"/>
            <a:ext cx="290144" cy="287258"/>
          </a:xfrm>
          <a:prstGeom prst="rect">
            <a:avLst/>
          </a:prstGeom>
        </p:spPr>
        <p:txBody>
          <a:bodyPr/>
          <a:lstStyle>
            <a:lvl1pPr>
              <a:defRPr>
                <a:latin typeface="+mn-lt"/>
                <a:ea typeface="+mn-ea"/>
                <a:cs typeface="+mn-cs"/>
                <a:sym typeface="Gill Sans"/>
              </a:defRPr>
            </a:lvl1pPr>
          </a:lstStyle>
          <a:p>
            <a:fld id="{86CB4B4D-7CA3-9044-876B-883B54F8677D}" type="slidenum">
              <a:t>‹#›</a:t>
            </a:fld>
            <a:endParaRPr/>
          </a:p>
        </p:txBody>
      </p:sp>
    </p:spTree>
    <p:extLst>
      <p:ext uri="{BB962C8B-B14F-4D97-AF65-F5344CB8AC3E}">
        <p14:creationId xmlns:p14="http://schemas.microsoft.com/office/powerpoint/2010/main" val="2276545913"/>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x">
  <p:cSld name="Master #16 copy">
    <p:spTree>
      <p:nvGrpSpPr>
        <p:cNvPr id="1" name=""/>
        <p:cNvGrpSpPr/>
        <p:nvPr/>
      </p:nvGrpSpPr>
      <p:grpSpPr>
        <a:xfrm>
          <a:off x="0" y="0"/>
          <a:ext cx="0" cy="0"/>
          <a:chOff x="0" y="0"/>
          <a:chExt cx="0" cy="0"/>
        </a:xfrm>
      </p:grpSpPr>
      <p:pic>
        <p:nvPicPr>
          <p:cNvPr id="416" name="OOH_bath.png" descr="OOH_bath.png"/>
          <p:cNvPicPr>
            <a:picLocks/>
          </p:cNvPicPr>
          <p:nvPr/>
        </p:nvPicPr>
        <p:blipFill>
          <a:blip r:embed="rId2">
            <a:extLst/>
          </a:blip>
          <a:stretch>
            <a:fillRect/>
          </a:stretch>
        </p:blipFill>
        <p:spPr>
          <a:xfrm>
            <a:off x="0" y="0"/>
            <a:ext cx="12230100" cy="6902450"/>
          </a:xfrm>
          <a:prstGeom prst="rect">
            <a:avLst/>
          </a:prstGeom>
          <a:ln w="12700">
            <a:miter lim="400000"/>
          </a:ln>
        </p:spPr>
      </p:pic>
      <p:pic>
        <p:nvPicPr>
          <p:cNvPr id="417" name="translation_logo_white.png" descr="translation_logo_white.png"/>
          <p:cNvPicPr>
            <a:picLocks/>
          </p:cNvPicPr>
          <p:nvPr/>
        </p:nvPicPr>
        <p:blipFill>
          <a:blip r:embed="rId3">
            <a:extLst/>
          </a:blip>
          <a:stretch>
            <a:fillRect/>
          </a:stretch>
        </p:blipFill>
        <p:spPr>
          <a:xfrm>
            <a:off x="9321800" y="6311900"/>
            <a:ext cx="1231900" cy="368300"/>
          </a:xfrm>
          <a:prstGeom prst="rect">
            <a:avLst/>
          </a:prstGeom>
          <a:ln w="12700">
            <a:miter lim="400000"/>
          </a:ln>
        </p:spPr>
      </p:pic>
      <p:pic>
        <p:nvPicPr>
          <p:cNvPr id="418" name="Reverse_SF_logo_hor#1289143%5b2%5d%5b1%5d.pdf" descr="Reverse_SF_logo_hor#1289143%5b2%5d%5b1%5d.pdf"/>
          <p:cNvPicPr>
            <a:picLocks noChangeAspect="1"/>
          </p:cNvPicPr>
          <p:nvPr/>
        </p:nvPicPr>
        <p:blipFill>
          <a:blip r:embed="rId4">
            <a:extLst/>
          </a:blip>
          <a:stretch>
            <a:fillRect/>
          </a:stretch>
        </p:blipFill>
        <p:spPr>
          <a:xfrm>
            <a:off x="2736850" y="2844800"/>
            <a:ext cx="6711950" cy="933719"/>
          </a:xfrm>
          <a:prstGeom prst="rect">
            <a:avLst/>
          </a:prstGeom>
          <a:ln w="12700">
            <a:miter lim="400000"/>
          </a:ln>
        </p:spPr>
      </p:pic>
      <p:sp>
        <p:nvSpPr>
          <p:cNvPr id="419" name="Social Regroup"/>
          <p:cNvSpPr txBox="1"/>
          <p:nvPr/>
        </p:nvSpPr>
        <p:spPr>
          <a:xfrm>
            <a:off x="3462444" y="4157256"/>
            <a:ext cx="2853345" cy="5437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defTabSz="584200">
              <a:defRPr sz="6400">
                <a:solidFill>
                  <a:srgbClr val="FFFFFF"/>
                </a:solidFill>
                <a:latin typeface="Helvetica"/>
                <a:ea typeface="Helvetica"/>
                <a:cs typeface="Helvetica"/>
                <a:sym typeface="Helvetica"/>
              </a:defRPr>
            </a:lvl1pPr>
          </a:lstStyle>
          <a:p>
            <a:r>
              <a:rPr sz="3200"/>
              <a:t>Social Regroup</a:t>
            </a:r>
          </a:p>
        </p:txBody>
      </p:sp>
      <p:sp>
        <p:nvSpPr>
          <p:cNvPr id="420" name="Wednesday, February 12th"/>
          <p:cNvSpPr txBox="1"/>
          <p:nvPr/>
        </p:nvSpPr>
        <p:spPr>
          <a:xfrm>
            <a:off x="932533" y="6316275"/>
            <a:ext cx="2171701" cy="6052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spAutoFit/>
          </a:bodyPr>
          <a:lstStyle>
            <a:lvl1pPr marL="57799" marR="57799" algn="l" defTabSz="647700">
              <a:spcBef>
                <a:spcPts val="1400"/>
              </a:spcBef>
              <a:buFont typeface="Helvetica"/>
              <a:defRPr sz="3600">
                <a:solidFill>
                  <a:srgbClr val="FFFFFF"/>
                </a:solidFill>
                <a:uFill>
                  <a:solidFill>
                    <a:srgbClr val="FFFFFF"/>
                  </a:solidFill>
                </a:uFill>
                <a:latin typeface="Helvetica"/>
                <a:ea typeface="Helvetica"/>
                <a:cs typeface="Helvetica"/>
                <a:sym typeface="Helvetica"/>
              </a:defRPr>
            </a:lvl1pPr>
          </a:lstStyle>
          <a:p>
            <a:r>
              <a:rPr sz="1800"/>
              <a:t>Wednesday, February 12th</a:t>
            </a:r>
          </a:p>
        </p:txBody>
      </p:sp>
      <p:sp>
        <p:nvSpPr>
          <p:cNvPr id="421" name="Slide Number"/>
          <p:cNvSpPr txBox="1">
            <a:spLocks noGrp="1"/>
          </p:cNvSpPr>
          <p:nvPr>
            <p:ph type="sldNum" sz="quarter" idx="2"/>
          </p:nvPr>
        </p:nvSpPr>
        <p:spPr>
          <a:xfrm>
            <a:off x="5988050" y="6540500"/>
            <a:ext cx="290144" cy="287258"/>
          </a:xfrm>
          <a:prstGeom prst="rect">
            <a:avLst/>
          </a:prstGeom>
        </p:spPr>
        <p:txBody>
          <a:bodyPr/>
          <a:lstStyle>
            <a:lvl1pPr>
              <a:defRPr>
                <a:latin typeface="+mn-lt"/>
                <a:ea typeface="+mn-ea"/>
                <a:cs typeface="+mn-cs"/>
                <a:sym typeface="Gill Sans"/>
              </a:defRPr>
            </a:lvl1pPr>
          </a:lstStyle>
          <a:p>
            <a:fld id="{86CB4B4D-7CA3-9044-876B-883B54F8677D}" type="slidenum">
              <a:t>‹#›</a:t>
            </a:fld>
            <a:endParaRPr/>
          </a:p>
        </p:txBody>
      </p:sp>
    </p:spTree>
    <p:extLst>
      <p:ext uri="{BB962C8B-B14F-4D97-AF65-F5344CB8AC3E}">
        <p14:creationId xmlns:p14="http://schemas.microsoft.com/office/powerpoint/2010/main" val="3222136007"/>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x">
  <p:cSld name="1_Title and Bullets -Pg. 1">
    <p:spTree>
      <p:nvGrpSpPr>
        <p:cNvPr id="1" name=""/>
        <p:cNvGrpSpPr/>
        <p:nvPr/>
      </p:nvGrpSpPr>
      <p:grpSpPr>
        <a:xfrm>
          <a:off x="0" y="0"/>
          <a:ext cx="0" cy="0"/>
          <a:chOff x="0" y="0"/>
          <a:chExt cx="0" cy="0"/>
        </a:xfrm>
      </p:grpSpPr>
      <p:pic>
        <p:nvPicPr>
          <p:cNvPr id="428" name="Translation PP Template_b.jpg" descr="Translation PP Template_b.jpg"/>
          <p:cNvPicPr>
            <a:picLocks noChangeAspect="1"/>
          </p:cNvPicPr>
          <p:nvPr/>
        </p:nvPicPr>
        <p:blipFill>
          <a:blip r:embed="rId2">
            <a:extLst/>
          </a:blip>
          <a:srcRect t="87685"/>
          <a:stretch>
            <a:fillRect/>
          </a:stretch>
        </p:blipFill>
        <p:spPr>
          <a:xfrm>
            <a:off x="0" y="6013494"/>
            <a:ext cx="12192000" cy="844506"/>
          </a:xfrm>
          <a:prstGeom prst="rect">
            <a:avLst/>
          </a:prstGeom>
          <a:ln w="12700">
            <a:miter lim="400000"/>
          </a:ln>
        </p:spPr>
      </p:pic>
      <p:sp>
        <p:nvSpPr>
          <p:cNvPr id="429" name="Rectangle"/>
          <p:cNvSpPr/>
          <p:nvPr/>
        </p:nvSpPr>
        <p:spPr>
          <a:xfrm>
            <a:off x="9228667" y="6267450"/>
            <a:ext cx="2893852" cy="635000"/>
          </a:xfrm>
          <a:prstGeom prst="rect">
            <a:avLst/>
          </a:prstGeom>
          <a:solidFill>
            <a:srgbClr val="FFFFFF"/>
          </a:solidFill>
          <a:ln w="12700">
            <a:miter lim="400000"/>
          </a:ln>
        </p:spPr>
        <p:txBody>
          <a:bodyPr lIns="25400" tIns="25400" rIns="25400" bIns="25400" anchor="ctr"/>
          <a:lstStyle/>
          <a:p>
            <a:pPr defTabSz="292100">
              <a:defRPr sz="4000">
                <a:solidFill>
                  <a:srgbClr val="FFFFFF"/>
                </a:solidFill>
                <a:effectLst>
                  <a:outerShdw blurRad="38100" dist="12700" dir="5400000" rotWithShape="0">
                    <a:srgbClr val="000000">
                      <a:alpha val="50000"/>
                    </a:srgbClr>
                  </a:outerShdw>
                </a:effectLst>
              </a:defRPr>
            </a:pPr>
            <a:endParaRPr sz="2000"/>
          </a:p>
        </p:txBody>
      </p:sp>
      <p:sp>
        <p:nvSpPr>
          <p:cNvPr id="430" name="Patrick Simek, Ph.D."/>
          <p:cNvSpPr txBox="1"/>
          <p:nvPr/>
        </p:nvSpPr>
        <p:spPr>
          <a:xfrm>
            <a:off x="9522807" y="6303006"/>
            <a:ext cx="2167260" cy="3282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defRPr sz="3600">
                <a:solidFill>
                  <a:srgbClr val="53585F"/>
                </a:solidFill>
                <a:latin typeface="Helvetica"/>
                <a:ea typeface="Helvetica"/>
                <a:cs typeface="Helvetica"/>
                <a:sym typeface="Helvetica"/>
              </a:defRPr>
            </a:lvl1pPr>
          </a:lstStyle>
          <a:p>
            <a:r>
              <a:rPr sz="1800"/>
              <a:t>Patrick Simek, Ph.D.</a:t>
            </a:r>
          </a:p>
        </p:txBody>
      </p:sp>
      <p:sp>
        <p:nvSpPr>
          <p:cNvPr id="4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49979419"/>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x">
  <p:cSld name="2_Title and Bullets -Pg. 1">
    <p:spTree>
      <p:nvGrpSpPr>
        <p:cNvPr id="1" name=""/>
        <p:cNvGrpSpPr/>
        <p:nvPr/>
      </p:nvGrpSpPr>
      <p:grpSpPr>
        <a:xfrm>
          <a:off x="0" y="0"/>
          <a:ext cx="0" cy="0"/>
          <a:chOff x="0" y="0"/>
          <a:chExt cx="0" cy="0"/>
        </a:xfrm>
      </p:grpSpPr>
      <p:pic>
        <p:nvPicPr>
          <p:cNvPr id="438" name="Translation PP Template_b.jpg" descr="Translation PP Template_b.jpg"/>
          <p:cNvPicPr>
            <a:picLocks noChangeAspect="1"/>
          </p:cNvPicPr>
          <p:nvPr/>
        </p:nvPicPr>
        <p:blipFill>
          <a:blip r:embed="rId2">
            <a:extLst/>
          </a:blip>
          <a:stretch>
            <a:fillRect/>
          </a:stretch>
        </p:blipFill>
        <p:spPr>
          <a:xfrm>
            <a:off x="0" y="0"/>
            <a:ext cx="12192000" cy="6858000"/>
          </a:xfrm>
          <a:prstGeom prst="rect">
            <a:avLst/>
          </a:prstGeom>
          <a:ln w="12700">
            <a:miter lim="400000"/>
          </a:ln>
        </p:spPr>
      </p:pic>
      <p:sp>
        <p:nvSpPr>
          <p:cNvPr id="439" name="Rectangle"/>
          <p:cNvSpPr/>
          <p:nvPr/>
        </p:nvSpPr>
        <p:spPr>
          <a:xfrm>
            <a:off x="9228667" y="6267450"/>
            <a:ext cx="2893852" cy="635000"/>
          </a:xfrm>
          <a:prstGeom prst="rect">
            <a:avLst/>
          </a:prstGeom>
          <a:solidFill>
            <a:srgbClr val="FFFFFF"/>
          </a:solidFill>
          <a:ln w="12700">
            <a:miter lim="400000"/>
          </a:ln>
        </p:spPr>
        <p:txBody>
          <a:bodyPr lIns="25400" tIns="25400" rIns="25400" bIns="25400" anchor="ctr"/>
          <a:lstStyle/>
          <a:p>
            <a:pPr defTabSz="292100">
              <a:defRPr sz="4000">
                <a:solidFill>
                  <a:srgbClr val="FFFFFF"/>
                </a:solidFill>
                <a:effectLst>
                  <a:outerShdw blurRad="38100" dist="12700" dir="5400000" rotWithShape="0">
                    <a:srgbClr val="000000">
                      <a:alpha val="50000"/>
                    </a:srgbClr>
                  </a:outerShdw>
                </a:effectLst>
              </a:defRPr>
            </a:pPr>
            <a:endParaRPr sz="2000"/>
          </a:p>
        </p:txBody>
      </p:sp>
      <p:sp>
        <p:nvSpPr>
          <p:cNvPr id="440" name="@Marctothec"/>
          <p:cNvSpPr txBox="1"/>
          <p:nvPr/>
        </p:nvSpPr>
        <p:spPr>
          <a:xfrm>
            <a:off x="10224918" y="6303006"/>
            <a:ext cx="1426673" cy="3282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defRPr sz="3600">
                <a:solidFill>
                  <a:srgbClr val="53585F"/>
                </a:solidFill>
                <a:latin typeface="Helvetica"/>
                <a:ea typeface="Helvetica"/>
                <a:cs typeface="Helvetica"/>
                <a:sym typeface="Helvetica"/>
              </a:defRPr>
            </a:lvl1pPr>
          </a:lstStyle>
          <a:p>
            <a:r>
              <a:rPr sz="1800"/>
              <a:t>@Marctothec</a:t>
            </a:r>
          </a:p>
        </p:txBody>
      </p:sp>
      <p:sp>
        <p:nvSpPr>
          <p:cNvPr id="441" name="Slide Number"/>
          <p:cNvSpPr txBox="1">
            <a:spLocks noGrp="1"/>
          </p:cNvSpPr>
          <p:nvPr>
            <p:ph type="sldNum" sz="quarter" idx="2"/>
          </p:nvPr>
        </p:nvSpPr>
        <p:spPr>
          <a:xfrm>
            <a:off x="6059297" y="6457950"/>
            <a:ext cx="160326" cy="656590"/>
          </a:xfrm>
          <a:prstGeom prst="rect">
            <a:avLst/>
          </a:prstGeom>
        </p:spPr>
        <p:txBody>
          <a:bodyPr wrap="square"/>
          <a:lstStyle/>
          <a:p>
            <a:fld id="{86CB4B4D-7CA3-9044-876B-883B54F8677D}" type="slidenum">
              <a:t>‹#›</a:t>
            </a:fld>
            <a:endParaRPr/>
          </a:p>
        </p:txBody>
      </p:sp>
    </p:spTree>
    <p:extLst>
      <p:ext uri="{BB962C8B-B14F-4D97-AF65-F5344CB8AC3E}">
        <p14:creationId xmlns:p14="http://schemas.microsoft.com/office/powerpoint/2010/main" val="594832552"/>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x">
  <p:cSld name="3_Title and Bullets -Pg. 1">
    <p:spTree>
      <p:nvGrpSpPr>
        <p:cNvPr id="1" name=""/>
        <p:cNvGrpSpPr/>
        <p:nvPr/>
      </p:nvGrpSpPr>
      <p:grpSpPr>
        <a:xfrm>
          <a:off x="0" y="0"/>
          <a:ext cx="0" cy="0"/>
          <a:chOff x="0" y="0"/>
          <a:chExt cx="0" cy="0"/>
        </a:xfrm>
      </p:grpSpPr>
      <p:pic>
        <p:nvPicPr>
          <p:cNvPr id="448" name="Translation PP Template_b.jpg" descr="Translation PP Template_b.jpg"/>
          <p:cNvPicPr>
            <a:picLocks noChangeAspect="1"/>
          </p:cNvPicPr>
          <p:nvPr/>
        </p:nvPicPr>
        <p:blipFill>
          <a:blip r:embed="rId2">
            <a:extLst/>
          </a:blip>
          <a:stretch>
            <a:fillRect/>
          </a:stretch>
        </p:blipFill>
        <p:spPr>
          <a:xfrm>
            <a:off x="0" y="0"/>
            <a:ext cx="12192000" cy="6858000"/>
          </a:xfrm>
          <a:prstGeom prst="rect">
            <a:avLst/>
          </a:prstGeom>
          <a:ln w="12700">
            <a:miter lim="400000"/>
          </a:ln>
        </p:spPr>
      </p:pic>
      <p:sp>
        <p:nvSpPr>
          <p:cNvPr id="449" name="Rectangle"/>
          <p:cNvSpPr/>
          <p:nvPr/>
        </p:nvSpPr>
        <p:spPr>
          <a:xfrm>
            <a:off x="9228667" y="6267450"/>
            <a:ext cx="2893852" cy="635000"/>
          </a:xfrm>
          <a:prstGeom prst="rect">
            <a:avLst/>
          </a:prstGeom>
          <a:solidFill>
            <a:srgbClr val="FFFFFF"/>
          </a:solidFill>
          <a:ln w="12700">
            <a:miter lim="400000"/>
          </a:ln>
        </p:spPr>
        <p:txBody>
          <a:bodyPr lIns="25400" tIns="25400" rIns="25400" bIns="25400" anchor="ctr"/>
          <a:lstStyle/>
          <a:p>
            <a:pPr defTabSz="292100">
              <a:defRPr sz="4000">
                <a:solidFill>
                  <a:srgbClr val="FFFFFF"/>
                </a:solidFill>
                <a:effectLst>
                  <a:outerShdw blurRad="38100" dist="12700" dir="5400000" rotWithShape="0">
                    <a:srgbClr val="000000">
                      <a:alpha val="50000"/>
                    </a:srgbClr>
                  </a:outerShdw>
                </a:effectLst>
              </a:defRPr>
            </a:pPr>
            <a:endParaRPr sz="2000"/>
          </a:p>
        </p:txBody>
      </p:sp>
      <p:sp>
        <p:nvSpPr>
          <p:cNvPr id="450" name="@Marctothec"/>
          <p:cNvSpPr txBox="1"/>
          <p:nvPr/>
        </p:nvSpPr>
        <p:spPr>
          <a:xfrm>
            <a:off x="10185125" y="6303006"/>
            <a:ext cx="1506823" cy="3282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defRPr sz="3600" b="1">
                <a:solidFill>
                  <a:srgbClr val="53585F"/>
                </a:solidFill>
                <a:latin typeface="Helvetica"/>
                <a:ea typeface="Helvetica"/>
                <a:cs typeface="Helvetica"/>
                <a:sym typeface="Helvetica"/>
              </a:defRPr>
            </a:lvl1pPr>
          </a:lstStyle>
          <a:p>
            <a:r>
              <a:rPr sz="1800"/>
              <a:t>@Marctothec</a:t>
            </a:r>
          </a:p>
        </p:txBody>
      </p:sp>
      <p:sp>
        <p:nvSpPr>
          <p:cNvPr id="45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60917835"/>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x">
  <p:cSld name="4_Title and Bullets -Pg. 1">
    <p:spTree>
      <p:nvGrpSpPr>
        <p:cNvPr id="1" name=""/>
        <p:cNvGrpSpPr/>
        <p:nvPr/>
      </p:nvGrpSpPr>
      <p:grpSpPr>
        <a:xfrm>
          <a:off x="0" y="0"/>
          <a:ext cx="0" cy="0"/>
          <a:chOff x="0" y="0"/>
          <a:chExt cx="0" cy="0"/>
        </a:xfrm>
      </p:grpSpPr>
      <p:pic>
        <p:nvPicPr>
          <p:cNvPr id="458" name="Translation PP Template_b.jpg" descr="Translation PP Template_b.jpg"/>
          <p:cNvPicPr>
            <a:picLocks noChangeAspect="1"/>
          </p:cNvPicPr>
          <p:nvPr/>
        </p:nvPicPr>
        <p:blipFill>
          <a:blip r:embed="rId2">
            <a:extLst/>
          </a:blip>
          <a:stretch>
            <a:fillRect/>
          </a:stretch>
        </p:blipFill>
        <p:spPr>
          <a:xfrm>
            <a:off x="0" y="0"/>
            <a:ext cx="12192000" cy="6858000"/>
          </a:xfrm>
          <a:prstGeom prst="rect">
            <a:avLst/>
          </a:prstGeom>
          <a:ln w="12700">
            <a:miter lim="400000"/>
          </a:ln>
        </p:spPr>
      </p:pic>
      <p:sp>
        <p:nvSpPr>
          <p:cNvPr id="459" name="Rectangle"/>
          <p:cNvSpPr/>
          <p:nvPr/>
        </p:nvSpPr>
        <p:spPr>
          <a:xfrm>
            <a:off x="9228667" y="6267450"/>
            <a:ext cx="2893852" cy="635000"/>
          </a:xfrm>
          <a:prstGeom prst="rect">
            <a:avLst/>
          </a:prstGeom>
          <a:solidFill>
            <a:srgbClr val="FFFFFF"/>
          </a:solidFill>
          <a:ln w="12700">
            <a:miter lim="400000"/>
          </a:ln>
        </p:spPr>
        <p:txBody>
          <a:bodyPr lIns="25400" tIns="25400" rIns="25400" bIns="25400" anchor="ctr"/>
          <a:lstStyle/>
          <a:p>
            <a:pPr defTabSz="292100">
              <a:defRPr sz="4000">
                <a:solidFill>
                  <a:srgbClr val="FFFFFF"/>
                </a:solidFill>
                <a:effectLst>
                  <a:outerShdw blurRad="38100" dist="12700" dir="5400000" rotWithShape="0">
                    <a:srgbClr val="000000">
                      <a:alpha val="50000"/>
                    </a:srgbClr>
                  </a:outerShdw>
                </a:effectLst>
              </a:defRPr>
            </a:pPr>
            <a:endParaRPr sz="2000"/>
          </a:p>
        </p:txBody>
      </p:sp>
      <p:sp>
        <p:nvSpPr>
          <p:cNvPr id="460" name="@Marctothec"/>
          <p:cNvSpPr txBox="1"/>
          <p:nvPr/>
        </p:nvSpPr>
        <p:spPr>
          <a:xfrm>
            <a:off x="10149208" y="6287617"/>
            <a:ext cx="1577355" cy="3590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defRPr sz="4000">
                <a:solidFill>
                  <a:srgbClr val="53585F"/>
                </a:solidFill>
                <a:latin typeface="Helvetica"/>
                <a:ea typeface="Helvetica"/>
                <a:cs typeface="Helvetica"/>
                <a:sym typeface="Helvetica"/>
              </a:defRPr>
            </a:lvl1pPr>
          </a:lstStyle>
          <a:p>
            <a:r>
              <a:rPr sz="2000"/>
              <a:t>@Marctothec</a:t>
            </a:r>
          </a:p>
        </p:txBody>
      </p:sp>
      <p:sp>
        <p:nvSpPr>
          <p:cNvPr id="46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76748439"/>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x">
  <p:cSld name="2_Title Slide Opt.2">
    <p:spTree>
      <p:nvGrpSpPr>
        <p:cNvPr id="1" name=""/>
        <p:cNvGrpSpPr/>
        <p:nvPr/>
      </p:nvGrpSpPr>
      <p:grpSpPr>
        <a:xfrm>
          <a:off x="0" y="0"/>
          <a:ext cx="0" cy="0"/>
          <a:chOff x="0" y="0"/>
          <a:chExt cx="0" cy="0"/>
        </a:xfrm>
      </p:grpSpPr>
      <p:pic>
        <p:nvPicPr>
          <p:cNvPr id="468" name="Translation PP Template_b.jpg" descr="Translation PP Template_b.jpg"/>
          <p:cNvPicPr>
            <a:picLocks noChangeAspect="1"/>
          </p:cNvPicPr>
          <p:nvPr/>
        </p:nvPicPr>
        <p:blipFill>
          <a:blip r:embed="rId2">
            <a:extLst/>
          </a:blip>
          <a:stretch>
            <a:fillRect/>
          </a:stretch>
        </p:blipFill>
        <p:spPr>
          <a:xfrm>
            <a:off x="0" y="0"/>
            <a:ext cx="12192000" cy="6858000"/>
          </a:xfrm>
          <a:prstGeom prst="rect">
            <a:avLst/>
          </a:prstGeom>
          <a:ln w="12700">
            <a:miter lim="400000"/>
          </a:ln>
        </p:spPr>
      </p:pic>
      <p:sp>
        <p:nvSpPr>
          <p:cNvPr id="469" name="Rectangle"/>
          <p:cNvSpPr/>
          <p:nvPr/>
        </p:nvSpPr>
        <p:spPr>
          <a:xfrm>
            <a:off x="9861550" y="6197600"/>
            <a:ext cx="1797050" cy="635000"/>
          </a:xfrm>
          <a:prstGeom prst="rect">
            <a:avLst/>
          </a:prstGeom>
          <a:solidFill>
            <a:srgbClr val="FFFFFF"/>
          </a:solidFill>
          <a:ln w="12700">
            <a:miter lim="400000"/>
          </a:ln>
        </p:spPr>
        <p:txBody>
          <a:bodyPr lIns="25400" tIns="25400" rIns="25400" bIns="25400" anchor="ctr"/>
          <a:lstStyle/>
          <a:p>
            <a:pPr defTabSz="292100">
              <a:defRPr sz="4000">
                <a:solidFill>
                  <a:srgbClr val="FFFFFF"/>
                </a:solidFill>
                <a:effectLst>
                  <a:outerShdw blurRad="38100" dist="12700" dir="5400000" rotWithShape="0">
                    <a:srgbClr val="000000">
                      <a:alpha val="50000"/>
                    </a:srgbClr>
                  </a:outerShdw>
                </a:effectLst>
              </a:defRPr>
            </a:pPr>
            <a:endParaRPr sz="2000"/>
          </a:p>
        </p:txBody>
      </p:sp>
      <p:sp>
        <p:nvSpPr>
          <p:cNvPr id="470" name="@Marctothec"/>
          <p:cNvSpPr txBox="1"/>
          <p:nvPr/>
        </p:nvSpPr>
        <p:spPr>
          <a:xfrm>
            <a:off x="10149208" y="6302342"/>
            <a:ext cx="1577355" cy="3590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defRPr sz="4000">
                <a:solidFill>
                  <a:srgbClr val="53585F"/>
                </a:solidFill>
                <a:latin typeface="Helvetica"/>
                <a:ea typeface="Helvetica"/>
                <a:cs typeface="Helvetica"/>
                <a:sym typeface="Helvetica"/>
              </a:defRPr>
            </a:lvl1pPr>
          </a:lstStyle>
          <a:p>
            <a:r>
              <a:rPr sz="2000"/>
              <a:t>@Marctothec</a:t>
            </a:r>
          </a:p>
        </p:txBody>
      </p:sp>
      <p:sp>
        <p:nvSpPr>
          <p:cNvPr id="471" name="Slide Number"/>
          <p:cNvSpPr txBox="1">
            <a:spLocks noGrp="1"/>
          </p:cNvSpPr>
          <p:nvPr>
            <p:ph type="sldNum" sz="quarter" idx="2"/>
          </p:nvPr>
        </p:nvSpPr>
        <p:spPr>
          <a:xfrm>
            <a:off x="6002097" y="6470650"/>
            <a:ext cx="175108" cy="656590"/>
          </a:xfrm>
          <a:prstGeom prst="rect">
            <a:avLst/>
          </a:prstGeom>
        </p:spPr>
        <p:txBody>
          <a:bodyPr wrap="square"/>
          <a:lstStyle/>
          <a:p>
            <a:fld id="{86CB4B4D-7CA3-9044-876B-883B54F8677D}" type="slidenum">
              <a:t>‹#›</a:t>
            </a:fld>
            <a:endParaRPr/>
          </a:p>
        </p:txBody>
      </p:sp>
    </p:spTree>
    <p:extLst>
      <p:ext uri="{BB962C8B-B14F-4D97-AF65-F5344CB8AC3E}">
        <p14:creationId xmlns:p14="http://schemas.microsoft.com/office/powerpoint/2010/main" val="3060221253"/>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x">
  <p:cSld name="5_Title and Bullets -Pg. 1">
    <p:spTree>
      <p:nvGrpSpPr>
        <p:cNvPr id="1" name=""/>
        <p:cNvGrpSpPr/>
        <p:nvPr/>
      </p:nvGrpSpPr>
      <p:grpSpPr>
        <a:xfrm>
          <a:off x="0" y="0"/>
          <a:ext cx="0" cy="0"/>
          <a:chOff x="0" y="0"/>
          <a:chExt cx="0" cy="0"/>
        </a:xfrm>
      </p:grpSpPr>
      <p:pic>
        <p:nvPicPr>
          <p:cNvPr id="478" name="Translation PP Template_b.jpg" descr="Translation PP Template_b.jpg"/>
          <p:cNvPicPr>
            <a:picLocks noChangeAspect="1"/>
          </p:cNvPicPr>
          <p:nvPr/>
        </p:nvPicPr>
        <p:blipFill>
          <a:blip r:embed="rId2">
            <a:extLst/>
          </a:blip>
          <a:stretch>
            <a:fillRect/>
          </a:stretch>
        </p:blipFill>
        <p:spPr>
          <a:xfrm>
            <a:off x="0" y="0"/>
            <a:ext cx="12192000" cy="6858000"/>
          </a:xfrm>
          <a:prstGeom prst="rect">
            <a:avLst/>
          </a:prstGeom>
          <a:ln w="12700">
            <a:miter lim="400000"/>
          </a:ln>
        </p:spPr>
      </p:pic>
      <p:sp>
        <p:nvSpPr>
          <p:cNvPr id="479" name="Rectangle"/>
          <p:cNvSpPr/>
          <p:nvPr/>
        </p:nvSpPr>
        <p:spPr>
          <a:xfrm>
            <a:off x="9228667" y="6267450"/>
            <a:ext cx="2893852" cy="635000"/>
          </a:xfrm>
          <a:prstGeom prst="rect">
            <a:avLst/>
          </a:prstGeom>
          <a:solidFill>
            <a:srgbClr val="FFFFFF"/>
          </a:solidFill>
          <a:ln w="12700">
            <a:miter lim="400000"/>
          </a:ln>
        </p:spPr>
        <p:txBody>
          <a:bodyPr lIns="25400" tIns="25400" rIns="25400" bIns="25400" anchor="ctr"/>
          <a:lstStyle/>
          <a:p>
            <a:pPr defTabSz="292100">
              <a:defRPr sz="4000">
                <a:solidFill>
                  <a:srgbClr val="FFFFFF"/>
                </a:solidFill>
                <a:effectLst>
                  <a:outerShdw blurRad="38100" dist="12700" dir="5400000" rotWithShape="0">
                    <a:srgbClr val="000000">
                      <a:alpha val="50000"/>
                    </a:srgbClr>
                  </a:outerShdw>
                </a:effectLst>
              </a:defRPr>
            </a:pPr>
            <a:endParaRPr sz="2000"/>
          </a:p>
        </p:txBody>
      </p:sp>
      <p:sp>
        <p:nvSpPr>
          <p:cNvPr id="480" name="@Marctothec"/>
          <p:cNvSpPr txBox="1"/>
          <p:nvPr/>
        </p:nvSpPr>
        <p:spPr>
          <a:xfrm>
            <a:off x="10185125" y="6303006"/>
            <a:ext cx="1506823" cy="3282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defRPr sz="3600" b="1">
                <a:solidFill>
                  <a:srgbClr val="53585F"/>
                </a:solidFill>
                <a:latin typeface="Helvetica"/>
                <a:ea typeface="Helvetica"/>
                <a:cs typeface="Helvetica"/>
                <a:sym typeface="Helvetica"/>
              </a:defRPr>
            </a:lvl1pPr>
          </a:lstStyle>
          <a:p>
            <a:r>
              <a:rPr sz="1800"/>
              <a:t>@Marctothec</a:t>
            </a:r>
          </a:p>
        </p:txBody>
      </p:sp>
      <p:sp>
        <p:nvSpPr>
          <p:cNvPr id="481" name="Slide Number"/>
          <p:cNvSpPr txBox="1">
            <a:spLocks noGrp="1"/>
          </p:cNvSpPr>
          <p:nvPr>
            <p:ph type="sldNum" sz="quarter" idx="2"/>
          </p:nvPr>
        </p:nvSpPr>
        <p:spPr>
          <a:xfrm>
            <a:off x="6026127" y="6457950"/>
            <a:ext cx="290144" cy="287258"/>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68563651"/>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pic>
        <p:nvPicPr>
          <p:cNvPr id="488" name="image1.jpeg" descr="image1.jpeg"/>
          <p:cNvPicPr>
            <a:picLocks noChangeAspect="1"/>
          </p:cNvPicPr>
          <p:nvPr/>
        </p:nvPicPr>
        <p:blipFill>
          <a:blip r:embed="rId2">
            <a:extLst/>
          </a:blip>
          <a:stretch>
            <a:fillRect/>
          </a:stretch>
        </p:blipFill>
        <p:spPr>
          <a:xfrm>
            <a:off x="1047511" y="6244503"/>
            <a:ext cx="1371601" cy="504603"/>
          </a:xfrm>
          <a:prstGeom prst="rect">
            <a:avLst/>
          </a:prstGeom>
          <a:ln w="12700">
            <a:miter lim="400000"/>
          </a:ln>
        </p:spPr>
      </p:pic>
      <p:pic>
        <p:nvPicPr>
          <p:cNvPr id="489" name="image2.png" descr="image2.png"/>
          <p:cNvPicPr>
            <a:picLocks noChangeAspect="1"/>
          </p:cNvPicPr>
          <p:nvPr/>
        </p:nvPicPr>
        <p:blipFill>
          <a:blip r:embed="rId3">
            <a:extLst/>
          </a:blip>
          <a:stretch>
            <a:fillRect/>
          </a:stretch>
        </p:blipFill>
        <p:spPr>
          <a:xfrm>
            <a:off x="10116934" y="6357814"/>
            <a:ext cx="1828801" cy="277979"/>
          </a:xfrm>
          <a:prstGeom prst="rect">
            <a:avLst/>
          </a:prstGeom>
          <a:ln w="12700">
            <a:miter lim="400000"/>
          </a:ln>
        </p:spPr>
      </p:pic>
      <p:pic>
        <p:nvPicPr>
          <p:cNvPr id="490" name="KPMG_NoCP_RGB" descr="KPMG_NoCP_RGB"/>
          <p:cNvPicPr>
            <a:picLocks noChangeAspect="1"/>
          </p:cNvPicPr>
          <p:nvPr/>
        </p:nvPicPr>
        <p:blipFill>
          <a:blip r:embed="rId4">
            <a:extLst/>
          </a:blip>
          <a:srcRect t="18479" b="16874"/>
          <a:stretch>
            <a:fillRect/>
          </a:stretch>
        </p:blipFill>
        <p:spPr>
          <a:xfrm>
            <a:off x="-14674" y="6245383"/>
            <a:ext cx="1045132" cy="502920"/>
          </a:xfrm>
          <a:prstGeom prst="rect">
            <a:avLst/>
          </a:prstGeom>
          <a:ln w="12700">
            <a:miter lim="400000"/>
          </a:ln>
        </p:spPr>
      </p:pic>
      <p:sp>
        <p:nvSpPr>
          <p:cNvPr id="491" name="Line"/>
          <p:cNvSpPr/>
          <p:nvPr/>
        </p:nvSpPr>
        <p:spPr>
          <a:xfrm>
            <a:off x="-60140" y="6085417"/>
            <a:ext cx="12312279" cy="1"/>
          </a:xfrm>
          <a:prstGeom prst="line">
            <a:avLst/>
          </a:prstGeom>
          <a:ln w="76200">
            <a:solidFill>
              <a:srgbClr val="081F5B"/>
            </a:solidFill>
          </a:ln>
        </p:spPr>
        <p:txBody>
          <a:bodyPr tIns="45720" bIns="45720"/>
          <a:lstStyle/>
          <a:p>
            <a:pPr algn="l" defTabSz="914400">
              <a:defRPr sz="3600">
                <a:latin typeface="Arial"/>
                <a:ea typeface="Arial"/>
                <a:cs typeface="Arial"/>
                <a:sym typeface="Arial"/>
              </a:defRPr>
            </a:pPr>
            <a:endParaRPr sz="1800"/>
          </a:p>
        </p:txBody>
      </p:sp>
      <p:sp>
        <p:nvSpPr>
          <p:cNvPr id="492" name="© 2016 • Marcus Collins • All Rights Reserved"/>
          <p:cNvSpPr txBox="1"/>
          <p:nvPr/>
        </p:nvSpPr>
        <p:spPr>
          <a:xfrm>
            <a:off x="1524000" y="6513513"/>
            <a:ext cx="9144000" cy="215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45720" bIns="45720">
            <a:spAutoFit/>
          </a:bodyPr>
          <a:lstStyle>
            <a:lvl1pPr defTabSz="1828800">
              <a:defRPr sz="1600">
                <a:latin typeface="Arial"/>
                <a:ea typeface="Arial"/>
                <a:cs typeface="Arial"/>
                <a:sym typeface="Arial"/>
              </a:defRPr>
            </a:lvl1pPr>
          </a:lstStyle>
          <a:p>
            <a:r>
              <a:rPr sz="800"/>
              <a:t>© 2016 • Marcus Collins • All Rights Reserved</a:t>
            </a:r>
          </a:p>
        </p:txBody>
      </p:sp>
      <p:sp>
        <p:nvSpPr>
          <p:cNvPr id="493" name="Slide Number"/>
          <p:cNvSpPr txBox="1">
            <a:spLocks noGrp="1"/>
          </p:cNvSpPr>
          <p:nvPr>
            <p:ph type="sldNum" sz="quarter" idx="2"/>
          </p:nvPr>
        </p:nvSpPr>
        <p:spPr>
          <a:xfrm>
            <a:off x="6852774" y="6396164"/>
            <a:ext cx="341758" cy="338552"/>
          </a:xfrm>
          <a:prstGeom prst="rect">
            <a:avLst/>
          </a:prstGeom>
        </p:spPr>
        <p:txBody>
          <a:bodyPr lIns="91439" tIns="91439" rIns="91439" bIns="91439"/>
          <a:lstStyle>
            <a:lvl1pPr defTabSz="914400">
              <a:defRPr sz="1000">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556928440"/>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i-FI"/>
          </a:p>
        </p:txBody>
      </p:sp>
      <p:sp>
        <p:nvSpPr>
          <p:cNvPr id="3" name="Date Placeholder 2"/>
          <p:cNvSpPr>
            <a:spLocks noGrp="1"/>
          </p:cNvSpPr>
          <p:nvPr>
            <p:ph type="dt" sz="half" idx="10"/>
          </p:nvPr>
        </p:nvSpPr>
        <p:spPr/>
        <p:txBody>
          <a:bodyPr/>
          <a:lstStyle/>
          <a:p>
            <a:fld id="{E1037C31-9E7A-4F99-8774-A0E530DE1A42}" type="datetimeFigureOut">
              <a:rPr lang="en-US" smtClean="0"/>
              <a:t>1/20/22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91980322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sp>
        <p:nvSpPr>
          <p:cNvPr id="500" name="Title Text"/>
          <p:cNvSpPr txBox="1">
            <a:spLocks noGrp="1"/>
          </p:cNvSpPr>
          <p:nvPr>
            <p:ph type="title"/>
          </p:nvPr>
        </p:nvSpPr>
        <p:spPr>
          <a:xfrm>
            <a:off x="1524000" y="0"/>
            <a:ext cx="9144000" cy="3509963"/>
          </a:xfrm>
          <a:prstGeom prst="rect">
            <a:avLst/>
          </a:prstGeom>
        </p:spPr>
        <p:txBody>
          <a:bodyPr lIns="91439" tIns="91439" rIns="91439" bIns="91439" anchor="b">
            <a:normAutofit/>
          </a:bodyPr>
          <a:lstStyle>
            <a:lvl1pPr algn="ctr" defTabSz="457200">
              <a:lnSpc>
                <a:spcPct val="90000"/>
              </a:lnSpc>
              <a:defRPr sz="6000" b="0" i="0" cap="none">
                <a:latin typeface="Calibri Light"/>
                <a:ea typeface="Calibri Light"/>
                <a:cs typeface="Calibri Light"/>
                <a:sym typeface="Calibri Light"/>
              </a:defRPr>
            </a:lvl1pPr>
          </a:lstStyle>
          <a:p>
            <a:r>
              <a:t>Title Text</a:t>
            </a:r>
          </a:p>
        </p:txBody>
      </p:sp>
      <p:sp>
        <p:nvSpPr>
          <p:cNvPr id="501" name="Body Level One…"/>
          <p:cNvSpPr txBox="1">
            <a:spLocks noGrp="1"/>
          </p:cNvSpPr>
          <p:nvPr>
            <p:ph type="body" sz="half" idx="1"/>
          </p:nvPr>
        </p:nvSpPr>
        <p:spPr>
          <a:xfrm>
            <a:off x="1524000" y="3602038"/>
            <a:ext cx="9144000" cy="3255963"/>
          </a:xfrm>
          <a:prstGeom prst="rect">
            <a:avLst/>
          </a:prstGeom>
        </p:spPr>
        <p:txBody>
          <a:bodyPr lIns="91439" tIns="91439" rIns="91439" bIns="91439" anchor="t">
            <a:normAutofit/>
          </a:bodyPr>
          <a:lstStyle>
            <a:lvl1pPr marL="0" indent="0" algn="ctr" defTabSz="457200">
              <a:lnSpc>
                <a:spcPct val="90000"/>
              </a:lnSpc>
              <a:spcBef>
                <a:spcPts val="500"/>
              </a:spcBef>
              <a:buSzTx/>
              <a:buNone/>
              <a:defRPr sz="2400">
                <a:latin typeface="Calibri"/>
                <a:ea typeface="Calibri"/>
                <a:cs typeface="Calibri"/>
                <a:sym typeface="Calibri"/>
              </a:defRPr>
            </a:lvl1pPr>
            <a:lvl2pPr marL="0" indent="228600" algn="ctr" defTabSz="457200">
              <a:lnSpc>
                <a:spcPct val="90000"/>
              </a:lnSpc>
              <a:spcBef>
                <a:spcPts val="500"/>
              </a:spcBef>
              <a:buSzTx/>
              <a:buNone/>
              <a:defRPr sz="2400">
                <a:latin typeface="Calibri"/>
                <a:ea typeface="Calibri"/>
                <a:cs typeface="Calibri"/>
                <a:sym typeface="Calibri"/>
              </a:defRPr>
            </a:lvl2pPr>
            <a:lvl3pPr marL="0" indent="457200" algn="ctr" defTabSz="457200">
              <a:lnSpc>
                <a:spcPct val="90000"/>
              </a:lnSpc>
              <a:spcBef>
                <a:spcPts val="500"/>
              </a:spcBef>
              <a:buSzTx/>
              <a:buNone/>
              <a:defRPr sz="2400">
                <a:latin typeface="Calibri"/>
                <a:ea typeface="Calibri"/>
                <a:cs typeface="Calibri"/>
                <a:sym typeface="Calibri"/>
              </a:defRPr>
            </a:lvl3pPr>
            <a:lvl4pPr marL="0" indent="685800" algn="ctr" defTabSz="457200">
              <a:lnSpc>
                <a:spcPct val="90000"/>
              </a:lnSpc>
              <a:spcBef>
                <a:spcPts val="500"/>
              </a:spcBef>
              <a:buSzTx/>
              <a:buNone/>
              <a:defRPr sz="2400">
                <a:latin typeface="Calibri"/>
                <a:ea typeface="Calibri"/>
                <a:cs typeface="Calibri"/>
                <a:sym typeface="Calibri"/>
              </a:defRPr>
            </a:lvl4pPr>
            <a:lvl5pPr marL="0" indent="914400" algn="ctr" defTabSz="457200">
              <a:lnSpc>
                <a:spcPct val="90000"/>
              </a:lnSpc>
              <a:spcBef>
                <a:spcPts val="500"/>
              </a:spcBef>
              <a:buSzTx/>
              <a:buNone/>
              <a:defRPr sz="24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02" name="Slide Number"/>
          <p:cNvSpPr txBox="1">
            <a:spLocks noGrp="1"/>
          </p:cNvSpPr>
          <p:nvPr>
            <p:ph type="sldNum" sz="quarter" idx="2"/>
          </p:nvPr>
        </p:nvSpPr>
        <p:spPr>
          <a:xfrm>
            <a:off x="8610600" y="6323471"/>
            <a:ext cx="2743200" cy="430885"/>
          </a:xfrm>
          <a:prstGeom prst="rect">
            <a:avLst/>
          </a:prstGeom>
        </p:spPr>
        <p:txBody>
          <a:bodyPr wrap="square" lIns="91439" tIns="91439" rIns="91439" bIns="91439" anchor="ctr"/>
          <a:lstStyle>
            <a:lvl1pPr algn="r" defTabSz="457200">
              <a:defRPr sz="1600">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713082561"/>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x">
  <p:cSld name="6_Title and Bullets -Pg. 1">
    <p:spTree>
      <p:nvGrpSpPr>
        <p:cNvPr id="1" name=""/>
        <p:cNvGrpSpPr/>
        <p:nvPr/>
      </p:nvGrpSpPr>
      <p:grpSpPr>
        <a:xfrm>
          <a:off x="0" y="0"/>
          <a:ext cx="0" cy="0"/>
          <a:chOff x="0" y="0"/>
          <a:chExt cx="0" cy="0"/>
        </a:xfrm>
      </p:grpSpPr>
      <p:pic>
        <p:nvPicPr>
          <p:cNvPr id="509" name="Translation PP Template_b.jpg" descr="Translation PP Template_b.jpg"/>
          <p:cNvPicPr>
            <a:picLocks noChangeAspect="1"/>
          </p:cNvPicPr>
          <p:nvPr/>
        </p:nvPicPr>
        <p:blipFill>
          <a:blip r:embed="rId2">
            <a:extLst/>
          </a:blip>
          <a:stretch>
            <a:fillRect/>
          </a:stretch>
        </p:blipFill>
        <p:spPr>
          <a:xfrm>
            <a:off x="0" y="0"/>
            <a:ext cx="12192000" cy="6858000"/>
          </a:xfrm>
          <a:prstGeom prst="rect">
            <a:avLst/>
          </a:prstGeom>
          <a:ln w="12700">
            <a:miter lim="400000"/>
          </a:ln>
        </p:spPr>
      </p:pic>
      <p:sp>
        <p:nvSpPr>
          <p:cNvPr id="5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11" name="Rectangle"/>
          <p:cNvSpPr/>
          <p:nvPr/>
        </p:nvSpPr>
        <p:spPr>
          <a:xfrm>
            <a:off x="9228667" y="6267450"/>
            <a:ext cx="2893852" cy="635000"/>
          </a:xfrm>
          <a:prstGeom prst="rect">
            <a:avLst/>
          </a:prstGeom>
          <a:solidFill>
            <a:srgbClr val="FFFFFF"/>
          </a:solidFill>
          <a:ln w="12700">
            <a:miter lim="400000"/>
          </a:ln>
        </p:spPr>
        <p:txBody>
          <a:bodyPr lIns="25400" tIns="25400" rIns="25400" bIns="25400" anchor="ctr"/>
          <a:lstStyle/>
          <a:p>
            <a:pPr defTabSz="292100">
              <a:defRPr sz="4000">
                <a:solidFill>
                  <a:srgbClr val="FFFFFF"/>
                </a:solidFill>
                <a:effectLst>
                  <a:outerShdw blurRad="38100" dist="12700" dir="5400000" rotWithShape="0">
                    <a:srgbClr val="000000">
                      <a:alpha val="50000"/>
                    </a:srgbClr>
                  </a:outerShdw>
                </a:effectLst>
              </a:defRPr>
            </a:pPr>
            <a:endParaRPr sz="2000"/>
          </a:p>
        </p:txBody>
      </p:sp>
      <p:sp>
        <p:nvSpPr>
          <p:cNvPr id="512" name="@Marctothec"/>
          <p:cNvSpPr txBox="1"/>
          <p:nvPr/>
        </p:nvSpPr>
        <p:spPr>
          <a:xfrm>
            <a:off x="10224918" y="6303006"/>
            <a:ext cx="1426673" cy="3282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defRPr sz="3600">
                <a:solidFill>
                  <a:srgbClr val="53585F"/>
                </a:solidFill>
                <a:latin typeface="Helvetica"/>
                <a:ea typeface="Helvetica"/>
                <a:cs typeface="Helvetica"/>
                <a:sym typeface="Helvetica"/>
              </a:defRPr>
            </a:lvl1pPr>
          </a:lstStyle>
          <a:p>
            <a:r>
              <a:rPr sz="1800"/>
              <a:t>@Marctothec</a:t>
            </a:r>
          </a:p>
        </p:txBody>
      </p:sp>
    </p:spTree>
    <p:extLst>
      <p:ext uri="{BB962C8B-B14F-4D97-AF65-F5344CB8AC3E}">
        <p14:creationId xmlns:p14="http://schemas.microsoft.com/office/powerpoint/2010/main" val="1743292373"/>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x">
  <p:cSld name="1_Title Slide Opt.2 copy">
    <p:spTree>
      <p:nvGrpSpPr>
        <p:cNvPr id="1" name=""/>
        <p:cNvGrpSpPr/>
        <p:nvPr/>
      </p:nvGrpSpPr>
      <p:grpSpPr>
        <a:xfrm>
          <a:off x="0" y="0"/>
          <a:ext cx="0" cy="0"/>
          <a:chOff x="0" y="0"/>
          <a:chExt cx="0" cy="0"/>
        </a:xfrm>
      </p:grpSpPr>
      <p:pic>
        <p:nvPicPr>
          <p:cNvPr id="527" name="Translation PP Template_b.jpg" descr="Translation PP Template_b.jpg"/>
          <p:cNvPicPr>
            <a:picLocks noChangeAspect="1"/>
          </p:cNvPicPr>
          <p:nvPr/>
        </p:nvPicPr>
        <p:blipFill>
          <a:blip r:embed="rId2">
            <a:extLst/>
          </a:blip>
          <a:stretch>
            <a:fillRect/>
          </a:stretch>
        </p:blipFill>
        <p:spPr>
          <a:xfrm>
            <a:off x="0" y="0"/>
            <a:ext cx="12192000" cy="6858000"/>
          </a:xfrm>
          <a:prstGeom prst="rect">
            <a:avLst/>
          </a:prstGeom>
          <a:ln w="12700">
            <a:miter lim="400000"/>
          </a:ln>
        </p:spPr>
      </p:pic>
      <p:sp>
        <p:nvSpPr>
          <p:cNvPr id="528" name="Rectangle"/>
          <p:cNvSpPr/>
          <p:nvPr/>
        </p:nvSpPr>
        <p:spPr>
          <a:xfrm>
            <a:off x="9861550" y="6197600"/>
            <a:ext cx="1797050" cy="635000"/>
          </a:xfrm>
          <a:prstGeom prst="rect">
            <a:avLst/>
          </a:prstGeom>
          <a:solidFill>
            <a:srgbClr val="FFFFFF"/>
          </a:solidFill>
          <a:ln w="12700">
            <a:miter lim="400000"/>
          </a:ln>
        </p:spPr>
        <p:txBody>
          <a:bodyPr lIns="25400" tIns="25400" rIns="25400" bIns="25400" anchor="ctr"/>
          <a:lstStyle/>
          <a:p>
            <a:pPr defTabSz="292100">
              <a:defRPr sz="4000">
                <a:solidFill>
                  <a:srgbClr val="FFFFFF"/>
                </a:solidFill>
                <a:effectLst>
                  <a:outerShdw blurRad="38100" dist="12700" dir="5400000" rotWithShape="0">
                    <a:srgbClr val="000000">
                      <a:alpha val="50000"/>
                    </a:srgbClr>
                  </a:outerShdw>
                </a:effectLst>
              </a:defRPr>
            </a:pPr>
            <a:endParaRPr sz="2000"/>
          </a:p>
        </p:txBody>
      </p:sp>
      <p:sp>
        <p:nvSpPr>
          <p:cNvPr id="529" name="Patrick Simek, Ph.D."/>
          <p:cNvSpPr txBox="1"/>
          <p:nvPr/>
        </p:nvSpPr>
        <p:spPr>
          <a:xfrm>
            <a:off x="9741853" y="6302342"/>
            <a:ext cx="2401298" cy="3590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defRPr sz="4000">
                <a:solidFill>
                  <a:srgbClr val="53585F"/>
                </a:solidFill>
                <a:latin typeface="Helvetica"/>
                <a:ea typeface="Helvetica"/>
                <a:cs typeface="Helvetica"/>
                <a:sym typeface="Helvetica"/>
              </a:defRPr>
            </a:lvl1pPr>
          </a:lstStyle>
          <a:p>
            <a:r>
              <a:rPr sz="2000"/>
              <a:t>Patrick Simek, Ph.D.</a:t>
            </a:r>
          </a:p>
        </p:txBody>
      </p:sp>
      <p:sp>
        <p:nvSpPr>
          <p:cNvPr id="530" name="Slide Number"/>
          <p:cNvSpPr txBox="1">
            <a:spLocks noGrp="1"/>
          </p:cNvSpPr>
          <p:nvPr>
            <p:ph type="sldNum" sz="quarter" idx="2"/>
          </p:nvPr>
        </p:nvSpPr>
        <p:spPr>
          <a:xfrm>
            <a:off x="6002097" y="6470650"/>
            <a:ext cx="175108" cy="656590"/>
          </a:xfrm>
          <a:prstGeom prst="rect">
            <a:avLst/>
          </a:prstGeom>
        </p:spPr>
        <p:txBody>
          <a:bodyPr wrap="square"/>
          <a:lstStyle/>
          <a:p>
            <a:fld id="{86CB4B4D-7CA3-9044-876B-883B54F8677D}" type="slidenum">
              <a:t>‹#›</a:t>
            </a:fld>
            <a:endParaRPr/>
          </a:p>
        </p:txBody>
      </p:sp>
    </p:spTree>
    <p:extLst>
      <p:ext uri="{BB962C8B-B14F-4D97-AF65-F5344CB8AC3E}">
        <p14:creationId xmlns:p14="http://schemas.microsoft.com/office/powerpoint/2010/main" val="575392753"/>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x">
  <p:cSld name="7_Title and Bullets -Pg. 1">
    <p:spTree>
      <p:nvGrpSpPr>
        <p:cNvPr id="1" name=""/>
        <p:cNvGrpSpPr/>
        <p:nvPr/>
      </p:nvGrpSpPr>
      <p:grpSpPr>
        <a:xfrm>
          <a:off x="0" y="0"/>
          <a:ext cx="0" cy="0"/>
          <a:chOff x="0" y="0"/>
          <a:chExt cx="0" cy="0"/>
        </a:xfrm>
      </p:grpSpPr>
      <p:pic>
        <p:nvPicPr>
          <p:cNvPr id="537" name="Translation PP Template_b.jpg" descr="Translation PP Template_b.jpg"/>
          <p:cNvPicPr>
            <a:picLocks noChangeAspect="1"/>
          </p:cNvPicPr>
          <p:nvPr/>
        </p:nvPicPr>
        <p:blipFill>
          <a:blip r:embed="rId2">
            <a:extLst/>
          </a:blip>
          <a:srcRect t="87685"/>
          <a:stretch>
            <a:fillRect/>
          </a:stretch>
        </p:blipFill>
        <p:spPr>
          <a:xfrm>
            <a:off x="0" y="6013494"/>
            <a:ext cx="12192000" cy="844506"/>
          </a:xfrm>
          <a:prstGeom prst="rect">
            <a:avLst/>
          </a:prstGeom>
          <a:ln w="12700">
            <a:miter lim="400000"/>
          </a:ln>
        </p:spPr>
      </p:pic>
      <p:sp>
        <p:nvSpPr>
          <p:cNvPr id="538" name="Rectangle"/>
          <p:cNvSpPr/>
          <p:nvPr/>
        </p:nvSpPr>
        <p:spPr>
          <a:xfrm>
            <a:off x="9228667" y="6267450"/>
            <a:ext cx="2893852" cy="635000"/>
          </a:xfrm>
          <a:prstGeom prst="rect">
            <a:avLst/>
          </a:prstGeom>
          <a:solidFill>
            <a:srgbClr val="FFFFFF"/>
          </a:solidFill>
          <a:ln w="12700">
            <a:miter lim="400000"/>
          </a:ln>
        </p:spPr>
        <p:txBody>
          <a:bodyPr lIns="25400" tIns="25400" rIns="25400" bIns="25400" anchor="ctr"/>
          <a:lstStyle/>
          <a:p>
            <a:pPr defTabSz="292100">
              <a:defRPr sz="4000">
                <a:solidFill>
                  <a:srgbClr val="FFFFFF"/>
                </a:solidFill>
                <a:effectLst>
                  <a:outerShdw blurRad="38100" dist="12700" dir="5400000" rotWithShape="0">
                    <a:srgbClr val="000000">
                      <a:alpha val="50000"/>
                    </a:srgbClr>
                  </a:outerShdw>
                </a:effectLst>
              </a:defRPr>
            </a:pPr>
            <a:endParaRPr sz="2000"/>
          </a:p>
        </p:txBody>
      </p:sp>
      <p:sp>
        <p:nvSpPr>
          <p:cNvPr id="539" name="John D. Branch, Ph.D Ed.D."/>
          <p:cNvSpPr txBox="1"/>
          <p:nvPr/>
        </p:nvSpPr>
        <p:spPr>
          <a:xfrm>
            <a:off x="9140351" y="6303006"/>
            <a:ext cx="2923877" cy="3282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defRPr sz="3600">
                <a:solidFill>
                  <a:srgbClr val="53585F"/>
                </a:solidFill>
                <a:latin typeface="Helvetica"/>
                <a:ea typeface="Helvetica"/>
                <a:cs typeface="Helvetica"/>
                <a:sym typeface="Helvetica"/>
              </a:defRPr>
            </a:lvl1pPr>
          </a:lstStyle>
          <a:p>
            <a:r>
              <a:rPr sz="1800"/>
              <a:t>John D. Branch, Ph.D Ed.D.</a:t>
            </a:r>
          </a:p>
        </p:txBody>
      </p:sp>
      <p:pic>
        <p:nvPicPr>
          <p:cNvPr id="540" name="imgres.png" descr="imgres.png"/>
          <p:cNvPicPr>
            <a:picLocks noChangeAspect="1"/>
          </p:cNvPicPr>
          <p:nvPr/>
        </p:nvPicPr>
        <p:blipFill>
          <a:blip r:embed="rId3">
            <a:extLst/>
          </a:blip>
          <a:srcRect l="3932" t="19247" r="3932" b="19247"/>
          <a:stretch>
            <a:fillRect/>
          </a:stretch>
        </p:blipFill>
        <p:spPr>
          <a:xfrm>
            <a:off x="533268" y="6281217"/>
            <a:ext cx="2398968" cy="371946"/>
          </a:xfrm>
          <a:prstGeom prst="rect">
            <a:avLst/>
          </a:prstGeom>
          <a:ln w="12700">
            <a:miter lim="400000"/>
          </a:ln>
        </p:spPr>
      </p:pic>
      <p:sp>
        <p:nvSpPr>
          <p:cNvPr id="5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58598512"/>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smtClean="0"/>
              <a:t>1/20/22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30277123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i-FI"/>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160EA64-D806-43AC-9DF2-F8C432F32B4C}" type="datetimeFigureOut">
              <a:rPr lang="en-US" smtClean="0"/>
              <a:t>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2310218273"/>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i-FI"/>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42B0DB6-F5C7-45FB-8CF3-31B45F9C2DAC}" type="datetimeFigureOut">
              <a:rPr lang="en-US" smtClean="0"/>
              <a:t>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23028160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slideLayout" Target="../slideLayouts/slideLayout53.xml"/><Relationship Id="rId47" Type="http://schemas.openxmlformats.org/officeDocument/2006/relationships/slideLayout" Target="../slideLayouts/slideLayout58.xml"/><Relationship Id="rId50" Type="http://schemas.openxmlformats.org/officeDocument/2006/relationships/slideLayout" Target="../slideLayouts/slideLayout61.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9" Type="http://schemas.openxmlformats.org/officeDocument/2006/relationships/slideLayout" Target="../slideLayouts/slideLayout40.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53"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52" Type="http://schemas.openxmlformats.org/officeDocument/2006/relationships/slideLayout" Target="../slideLayouts/slideLayout63.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 Id="rId48" Type="http://schemas.openxmlformats.org/officeDocument/2006/relationships/slideLayout" Target="../slideLayouts/slideLayout59.xml"/><Relationship Id="rId8" Type="http://schemas.openxmlformats.org/officeDocument/2006/relationships/slideLayout" Target="../slideLayouts/slideLayout19.xml"/><Relationship Id="rId51" Type="http://schemas.openxmlformats.org/officeDocument/2006/relationships/slideLayout" Target="../slideLayouts/slideLayout62.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46" Type="http://schemas.openxmlformats.org/officeDocument/2006/relationships/slideLayout" Target="../slideLayouts/slideLayout57.xml"/><Relationship Id="rId20" Type="http://schemas.openxmlformats.org/officeDocument/2006/relationships/slideLayout" Target="../slideLayouts/slideLayout31.xml"/><Relationship Id="rId41" Type="http://schemas.openxmlformats.org/officeDocument/2006/relationships/slideLayout" Target="../slideLayouts/slideLayout52.xml"/><Relationship Id="rId54" Type="http://schemas.openxmlformats.org/officeDocument/2006/relationships/image" Target="../media/image2.jpeg"/><Relationship Id="rId1" Type="http://schemas.openxmlformats.org/officeDocument/2006/relationships/slideLayout" Target="../slideLayouts/slideLayout12.xml"/><Relationship Id="rId6" Type="http://schemas.openxmlformats.org/officeDocument/2006/relationships/slideLayout" Target="../slideLayouts/slideLayout17.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49"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i-FI"/>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60EA64-D806-43AC-9DF2-F8C432F32B4C}" type="datetimeFigureOut">
              <a:rPr lang="en-US" smtClean="0"/>
              <a:t>1/20/22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3121149883"/>
      </p:ext>
    </p:extLst>
  </p:cSld>
  <p:clrMap bg1="lt1" tx1="dk1" bg2="lt2" tx2="dk2" accent1="accent1" accent2="accent2" accent3="accent3" accent4="accent4" accent5="accent5" accent6="accent6" hlink="hlink" folHlink="folHlink"/>
  <p:sldLayoutIdLst>
    <p:sldLayoutId id="2147484061" r:id="rId1"/>
    <p:sldLayoutId id="2147484062" r:id="rId2"/>
    <p:sldLayoutId id="2147484063" r:id="rId3"/>
    <p:sldLayoutId id="2147484064" r:id="rId4"/>
    <p:sldLayoutId id="2147484065" r:id="rId5"/>
    <p:sldLayoutId id="2147484066" r:id="rId6"/>
    <p:sldLayoutId id="2147484067" r:id="rId7"/>
    <p:sldLayoutId id="2147484068" r:id="rId8"/>
    <p:sldLayoutId id="2147484069" r:id="rId9"/>
    <p:sldLayoutId id="2147484070" r:id="rId10"/>
    <p:sldLayoutId id="2147484071"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Translation PP Template_b.jpg" descr="Translation PP Template_b.jpg"/>
          <p:cNvPicPr>
            <a:picLocks noChangeAspect="1"/>
          </p:cNvPicPr>
          <p:nvPr/>
        </p:nvPicPr>
        <p:blipFill>
          <a:blip r:embed="rId54">
            <a:extLst/>
          </a:blip>
          <a:stretch>
            <a:fillRect/>
          </a:stretch>
        </p:blipFill>
        <p:spPr>
          <a:xfrm>
            <a:off x="0" y="0"/>
            <a:ext cx="12192000" cy="6858000"/>
          </a:xfrm>
          <a:prstGeom prst="rect">
            <a:avLst/>
          </a:prstGeom>
          <a:ln w="12700">
            <a:miter lim="400000"/>
          </a:ln>
        </p:spPr>
      </p:pic>
      <p:sp>
        <p:nvSpPr>
          <p:cNvPr id="3" name="Insert client logo"/>
          <p:cNvSpPr/>
          <p:nvPr/>
        </p:nvSpPr>
        <p:spPr>
          <a:xfrm>
            <a:off x="514350" y="6299200"/>
            <a:ext cx="1282700" cy="4191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lstStyle>
            <a:lvl1pPr defTabSz="584200">
              <a:defRPr sz="2400">
                <a:latin typeface="Helvetica"/>
                <a:ea typeface="Helvetica"/>
                <a:cs typeface="Helvetica"/>
                <a:sym typeface="Helvetica"/>
              </a:defRPr>
            </a:lvl1pPr>
          </a:lstStyle>
          <a:p>
            <a:r>
              <a:rPr sz="1200"/>
              <a:t>Insert client logo</a:t>
            </a:r>
          </a:p>
        </p:txBody>
      </p:sp>
      <p:sp>
        <p:nvSpPr>
          <p:cNvPr id="4" name="Slide Number"/>
          <p:cNvSpPr txBox="1">
            <a:spLocks noGrp="1"/>
          </p:cNvSpPr>
          <p:nvPr>
            <p:ph type="sldNum" sz="quarter" idx="2"/>
          </p:nvPr>
        </p:nvSpPr>
        <p:spPr>
          <a:xfrm>
            <a:off x="6026127" y="6457950"/>
            <a:ext cx="290144" cy="287258"/>
          </a:xfrm>
          <a:prstGeom prst="rect">
            <a:avLst/>
          </a:prstGeom>
          <a:ln w="12700">
            <a:miter lim="400000"/>
          </a:ln>
        </p:spPr>
        <p:txBody>
          <a:bodyPr wrap="none" lIns="50800" tIns="50800" rIns="50800" bIns="50800">
            <a:spAutoFit/>
          </a:bodyPr>
          <a:lstStyle>
            <a:lvl1pPr>
              <a:defRPr sz="1200">
                <a:latin typeface="Helvetica"/>
                <a:ea typeface="Helvetica"/>
                <a:cs typeface="Helvetica"/>
                <a:sym typeface="Helvetica"/>
              </a:defRPr>
            </a:lvl1pPr>
          </a:lstStyle>
          <a:p>
            <a:fld id="{86CB4B4D-7CA3-9044-876B-883B54F8677D}" type="slidenum">
              <a:t>‹#›</a:t>
            </a:fld>
            <a:endParaRPr/>
          </a:p>
        </p:txBody>
      </p:sp>
      <p:sp>
        <p:nvSpPr>
          <p:cNvPr id="5" name="Title Text"/>
          <p:cNvSpPr txBox="1">
            <a:spLocks noGrp="1"/>
          </p:cNvSpPr>
          <p:nvPr>
            <p:ph type="title"/>
          </p:nvPr>
        </p:nvSpPr>
        <p:spPr>
          <a:xfrm>
            <a:off x="552450" y="552450"/>
            <a:ext cx="10452100" cy="5143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r>
              <a:t>Title Text</a:t>
            </a:r>
          </a:p>
        </p:txBody>
      </p:sp>
      <p:sp>
        <p:nvSpPr>
          <p:cNvPr id="6" name="Body Level One…"/>
          <p:cNvSpPr txBox="1">
            <a:spLocks noGrp="1"/>
          </p:cNvSpPr>
          <p:nvPr>
            <p:ph type="body" idx="1"/>
          </p:nvPr>
        </p:nvSpPr>
        <p:spPr>
          <a:xfrm>
            <a:off x="609600" y="1377950"/>
            <a:ext cx="10712450" cy="45910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732500332"/>
      </p:ext>
    </p:extLst>
  </p:cSld>
  <p:clrMap bg1="lt1" tx1="dk1" bg2="lt2" tx2="dk2" accent1="accent1" accent2="accent2" accent3="accent3" accent4="accent4" accent5="accent5" accent6="accent6" hlink="hlink" folHlink="folHlink"/>
  <p:sldLayoutIdLst>
    <p:sldLayoutId id="2147484073" r:id="rId1"/>
    <p:sldLayoutId id="2147484074" r:id="rId2"/>
    <p:sldLayoutId id="2147484075" r:id="rId3"/>
    <p:sldLayoutId id="2147484076" r:id="rId4"/>
    <p:sldLayoutId id="2147484077" r:id="rId5"/>
    <p:sldLayoutId id="2147484078" r:id="rId6"/>
    <p:sldLayoutId id="2147484079" r:id="rId7"/>
    <p:sldLayoutId id="2147484080" r:id="rId8"/>
    <p:sldLayoutId id="2147484081" r:id="rId9"/>
    <p:sldLayoutId id="2147484082" r:id="rId10"/>
    <p:sldLayoutId id="2147484083" r:id="rId11"/>
    <p:sldLayoutId id="2147484084" r:id="rId12"/>
    <p:sldLayoutId id="2147484085" r:id="rId13"/>
    <p:sldLayoutId id="2147484086" r:id="rId14"/>
    <p:sldLayoutId id="2147484087" r:id="rId15"/>
    <p:sldLayoutId id="2147484088" r:id="rId16"/>
    <p:sldLayoutId id="2147484089" r:id="rId17"/>
    <p:sldLayoutId id="2147484090" r:id="rId18"/>
    <p:sldLayoutId id="2147484091" r:id="rId19"/>
    <p:sldLayoutId id="2147484092" r:id="rId20"/>
    <p:sldLayoutId id="2147484093" r:id="rId21"/>
    <p:sldLayoutId id="2147484094" r:id="rId22"/>
    <p:sldLayoutId id="2147484095" r:id="rId23"/>
    <p:sldLayoutId id="2147484096" r:id="rId24"/>
    <p:sldLayoutId id="2147484097" r:id="rId25"/>
    <p:sldLayoutId id="2147484098" r:id="rId26"/>
    <p:sldLayoutId id="2147484099" r:id="rId27"/>
    <p:sldLayoutId id="2147484100" r:id="rId28"/>
    <p:sldLayoutId id="2147484101" r:id="rId29"/>
    <p:sldLayoutId id="2147484102" r:id="rId30"/>
    <p:sldLayoutId id="2147484103" r:id="rId31"/>
    <p:sldLayoutId id="2147484104" r:id="rId32"/>
    <p:sldLayoutId id="2147484105" r:id="rId33"/>
    <p:sldLayoutId id="2147484106" r:id="rId34"/>
    <p:sldLayoutId id="2147484107" r:id="rId35"/>
    <p:sldLayoutId id="2147484108" r:id="rId36"/>
    <p:sldLayoutId id="2147484109" r:id="rId37"/>
    <p:sldLayoutId id="2147484110" r:id="rId38"/>
    <p:sldLayoutId id="2147484111" r:id="rId39"/>
    <p:sldLayoutId id="2147484112" r:id="rId40"/>
    <p:sldLayoutId id="2147484113" r:id="rId41"/>
    <p:sldLayoutId id="2147484114" r:id="rId42"/>
    <p:sldLayoutId id="2147484115" r:id="rId43"/>
    <p:sldLayoutId id="2147484116" r:id="rId44"/>
    <p:sldLayoutId id="2147484117" r:id="rId45"/>
    <p:sldLayoutId id="2147484118" r:id="rId46"/>
    <p:sldLayoutId id="2147484119" r:id="rId47"/>
    <p:sldLayoutId id="2147484120" r:id="rId48"/>
    <p:sldLayoutId id="2147484121" r:id="rId49"/>
    <p:sldLayoutId id="2147484122" r:id="rId50"/>
    <p:sldLayoutId id="2147484124" r:id="rId51"/>
    <p:sldLayoutId id="2147484125" r:id="rId52"/>
  </p:sldLayoutIdLst>
  <p:transition spd="med"/>
  <p:txStyles>
    <p:titleStyle>
      <a:lvl1pPr marL="0" marR="0" indent="0" algn="l" defTabSz="412750" latinLnBrk="0">
        <a:lnSpc>
          <a:spcPct val="100000"/>
        </a:lnSpc>
        <a:spcBef>
          <a:spcPts val="0"/>
        </a:spcBef>
        <a:spcAft>
          <a:spcPts val="0"/>
        </a:spcAft>
        <a:buClrTx/>
        <a:buSzTx/>
        <a:buFontTx/>
        <a:buNone/>
        <a:tabLst/>
        <a:defRPr sz="4800" b="1" i="1" u="none" strike="noStrike" cap="all" spc="0" baseline="0">
          <a:ln>
            <a:noFill/>
          </a:ln>
          <a:solidFill>
            <a:srgbClr val="000000"/>
          </a:solidFill>
          <a:uFillTx/>
          <a:latin typeface="Helvetica"/>
          <a:ea typeface="Helvetica"/>
          <a:cs typeface="Helvetica"/>
          <a:sym typeface="Helvetica"/>
        </a:defRPr>
      </a:lvl1pPr>
      <a:lvl2pPr marL="0" marR="0" indent="114300" algn="l" defTabSz="412750" latinLnBrk="0">
        <a:lnSpc>
          <a:spcPct val="100000"/>
        </a:lnSpc>
        <a:spcBef>
          <a:spcPts val="0"/>
        </a:spcBef>
        <a:spcAft>
          <a:spcPts val="0"/>
        </a:spcAft>
        <a:buClrTx/>
        <a:buSzTx/>
        <a:buFontTx/>
        <a:buNone/>
        <a:tabLst/>
        <a:defRPr sz="4800" b="1" i="1" u="none" strike="noStrike" cap="all" spc="0" baseline="0">
          <a:ln>
            <a:noFill/>
          </a:ln>
          <a:solidFill>
            <a:srgbClr val="000000"/>
          </a:solidFill>
          <a:uFillTx/>
          <a:latin typeface="Helvetica"/>
          <a:ea typeface="Helvetica"/>
          <a:cs typeface="Helvetica"/>
          <a:sym typeface="Helvetica"/>
        </a:defRPr>
      </a:lvl2pPr>
      <a:lvl3pPr marL="0" marR="0" indent="228600" algn="l" defTabSz="412750" latinLnBrk="0">
        <a:lnSpc>
          <a:spcPct val="100000"/>
        </a:lnSpc>
        <a:spcBef>
          <a:spcPts val="0"/>
        </a:spcBef>
        <a:spcAft>
          <a:spcPts val="0"/>
        </a:spcAft>
        <a:buClrTx/>
        <a:buSzTx/>
        <a:buFontTx/>
        <a:buNone/>
        <a:tabLst/>
        <a:defRPr sz="4800" b="1" i="1" u="none" strike="noStrike" cap="all" spc="0" baseline="0">
          <a:ln>
            <a:noFill/>
          </a:ln>
          <a:solidFill>
            <a:srgbClr val="000000"/>
          </a:solidFill>
          <a:uFillTx/>
          <a:latin typeface="Helvetica"/>
          <a:ea typeface="Helvetica"/>
          <a:cs typeface="Helvetica"/>
          <a:sym typeface="Helvetica"/>
        </a:defRPr>
      </a:lvl3pPr>
      <a:lvl4pPr marL="0" marR="0" indent="342900" algn="l" defTabSz="412750" latinLnBrk="0">
        <a:lnSpc>
          <a:spcPct val="100000"/>
        </a:lnSpc>
        <a:spcBef>
          <a:spcPts val="0"/>
        </a:spcBef>
        <a:spcAft>
          <a:spcPts val="0"/>
        </a:spcAft>
        <a:buClrTx/>
        <a:buSzTx/>
        <a:buFontTx/>
        <a:buNone/>
        <a:tabLst/>
        <a:defRPr sz="4800" b="1" i="1" u="none" strike="noStrike" cap="all" spc="0" baseline="0">
          <a:ln>
            <a:noFill/>
          </a:ln>
          <a:solidFill>
            <a:srgbClr val="000000"/>
          </a:solidFill>
          <a:uFillTx/>
          <a:latin typeface="Helvetica"/>
          <a:ea typeface="Helvetica"/>
          <a:cs typeface="Helvetica"/>
          <a:sym typeface="Helvetica"/>
        </a:defRPr>
      </a:lvl4pPr>
      <a:lvl5pPr marL="0" marR="0" indent="457200" algn="l" defTabSz="412750" latinLnBrk="0">
        <a:lnSpc>
          <a:spcPct val="100000"/>
        </a:lnSpc>
        <a:spcBef>
          <a:spcPts val="0"/>
        </a:spcBef>
        <a:spcAft>
          <a:spcPts val="0"/>
        </a:spcAft>
        <a:buClrTx/>
        <a:buSzTx/>
        <a:buFontTx/>
        <a:buNone/>
        <a:tabLst/>
        <a:defRPr sz="4800" b="1" i="1" u="none" strike="noStrike" cap="all" spc="0" baseline="0">
          <a:ln>
            <a:noFill/>
          </a:ln>
          <a:solidFill>
            <a:srgbClr val="000000"/>
          </a:solidFill>
          <a:uFillTx/>
          <a:latin typeface="Helvetica"/>
          <a:ea typeface="Helvetica"/>
          <a:cs typeface="Helvetica"/>
          <a:sym typeface="Helvetica"/>
        </a:defRPr>
      </a:lvl5pPr>
      <a:lvl6pPr marL="0" marR="0" indent="571500" algn="l" defTabSz="412750" latinLnBrk="0">
        <a:lnSpc>
          <a:spcPct val="100000"/>
        </a:lnSpc>
        <a:spcBef>
          <a:spcPts val="0"/>
        </a:spcBef>
        <a:spcAft>
          <a:spcPts val="0"/>
        </a:spcAft>
        <a:buClrTx/>
        <a:buSzTx/>
        <a:buFontTx/>
        <a:buNone/>
        <a:tabLst/>
        <a:defRPr sz="4800" b="1" i="1" u="none" strike="noStrike" cap="all" spc="0" baseline="0">
          <a:ln>
            <a:noFill/>
          </a:ln>
          <a:solidFill>
            <a:srgbClr val="000000"/>
          </a:solidFill>
          <a:uFillTx/>
          <a:latin typeface="Helvetica"/>
          <a:ea typeface="Helvetica"/>
          <a:cs typeface="Helvetica"/>
          <a:sym typeface="Helvetica"/>
        </a:defRPr>
      </a:lvl6pPr>
      <a:lvl7pPr marL="0" marR="0" indent="685800" algn="l" defTabSz="412750" latinLnBrk="0">
        <a:lnSpc>
          <a:spcPct val="100000"/>
        </a:lnSpc>
        <a:spcBef>
          <a:spcPts val="0"/>
        </a:spcBef>
        <a:spcAft>
          <a:spcPts val="0"/>
        </a:spcAft>
        <a:buClrTx/>
        <a:buSzTx/>
        <a:buFontTx/>
        <a:buNone/>
        <a:tabLst/>
        <a:defRPr sz="4800" b="1" i="1" u="none" strike="noStrike" cap="all" spc="0" baseline="0">
          <a:ln>
            <a:noFill/>
          </a:ln>
          <a:solidFill>
            <a:srgbClr val="000000"/>
          </a:solidFill>
          <a:uFillTx/>
          <a:latin typeface="Helvetica"/>
          <a:ea typeface="Helvetica"/>
          <a:cs typeface="Helvetica"/>
          <a:sym typeface="Helvetica"/>
        </a:defRPr>
      </a:lvl7pPr>
      <a:lvl8pPr marL="0" marR="0" indent="800100" algn="l" defTabSz="412750" latinLnBrk="0">
        <a:lnSpc>
          <a:spcPct val="100000"/>
        </a:lnSpc>
        <a:spcBef>
          <a:spcPts val="0"/>
        </a:spcBef>
        <a:spcAft>
          <a:spcPts val="0"/>
        </a:spcAft>
        <a:buClrTx/>
        <a:buSzTx/>
        <a:buFontTx/>
        <a:buNone/>
        <a:tabLst/>
        <a:defRPr sz="4800" b="1" i="1" u="none" strike="noStrike" cap="all" spc="0" baseline="0">
          <a:ln>
            <a:noFill/>
          </a:ln>
          <a:solidFill>
            <a:srgbClr val="000000"/>
          </a:solidFill>
          <a:uFillTx/>
          <a:latin typeface="Helvetica"/>
          <a:ea typeface="Helvetica"/>
          <a:cs typeface="Helvetica"/>
          <a:sym typeface="Helvetica"/>
        </a:defRPr>
      </a:lvl8pPr>
      <a:lvl9pPr marL="0" marR="0" indent="914400" algn="l" defTabSz="412750" latinLnBrk="0">
        <a:lnSpc>
          <a:spcPct val="100000"/>
        </a:lnSpc>
        <a:spcBef>
          <a:spcPts val="0"/>
        </a:spcBef>
        <a:spcAft>
          <a:spcPts val="0"/>
        </a:spcAft>
        <a:buClrTx/>
        <a:buSzTx/>
        <a:buFontTx/>
        <a:buNone/>
        <a:tabLst/>
        <a:defRPr sz="4800" b="1" i="1" u="none" strike="noStrike" cap="all" spc="0" baseline="0">
          <a:ln>
            <a:noFill/>
          </a:ln>
          <a:solidFill>
            <a:srgbClr val="000000"/>
          </a:solidFill>
          <a:uFillTx/>
          <a:latin typeface="Helvetica"/>
          <a:ea typeface="Helvetica"/>
          <a:cs typeface="Helvetica"/>
          <a:sym typeface="Helvetica"/>
        </a:defRPr>
      </a:lvl9pPr>
    </p:titleStyle>
    <p:bodyStyle>
      <a:lvl1pPr marL="558800" marR="0" indent="-400050" algn="l" defTabSz="412750" latinLnBrk="0">
        <a:lnSpc>
          <a:spcPct val="100000"/>
        </a:lnSpc>
        <a:spcBef>
          <a:spcPts val="2600"/>
        </a:spcBef>
        <a:spcAft>
          <a:spcPts val="0"/>
        </a:spcAft>
        <a:buClrTx/>
        <a:buSzPct val="75000"/>
        <a:buFontTx/>
        <a:buChar char="•"/>
        <a:tabLst/>
        <a:defRPr sz="1400" b="0" i="0" u="none" strike="noStrike" cap="none" spc="0" baseline="0">
          <a:ln>
            <a:noFill/>
          </a:ln>
          <a:solidFill>
            <a:srgbClr val="000000"/>
          </a:solidFill>
          <a:uFillTx/>
          <a:latin typeface="Helvetica"/>
          <a:ea typeface="Helvetica"/>
          <a:cs typeface="Helvetica"/>
          <a:sym typeface="Helvetica"/>
        </a:defRPr>
      </a:lvl1pPr>
      <a:lvl2pPr marL="557530" marR="0" indent="-400050" algn="l" defTabSz="412750" latinLnBrk="0">
        <a:lnSpc>
          <a:spcPct val="100000"/>
        </a:lnSpc>
        <a:spcBef>
          <a:spcPts val="2600"/>
        </a:spcBef>
        <a:spcAft>
          <a:spcPts val="0"/>
        </a:spcAft>
        <a:buClrTx/>
        <a:buSzPct val="75000"/>
        <a:buFontTx/>
        <a:buChar char="•"/>
        <a:tabLst/>
        <a:defRPr sz="1400" b="0" i="0" u="none" strike="noStrike" cap="none" spc="0" baseline="0">
          <a:ln>
            <a:noFill/>
          </a:ln>
          <a:solidFill>
            <a:srgbClr val="000000"/>
          </a:solidFill>
          <a:uFillTx/>
          <a:latin typeface="Helvetica"/>
          <a:ea typeface="Helvetica"/>
          <a:cs typeface="Helvetica"/>
          <a:sym typeface="Helvetica"/>
        </a:defRPr>
      </a:lvl2pPr>
      <a:lvl3pPr marL="557530" marR="0" indent="-400050" algn="l" defTabSz="412750" latinLnBrk="0">
        <a:lnSpc>
          <a:spcPct val="100000"/>
        </a:lnSpc>
        <a:spcBef>
          <a:spcPts val="2600"/>
        </a:spcBef>
        <a:spcAft>
          <a:spcPts val="0"/>
        </a:spcAft>
        <a:buClrTx/>
        <a:buSzPct val="75000"/>
        <a:buFontTx/>
        <a:buChar char="•"/>
        <a:tabLst/>
        <a:defRPr sz="1400" b="0" i="0" u="none" strike="noStrike" cap="none" spc="0" baseline="0">
          <a:ln>
            <a:noFill/>
          </a:ln>
          <a:solidFill>
            <a:srgbClr val="000000"/>
          </a:solidFill>
          <a:uFillTx/>
          <a:latin typeface="Helvetica"/>
          <a:ea typeface="Helvetica"/>
          <a:cs typeface="Helvetica"/>
          <a:sym typeface="Helvetica"/>
        </a:defRPr>
      </a:lvl3pPr>
      <a:lvl4pPr marL="557530" marR="0" indent="-400050" algn="l" defTabSz="412750" latinLnBrk="0">
        <a:lnSpc>
          <a:spcPct val="100000"/>
        </a:lnSpc>
        <a:spcBef>
          <a:spcPts val="2600"/>
        </a:spcBef>
        <a:spcAft>
          <a:spcPts val="0"/>
        </a:spcAft>
        <a:buClrTx/>
        <a:buSzPct val="75000"/>
        <a:buFontTx/>
        <a:buChar char="•"/>
        <a:tabLst/>
        <a:defRPr sz="1400" b="0" i="0" u="none" strike="noStrike" cap="none" spc="0" baseline="0">
          <a:ln>
            <a:noFill/>
          </a:ln>
          <a:solidFill>
            <a:srgbClr val="000000"/>
          </a:solidFill>
          <a:uFillTx/>
          <a:latin typeface="Helvetica"/>
          <a:ea typeface="Helvetica"/>
          <a:cs typeface="Helvetica"/>
          <a:sym typeface="Helvetica"/>
        </a:defRPr>
      </a:lvl4pPr>
      <a:lvl5pPr marL="557530" marR="0" indent="-400050" algn="l" defTabSz="412750" latinLnBrk="0">
        <a:lnSpc>
          <a:spcPct val="100000"/>
        </a:lnSpc>
        <a:spcBef>
          <a:spcPts val="2600"/>
        </a:spcBef>
        <a:spcAft>
          <a:spcPts val="0"/>
        </a:spcAft>
        <a:buClrTx/>
        <a:buSzPct val="75000"/>
        <a:buFontTx/>
        <a:buChar char="•"/>
        <a:tabLst/>
        <a:defRPr sz="1400" b="0" i="0" u="none" strike="noStrike" cap="none" spc="0" baseline="0">
          <a:ln>
            <a:noFill/>
          </a:ln>
          <a:solidFill>
            <a:srgbClr val="000000"/>
          </a:solidFill>
          <a:uFillTx/>
          <a:latin typeface="Helvetica"/>
          <a:ea typeface="Helvetica"/>
          <a:cs typeface="Helvetica"/>
          <a:sym typeface="Helvetica"/>
        </a:defRPr>
      </a:lvl5pPr>
      <a:lvl6pPr marL="1625600" marR="0" indent="-400050" algn="l" defTabSz="412750" latinLnBrk="0">
        <a:lnSpc>
          <a:spcPct val="100000"/>
        </a:lnSpc>
        <a:spcBef>
          <a:spcPts val="2600"/>
        </a:spcBef>
        <a:spcAft>
          <a:spcPts val="0"/>
        </a:spcAft>
        <a:buClrTx/>
        <a:buSzPct val="75000"/>
        <a:buFontTx/>
        <a:buChar char="•"/>
        <a:tabLst/>
        <a:defRPr sz="1400" b="0" i="0" u="none" strike="noStrike" cap="none" spc="0" baseline="0">
          <a:ln>
            <a:noFill/>
          </a:ln>
          <a:solidFill>
            <a:srgbClr val="000000"/>
          </a:solidFill>
          <a:uFillTx/>
          <a:latin typeface="Helvetica"/>
          <a:ea typeface="Helvetica"/>
          <a:cs typeface="Helvetica"/>
          <a:sym typeface="Helvetica"/>
        </a:defRPr>
      </a:lvl6pPr>
      <a:lvl7pPr marL="1803400" marR="0" indent="-400050" algn="l" defTabSz="412750" latinLnBrk="0">
        <a:lnSpc>
          <a:spcPct val="100000"/>
        </a:lnSpc>
        <a:spcBef>
          <a:spcPts val="2600"/>
        </a:spcBef>
        <a:spcAft>
          <a:spcPts val="0"/>
        </a:spcAft>
        <a:buClrTx/>
        <a:buSzPct val="75000"/>
        <a:buFontTx/>
        <a:buChar char="•"/>
        <a:tabLst/>
        <a:defRPr sz="1400" b="0" i="0" u="none" strike="noStrike" cap="none" spc="0" baseline="0">
          <a:ln>
            <a:noFill/>
          </a:ln>
          <a:solidFill>
            <a:srgbClr val="000000"/>
          </a:solidFill>
          <a:uFillTx/>
          <a:latin typeface="Helvetica"/>
          <a:ea typeface="Helvetica"/>
          <a:cs typeface="Helvetica"/>
          <a:sym typeface="Helvetica"/>
        </a:defRPr>
      </a:lvl7pPr>
      <a:lvl8pPr marL="1981200" marR="0" indent="-400050" algn="l" defTabSz="412750" latinLnBrk="0">
        <a:lnSpc>
          <a:spcPct val="100000"/>
        </a:lnSpc>
        <a:spcBef>
          <a:spcPts val="2600"/>
        </a:spcBef>
        <a:spcAft>
          <a:spcPts val="0"/>
        </a:spcAft>
        <a:buClrTx/>
        <a:buSzPct val="75000"/>
        <a:buFontTx/>
        <a:buChar char="•"/>
        <a:tabLst/>
        <a:defRPr sz="1400" b="0" i="0" u="none" strike="noStrike" cap="none" spc="0" baseline="0">
          <a:ln>
            <a:noFill/>
          </a:ln>
          <a:solidFill>
            <a:srgbClr val="000000"/>
          </a:solidFill>
          <a:uFillTx/>
          <a:latin typeface="Helvetica"/>
          <a:ea typeface="Helvetica"/>
          <a:cs typeface="Helvetica"/>
          <a:sym typeface="Helvetica"/>
        </a:defRPr>
      </a:lvl8pPr>
      <a:lvl9pPr marL="2159000" marR="0" indent="-400050" algn="l" defTabSz="412750" latinLnBrk="0">
        <a:lnSpc>
          <a:spcPct val="100000"/>
        </a:lnSpc>
        <a:spcBef>
          <a:spcPts val="2600"/>
        </a:spcBef>
        <a:spcAft>
          <a:spcPts val="0"/>
        </a:spcAft>
        <a:buClrTx/>
        <a:buSzPct val="75000"/>
        <a:buFontTx/>
        <a:buChar char="•"/>
        <a:tabLst/>
        <a:defRPr sz="1400" b="0" i="0" u="none" strike="noStrike" cap="none" spc="0" baseline="0">
          <a:ln>
            <a:noFill/>
          </a:ln>
          <a:solidFill>
            <a:srgbClr val="000000"/>
          </a:solidFill>
          <a:uFillTx/>
          <a:latin typeface="Helvetica"/>
          <a:ea typeface="Helvetica"/>
          <a:cs typeface="Helvetica"/>
          <a:sym typeface="Helvetica"/>
        </a:defRPr>
      </a:lvl9pPr>
    </p:bodyStyle>
    <p:otherStyle>
      <a:lvl1pPr marL="0" marR="0" indent="0" algn="ctr" defTabSz="41275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a:defRPr>
      </a:lvl1pPr>
      <a:lvl2pPr marL="0" marR="0" indent="114300" algn="ctr" defTabSz="41275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a:defRPr>
      </a:lvl2pPr>
      <a:lvl3pPr marL="0" marR="0" indent="228600" algn="ctr" defTabSz="41275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a:defRPr>
      </a:lvl3pPr>
      <a:lvl4pPr marL="0" marR="0" indent="342900" algn="ctr" defTabSz="41275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a:defRPr>
      </a:lvl4pPr>
      <a:lvl5pPr marL="0" marR="0" indent="457200" algn="ctr" defTabSz="41275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a:defRPr>
      </a:lvl5pPr>
      <a:lvl6pPr marL="0" marR="0" indent="571500" algn="ctr" defTabSz="41275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a:defRPr>
      </a:lvl6pPr>
      <a:lvl7pPr marL="0" marR="0" indent="685800" algn="ctr" defTabSz="41275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a:defRPr>
      </a:lvl7pPr>
      <a:lvl8pPr marL="0" marR="0" indent="800100" algn="ctr" defTabSz="41275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a:defRPr>
      </a:lvl8pPr>
      <a:lvl9pPr marL="0" marR="0" indent="914400" algn="ctr" defTabSz="41275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tif"/><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hyperlink" Target="http://commons.wikimedia.org/wiki/File:Blue_question_mark_(italic).svg" TargetMode="External"/><Relationship Id="rId7" Type="http://schemas.openxmlformats.org/officeDocument/2006/relationships/hyperlink" Target="https://creativecommons.org/licenses/by-nc/3.0/"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the-smiling-pony.deviantart.com/art/Question-marks-cutie-mark-261946101" TargetMode="External"/><Relationship Id="rId5" Type="http://schemas.openxmlformats.org/officeDocument/2006/relationships/image" Target="../media/image15.png&amp;ehk=9jn5C9zH1usKi2hEFCJQmg&amp;r=0&amp;pid=OfficeInsert"/><Relationship Id="rId4" Type="http://schemas.openxmlformats.org/officeDocument/2006/relationships/hyperlink" Target="https://creativecommons.org/licenses/by-sa/3.0/"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3.tif"/><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 name="Slide Number"/>
          <p:cNvSpPr txBox="1">
            <a:spLocks noGrp="1"/>
          </p:cNvSpPr>
          <p:nvPr>
            <p:ph type="sldNum" sz="quarter" idx="2"/>
          </p:nvPr>
        </p:nvSpPr>
        <p:spPr>
          <a:xfrm>
            <a:off x="5944578" y="6470650"/>
            <a:ext cx="290144" cy="28725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algn="ctr" defTabSz="412750" hangingPunct="0"/>
            <a:fld id="{86CB4B4D-7CA3-9044-876B-883B54F8677D}" type="slidenum">
              <a:rPr kern="0">
                <a:solidFill>
                  <a:srgbClr val="000000"/>
                </a:solidFill>
              </a:rPr>
              <a:pPr algn="ctr" defTabSz="412750" hangingPunct="0"/>
              <a:t>1</a:t>
            </a:fld>
            <a:endParaRPr kern="0">
              <a:solidFill>
                <a:srgbClr val="000000"/>
              </a:solidFill>
            </a:endParaRPr>
          </a:p>
        </p:txBody>
      </p:sp>
      <p:pic>
        <p:nvPicPr>
          <p:cNvPr id="556" name="Image" descr="Image"/>
          <p:cNvPicPr>
            <a:picLocks noChangeAspect="1"/>
          </p:cNvPicPr>
          <p:nvPr/>
        </p:nvPicPr>
        <p:blipFill>
          <a:blip r:embed="rId3">
            <a:extLst/>
          </a:blip>
          <a:stretch>
            <a:fillRect/>
          </a:stretch>
        </p:blipFill>
        <p:spPr>
          <a:xfrm>
            <a:off x="-53524" y="-14988"/>
            <a:ext cx="12299048" cy="6887976"/>
          </a:xfrm>
          <a:prstGeom prst="rect">
            <a:avLst/>
          </a:prstGeom>
          <a:ln w="12700">
            <a:miter lim="400000"/>
          </a:ln>
        </p:spPr>
      </p:pic>
      <p:sp>
        <p:nvSpPr>
          <p:cNvPr id="4" name="Title 1">
            <a:extLst>
              <a:ext uri="{FF2B5EF4-FFF2-40B4-BE49-F238E27FC236}">
                <a16:creationId xmlns:a16="http://schemas.microsoft.com/office/drawing/2014/main" id="{73D66FEE-D766-466F-90C0-E8602F7C411B}"/>
              </a:ext>
            </a:extLst>
          </p:cNvPr>
          <p:cNvSpPr txBox="1">
            <a:spLocks/>
          </p:cNvSpPr>
          <p:nvPr/>
        </p:nvSpPr>
        <p:spPr>
          <a:xfrm>
            <a:off x="1593850" y="966020"/>
            <a:ext cx="8991600" cy="2462980"/>
          </a:xfrm>
          <a:prstGeom prst="rect">
            <a:avLst/>
          </a:prstGeom>
        </p:spPr>
        <p:txBody>
          <a:bodyPr vert="horz" lIns="91440" tIns="45720" rIns="91440" bIns="45720" rtlCol="0" anchor="b">
            <a:normAutofit fontScale="9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0" i="0" u="none" strike="noStrike" kern="1200" cap="none" spc="0" normalizeH="0" baseline="0" noProof="0" dirty="0">
                <a:ln>
                  <a:noFill/>
                </a:ln>
                <a:solidFill>
                  <a:schemeClr val="bg1"/>
                </a:solidFill>
                <a:effectLst/>
                <a:uLnTx/>
                <a:uFillTx/>
                <a:latin typeface="Calibri Light" panose="020F0302020204030204"/>
                <a:ea typeface="+mj-ea"/>
                <a:cs typeface="+mj-cs"/>
              </a:rPr>
              <a:t>Day 1:  </a:t>
            </a:r>
            <a:br>
              <a:rPr kumimoji="0" lang="en-US" sz="6000" b="0" i="0" u="none" strike="noStrike" kern="1200" cap="none" spc="0" normalizeH="0" baseline="0" noProof="0" dirty="0">
                <a:ln>
                  <a:noFill/>
                </a:ln>
                <a:solidFill>
                  <a:schemeClr val="bg1"/>
                </a:solidFill>
                <a:effectLst/>
                <a:uLnTx/>
                <a:uFillTx/>
                <a:latin typeface="Calibri Light" panose="020F0302020204030204"/>
                <a:ea typeface="+mj-ea"/>
                <a:cs typeface="+mj-cs"/>
              </a:rPr>
            </a:br>
            <a:r>
              <a:rPr kumimoji="0" lang="en-US" sz="6000" b="0" i="0" u="none" strike="noStrike" kern="1200" cap="none" spc="0" normalizeH="0" baseline="0" noProof="0" dirty="0">
                <a:ln>
                  <a:noFill/>
                </a:ln>
                <a:solidFill>
                  <a:schemeClr val="bg1"/>
                </a:solidFill>
                <a:effectLst/>
                <a:uLnTx/>
                <a:uFillTx/>
                <a:latin typeface="Calibri Light" panose="020F0302020204030204"/>
                <a:ea typeface="+mj-ea"/>
                <a:cs typeface="+mj-cs"/>
              </a:rPr>
              <a:t>Introduction and Purpose of Course </a:t>
            </a:r>
            <a:br>
              <a:rPr kumimoji="0" lang="en-US" sz="6000" b="0" i="0" u="none" strike="noStrike" kern="1200" cap="none" spc="0" normalizeH="0" baseline="0" noProof="0" dirty="0">
                <a:ln>
                  <a:noFill/>
                </a:ln>
                <a:solidFill>
                  <a:sysClr val="windowText" lastClr="000000"/>
                </a:solidFill>
                <a:effectLst/>
                <a:uLnTx/>
                <a:uFillTx/>
                <a:latin typeface="Calibri Light" panose="020F0302020204030204"/>
                <a:ea typeface="+mj-ea"/>
                <a:cs typeface="+mj-cs"/>
              </a:rPr>
            </a:br>
            <a:r>
              <a:rPr kumimoji="0" lang="en-US" sz="6000" b="0" i="0" u="none" strike="noStrike" kern="1200" cap="none" spc="0" normalizeH="0" baseline="0" noProof="0" dirty="0">
                <a:ln>
                  <a:noFill/>
                </a:ln>
                <a:solidFill>
                  <a:sysClr val="windowText" lastClr="000000"/>
                </a:solidFill>
                <a:effectLst/>
                <a:uLnTx/>
                <a:uFillTx/>
                <a:latin typeface="Calibri Light" panose="020F0302020204030204"/>
                <a:ea typeface="+mj-ea"/>
                <a:cs typeface="+mj-cs"/>
              </a:rPr>
              <a:t> </a:t>
            </a:r>
          </a:p>
        </p:txBody>
      </p:sp>
      <p:sp>
        <p:nvSpPr>
          <p:cNvPr id="5" name="Subtitle 2">
            <a:extLst>
              <a:ext uri="{FF2B5EF4-FFF2-40B4-BE49-F238E27FC236}">
                <a16:creationId xmlns:a16="http://schemas.microsoft.com/office/drawing/2014/main" id="{6E193174-6F23-44AA-ADF2-3F620725EA29}"/>
              </a:ext>
            </a:extLst>
          </p:cNvPr>
          <p:cNvSpPr txBox="1">
            <a:spLocks/>
          </p:cNvSpPr>
          <p:nvPr/>
        </p:nvSpPr>
        <p:spPr>
          <a:xfrm>
            <a:off x="1600200" y="4686370"/>
            <a:ext cx="8991600" cy="228101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schemeClr val="bg1"/>
                </a:solidFill>
                <a:effectLst/>
                <a:uLnTx/>
                <a:uFillTx/>
                <a:latin typeface="Calibri" panose="020F0502020204030204"/>
                <a:ea typeface="+mn-ea"/>
                <a:cs typeface="+mn-cs"/>
              </a:rPr>
              <a:t>Project Management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schemeClr val="bg1"/>
                </a:solidFill>
                <a:effectLst/>
                <a:uLnTx/>
                <a:uFillTx/>
                <a:latin typeface="Calibri" panose="020F0502020204030204"/>
                <a:ea typeface="+mn-ea"/>
                <a:cs typeface="+mn-cs"/>
              </a:rPr>
              <a:t>Aalto University,  Winter 2022</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schemeClr val="bg1"/>
                </a:solidFill>
                <a:effectLst/>
                <a:uLnTx/>
                <a:uFillTx/>
                <a:latin typeface="Calibri" panose="020F0502020204030204"/>
                <a:ea typeface="+mn-ea"/>
                <a:cs typeface="+mn-cs"/>
              </a:rPr>
              <a:t>Patrick Simek, PhD</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0886422"/>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C43FDDE-66A6-4F20-A20D-774F014EE6B8}"/>
              </a:ext>
            </a:extLst>
          </p:cNvPr>
          <p:cNvSpPr txBox="1"/>
          <p:nvPr/>
        </p:nvSpPr>
        <p:spPr>
          <a:xfrm>
            <a:off x="4545013" y="5740400"/>
            <a:ext cx="3101975" cy="230832"/>
          </a:xfrm>
          <a:prstGeom prst="rect">
            <a:avLst/>
          </a:prstGeom>
          <a:noFill/>
        </p:spPr>
        <p:txBody>
          <a:bodyPr wrap="square" rtlCol="0">
            <a:spAutoFit/>
          </a:bodyPr>
          <a:lstStyle/>
          <a:p>
            <a:r>
              <a:rPr lang="en-US" sz="900">
                <a:hlinkClick r:id="rId3" tooltip="http://commons.wikimedia.org/wiki/File:Blue_question_mark_(italic).svg"/>
              </a:rPr>
              <a:t>This Photo</a:t>
            </a:r>
            <a:r>
              <a:rPr lang="en-US" sz="900"/>
              <a:t> by Unknown Author is licensed under </a:t>
            </a:r>
            <a:r>
              <a:rPr lang="en-US" sz="900">
                <a:hlinkClick r:id="rId4" tooltip="https://creativecommons.org/licenses/by-sa/3.0/"/>
              </a:rPr>
              <a:t>CC BY-SA</a:t>
            </a:r>
            <a:endParaRPr lang="en-US" sz="900"/>
          </a:p>
        </p:txBody>
      </p:sp>
      <p:pic>
        <p:nvPicPr>
          <p:cNvPr id="8" name="Picture 7">
            <a:extLst>
              <a:ext uri="{FF2B5EF4-FFF2-40B4-BE49-F238E27FC236}">
                <a16:creationId xmlns:a16="http://schemas.microsoft.com/office/drawing/2014/main" id="{04092606-470E-4DA6-886E-B409A7F62445}"/>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3097333" y="641335"/>
            <a:ext cx="5627856" cy="5575329"/>
          </a:xfrm>
          <a:prstGeom prst="rect">
            <a:avLst/>
          </a:prstGeom>
        </p:spPr>
      </p:pic>
      <p:sp>
        <p:nvSpPr>
          <p:cNvPr id="9" name="TextBox 8">
            <a:extLst>
              <a:ext uri="{FF2B5EF4-FFF2-40B4-BE49-F238E27FC236}">
                <a16:creationId xmlns:a16="http://schemas.microsoft.com/office/drawing/2014/main" id="{585D639C-1C44-40C7-BF44-96321FFBEAB2}"/>
              </a:ext>
            </a:extLst>
          </p:cNvPr>
          <p:cNvSpPr txBox="1"/>
          <p:nvPr/>
        </p:nvSpPr>
        <p:spPr>
          <a:xfrm>
            <a:off x="2634694" y="6858000"/>
            <a:ext cx="6922611" cy="230832"/>
          </a:xfrm>
          <a:prstGeom prst="rect">
            <a:avLst/>
          </a:prstGeom>
          <a:noFill/>
        </p:spPr>
        <p:txBody>
          <a:bodyPr wrap="square" rtlCol="0">
            <a:spAutoFit/>
          </a:bodyPr>
          <a:lstStyle/>
          <a:p>
            <a:r>
              <a:rPr lang="en-US" sz="900">
                <a:hlinkClick r:id="rId6" tooltip="http://the-smiling-pony.deviantart.com/art/Question-marks-cutie-mark-261946101"/>
              </a:rPr>
              <a:t>This Photo</a:t>
            </a:r>
            <a:r>
              <a:rPr lang="en-US" sz="900"/>
              <a:t> by Unknown Author is licensed under </a:t>
            </a:r>
            <a:r>
              <a:rPr lang="en-US" sz="900">
                <a:hlinkClick r:id="rId7" tooltip="https://creativecommons.org/licenses/by-nc/3.0/"/>
              </a:rPr>
              <a:t>CC BY-NC</a:t>
            </a:r>
            <a:endParaRPr lang="en-US" sz="900"/>
          </a:p>
        </p:txBody>
      </p:sp>
    </p:spTree>
    <p:extLst>
      <p:ext uri="{BB962C8B-B14F-4D97-AF65-F5344CB8AC3E}">
        <p14:creationId xmlns:p14="http://schemas.microsoft.com/office/powerpoint/2010/main" val="29508157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D555A-2814-46CE-91FD-2AD9C5CF267D}"/>
              </a:ext>
            </a:extLst>
          </p:cNvPr>
          <p:cNvSpPr>
            <a:spLocks noGrp="1"/>
          </p:cNvSpPr>
          <p:nvPr>
            <p:ph type="title"/>
          </p:nvPr>
        </p:nvSpPr>
        <p:spPr>
          <a:xfrm>
            <a:off x="963827" y="964692"/>
            <a:ext cx="10107827" cy="1383092"/>
          </a:xfrm>
        </p:spPr>
        <p:txBody>
          <a:bodyPr>
            <a:normAutofit fontScale="90000"/>
          </a:bodyPr>
          <a:lstStyle/>
          <a:p>
            <a:r>
              <a:rPr lang="en-US" dirty="0"/>
              <a:t>Project management is important in the 21</a:t>
            </a:r>
            <a:r>
              <a:rPr lang="en-US" baseline="30000" dirty="0"/>
              <a:t>st</a:t>
            </a:r>
            <a:r>
              <a:rPr lang="en-US" dirty="0"/>
              <a:t> century because </a:t>
            </a:r>
            <a:r>
              <a:rPr lang="en-US" b="1" dirty="0">
                <a:solidFill>
                  <a:srgbClr val="FF0000"/>
                </a:solidFill>
              </a:rPr>
              <a:t>all</a:t>
            </a:r>
            <a:r>
              <a:rPr lang="en-US" dirty="0"/>
              <a:t> knowledge workers will manage projects</a:t>
            </a:r>
          </a:p>
        </p:txBody>
      </p:sp>
      <p:sp>
        <p:nvSpPr>
          <p:cNvPr id="3" name="Content Placeholder 2">
            <a:extLst>
              <a:ext uri="{FF2B5EF4-FFF2-40B4-BE49-F238E27FC236}">
                <a16:creationId xmlns:a16="http://schemas.microsoft.com/office/drawing/2014/main" id="{0B5A4351-1E65-41DD-BCE3-EBA5D7CA6897}"/>
              </a:ext>
            </a:extLst>
          </p:cNvPr>
          <p:cNvSpPr>
            <a:spLocks noGrp="1"/>
          </p:cNvSpPr>
          <p:nvPr>
            <p:ph idx="1"/>
          </p:nvPr>
        </p:nvSpPr>
        <p:spPr>
          <a:xfrm>
            <a:off x="568410" y="2638044"/>
            <a:ext cx="10997513" cy="3985178"/>
          </a:xfrm>
        </p:spPr>
        <p:txBody>
          <a:bodyPr>
            <a:normAutofit/>
          </a:bodyPr>
          <a:lstStyle/>
          <a:p>
            <a:pPr marL="0" indent="0">
              <a:buNone/>
            </a:pPr>
            <a:r>
              <a:rPr lang="en-US" sz="3000" dirty="0"/>
              <a:t>	* Most jobs today are 60-80% project-based  </a:t>
            </a:r>
          </a:p>
          <a:p>
            <a:pPr marL="0" indent="0">
              <a:buNone/>
            </a:pPr>
            <a:r>
              <a:rPr lang="en-US" sz="3000" dirty="0"/>
              <a:t>	* Most employees have no project management training</a:t>
            </a:r>
          </a:p>
          <a:p>
            <a:pPr marL="0" indent="0">
              <a:buNone/>
            </a:pPr>
            <a:r>
              <a:rPr lang="en-US" sz="3000" dirty="0"/>
              <a:t>	* Average cost of failed projects = 1/3 of project budget</a:t>
            </a:r>
          </a:p>
          <a:p>
            <a:pPr marL="0" indent="0">
              <a:buNone/>
            </a:pPr>
            <a:r>
              <a:rPr lang="en-US" sz="3000" dirty="0"/>
              <a:t>	* &lt; 8% of organizations perform well on projects</a:t>
            </a:r>
          </a:p>
          <a:p>
            <a:pPr marL="0" indent="0">
              <a:buNone/>
            </a:pPr>
            <a:endParaRPr lang="en-US" sz="2800" dirty="0"/>
          </a:p>
          <a:p>
            <a:pPr marL="0" indent="0">
              <a:buNone/>
            </a:pPr>
            <a:r>
              <a:rPr lang="en-US" dirty="0"/>
              <a:t>  </a:t>
            </a:r>
          </a:p>
          <a:p>
            <a:pPr marL="0" indent="0">
              <a:buNone/>
            </a:pPr>
            <a:endParaRPr lang="en-US" dirty="0"/>
          </a:p>
        </p:txBody>
      </p:sp>
    </p:spTree>
    <p:extLst>
      <p:ext uri="{BB962C8B-B14F-4D97-AF65-F5344CB8AC3E}">
        <p14:creationId xmlns:p14="http://schemas.microsoft.com/office/powerpoint/2010/main" val="33276201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8702F-3DC5-4FA5-A82B-61CFC3008782}"/>
              </a:ext>
            </a:extLst>
          </p:cNvPr>
          <p:cNvSpPr>
            <a:spLocks noGrp="1"/>
          </p:cNvSpPr>
          <p:nvPr>
            <p:ph type="title"/>
          </p:nvPr>
        </p:nvSpPr>
        <p:spPr/>
        <p:txBody>
          <a:bodyPr>
            <a:normAutofit/>
          </a:bodyPr>
          <a:lstStyle/>
          <a:p>
            <a:r>
              <a:rPr lang="en-US" dirty="0"/>
              <a:t>Poor project management leads to…</a:t>
            </a:r>
          </a:p>
        </p:txBody>
      </p:sp>
      <p:sp>
        <p:nvSpPr>
          <p:cNvPr id="3" name="Content Placeholder 2">
            <a:extLst>
              <a:ext uri="{FF2B5EF4-FFF2-40B4-BE49-F238E27FC236}">
                <a16:creationId xmlns:a16="http://schemas.microsoft.com/office/drawing/2014/main" id="{41D09D61-851F-4B0B-9C76-CD9639C9A0FC}"/>
              </a:ext>
            </a:extLst>
          </p:cNvPr>
          <p:cNvSpPr>
            <a:spLocks noGrp="1"/>
          </p:cNvSpPr>
          <p:nvPr>
            <p:ph idx="1"/>
          </p:nvPr>
        </p:nvSpPr>
        <p:spPr>
          <a:xfrm>
            <a:off x="1168399" y="2638044"/>
            <a:ext cx="10200641" cy="3542623"/>
          </a:xfrm>
        </p:spPr>
        <p:txBody>
          <a:bodyPr>
            <a:noAutofit/>
          </a:bodyPr>
          <a:lstStyle/>
          <a:p>
            <a:r>
              <a:rPr lang="en-US" sz="3200" dirty="0"/>
              <a:t>45% of projects - overdue or canceled</a:t>
            </a:r>
          </a:p>
          <a:p>
            <a:r>
              <a:rPr lang="en-US" sz="3200" dirty="0"/>
              <a:t>55% -  don’t meet goals </a:t>
            </a:r>
          </a:p>
          <a:p>
            <a:r>
              <a:rPr lang="en-US" sz="3200" dirty="0"/>
              <a:t>ROI suffers</a:t>
            </a:r>
          </a:p>
          <a:p>
            <a:r>
              <a:rPr lang="en-US" sz="3200" dirty="0"/>
              <a:t>US stats - $13.50 net loss on every $100 spent on projects</a:t>
            </a:r>
          </a:p>
          <a:p>
            <a:r>
              <a:rPr lang="en-US" sz="3200" dirty="0"/>
              <a:t>Poor morale and high job turnover</a:t>
            </a:r>
          </a:p>
          <a:p>
            <a:pPr marL="228600" lvl="1" indent="0">
              <a:buNone/>
            </a:pPr>
            <a:r>
              <a:rPr lang="en-US" sz="3200" dirty="0"/>
              <a:t> </a:t>
            </a:r>
          </a:p>
        </p:txBody>
      </p:sp>
    </p:spTree>
    <p:extLst>
      <p:ext uri="{BB962C8B-B14F-4D97-AF65-F5344CB8AC3E}">
        <p14:creationId xmlns:p14="http://schemas.microsoft.com/office/powerpoint/2010/main" val="13383882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8238F-8EA9-457B-8A14-ACAA6165FC1A}"/>
              </a:ext>
            </a:extLst>
          </p:cNvPr>
          <p:cNvSpPr>
            <a:spLocks noGrp="1"/>
          </p:cNvSpPr>
          <p:nvPr>
            <p:ph type="title"/>
          </p:nvPr>
        </p:nvSpPr>
        <p:spPr/>
        <p:txBody>
          <a:bodyPr>
            <a:normAutofit/>
          </a:bodyPr>
          <a:lstStyle/>
          <a:p>
            <a:r>
              <a:rPr lang="en-US" dirty="0"/>
              <a:t>Why blend project management and communication?</a:t>
            </a:r>
          </a:p>
        </p:txBody>
      </p:sp>
      <p:sp>
        <p:nvSpPr>
          <p:cNvPr id="3" name="Content Placeholder 2">
            <a:extLst>
              <a:ext uri="{FF2B5EF4-FFF2-40B4-BE49-F238E27FC236}">
                <a16:creationId xmlns:a16="http://schemas.microsoft.com/office/drawing/2014/main" id="{34FC0FE4-7CC3-474C-BDE9-119982F9B303}"/>
              </a:ext>
            </a:extLst>
          </p:cNvPr>
          <p:cNvSpPr>
            <a:spLocks noGrp="1"/>
          </p:cNvSpPr>
          <p:nvPr>
            <p:ph idx="1"/>
          </p:nvPr>
        </p:nvSpPr>
        <p:spPr/>
        <p:txBody>
          <a:bodyPr>
            <a:normAutofit/>
          </a:bodyPr>
          <a:lstStyle/>
          <a:p>
            <a:pPr marL="228600" lvl="1" indent="0">
              <a:lnSpc>
                <a:spcPct val="150000"/>
              </a:lnSpc>
              <a:buNone/>
            </a:pPr>
            <a:r>
              <a:rPr lang="en-US" sz="3200" dirty="0"/>
              <a:t>Projects often take place “outside” of the normal hierarchy</a:t>
            </a:r>
          </a:p>
          <a:p>
            <a:pPr marL="228600" lvl="1" indent="0">
              <a:lnSpc>
                <a:spcPct val="150000"/>
              </a:lnSpc>
              <a:buNone/>
            </a:pPr>
            <a:r>
              <a:rPr lang="en-US" sz="3200" dirty="0"/>
              <a:t>Lateral leading</a:t>
            </a:r>
          </a:p>
          <a:p>
            <a:pPr marL="228600" lvl="1" indent="0">
              <a:lnSpc>
                <a:spcPct val="150000"/>
              </a:lnSpc>
              <a:buNone/>
            </a:pPr>
            <a:r>
              <a:rPr lang="en-US" sz="3200" dirty="0"/>
              <a:t>Therefore: 3 top skills project managers need</a:t>
            </a:r>
          </a:p>
          <a:p>
            <a:pPr lvl="2"/>
            <a:r>
              <a:rPr lang="en-US" sz="3200" dirty="0"/>
              <a:t>Communication</a:t>
            </a:r>
          </a:p>
          <a:p>
            <a:pPr lvl="2"/>
            <a:r>
              <a:rPr lang="en-US" sz="3200" dirty="0"/>
              <a:t>Empathy</a:t>
            </a:r>
          </a:p>
          <a:p>
            <a:pPr lvl="2"/>
            <a:r>
              <a:rPr lang="en-US" sz="3200" dirty="0"/>
              <a:t>Conflict resolution</a:t>
            </a:r>
          </a:p>
          <a:p>
            <a:pPr lvl="2"/>
            <a:endParaRPr lang="en-US" sz="3200" dirty="0"/>
          </a:p>
          <a:p>
            <a:pPr marL="457200" lvl="1" indent="0">
              <a:buNone/>
            </a:pPr>
            <a:endParaRPr lang="en-US" sz="3600" dirty="0"/>
          </a:p>
        </p:txBody>
      </p:sp>
    </p:spTree>
    <p:extLst>
      <p:ext uri="{BB962C8B-B14F-4D97-AF65-F5344CB8AC3E}">
        <p14:creationId xmlns:p14="http://schemas.microsoft.com/office/powerpoint/2010/main" val="36969267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3518A-2CB3-4009-A134-2FBDBFC30A8B}"/>
              </a:ext>
            </a:extLst>
          </p:cNvPr>
          <p:cNvSpPr>
            <a:spLocks noGrp="1"/>
          </p:cNvSpPr>
          <p:nvPr>
            <p:ph type="title"/>
          </p:nvPr>
        </p:nvSpPr>
        <p:spPr/>
        <p:txBody>
          <a:bodyPr/>
          <a:lstStyle/>
          <a:p>
            <a:r>
              <a:rPr lang="en-US" dirty="0"/>
              <a:t>What do we mean by a project</a:t>
            </a:r>
          </a:p>
        </p:txBody>
      </p:sp>
      <p:sp>
        <p:nvSpPr>
          <p:cNvPr id="3" name="Content Placeholder 2">
            <a:extLst>
              <a:ext uri="{FF2B5EF4-FFF2-40B4-BE49-F238E27FC236}">
                <a16:creationId xmlns:a16="http://schemas.microsoft.com/office/drawing/2014/main" id="{ECD02DDA-B487-432F-983F-1C9F4AB0A654}"/>
              </a:ext>
            </a:extLst>
          </p:cNvPr>
          <p:cNvSpPr>
            <a:spLocks noGrp="1"/>
          </p:cNvSpPr>
          <p:nvPr>
            <p:ph idx="1"/>
          </p:nvPr>
        </p:nvSpPr>
        <p:spPr>
          <a:xfrm>
            <a:off x="914399" y="2638044"/>
            <a:ext cx="9712411" cy="3466194"/>
          </a:xfrm>
        </p:spPr>
        <p:txBody>
          <a:bodyPr>
            <a:noAutofit/>
          </a:bodyPr>
          <a:lstStyle/>
          <a:p>
            <a:r>
              <a:rPr lang="en-US" sz="3200" dirty="0"/>
              <a:t>Goal -  </a:t>
            </a:r>
            <a:r>
              <a:rPr lang="en-US" sz="3200" dirty="0">
                <a:solidFill>
                  <a:srgbClr val="FF0000"/>
                </a:solidFill>
              </a:rPr>
              <a:t>create a unique </a:t>
            </a:r>
            <a:r>
              <a:rPr lang="en-US" sz="3200" dirty="0"/>
              <a:t>product, service or result</a:t>
            </a:r>
          </a:p>
          <a:p>
            <a:r>
              <a:rPr lang="en-US" sz="3200" dirty="0"/>
              <a:t>Time frame - </a:t>
            </a:r>
            <a:r>
              <a:rPr lang="en-US" sz="3200" dirty="0">
                <a:solidFill>
                  <a:srgbClr val="FF0000"/>
                </a:solidFill>
              </a:rPr>
              <a:t>Temporary</a:t>
            </a:r>
            <a:r>
              <a:rPr lang="en-US" sz="3200" dirty="0"/>
              <a:t> </a:t>
            </a:r>
          </a:p>
          <a:p>
            <a:r>
              <a:rPr lang="en-US" sz="3200" dirty="0"/>
              <a:t>Definite beginning and </a:t>
            </a:r>
            <a:r>
              <a:rPr lang="en-US" sz="3200" dirty="0">
                <a:solidFill>
                  <a:srgbClr val="FF0000"/>
                </a:solidFill>
              </a:rPr>
              <a:t>end</a:t>
            </a:r>
          </a:p>
          <a:p>
            <a:r>
              <a:rPr lang="en-US" sz="3200" dirty="0"/>
              <a:t>End = </a:t>
            </a:r>
            <a:r>
              <a:rPr lang="en-US" sz="3200" dirty="0">
                <a:solidFill>
                  <a:srgbClr val="FF0000"/>
                </a:solidFill>
              </a:rPr>
              <a:t>objectives are met </a:t>
            </a:r>
          </a:p>
          <a:p>
            <a:pPr marL="228600" lvl="1" indent="0">
              <a:buNone/>
            </a:pPr>
            <a:r>
              <a:rPr lang="en-US" sz="3200" dirty="0"/>
              <a:t>        (or can’t be met and the project is </a:t>
            </a:r>
            <a:r>
              <a:rPr lang="en-US" sz="3200" dirty="0">
                <a:solidFill>
                  <a:srgbClr val="FF0000"/>
                </a:solidFill>
              </a:rPr>
              <a:t>cancelled</a:t>
            </a:r>
            <a:r>
              <a:rPr lang="en-US" sz="3200" dirty="0"/>
              <a:t>)</a:t>
            </a:r>
          </a:p>
        </p:txBody>
      </p:sp>
    </p:spTree>
    <p:extLst>
      <p:ext uri="{BB962C8B-B14F-4D97-AF65-F5344CB8AC3E}">
        <p14:creationId xmlns:p14="http://schemas.microsoft.com/office/powerpoint/2010/main" val="24202398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Content Placeholder 12">
            <a:extLst>
              <a:ext uri="{FF2B5EF4-FFF2-40B4-BE49-F238E27FC236}">
                <a16:creationId xmlns:a16="http://schemas.microsoft.com/office/drawing/2014/main" id="{AA41070F-7FD5-4E7B-9836-FF66C17B8F51}"/>
              </a:ext>
            </a:extLst>
          </p:cNvPr>
          <p:cNvGraphicFramePr>
            <a:graphicFrameLocks noGrp="1"/>
          </p:cNvGraphicFramePr>
          <p:nvPr>
            <p:ph idx="1"/>
            <p:extLst>
              <p:ext uri="{D42A27DB-BD31-4B8C-83A1-F6EECF244321}">
                <p14:modId xmlns:p14="http://schemas.microsoft.com/office/powerpoint/2010/main" val="3084487774"/>
              </p:ext>
            </p:extLst>
          </p:nvPr>
        </p:nvGraphicFramePr>
        <p:xfrm>
          <a:off x="667265" y="413952"/>
          <a:ext cx="11046939" cy="5640858"/>
        </p:xfrm>
        <a:graphic>
          <a:graphicData uri="http://schemas.openxmlformats.org/drawingml/2006/table">
            <a:tbl>
              <a:tblPr firstRow="1" bandRow="1">
                <a:tableStyleId>{5C22544A-7EE6-4342-B048-85BDC9FD1C3A}</a:tableStyleId>
              </a:tblPr>
              <a:tblGrid>
                <a:gridCol w="3682313">
                  <a:extLst>
                    <a:ext uri="{9D8B030D-6E8A-4147-A177-3AD203B41FA5}">
                      <a16:colId xmlns:a16="http://schemas.microsoft.com/office/drawing/2014/main" val="3308362125"/>
                    </a:ext>
                  </a:extLst>
                </a:gridCol>
                <a:gridCol w="3682313">
                  <a:extLst>
                    <a:ext uri="{9D8B030D-6E8A-4147-A177-3AD203B41FA5}">
                      <a16:colId xmlns:a16="http://schemas.microsoft.com/office/drawing/2014/main" val="2319146427"/>
                    </a:ext>
                  </a:extLst>
                </a:gridCol>
                <a:gridCol w="3682313">
                  <a:extLst>
                    <a:ext uri="{9D8B030D-6E8A-4147-A177-3AD203B41FA5}">
                      <a16:colId xmlns:a16="http://schemas.microsoft.com/office/drawing/2014/main" val="3909103879"/>
                    </a:ext>
                  </a:extLst>
                </a:gridCol>
              </a:tblGrid>
              <a:tr h="940143">
                <a:tc>
                  <a:txBody>
                    <a:bodyPr/>
                    <a:lstStyle/>
                    <a:p>
                      <a:pPr algn="ctr"/>
                      <a:r>
                        <a:rPr lang="en-US" sz="2800" dirty="0"/>
                        <a:t>FEATURE</a:t>
                      </a:r>
                    </a:p>
                  </a:txBody>
                  <a:tcPr/>
                </a:tc>
                <a:tc>
                  <a:txBody>
                    <a:bodyPr/>
                    <a:lstStyle/>
                    <a:p>
                      <a:pPr algn="ctr"/>
                      <a:r>
                        <a:rPr lang="en-US" sz="2800" dirty="0"/>
                        <a:t>REGULAR OPERATION</a:t>
                      </a:r>
                    </a:p>
                  </a:txBody>
                  <a:tcPr/>
                </a:tc>
                <a:tc>
                  <a:txBody>
                    <a:bodyPr/>
                    <a:lstStyle/>
                    <a:p>
                      <a:pPr algn="ctr"/>
                      <a:r>
                        <a:rPr lang="en-US" sz="2800" dirty="0"/>
                        <a:t>PROJECT</a:t>
                      </a:r>
                    </a:p>
                  </a:txBody>
                  <a:tcPr/>
                </a:tc>
                <a:extLst>
                  <a:ext uri="{0D108BD9-81ED-4DB2-BD59-A6C34878D82A}">
                    <a16:rowId xmlns:a16="http://schemas.microsoft.com/office/drawing/2014/main" val="1557314663"/>
                  </a:ext>
                </a:extLst>
              </a:tr>
              <a:tr h="940143">
                <a:tc>
                  <a:txBody>
                    <a:bodyPr/>
                    <a:lstStyle/>
                    <a:p>
                      <a:pPr algn="ctr"/>
                      <a:r>
                        <a:rPr lang="en-US" sz="2800" b="1" dirty="0"/>
                        <a:t>Task</a:t>
                      </a:r>
                    </a:p>
                  </a:txBody>
                  <a:tcPr/>
                </a:tc>
                <a:tc>
                  <a:txBody>
                    <a:bodyPr/>
                    <a:lstStyle/>
                    <a:p>
                      <a:pPr algn="ctr"/>
                      <a:r>
                        <a:rPr lang="en-US" sz="2800" dirty="0"/>
                        <a:t>Familiar</a:t>
                      </a:r>
                    </a:p>
                  </a:txBody>
                  <a:tcPr/>
                </a:tc>
                <a:tc>
                  <a:txBody>
                    <a:bodyPr/>
                    <a:lstStyle/>
                    <a:p>
                      <a:pPr algn="ctr"/>
                      <a:r>
                        <a:rPr lang="en-US" sz="2800" dirty="0">
                          <a:solidFill>
                            <a:srgbClr val="FF0000"/>
                          </a:solidFill>
                        </a:rPr>
                        <a:t>Unfamiliar</a:t>
                      </a:r>
                    </a:p>
                  </a:txBody>
                  <a:tcPr/>
                </a:tc>
                <a:extLst>
                  <a:ext uri="{0D108BD9-81ED-4DB2-BD59-A6C34878D82A}">
                    <a16:rowId xmlns:a16="http://schemas.microsoft.com/office/drawing/2014/main" val="1465749828"/>
                  </a:ext>
                </a:extLst>
              </a:tr>
              <a:tr h="940143">
                <a:tc>
                  <a:txBody>
                    <a:bodyPr/>
                    <a:lstStyle/>
                    <a:p>
                      <a:pPr algn="ctr"/>
                      <a:r>
                        <a:rPr lang="en-US" sz="2800" dirty="0"/>
                        <a:t>Staff</a:t>
                      </a:r>
                    </a:p>
                  </a:txBody>
                  <a:tcPr/>
                </a:tc>
                <a:tc>
                  <a:txBody>
                    <a:bodyPr/>
                    <a:lstStyle/>
                    <a:p>
                      <a:pPr algn="ctr"/>
                      <a:r>
                        <a:rPr lang="en-US" sz="2800" dirty="0"/>
                        <a:t>Full-time, Permanent</a:t>
                      </a:r>
                    </a:p>
                  </a:txBody>
                  <a:tcPr/>
                </a:tc>
                <a:tc>
                  <a:txBody>
                    <a:bodyPr/>
                    <a:lstStyle/>
                    <a:p>
                      <a:pPr algn="ctr"/>
                      <a:r>
                        <a:rPr lang="en-US" sz="2800" dirty="0">
                          <a:solidFill>
                            <a:srgbClr val="FF0000"/>
                          </a:solidFill>
                        </a:rPr>
                        <a:t>Part-time, temporary</a:t>
                      </a:r>
                    </a:p>
                  </a:txBody>
                  <a:tcPr/>
                </a:tc>
                <a:extLst>
                  <a:ext uri="{0D108BD9-81ED-4DB2-BD59-A6C34878D82A}">
                    <a16:rowId xmlns:a16="http://schemas.microsoft.com/office/drawing/2014/main" val="4253561501"/>
                  </a:ext>
                </a:extLst>
              </a:tr>
              <a:tr h="940143">
                <a:tc>
                  <a:txBody>
                    <a:bodyPr/>
                    <a:lstStyle/>
                    <a:p>
                      <a:pPr algn="ctr"/>
                      <a:r>
                        <a:rPr lang="en-US" sz="2800" dirty="0"/>
                        <a:t>Roles &amp; Duties</a:t>
                      </a:r>
                    </a:p>
                  </a:txBody>
                  <a:tcPr/>
                </a:tc>
                <a:tc>
                  <a:txBody>
                    <a:bodyPr/>
                    <a:lstStyle/>
                    <a:p>
                      <a:pPr algn="ctr"/>
                      <a:r>
                        <a:rPr lang="en-US" sz="2800" dirty="0"/>
                        <a:t>Established patterns</a:t>
                      </a:r>
                    </a:p>
                  </a:txBody>
                  <a:tcPr/>
                </a:tc>
                <a:tc>
                  <a:txBody>
                    <a:bodyPr/>
                    <a:lstStyle/>
                    <a:p>
                      <a:pPr algn="ctr"/>
                      <a:r>
                        <a:rPr lang="en-US" sz="2800" dirty="0">
                          <a:solidFill>
                            <a:srgbClr val="FF0000"/>
                          </a:solidFill>
                        </a:rPr>
                        <a:t>Uncertain, variable</a:t>
                      </a:r>
                    </a:p>
                  </a:txBody>
                  <a:tcPr/>
                </a:tc>
                <a:extLst>
                  <a:ext uri="{0D108BD9-81ED-4DB2-BD59-A6C34878D82A}">
                    <a16:rowId xmlns:a16="http://schemas.microsoft.com/office/drawing/2014/main" val="106075804"/>
                  </a:ext>
                </a:extLst>
              </a:tr>
              <a:tr h="940143">
                <a:tc>
                  <a:txBody>
                    <a:bodyPr/>
                    <a:lstStyle/>
                    <a:p>
                      <a:pPr algn="ctr"/>
                      <a:r>
                        <a:rPr lang="en-US" sz="2800" dirty="0"/>
                        <a:t>Culture</a:t>
                      </a:r>
                    </a:p>
                  </a:txBody>
                  <a:tcPr/>
                </a:tc>
                <a:tc>
                  <a:txBody>
                    <a:bodyPr/>
                    <a:lstStyle/>
                    <a:p>
                      <a:pPr algn="ctr"/>
                      <a:r>
                        <a:rPr lang="en-US" sz="2800" dirty="0"/>
                        <a:t>Set by role or power</a:t>
                      </a:r>
                    </a:p>
                  </a:txBody>
                  <a:tcPr/>
                </a:tc>
                <a:tc>
                  <a:txBody>
                    <a:bodyPr/>
                    <a:lstStyle/>
                    <a:p>
                      <a:pPr algn="ctr"/>
                      <a:r>
                        <a:rPr lang="en-US" sz="2800" dirty="0">
                          <a:solidFill>
                            <a:srgbClr val="FF0000"/>
                          </a:solidFill>
                        </a:rPr>
                        <a:t>Task-driven</a:t>
                      </a:r>
                    </a:p>
                  </a:txBody>
                  <a:tcPr/>
                </a:tc>
                <a:extLst>
                  <a:ext uri="{0D108BD9-81ED-4DB2-BD59-A6C34878D82A}">
                    <a16:rowId xmlns:a16="http://schemas.microsoft.com/office/drawing/2014/main" val="1411074875"/>
                  </a:ext>
                </a:extLst>
              </a:tr>
              <a:tr h="940143">
                <a:tc>
                  <a:txBody>
                    <a:bodyPr/>
                    <a:lstStyle/>
                    <a:p>
                      <a:pPr algn="ctr"/>
                      <a:r>
                        <a:rPr lang="en-US" sz="2800" dirty="0"/>
                        <a:t>Momentum or pace</a:t>
                      </a:r>
                    </a:p>
                  </a:txBody>
                  <a:tcPr/>
                </a:tc>
                <a:tc>
                  <a:txBody>
                    <a:bodyPr/>
                    <a:lstStyle/>
                    <a:p>
                      <a:pPr algn="ctr"/>
                      <a:r>
                        <a:rPr lang="en-US" sz="2800" dirty="0"/>
                        <a:t>Maintained by system</a:t>
                      </a:r>
                    </a:p>
                  </a:txBody>
                  <a:tcPr/>
                </a:tc>
                <a:tc>
                  <a:txBody>
                    <a:bodyPr/>
                    <a:lstStyle/>
                    <a:p>
                      <a:pPr algn="ctr"/>
                      <a:r>
                        <a:rPr lang="en-US" sz="2800" dirty="0">
                          <a:solidFill>
                            <a:srgbClr val="FF0000"/>
                          </a:solidFill>
                        </a:rPr>
                        <a:t>Threatened by system</a:t>
                      </a:r>
                    </a:p>
                  </a:txBody>
                  <a:tcPr/>
                </a:tc>
                <a:extLst>
                  <a:ext uri="{0D108BD9-81ED-4DB2-BD59-A6C34878D82A}">
                    <a16:rowId xmlns:a16="http://schemas.microsoft.com/office/drawing/2014/main" val="1600581390"/>
                  </a:ext>
                </a:extLst>
              </a:tr>
            </a:tbl>
          </a:graphicData>
        </a:graphic>
      </p:graphicFrame>
      <p:sp>
        <p:nvSpPr>
          <p:cNvPr id="14" name="TextBox 13">
            <a:extLst>
              <a:ext uri="{FF2B5EF4-FFF2-40B4-BE49-F238E27FC236}">
                <a16:creationId xmlns:a16="http://schemas.microsoft.com/office/drawing/2014/main" id="{9561A79F-88C4-4574-8449-07CF8DEE0E78}"/>
              </a:ext>
            </a:extLst>
          </p:cNvPr>
          <p:cNvSpPr txBox="1"/>
          <p:nvPr/>
        </p:nvSpPr>
        <p:spPr>
          <a:xfrm>
            <a:off x="6796216" y="6059547"/>
            <a:ext cx="4917988" cy="646331"/>
          </a:xfrm>
          <a:prstGeom prst="rect">
            <a:avLst/>
          </a:prstGeom>
          <a:noFill/>
        </p:spPr>
        <p:txBody>
          <a:bodyPr wrap="square" rtlCol="0">
            <a:spAutoFit/>
          </a:bodyPr>
          <a:lstStyle/>
          <a:p>
            <a:r>
              <a:rPr lang="en-US" dirty="0"/>
              <a:t>From David </a:t>
            </a:r>
            <a:r>
              <a:rPr lang="en-US" dirty="0" err="1"/>
              <a:t>Boddy</a:t>
            </a:r>
            <a:r>
              <a:rPr lang="en-US" i="1" dirty="0"/>
              <a:t>, Managing Projects, Building and Leading the Team</a:t>
            </a:r>
            <a:r>
              <a:rPr lang="en-US" dirty="0"/>
              <a:t>, Pearson Education, 2002, p 7</a:t>
            </a:r>
          </a:p>
        </p:txBody>
      </p:sp>
    </p:spTree>
    <p:extLst>
      <p:ext uri="{BB962C8B-B14F-4D97-AF65-F5344CB8AC3E}">
        <p14:creationId xmlns:p14="http://schemas.microsoft.com/office/powerpoint/2010/main" val="24058118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a:extLst>
              <a:ext uri="{FF2B5EF4-FFF2-40B4-BE49-F238E27FC236}">
                <a16:creationId xmlns:a16="http://schemas.microsoft.com/office/drawing/2014/main" id="{7CE60CE9-483B-49D2-97F7-5409EE9813B8}"/>
              </a:ext>
            </a:extLst>
          </p:cNvPr>
          <p:cNvGraphicFramePr>
            <a:graphicFrameLocks noGrp="1"/>
          </p:cNvGraphicFramePr>
          <p:nvPr>
            <p:ph idx="1"/>
            <p:extLst>
              <p:ext uri="{D42A27DB-BD31-4B8C-83A1-F6EECF244321}">
                <p14:modId xmlns:p14="http://schemas.microsoft.com/office/powerpoint/2010/main" val="2489194712"/>
              </p:ext>
            </p:extLst>
          </p:nvPr>
        </p:nvGraphicFramePr>
        <p:xfrm>
          <a:off x="864973" y="370703"/>
          <a:ext cx="10231395" cy="6163192"/>
        </p:xfrm>
        <a:graphic>
          <a:graphicData uri="http://schemas.openxmlformats.org/drawingml/2006/table">
            <a:tbl>
              <a:tblPr firstRow="1" bandRow="1">
                <a:tableStyleId>{5C22544A-7EE6-4342-B048-85BDC9FD1C3A}</a:tableStyleId>
              </a:tblPr>
              <a:tblGrid>
                <a:gridCol w="3410465">
                  <a:extLst>
                    <a:ext uri="{9D8B030D-6E8A-4147-A177-3AD203B41FA5}">
                      <a16:colId xmlns:a16="http://schemas.microsoft.com/office/drawing/2014/main" val="2894778957"/>
                    </a:ext>
                  </a:extLst>
                </a:gridCol>
                <a:gridCol w="3410465">
                  <a:extLst>
                    <a:ext uri="{9D8B030D-6E8A-4147-A177-3AD203B41FA5}">
                      <a16:colId xmlns:a16="http://schemas.microsoft.com/office/drawing/2014/main" val="2039799227"/>
                    </a:ext>
                  </a:extLst>
                </a:gridCol>
                <a:gridCol w="3410465">
                  <a:extLst>
                    <a:ext uri="{9D8B030D-6E8A-4147-A177-3AD203B41FA5}">
                      <a16:colId xmlns:a16="http://schemas.microsoft.com/office/drawing/2014/main" val="3037466173"/>
                    </a:ext>
                  </a:extLst>
                </a:gridCol>
              </a:tblGrid>
              <a:tr h="1494936">
                <a:tc>
                  <a:txBody>
                    <a:bodyPr/>
                    <a:lstStyle/>
                    <a:p>
                      <a:pPr algn="ctr"/>
                      <a:r>
                        <a:rPr lang="en-US" sz="2800" dirty="0"/>
                        <a:t>FEATURE</a:t>
                      </a:r>
                    </a:p>
                  </a:txBody>
                  <a:tcPr/>
                </a:tc>
                <a:tc>
                  <a:txBody>
                    <a:bodyPr/>
                    <a:lstStyle/>
                    <a:p>
                      <a:pPr algn="ctr"/>
                      <a:r>
                        <a:rPr lang="en-US" sz="2800" dirty="0"/>
                        <a:t>REGULAR OPERATION</a:t>
                      </a:r>
                    </a:p>
                  </a:txBody>
                  <a:tcPr/>
                </a:tc>
                <a:tc>
                  <a:txBody>
                    <a:bodyPr/>
                    <a:lstStyle/>
                    <a:p>
                      <a:pPr algn="ctr"/>
                      <a:r>
                        <a:rPr lang="en-US" sz="2800" dirty="0"/>
                        <a:t>PROJECT</a:t>
                      </a:r>
                    </a:p>
                  </a:txBody>
                  <a:tcPr/>
                </a:tc>
                <a:extLst>
                  <a:ext uri="{0D108BD9-81ED-4DB2-BD59-A6C34878D82A}">
                    <a16:rowId xmlns:a16="http://schemas.microsoft.com/office/drawing/2014/main" val="2244403621"/>
                  </a:ext>
                </a:extLst>
              </a:tr>
              <a:tr h="1167064">
                <a:tc>
                  <a:txBody>
                    <a:bodyPr/>
                    <a:lstStyle/>
                    <a:p>
                      <a:pPr algn="ctr"/>
                      <a:r>
                        <a:rPr lang="en-US" sz="2800" dirty="0"/>
                        <a:t>Working Relationships</a:t>
                      </a:r>
                    </a:p>
                  </a:txBody>
                  <a:tcPr/>
                </a:tc>
                <a:tc>
                  <a:txBody>
                    <a:bodyPr/>
                    <a:lstStyle/>
                    <a:p>
                      <a:pPr algn="ctr"/>
                      <a:r>
                        <a:rPr lang="en-US" sz="2800" dirty="0"/>
                        <a:t>Established cooperation</a:t>
                      </a:r>
                    </a:p>
                  </a:txBody>
                  <a:tcPr/>
                </a:tc>
                <a:tc>
                  <a:txBody>
                    <a:bodyPr/>
                    <a:lstStyle/>
                    <a:p>
                      <a:pPr algn="ctr"/>
                      <a:r>
                        <a:rPr lang="en-US" sz="2800" dirty="0">
                          <a:solidFill>
                            <a:srgbClr val="FF0000"/>
                          </a:solidFill>
                        </a:rPr>
                        <a:t>Negotiable, need to create cooperation</a:t>
                      </a:r>
                    </a:p>
                  </a:txBody>
                  <a:tcPr/>
                </a:tc>
                <a:extLst>
                  <a:ext uri="{0D108BD9-81ED-4DB2-BD59-A6C34878D82A}">
                    <a16:rowId xmlns:a16="http://schemas.microsoft.com/office/drawing/2014/main" val="2870984679"/>
                  </a:ext>
                </a:extLst>
              </a:tr>
              <a:tr h="1167064">
                <a:tc>
                  <a:txBody>
                    <a:bodyPr/>
                    <a:lstStyle/>
                    <a:p>
                      <a:pPr algn="ctr"/>
                      <a:r>
                        <a:rPr lang="en-US" sz="2800" dirty="0"/>
                        <a:t>Authority</a:t>
                      </a:r>
                    </a:p>
                  </a:txBody>
                  <a:tcPr/>
                </a:tc>
                <a:tc>
                  <a:txBody>
                    <a:bodyPr/>
                    <a:lstStyle/>
                    <a:p>
                      <a:pPr algn="ctr"/>
                      <a:r>
                        <a:rPr lang="en-US" sz="2800" dirty="0"/>
                        <a:t>Clear.  Set by employee’s jobs/titles</a:t>
                      </a:r>
                    </a:p>
                  </a:txBody>
                  <a:tcPr/>
                </a:tc>
                <a:tc>
                  <a:txBody>
                    <a:bodyPr/>
                    <a:lstStyle/>
                    <a:p>
                      <a:pPr algn="ctr"/>
                      <a:r>
                        <a:rPr lang="en-US" sz="2800" dirty="0">
                          <a:solidFill>
                            <a:srgbClr val="FF0000"/>
                          </a:solidFill>
                        </a:rPr>
                        <a:t>Ambiguous, determined by project</a:t>
                      </a:r>
                    </a:p>
                  </a:txBody>
                  <a:tcPr/>
                </a:tc>
                <a:extLst>
                  <a:ext uri="{0D108BD9-81ED-4DB2-BD59-A6C34878D82A}">
                    <a16:rowId xmlns:a16="http://schemas.microsoft.com/office/drawing/2014/main" val="2560644076"/>
                  </a:ext>
                </a:extLst>
              </a:tr>
              <a:tr h="1167064">
                <a:tc>
                  <a:txBody>
                    <a:bodyPr/>
                    <a:lstStyle/>
                    <a:p>
                      <a:pPr algn="ctr"/>
                      <a:r>
                        <a:rPr lang="en-US" sz="2800" dirty="0"/>
                        <a:t>Coordination</a:t>
                      </a:r>
                    </a:p>
                  </a:txBody>
                  <a:tcPr/>
                </a:tc>
                <a:tc>
                  <a:txBody>
                    <a:bodyPr/>
                    <a:lstStyle/>
                    <a:p>
                      <a:pPr algn="ctr"/>
                      <a:r>
                        <a:rPr lang="en-US" sz="2800" dirty="0"/>
                        <a:t>Hierarchical</a:t>
                      </a:r>
                    </a:p>
                  </a:txBody>
                  <a:tcPr/>
                </a:tc>
                <a:tc>
                  <a:txBody>
                    <a:bodyPr/>
                    <a:lstStyle/>
                    <a:p>
                      <a:pPr algn="ctr"/>
                      <a:r>
                        <a:rPr lang="en-US" sz="2800" dirty="0">
                          <a:solidFill>
                            <a:srgbClr val="FF0000"/>
                          </a:solidFill>
                        </a:rPr>
                        <a:t>Network/matrix</a:t>
                      </a:r>
                    </a:p>
                  </a:txBody>
                  <a:tcPr/>
                </a:tc>
                <a:extLst>
                  <a:ext uri="{0D108BD9-81ED-4DB2-BD59-A6C34878D82A}">
                    <a16:rowId xmlns:a16="http://schemas.microsoft.com/office/drawing/2014/main" val="875321233"/>
                  </a:ext>
                </a:extLst>
              </a:tr>
              <a:tr h="1167064">
                <a:tc>
                  <a:txBody>
                    <a:bodyPr/>
                    <a:lstStyle/>
                    <a:p>
                      <a:pPr algn="ctr"/>
                      <a:r>
                        <a:rPr lang="en-US" sz="2800" dirty="0"/>
                        <a:t>Information Sources</a:t>
                      </a:r>
                    </a:p>
                  </a:txBody>
                  <a:tcPr/>
                </a:tc>
                <a:tc>
                  <a:txBody>
                    <a:bodyPr/>
                    <a:lstStyle/>
                    <a:p>
                      <a:pPr algn="ctr"/>
                      <a:r>
                        <a:rPr lang="en-US" sz="2800" dirty="0"/>
                        <a:t>Established, routine</a:t>
                      </a:r>
                    </a:p>
                  </a:txBody>
                  <a:tcPr/>
                </a:tc>
                <a:tc>
                  <a:txBody>
                    <a:bodyPr/>
                    <a:lstStyle/>
                    <a:p>
                      <a:pPr algn="ctr"/>
                      <a:r>
                        <a:rPr lang="en-US" sz="2800" dirty="0">
                          <a:solidFill>
                            <a:srgbClr val="FF0000"/>
                          </a:solidFill>
                        </a:rPr>
                        <a:t>New, uncertain</a:t>
                      </a:r>
                    </a:p>
                    <a:p>
                      <a:pPr algn="ctr"/>
                      <a:endParaRPr lang="en-US" sz="2800" dirty="0"/>
                    </a:p>
                  </a:txBody>
                  <a:tcPr/>
                </a:tc>
                <a:extLst>
                  <a:ext uri="{0D108BD9-81ED-4DB2-BD59-A6C34878D82A}">
                    <a16:rowId xmlns:a16="http://schemas.microsoft.com/office/drawing/2014/main" val="3358625134"/>
                  </a:ext>
                </a:extLst>
              </a:tr>
            </a:tbl>
          </a:graphicData>
        </a:graphic>
      </p:graphicFrame>
    </p:spTree>
    <p:extLst>
      <p:ext uri="{BB962C8B-B14F-4D97-AF65-F5344CB8AC3E}">
        <p14:creationId xmlns:p14="http://schemas.microsoft.com/office/powerpoint/2010/main" val="27996859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0F4DC-FB7C-4515-978B-4766727CE87D}"/>
              </a:ext>
            </a:extLst>
          </p:cNvPr>
          <p:cNvSpPr>
            <a:spLocks noGrp="1"/>
          </p:cNvSpPr>
          <p:nvPr>
            <p:ph type="title"/>
          </p:nvPr>
        </p:nvSpPr>
        <p:spPr/>
        <p:txBody>
          <a:bodyPr>
            <a:normAutofit/>
          </a:bodyPr>
          <a:lstStyle/>
          <a:p>
            <a:r>
              <a:rPr lang="en-US" dirty="0"/>
              <a:t>What kind of communicator </a:t>
            </a:r>
            <a:br>
              <a:rPr lang="en-US" dirty="0"/>
            </a:br>
            <a:r>
              <a:rPr lang="en-US" dirty="0"/>
              <a:t>are you?</a:t>
            </a:r>
          </a:p>
        </p:txBody>
      </p:sp>
      <p:sp>
        <p:nvSpPr>
          <p:cNvPr id="3" name="Content Placeholder 2">
            <a:extLst>
              <a:ext uri="{FF2B5EF4-FFF2-40B4-BE49-F238E27FC236}">
                <a16:creationId xmlns:a16="http://schemas.microsoft.com/office/drawing/2014/main" id="{F0BFD543-6CE2-447C-90C2-50E3FE527294}"/>
              </a:ext>
            </a:extLst>
          </p:cNvPr>
          <p:cNvSpPr>
            <a:spLocks noGrp="1"/>
          </p:cNvSpPr>
          <p:nvPr>
            <p:ph idx="1"/>
          </p:nvPr>
        </p:nvSpPr>
        <p:spPr>
          <a:xfrm>
            <a:off x="1530221" y="2638044"/>
            <a:ext cx="9032032" cy="3101983"/>
          </a:xfrm>
        </p:spPr>
        <p:txBody>
          <a:bodyPr>
            <a:noAutofit/>
          </a:bodyPr>
          <a:lstStyle/>
          <a:p>
            <a:r>
              <a:rPr lang="en-US" sz="3200" dirty="0"/>
              <a:t>Answer 12 question survey</a:t>
            </a:r>
          </a:p>
          <a:p>
            <a:r>
              <a:rPr lang="en-US" sz="3200" dirty="0"/>
              <a:t>Add your scores on page 3</a:t>
            </a:r>
          </a:p>
          <a:p>
            <a:r>
              <a:rPr lang="en-US" sz="3200" dirty="0"/>
              <a:t>Read about the type of communicator you are</a:t>
            </a:r>
          </a:p>
          <a:p>
            <a:r>
              <a:rPr lang="en-US" sz="3200" dirty="0"/>
              <a:t>Why could this knowledge be helpful when working on a team</a:t>
            </a:r>
          </a:p>
        </p:txBody>
      </p:sp>
    </p:spTree>
    <p:extLst>
      <p:ext uri="{BB962C8B-B14F-4D97-AF65-F5344CB8AC3E}">
        <p14:creationId xmlns:p14="http://schemas.microsoft.com/office/powerpoint/2010/main" val="33814243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0978D-BAF6-4F7D-89D3-7D528CA18AB3}"/>
              </a:ext>
            </a:extLst>
          </p:cNvPr>
          <p:cNvSpPr>
            <a:spLocks noGrp="1"/>
          </p:cNvSpPr>
          <p:nvPr>
            <p:ph type="title"/>
          </p:nvPr>
        </p:nvSpPr>
        <p:spPr>
          <a:xfrm>
            <a:off x="1129839" y="1614336"/>
            <a:ext cx="3668041" cy="3629328"/>
          </a:xfrm>
          <a:prstGeom prst="ellipse">
            <a:avLst/>
          </a:prstGeom>
          <a:solidFill>
            <a:schemeClr val="accent2"/>
          </a:solidFill>
          <a:ln>
            <a:noFill/>
          </a:ln>
        </p:spPr>
        <p:txBody>
          <a:bodyPr>
            <a:normAutofit/>
          </a:bodyPr>
          <a:lstStyle/>
          <a:p>
            <a:r>
              <a:rPr lang="en-US" sz="3000" dirty="0">
                <a:solidFill>
                  <a:srgbClr val="FFFFFF"/>
                </a:solidFill>
              </a:rPr>
              <a:t>project team Roles</a:t>
            </a:r>
          </a:p>
        </p:txBody>
      </p:sp>
      <p:sp>
        <p:nvSpPr>
          <p:cNvPr id="3" name="Content Placeholder 2">
            <a:extLst>
              <a:ext uri="{FF2B5EF4-FFF2-40B4-BE49-F238E27FC236}">
                <a16:creationId xmlns:a16="http://schemas.microsoft.com/office/drawing/2014/main" id="{597C3B8F-3F45-4FAE-8132-0D4F38E192B8}"/>
              </a:ext>
            </a:extLst>
          </p:cNvPr>
          <p:cNvSpPr>
            <a:spLocks noGrp="1"/>
          </p:cNvSpPr>
          <p:nvPr>
            <p:ph idx="1"/>
          </p:nvPr>
        </p:nvSpPr>
        <p:spPr>
          <a:xfrm>
            <a:off x="5783335" y="960120"/>
            <a:ext cx="5769863" cy="4937760"/>
          </a:xfrm>
        </p:spPr>
        <p:txBody>
          <a:bodyPr anchor="ctr">
            <a:normAutofit fontScale="92500" lnSpcReduction="20000"/>
          </a:bodyPr>
          <a:lstStyle/>
          <a:p>
            <a:r>
              <a:rPr lang="en-US" b="1" dirty="0">
                <a:solidFill>
                  <a:srgbClr val="404040"/>
                </a:solidFill>
              </a:rPr>
              <a:t>Leader</a:t>
            </a:r>
            <a:r>
              <a:rPr lang="en-US" dirty="0">
                <a:solidFill>
                  <a:srgbClr val="404040"/>
                </a:solidFill>
              </a:rPr>
              <a:t> – guides and helps the team, clears hurdles, communicates clearly, provides resources, is empathetic, encouraging, motivating</a:t>
            </a:r>
          </a:p>
          <a:p>
            <a:r>
              <a:rPr lang="en-US" b="1" dirty="0">
                <a:solidFill>
                  <a:srgbClr val="404040"/>
                </a:solidFill>
              </a:rPr>
              <a:t>Subject matter expert(s) </a:t>
            </a:r>
            <a:r>
              <a:rPr lang="en-US" dirty="0">
                <a:solidFill>
                  <a:srgbClr val="404040"/>
                </a:solidFill>
              </a:rPr>
              <a:t>– know the industry or activity, have experience and know-how</a:t>
            </a:r>
          </a:p>
          <a:p>
            <a:r>
              <a:rPr lang="en-US" b="1" dirty="0">
                <a:solidFill>
                  <a:srgbClr val="404040"/>
                </a:solidFill>
              </a:rPr>
              <a:t>Financial guru </a:t>
            </a:r>
            <a:r>
              <a:rPr lang="en-US" dirty="0">
                <a:solidFill>
                  <a:srgbClr val="404040"/>
                </a:solidFill>
              </a:rPr>
              <a:t>– good with accounting, finance, cash flow management</a:t>
            </a:r>
          </a:p>
          <a:p>
            <a:r>
              <a:rPr lang="en-US" b="1" dirty="0">
                <a:solidFill>
                  <a:srgbClr val="404040"/>
                </a:solidFill>
              </a:rPr>
              <a:t>Strategist</a:t>
            </a:r>
            <a:r>
              <a:rPr lang="en-US" dirty="0">
                <a:solidFill>
                  <a:srgbClr val="404040"/>
                </a:solidFill>
              </a:rPr>
              <a:t> – big picture thinker, watches for changes in stakeholder or end-user behavior</a:t>
            </a:r>
          </a:p>
          <a:p>
            <a:r>
              <a:rPr lang="en-US" b="1" dirty="0">
                <a:solidFill>
                  <a:srgbClr val="404040"/>
                </a:solidFill>
              </a:rPr>
              <a:t>Executor</a:t>
            </a:r>
            <a:r>
              <a:rPr lang="en-US" dirty="0">
                <a:solidFill>
                  <a:srgbClr val="404040"/>
                </a:solidFill>
              </a:rPr>
              <a:t> – good at scheduling, checklists, research, making sure things get done</a:t>
            </a:r>
          </a:p>
        </p:txBody>
      </p:sp>
    </p:spTree>
    <p:extLst>
      <p:ext uri="{BB962C8B-B14F-4D97-AF65-F5344CB8AC3E}">
        <p14:creationId xmlns:p14="http://schemas.microsoft.com/office/powerpoint/2010/main" val="4255359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8DC11-2CE0-4460-A1AE-C6262E169EFA}"/>
              </a:ext>
            </a:extLst>
          </p:cNvPr>
          <p:cNvSpPr>
            <a:spLocks noGrp="1"/>
          </p:cNvSpPr>
          <p:nvPr>
            <p:ph type="title"/>
          </p:nvPr>
        </p:nvSpPr>
        <p:spPr/>
        <p:txBody>
          <a:bodyPr/>
          <a:lstStyle/>
          <a:p>
            <a:r>
              <a:rPr lang="en-US" dirty="0"/>
              <a:t>Characteristics of successful teams</a:t>
            </a:r>
          </a:p>
        </p:txBody>
      </p:sp>
      <p:sp>
        <p:nvSpPr>
          <p:cNvPr id="3" name="Content Placeholder 2">
            <a:extLst>
              <a:ext uri="{FF2B5EF4-FFF2-40B4-BE49-F238E27FC236}">
                <a16:creationId xmlns:a16="http://schemas.microsoft.com/office/drawing/2014/main" id="{3C6D9212-EA56-4D09-8503-057371816FF8}"/>
              </a:ext>
            </a:extLst>
          </p:cNvPr>
          <p:cNvSpPr>
            <a:spLocks noGrp="1"/>
          </p:cNvSpPr>
          <p:nvPr>
            <p:ph idx="1"/>
          </p:nvPr>
        </p:nvSpPr>
        <p:spPr>
          <a:xfrm>
            <a:off x="969007" y="2006979"/>
            <a:ext cx="7729728" cy="3540334"/>
          </a:xfrm>
        </p:spPr>
        <p:txBody>
          <a:bodyPr>
            <a:normAutofit/>
          </a:bodyPr>
          <a:lstStyle/>
          <a:p>
            <a:pPr lvl="0"/>
            <a:r>
              <a:rPr lang="en-US" sz="2600" dirty="0">
                <a:solidFill>
                  <a:schemeClr val="tx1"/>
                </a:solidFill>
              </a:rPr>
              <a:t>Share a clear purpose</a:t>
            </a:r>
          </a:p>
          <a:p>
            <a:pPr lvl="0"/>
            <a:r>
              <a:rPr lang="en-US" sz="2600" dirty="0">
                <a:solidFill>
                  <a:schemeClr val="tx1"/>
                </a:solidFill>
              </a:rPr>
              <a:t>Technically and personally competent</a:t>
            </a:r>
          </a:p>
          <a:p>
            <a:pPr lvl="0"/>
            <a:r>
              <a:rPr lang="en-US" sz="2600" dirty="0">
                <a:solidFill>
                  <a:schemeClr val="tx1"/>
                </a:solidFill>
              </a:rPr>
              <a:t>Creative thinkers and problem solvers </a:t>
            </a:r>
          </a:p>
          <a:p>
            <a:pPr lvl="0"/>
            <a:r>
              <a:rPr lang="en-US" sz="2600" dirty="0">
                <a:solidFill>
                  <a:schemeClr val="tx1"/>
                </a:solidFill>
              </a:rPr>
              <a:t>Effective communicators</a:t>
            </a:r>
          </a:p>
          <a:p>
            <a:pPr lvl="0"/>
            <a:r>
              <a:rPr lang="en-US" sz="2600" dirty="0">
                <a:solidFill>
                  <a:schemeClr val="tx1"/>
                </a:solidFill>
              </a:rPr>
              <a:t>Collaborative</a:t>
            </a:r>
          </a:p>
          <a:p>
            <a:pPr lvl="0"/>
            <a:r>
              <a:rPr lang="en-US" sz="2600" dirty="0">
                <a:solidFill>
                  <a:schemeClr val="tx1"/>
                </a:solidFill>
              </a:rPr>
              <a:t>Disciplined</a:t>
            </a:r>
          </a:p>
          <a:p>
            <a:pPr lvl="0"/>
            <a:r>
              <a:rPr lang="en-US" sz="2600" dirty="0">
                <a:solidFill>
                  <a:schemeClr val="tx1"/>
                </a:solidFill>
              </a:rPr>
              <a:t>Mutual respect</a:t>
            </a:r>
          </a:p>
          <a:p>
            <a:pPr marL="0" indent="0">
              <a:buNone/>
            </a:pPr>
            <a:endParaRPr lang="en-US" dirty="0"/>
          </a:p>
          <a:p>
            <a:endParaRPr lang="en-US" dirty="0"/>
          </a:p>
        </p:txBody>
      </p:sp>
    </p:spTree>
    <p:extLst>
      <p:ext uri="{BB962C8B-B14F-4D97-AF65-F5344CB8AC3E}">
        <p14:creationId xmlns:p14="http://schemas.microsoft.com/office/powerpoint/2010/main" val="37427085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 name="Slide Number"/>
          <p:cNvSpPr txBox="1">
            <a:spLocks noGrp="1"/>
          </p:cNvSpPr>
          <p:nvPr>
            <p:ph type="sldNum" sz="quarter" idx="2"/>
          </p:nvPr>
        </p:nvSpPr>
        <p:spPr>
          <a:xfrm>
            <a:off x="5944578" y="6470650"/>
            <a:ext cx="290144" cy="28725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algn="ctr" defTabSz="412750" hangingPunct="0"/>
            <a:fld id="{86CB4B4D-7CA3-9044-876B-883B54F8677D}" type="slidenum">
              <a:rPr kern="0">
                <a:solidFill>
                  <a:srgbClr val="000000"/>
                </a:solidFill>
              </a:rPr>
              <a:pPr algn="ctr" defTabSz="412750" hangingPunct="0"/>
              <a:t>2</a:t>
            </a:fld>
            <a:endParaRPr kern="0">
              <a:solidFill>
                <a:srgbClr val="000000"/>
              </a:solidFill>
            </a:endParaRPr>
          </a:p>
        </p:txBody>
      </p:sp>
      <p:pic>
        <p:nvPicPr>
          <p:cNvPr id="575" name="Image" descr="Image"/>
          <p:cNvPicPr>
            <a:picLocks noChangeAspect="1"/>
          </p:cNvPicPr>
          <p:nvPr/>
        </p:nvPicPr>
        <p:blipFill>
          <a:blip r:embed="rId2">
            <a:extLst/>
          </a:blip>
          <a:stretch>
            <a:fillRect/>
          </a:stretch>
        </p:blipFill>
        <p:spPr>
          <a:xfrm>
            <a:off x="-87442" y="-40776"/>
            <a:ext cx="12366883" cy="6939552"/>
          </a:xfrm>
          <a:prstGeom prst="rect">
            <a:avLst/>
          </a:prstGeom>
          <a:ln w="12700">
            <a:miter lim="400000"/>
          </a:ln>
        </p:spPr>
      </p:pic>
    </p:spTree>
    <p:extLst>
      <p:ext uri="{BB962C8B-B14F-4D97-AF65-F5344CB8AC3E}">
        <p14:creationId xmlns:p14="http://schemas.microsoft.com/office/powerpoint/2010/main" val="1639474968"/>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7A87A-1E84-42B3-A571-CE5C5E316631}"/>
              </a:ext>
            </a:extLst>
          </p:cNvPr>
          <p:cNvSpPr>
            <a:spLocks noGrp="1"/>
          </p:cNvSpPr>
          <p:nvPr>
            <p:ph type="title"/>
          </p:nvPr>
        </p:nvSpPr>
        <p:spPr/>
        <p:txBody>
          <a:bodyPr/>
          <a:lstStyle/>
          <a:p>
            <a:r>
              <a:rPr lang="en-US" dirty="0"/>
              <a:t>a clear purpose</a:t>
            </a:r>
          </a:p>
        </p:txBody>
      </p:sp>
      <p:sp>
        <p:nvSpPr>
          <p:cNvPr id="3" name="Content Placeholder 2">
            <a:extLst>
              <a:ext uri="{FF2B5EF4-FFF2-40B4-BE49-F238E27FC236}">
                <a16:creationId xmlns:a16="http://schemas.microsoft.com/office/drawing/2014/main" id="{FEC62F0E-170E-46B2-8280-66D94DA8C625}"/>
              </a:ext>
            </a:extLst>
          </p:cNvPr>
          <p:cNvSpPr>
            <a:spLocks noGrp="1"/>
          </p:cNvSpPr>
          <p:nvPr>
            <p:ph idx="1"/>
          </p:nvPr>
        </p:nvSpPr>
        <p:spPr>
          <a:xfrm>
            <a:off x="838200" y="2316072"/>
            <a:ext cx="10267950" cy="3572256"/>
          </a:xfrm>
        </p:spPr>
        <p:txBody>
          <a:bodyPr/>
          <a:lstStyle/>
          <a:p>
            <a:r>
              <a:rPr lang="en-US" sz="2800" dirty="0"/>
              <a:t>Project has a clearly defined and approved mission</a:t>
            </a:r>
          </a:p>
          <a:p>
            <a:r>
              <a:rPr lang="en-US" sz="2800" dirty="0"/>
              <a:t>Team members understand and are committed to finding a solution </a:t>
            </a:r>
          </a:p>
          <a:p>
            <a:r>
              <a:rPr lang="en-US" sz="2800" dirty="0"/>
              <a:t>Team creates a team charter – </a:t>
            </a:r>
          </a:p>
          <a:p>
            <a:pPr lvl="1"/>
            <a:r>
              <a:rPr lang="en-US" sz="2600" dirty="0"/>
              <a:t>scope</a:t>
            </a:r>
          </a:p>
          <a:p>
            <a:pPr lvl="1"/>
            <a:r>
              <a:rPr lang="en-US" sz="2600" dirty="0"/>
              <a:t>desired outcomes</a:t>
            </a:r>
          </a:p>
          <a:p>
            <a:pPr lvl="1"/>
            <a:r>
              <a:rPr lang="en-US" sz="2600" dirty="0"/>
              <a:t>overall collaboration approach</a:t>
            </a:r>
          </a:p>
          <a:p>
            <a:pPr marL="0" indent="0">
              <a:buNone/>
            </a:pPr>
            <a:endParaRPr lang="en-US" sz="2400" dirty="0"/>
          </a:p>
          <a:p>
            <a:endParaRPr lang="en-US" sz="2400" dirty="0"/>
          </a:p>
          <a:p>
            <a:endParaRPr lang="en-US" dirty="0"/>
          </a:p>
        </p:txBody>
      </p:sp>
    </p:spTree>
    <p:extLst>
      <p:ext uri="{BB962C8B-B14F-4D97-AF65-F5344CB8AC3E}">
        <p14:creationId xmlns:p14="http://schemas.microsoft.com/office/powerpoint/2010/main" val="39525207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BFC73-970A-429F-9B36-631746FED2AF}"/>
              </a:ext>
            </a:extLst>
          </p:cNvPr>
          <p:cNvSpPr>
            <a:spLocks noGrp="1"/>
          </p:cNvSpPr>
          <p:nvPr>
            <p:ph type="title"/>
          </p:nvPr>
        </p:nvSpPr>
        <p:spPr>
          <a:xfrm>
            <a:off x="1638708" y="398026"/>
            <a:ext cx="9143656" cy="1188720"/>
          </a:xfrm>
        </p:spPr>
        <p:txBody>
          <a:bodyPr>
            <a:normAutofit/>
          </a:bodyPr>
          <a:lstStyle/>
          <a:p>
            <a:r>
              <a:rPr lang="en-US" dirty="0">
                <a:solidFill>
                  <a:schemeClr val="tx1"/>
                </a:solidFill>
              </a:rPr>
              <a:t>Technically and personally competent</a:t>
            </a:r>
            <a:endParaRPr lang="en-US" dirty="0"/>
          </a:p>
        </p:txBody>
      </p:sp>
      <p:sp>
        <p:nvSpPr>
          <p:cNvPr id="3" name="Content Placeholder 2">
            <a:extLst>
              <a:ext uri="{FF2B5EF4-FFF2-40B4-BE49-F238E27FC236}">
                <a16:creationId xmlns:a16="http://schemas.microsoft.com/office/drawing/2014/main" id="{620EC24A-1D9F-4882-95E9-AEB973F24B40}"/>
              </a:ext>
            </a:extLst>
          </p:cNvPr>
          <p:cNvSpPr>
            <a:spLocks noGrp="1"/>
          </p:cNvSpPr>
          <p:nvPr>
            <p:ph idx="1"/>
          </p:nvPr>
        </p:nvSpPr>
        <p:spPr>
          <a:xfrm>
            <a:off x="1409635" y="1780417"/>
            <a:ext cx="9372729" cy="4736293"/>
          </a:xfrm>
        </p:spPr>
        <p:txBody>
          <a:bodyPr>
            <a:normAutofit fontScale="85000" lnSpcReduction="20000"/>
          </a:bodyPr>
          <a:lstStyle/>
          <a:p>
            <a:pPr lvl="0"/>
            <a:r>
              <a:rPr lang="en-US" sz="4200" dirty="0">
                <a:solidFill>
                  <a:schemeClr val="tx1"/>
                </a:solidFill>
                <a:latin typeface="Calibri" panose="020F0502020204030204" pitchFamily="34" charset="0"/>
                <a:cs typeface="Calibri" panose="020F0502020204030204" pitchFamily="34" charset="0"/>
              </a:rPr>
              <a:t>Technical skills </a:t>
            </a:r>
          </a:p>
          <a:p>
            <a:pPr lvl="0"/>
            <a:endParaRPr lang="en-US" sz="4200" dirty="0">
              <a:solidFill>
                <a:schemeClr val="tx1"/>
              </a:solidFill>
              <a:latin typeface="Calibri" panose="020F0502020204030204" pitchFamily="34" charset="0"/>
              <a:cs typeface="Calibri" panose="020F0502020204030204" pitchFamily="34" charset="0"/>
            </a:endParaRPr>
          </a:p>
          <a:p>
            <a:pPr lvl="0"/>
            <a:r>
              <a:rPr lang="en-US" sz="4200" dirty="0">
                <a:solidFill>
                  <a:schemeClr val="tx1"/>
                </a:solidFill>
                <a:latin typeface="Calibri" panose="020F0502020204030204" pitchFamily="34" charset="0"/>
                <a:cs typeface="Calibri" panose="020F0502020204030204" pitchFamily="34" charset="0"/>
              </a:rPr>
              <a:t>Personal skills</a:t>
            </a:r>
          </a:p>
          <a:p>
            <a:pPr lvl="1"/>
            <a:r>
              <a:rPr lang="en-US" sz="4200" dirty="0">
                <a:solidFill>
                  <a:schemeClr val="tx1"/>
                </a:solidFill>
                <a:latin typeface="Calibri" panose="020F0502020204030204" pitchFamily="34" charset="0"/>
                <a:cs typeface="Calibri" panose="020F0502020204030204" pitchFamily="34" charset="0"/>
              </a:rPr>
              <a:t>communication </a:t>
            </a:r>
          </a:p>
          <a:p>
            <a:pPr lvl="1"/>
            <a:r>
              <a:rPr lang="en-US" sz="4200" dirty="0">
                <a:solidFill>
                  <a:schemeClr val="tx1"/>
                </a:solidFill>
                <a:latin typeface="Calibri" panose="020F0502020204030204" pitchFamily="34" charset="0"/>
                <a:cs typeface="Calibri" panose="020F0502020204030204" pitchFamily="34" charset="0"/>
              </a:rPr>
              <a:t>conflict resolution</a:t>
            </a:r>
          </a:p>
          <a:p>
            <a:pPr lvl="1"/>
            <a:r>
              <a:rPr lang="en-US" sz="4200" dirty="0">
                <a:solidFill>
                  <a:schemeClr val="tx1"/>
                </a:solidFill>
                <a:latin typeface="Calibri" panose="020F0502020204030204" pitchFamily="34" charset="0"/>
                <a:cs typeface="Calibri" panose="020F0502020204030204" pitchFamily="34" charset="0"/>
              </a:rPr>
              <a:t>negotiation</a:t>
            </a:r>
          </a:p>
          <a:p>
            <a:pPr lvl="1"/>
            <a:r>
              <a:rPr lang="en-US" sz="4200" dirty="0">
                <a:solidFill>
                  <a:schemeClr val="tx1"/>
                </a:solidFill>
                <a:latin typeface="Calibri" panose="020F0502020204030204" pitchFamily="34" charset="0"/>
                <a:cs typeface="Calibri" panose="020F0502020204030204" pitchFamily="34" charset="0"/>
              </a:rPr>
              <a:t>creative problem solving</a:t>
            </a:r>
          </a:p>
          <a:p>
            <a:pPr lvl="1"/>
            <a:r>
              <a:rPr lang="en-US" sz="4200" dirty="0">
                <a:solidFill>
                  <a:schemeClr val="tx1"/>
                </a:solidFill>
                <a:latin typeface="Calibri" panose="020F0502020204030204" pitchFamily="34" charset="0"/>
                <a:cs typeface="Calibri" panose="020F0502020204030204" pitchFamily="34" charset="0"/>
              </a:rPr>
              <a:t>strategic thinking</a:t>
            </a:r>
          </a:p>
          <a:p>
            <a:pPr lvl="1"/>
            <a:r>
              <a:rPr lang="en-US" sz="4200" dirty="0">
                <a:solidFill>
                  <a:schemeClr val="tx1"/>
                </a:solidFill>
                <a:latin typeface="Calibri" panose="020F0502020204030204" pitchFamily="34" charset="0"/>
                <a:cs typeface="Calibri" panose="020F0502020204030204" pitchFamily="34" charset="0"/>
              </a:rPr>
              <a:t>team working</a:t>
            </a:r>
          </a:p>
          <a:p>
            <a:pPr lvl="1"/>
            <a:r>
              <a:rPr lang="en-US" sz="4200" dirty="0">
                <a:solidFill>
                  <a:schemeClr val="tx1"/>
                </a:solidFill>
                <a:latin typeface="Calibri" panose="020F0502020204030204" pitchFamily="34" charset="0"/>
                <a:cs typeface="Calibri" panose="020F0502020204030204" pitchFamily="34" charset="0"/>
              </a:rPr>
              <a:t>persuasion</a:t>
            </a:r>
          </a:p>
          <a:p>
            <a:pPr lvl="1"/>
            <a:endParaRPr lang="en-US" dirty="0">
              <a:solidFill>
                <a:schemeClr val="tx1"/>
              </a:solidFill>
            </a:endParaRPr>
          </a:p>
          <a:p>
            <a:pPr lvl="1"/>
            <a:endParaRPr lang="en-US" dirty="0"/>
          </a:p>
        </p:txBody>
      </p:sp>
    </p:spTree>
    <p:extLst>
      <p:ext uri="{BB962C8B-B14F-4D97-AF65-F5344CB8AC3E}">
        <p14:creationId xmlns:p14="http://schemas.microsoft.com/office/powerpoint/2010/main" val="41610173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F2D4E-224A-41B0-9B97-80C885E4FA40}"/>
              </a:ext>
            </a:extLst>
          </p:cNvPr>
          <p:cNvSpPr>
            <a:spLocks noGrp="1"/>
          </p:cNvSpPr>
          <p:nvPr>
            <p:ph type="title"/>
          </p:nvPr>
        </p:nvSpPr>
        <p:spPr/>
        <p:txBody>
          <a:bodyPr>
            <a:normAutofit/>
          </a:bodyPr>
          <a:lstStyle/>
          <a:p>
            <a:r>
              <a:rPr lang="en-US" dirty="0"/>
              <a:t>What does a creative thinking and problem solving team look like?</a:t>
            </a:r>
          </a:p>
        </p:txBody>
      </p:sp>
      <p:sp>
        <p:nvSpPr>
          <p:cNvPr id="3" name="Content Placeholder 2">
            <a:extLst>
              <a:ext uri="{FF2B5EF4-FFF2-40B4-BE49-F238E27FC236}">
                <a16:creationId xmlns:a16="http://schemas.microsoft.com/office/drawing/2014/main" id="{21282AF8-B9F4-408E-A89C-BA81F7A7B6C1}"/>
              </a:ext>
            </a:extLst>
          </p:cNvPr>
          <p:cNvSpPr>
            <a:spLocks noGrp="1"/>
          </p:cNvSpPr>
          <p:nvPr>
            <p:ph idx="1"/>
          </p:nvPr>
        </p:nvSpPr>
        <p:spPr>
          <a:xfrm>
            <a:off x="422588" y="2615107"/>
            <a:ext cx="11052487" cy="4133422"/>
          </a:xfrm>
        </p:spPr>
        <p:txBody>
          <a:bodyPr>
            <a:normAutofit/>
          </a:bodyPr>
          <a:lstStyle/>
          <a:p>
            <a:pPr lvl="1">
              <a:lnSpc>
                <a:spcPct val="80000"/>
              </a:lnSpc>
              <a:spcBef>
                <a:spcPts val="1200"/>
              </a:spcBef>
            </a:pPr>
            <a:r>
              <a:rPr lang="en-US" sz="2900" dirty="0">
                <a:solidFill>
                  <a:schemeClr val="tx1"/>
                </a:solidFill>
              </a:rPr>
              <a:t>Uses abstract and non-linear thinking – pinball machine like</a:t>
            </a:r>
          </a:p>
          <a:p>
            <a:pPr lvl="1">
              <a:lnSpc>
                <a:spcPct val="80000"/>
              </a:lnSpc>
              <a:spcBef>
                <a:spcPts val="1200"/>
              </a:spcBef>
            </a:pPr>
            <a:r>
              <a:rPr lang="en-US" sz="2900" dirty="0">
                <a:solidFill>
                  <a:schemeClr val="tx1"/>
                </a:solidFill>
              </a:rPr>
              <a:t>Is diverse – ethnic, cultural, political, philosophical and generational</a:t>
            </a:r>
          </a:p>
          <a:p>
            <a:pPr lvl="1">
              <a:lnSpc>
                <a:spcPct val="80000"/>
              </a:lnSpc>
              <a:spcBef>
                <a:spcPts val="1200"/>
              </a:spcBef>
            </a:pPr>
            <a:r>
              <a:rPr lang="en-US" sz="2900" dirty="0">
                <a:solidFill>
                  <a:schemeClr val="tx1"/>
                </a:solidFill>
              </a:rPr>
              <a:t>Encourages creativity</a:t>
            </a:r>
          </a:p>
          <a:p>
            <a:pPr lvl="1">
              <a:lnSpc>
                <a:spcPct val="80000"/>
              </a:lnSpc>
              <a:spcBef>
                <a:spcPts val="1200"/>
              </a:spcBef>
            </a:pPr>
            <a:r>
              <a:rPr lang="en-US" sz="2900" dirty="0">
                <a:solidFill>
                  <a:schemeClr val="tx1"/>
                </a:solidFill>
              </a:rPr>
              <a:t>Avoids idea-killing phrases: </a:t>
            </a:r>
          </a:p>
          <a:p>
            <a:pPr lvl="1">
              <a:lnSpc>
                <a:spcPct val="80000"/>
              </a:lnSpc>
              <a:spcBef>
                <a:spcPts val="1200"/>
              </a:spcBef>
              <a:buFont typeface="Wingdings" panose="05000000000000000000" pitchFamily="2" charset="2"/>
              <a:buChar char="Ø"/>
            </a:pPr>
            <a:r>
              <a:rPr lang="en-US" sz="2900" dirty="0">
                <a:solidFill>
                  <a:schemeClr val="tx1"/>
                </a:solidFill>
              </a:rPr>
              <a:t>       “That won’t work.” “We’re not ready for that”  “We tried that.”</a:t>
            </a:r>
          </a:p>
          <a:p>
            <a:pPr lvl="1">
              <a:lnSpc>
                <a:spcPct val="80000"/>
              </a:lnSpc>
              <a:spcBef>
                <a:spcPts val="1200"/>
              </a:spcBef>
            </a:pPr>
            <a:r>
              <a:rPr lang="en-US" sz="2900" dirty="0">
                <a:solidFill>
                  <a:schemeClr val="tx1"/>
                </a:solidFill>
              </a:rPr>
              <a:t>Encourages debate </a:t>
            </a:r>
          </a:p>
          <a:p>
            <a:pPr lvl="1">
              <a:lnSpc>
                <a:spcPct val="80000"/>
              </a:lnSpc>
              <a:spcBef>
                <a:spcPts val="1200"/>
              </a:spcBef>
            </a:pPr>
            <a:r>
              <a:rPr lang="en-US" sz="2900" dirty="0">
                <a:solidFill>
                  <a:schemeClr val="tx1"/>
                </a:solidFill>
              </a:rPr>
              <a:t>Discourage ridicule</a:t>
            </a:r>
          </a:p>
          <a:p>
            <a:endParaRPr lang="en-US" sz="2200" dirty="0"/>
          </a:p>
          <a:p>
            <a:pPr marL="0" indent="0">
              <a:buNone/>
            </a:pPr>
            <a:endParaRPr lang="en-US" sz="2200" dirty="0"/>
          </a:p>
        </p:txBody>
      </p:sp>
    </p:spTree>
    <p:extLst>
      <p:ext uri="{BB962C8B-B14F-4D97-AF65-F5344CB8AC3E}">
        <p14:creationId xmlns:p14="http://schemas.microsoft.com/office/powerpoint/2010/main" val="16027689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D3417-E0ED-47A0-B0E8-0D7BB1D4F528}"/>
              </a:ext>
            </a:extLst>
          </p:cNvPr>
          <p:cNvSpPr>
            <a:spLocks noGrp="1"/>
          </p:cNvSpPr>
          <p:nvPr>
            <p:ph type="title"/>
          </p:nvPr>
        </p:nvSpPr>
        <p:spPr/>
        <p:txBody>
          <a:bodyPr/>
          <a:lstStyle/>
          <a:p>
            <a:r>
              <a:rPr lang="en-US" b="1" i="1" dirty="0">
                <a:solidFill>
                  <a:schemeClr val="tx1"/>
                </a:solidFill>
              </a:rPr>
              <a:t>What helps teams be Collaborative?</a:t>
            </a:r>
            <a:endParaRPr lang="en-US" dirty="0"/>
          </a:p>
        </p:txBody>
      </p:sp>
      <p:sp>
        <p:nvSpPr>
          <p:cNvPr id="3" name="Content Placeholder 2">
            <a:extLst>
              <a:ext uri="{FF2B5EF4-FFF2-40B4-BE49-F238E27FC236}">
                <a16:creationId xmlns:a16="http://schemas.microsoft.com/office/drawing/2014/main" id="{3D6F46A6-BE7A-4D32-AF8D-81D1881FE3EB}"/>
              </a:ext>
            </a:extLst>
          </p:cNvPr>
          <p:cNvSpPr>
            <a:spLocks noGrp="1"/>
          </p:cNvSpPr>
          <p:nvPr>
            <p:ph idx="1"/>
          </p:nvPr>
        </p:nvSpPr>
        <p:spPr>
          <a:xfrm>
            <a:off x="838200" y="1973252"/>
            <a:ext cx="10953750" cy="4102444"/>
          </a:xfrm>
        </p:spPr>
        <p:txBody>
          <a:bodyPr>
            <a:normAutofit/>
          </a:bodyPr>
          <a:lstStyle/>
          <a:p>
            <a:r>
              <a:rPr lang="en-US" sz="3200" dirty="0"/>
              <a:t>Shared sense of the purpose and communication</a:t>
            </a:r>
          </a:p>
          <a:p>
            <a:r>
              <a:rPr lang="en-US" sz="3200" dirty="0"/>
              <a:t>Trust</a:t>
            </a:r>
          </a:p>
          <a:p>
            <a:r>
              <a:rPr lang="en-US" sz="3200" dirty="0"/>
              <a:t>Tools to promote communication</a:t>
            </a:r>
          </a:p>
          <a:p>
            <a:pPr marL="228600" lvl="1" indent="0">
              <a:buNone/>
            </a:pPr>
            <a:r>
              <a:rPr lang="en-US" sz="3200" dirty="0"/>
              <a:t>*  Face to Face Meetings	   * Videoconferences</a:t>
            </a:r>
          </a:p>
          <a:p>
            <a:pPr marL="228600" lvl="1" indent="0">
              <a:buNone/>
            </a:pPr>
            <a:r>
              <a:rPr lang="en-US" sz="3200" dirty="0"/>
              <a:t>   *  Telephone 			          * Text Messages	</a:t>
            </a:r>
          </a:p>
          <a:p>
            <a:pPr marL="228600" lvl="1" indent="0">
              <a:buNone/>
            </a:pPr>
            <a:r>
              <a:rPr lang="en-US" sz="3200" dirty="0"/>
              <a:t>        *  Email			  		  * Social Media</a:t>
            </a:r>
          </a:p>
          <a:p>
            <a:pPr marL="228600" lvl="1" indent="0">
              <a:buNone/>
            </a:pPr>
            <a:r>
              <a:rPr lang="en-US" sz="3200" dirty="0"/>
              <a:t>	        * Skype                                     *  “War Rooms”</a:t>
            </a:r>
          </a:p>
          <a:p>
            <a:pPr lvl="1"/>
            <a:endParaRPr lang="en-US" dirty="0"/>
          </a:p>
        </p:txBody>
      </p:sp>
    </p:spTree>
    <p:extLst>
      <p:ext uri="{BB962C8B-B14F-4D97-AF65-F5344CB8AC3E}">
        <p14:creationId xmlns:p14="http://schemas.microsoft.com/office/powerpoint/2010/main" val="29390881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08A31-5C38-49CC-A74A-D5FE57CB6FC9}"/>
              </a:ext>
            </a:extLst>
          </p:cNvPr>
          <p:cNvSpPr>
            <a:spLocks noGrp="1"/>
          </p:cNvSpPr>
          <p:nvPr>
            <p:ph type="title"/>
          </p:nvPr>
        </p:nvSpPr>
        <p:spPr>
          <a:xfrm>
            <a:off x="721217" y="487680"/>
            <a:ext cx="10045521" cy="1188720"/>
          </a:xfrm>
        </p:spPr>
        <p:txBody>
          <a:bodyPr>
            <a:normAutofit fontScale="90000"/>
          </a:bodyPr>
          <a:lstStyle/>
          <a:p>
            <a:r>
              <a:rPr lang="en-US" dirty="0"/>
              <a:t>Discipline starts and ends with the team leader </a:t>
            </a:r>
          </a:p>
        </p:txBody>
      </p:sp>
      <p:sp>
        <p:nvSpPr>
          <p:cNvPr id="3" name="Content Placeholder 2">
            <a:extLst>
              <a:ext uri="{FF2B5EF4-FFF2-40B4-BE49-F238E27FC236}">
                <a16:creationId xmlns:a16="http://schemas.microsoft.com/office/drawing/2014/main" id="{865F7183-586F-4037-89C6-D7E38C8C6874}"/>
              </a:ext>
            </a:extLst>
          </p:cNvPr>
          <p:cNvSpPr>
            <a:spLocks noGrp="1"/>
          </p:cNvSpPr>
          <p:nvPr>
            <p:ph idx="1"/>
          </p:nvPr>
        </p:nvSpPr>
        <p:spPr>
          <a:xfrm>
            <a:off x="721217" y="1847505"/>
            <a:ext cx="11094720" cy="4432663"/>
          </a:xfrm>
        </p:spPr>
        <p:txBody>
          <a:bodyPr>
            <a:normAutofit/>
          </a:bodyPr>
          <a:lstStyle/>
          <a:p>
            <a:pPr lvl="0"/>
            <a:r>
              <a:rPr lang="en-US" sz="3000" dirty="0">
                <a:solidFill>
                  <a:schemeClr val="tx1"/>
                </a:solidFill>
              </a:rPr>
              <a:t>Establish group process agreement and mutual expectations</a:t>
            </a:r>
          </a:p>
          <a:p>
            <a:pPr lvl="0"/>
            <a:r>
              <a:rPr lang="en-US" sz="3000" dirty="0">
                <a:solidFill>
                  <a:schemeClr val="tx1"/>
                </a:solidFill>
              </a:rPr>
              <a:t>Emphasize meeting attendance</a:t>
            </a:r>
          </a:p>
          <a:p>
            <a:pPr lvl="0"/>
            <a:r>
              <a:rPr lang="en-US" sz="3000" dirty="0">
                <a:solidFill>
                  <a:schemeClr val="tx1"/>
                </a:solidFill>
              </a:rPr>
              <a:t>Plan the next work week’s activities ahead of time</a:t>
            </a:r>
          </a:p>
          <a:p>
            <a:pPr lvl="0"/>
            <a:r>
              <a:rPr lang="en-US" sz="3000" dirty="0">
                <a:solidFill>
                  <a:schemeClr val="tx1"/>
                </a:solidFill>
              </a:rPr>
              <a:t>Conduct regular status reviews </a:t>
            </a:r>
          </a:p>
          <a:p>
            <a:pPr lvl="0"/>
            <a:r>
              <a:rPr lang="en-US" sz="3000" dirty="0">
                <a:solidFill>
                  <a:schemeClr val="tx1"/>
                </a:solidFill>
              </a:rPr>
              <a:t>Be accountable - keep commitments</a:t>
            </a:r>
          </a:p>
          <a:p>
            <a:pPr lvl="0"/>
            <a:r>
              <a:rPr lang="en-US" sz="3000" dirty="0">
                <a:solidFill>
                  <a:schemeClr val="tx1"/>
                </a:solidFill>
              </a:rPr>
              <a:t>Avoid wasting time</a:t>
            </a:r>
          </a:p>
          <a:p>
            <a:pPr lvl="0"/>
            <a:r>
              <a:rPr lang="en-US" sz="3000" dirty="0">
                <a:solidFill>
                  <a:schemeClr val="tx1"/>
                </a:solidFill>
              </a:rPr>
              <a:t>Communicate with stakeholders regularly</a:t>
            </a:r>
          </a:p>
          <a:p>
            <a:pPr lvl="0"/>
            <a:r>
              <a:rPr lang="en-US" sz="3000" dirty="0">
                <a:solidFill>
                  <a:schemeClr val="tx1"/>
                </a:solidFill>
              </a:rPr>
              <a:t>Connect with your team daily</a:t>
            </a:r>
          </a:p>
          <a:p>
            <a:endParaRPr lang="en-US" dirty="0"/>
          </a:p>
        </p:txBody>
      </p:sp>
    </p:spTree>
    <p:extLst>
      <p:ext uri="{BB962C8B-B14F-4D97-AF65-F5344CB8AC3E}">
        <p14:creationId xmlns:p14="http://schemas.microsoft.com/office/powerpoint/2010/main" val="25222339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E2087-E86D-4800-A5E6-EF72E658C588}"/>
              </a:ext>
            </a:extLst>
          </p:cNvPr>
          <p:cNvSpPr>
            <a:spLocks noGrp="1"/>
          </p:cNvSpPr>
          <p:nvPr>
            <p:ph type="title"/>
          </p:nvPr>
        </p:nvSpPr>
        <p:spPr/>
        <p:txBody>
          <a:bodyPr/>
          <a:lstStyle/>
          <a:p>
            <a:r>
              <a:rPr lang="en-US" dirty="0"/>
              <a:t>Create Mutual respect</a:t>
            </a:r>
          </a:p>
        </p:txBody>
      </p:sp>
      <p:sp>
        <p:nvSpPr>
          <p:cNvPr id="3" name="Content Placeholder 2">
            <a:extLst>
              <a:ext uri="{FF2B5EF4-FFF2-40B4-BE49-F238E27FC236}">
                <a16:creationId xmlns:a16="http://schemas.microsoft.com/office/drawing/2014/main" id="{84E4D27E-9D16-4779-A75A-E0A5AABC6A88}"/>
              </a:ext>
            </a:extLst>
          </p:cNvPr>
          <p:cNvSpPr>
            <a:spLocks noGrp="1"/>
          </p:cNvSpPr>
          <p:nvPr>
            <p:ph idx="1"/>
          </p:nvPr>
        </p:nvSpPr>
        <p:spPr>
          <a:xfrm>
            <a:off x="838200" y="2200162"/>
            <a:ext cx="10728960" cy="3579876"/>
          </a:xfrm>
        </p:spPr>
        <p:txBody>
          <a:bodyPr>
            <a:normAutofit/>
          </a:bodyPr>
          <a:lstStyle/>
          <a:p>
            <a:pPr marL="0" indent="0">
              <a:buNone/>
            </a:pPr>
            <a:r>
              <a:rPr lang="en-US" sz="2800" dirty="0">
                <a:solidFill>
                  <a:schemeClr val="tx1"/>
                </a:solidFill>
              </a:rPr>
              <a:t>    Insist that  everyone treat others as they would want to be treated</a:t>
            </a:r>
          </a:p>
          <a:p>
            <a:pPr marL="0" indent="0" algn="ctr">
              <a:buNone/>
            </a:pPr>
            <a:r>
              <a:rPr lang="en-US" sz="2800" dirty="0">
                <a:solidFill>
                  <a:schemeClr val="tx1"/>
                </a:solidFill>
              </a:rPr>
              <a:t>All team members ask themselves,  Am I …</a:t>
            </a:r>
          </a:p>
          <a:p>
            <a:pPr marL="0" indent="0" algn="ctr">
              <a:buNone/>
            </a:pPr>
            <a:endParaRPr lang="en-US" sz="2800" dirty="0">
              <a:solidFill>
                <a:schemeClr val="tx1"/>
              </a:solidFill>
            </a:endParaRPr>
          </a:p>
          <a:p>
            <a:pPr marL="0" indent="0">
              <a:buNone/>
            </a:pPr>
            <a:r>
              <a:rPr lang="en-US" sz="2800" dirty="0">
                <a:solidFill>
                  <a:schemeClr val="tx1"/>
                </a:solidFill>
              </a:rPr>
              <a:t>    </a:t>
            </a:r>
            <a:r>
              <a:rPr lang="en-US" sz="2800" b="1" i="1" dirty="0">
                <a:solidFill>
                  <a:schemeClr val="tx1"/>
                </a:solidFill>
              </a:rPr>
              <a:t>Reasonable?		Consistent?		Open to others’ ideas?</a:t>
            </a:r>
          </a:p>
          <a:p>
            <a:pPr marL="0" indent="0">
              <a:buNone/>
            </a:pPr>
            <a:r>
              <a:rPr lang="en-US" sz="2800" b="1" i="1" dirty="0">
                <a:solidFill>
                  <a:schemeClr val="tx1"/>
                </a:solidFill>
              </a:rPr>
              <a:t>Sensitive to the needs of others?		Willing to admit mistakes?</a:t>
            </a:r>
          </a:p>
          <a:p>
            <a:pPr marL="0" indent="0">
              <a:buNone/>
            </a:pPr>
            <a:r>
              <a:rPr lang="en-US" sz="2800" b="1" i="1" dirty="0">
                <a:solidFill>
                  <a:schemeClr val="tx1"/>
                </a:solidFill>
              </a:rPr>
              <a:t>			    Free from a hidden agenda?</a:t>
            </a:r>
          </a:p>
          <a:p>
            <a:endParaRPr lang="en-US" sz="2400" dirty="0">
              <a:solidFill>
                <a:schemeClr val="tx1"/>
              </a:solidFill>
            </a:endParaRPr>
          </a:p>
        </p:txBody>
      </p:sp>
    </p:spTree>
    <p:extLst>
      <p:ext uri="{BB962C8B-B14F-4D97-AF65-F5344CB8AC3E}">
        <p14:creationId xmlns:p14="http://schemas.microsoft.com/office/powerpoint/2010/main" val="40793713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34D8A-37E3-4C81-9CB9-473A1EB9DEC8}"/>
              </a:ext>
            </a:extLst>
          </p:cNvPr>
          <p:cNvSpPr>
            <a:spLocks noGrp="1"/>
          </p:cNvSpPr>
          <p:nvPr>
            <p:ph type="title"/>
          </p:nvPr>
        </p:nvSpPr>
        <p:spPr/>
        <p:txBody>
          <a:bodyPr/>
          <a:lstStyle/>
          <a:p>
            <a:r>
              <a:rPr lang="en-US" dirty="0"/>
              <a:t>Project Team Formation</a:t>
            </a:r>
          </a:p>
        </p:txBody>
      </p:sp>
      <p:sp>
        <p:nvSpPr>
          <p:cNvPr id="3" name="Content Placeholder 2">
            <a:extLst>
              <a:ext uri="{FF2B5EF4-FFF2-40B4-BE49-F238E27FC236}">
                <a16:creationId xmlns:a16="http://schemas.microsoft.com/office/drawing/2014/main" id="{9B8A905C-F6D7-46C0-BA55-162F4EDBD912}"/>
              </a:ext>
            </a:extLst>
          </p:cNvPr>
          <p:cNvSpPr>
            <a:spLocks noGrp="1"/>
          </p:cNvSpPr>
          <p:nvPr>
            <p:ph idx="1"/>
          </p:nvPr>
        </p:nvSpPr>
        <p:spPr>
          <a:xfrm>
            <a:off x="1110343" y="2638044"/>
            <a:ext cx="9884227" cy="3653899"/>
          </a:xfrm>
        </p:spPr>
        <p:txBody>
          <a:bodyPr>
            <a:normAutofit/>
          </a:bodyPr>
          <a:lstStyle/>
          <a:p>
            <a:r>
              <a:rPr lang="en-US" sz="3200" dirty="0"/>
              <a:t>Read project choice handout</a:t>
            </a:r>
          </a:p>
          <a:p>
            <a:r>
              <a:rPr lang="en-US" sz="3200" dirty="0"/>
              <a:t>Add suggestions for own projects</a:t>
            </a:r>
          </a:p>
          <a:p>
            <a:r>
              <a:rPr lang="en-US" sz="3200" dirty="0"/>
              <a:t>Form teams based on interests, skills, strengths and experience</a:t>
            </a:r>
            <a:endParaRPr lang="en-US" dirty="0"/>
          </a:p>
          <a:p>
            <a:endParaRPr lang="en-US" dirty="0"/>
          </a:p>
        </p:txBody>
      </p:sp>
    </p:spTree>
    <p:extLst>
      <p:ext uri="{BB962C8B-B14F-4D97-AF65-F5344CB8AC3E}">
        <p14:creationId xmlns:p14="http://schemas.microsoft.com/office/powerpoint/2010/main" val="25358122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7055A-3714-476A-8C67-03EA2D997F97}"/>
              </a:ext>
            </a:extLst>
          </p:cNvPr>
          <p:cNvSpPr>
            <a:spLocks noGrp="1"/>
          </p:cNvSpPr>
          <p:nvPr>
            <p:ph type="title"/>
          </p:nvPr>
        </p:nvSpPr>
        <p:spPr/>
        <p:txBody>
          <a:bodyPr/>
          <a:lstStyle/>
          <a:p>
            <a:r>
              <a:rPr lang="en-US" dirty="0"/>
              <a:t>For Class tomorrow…</a:t>
            </a:r>
          </a:p>
        </p:txBody>
      </p:sp>
      <p:sp>
        <p:nvSpPr>
          <p:cNvPr id="3" name="Content Placeholder 2">
            <a:extLst>
              <a:ext uri="{FF2B5EF4-FFF2-40B4-BE49-F238E27FC236}">
                <a16:creationId xmlns:a16="http://schemas.microsoft.com/office/drawing/2014/main" id="{14BAF0A2-8991-4255-8693-4BAB7E2DD9E5}"/>
              </a:ext>
            </a:extLst>
          </p:cNvPr>
          <p:cNvSpPr>
            <a:spLocks noGrp="1"/>
          </p:cNvSpPr>
          <p:nvPr>
            <p:ph idx="1"/>
          </p:nvPr>
        </p:nvSpPr>
        <p:spPr/>
        <p:txBody>
          <a:bodyPr>
            <a:normAutofit/>
          </a:bodyPr>
          <a:lstStyle/>
          <a:p>
            <a:r>
              <a:rPr lang="en-US" sz="2800" dirty="0"/>
              <a:t>Required readings- Text chapters 1-3</a:t>
            </a:r>
          </a:p>
          <a:p>
            <a:r>
              <a:rPr lang="en-US" sz="2800" dirty="0"/>
              <a:t>Team Task 1: </a:t>
            </a:r>
          </a:p>
          <a:p>
            <a:pPr lvl="1"/>
            <a:r>
              <a:rPr lang="en-US" sz="2800" dirty="0"/>
              <a:t>Team Charter</a:t>
            </a:r>
          </a:p>
          <a:p>
            <a:pPr lvl="1"/>
            <a:r>
              <a:rPr lang="en-US" sz="2800" dirty="0"/>
              <a:t>Project scope statement</a:t>
            </a:r>
          </a:p>
          <a:p>
            <a:pPr lvl="1"/>
            <a:r>
              <a:rPr lang="en-US" sz="2800" dirty="0"/>
              <a:t>List of stakeholders for your project</a:t>
            </a:r>
          </a:p>
          <a:p>
            <a:pPr lvl="1"/>
            <a:endParaRPr lang="en-US" dirty="0"/>
          </a:p>
        </p:txBody>
      </p:sp>
    </p:spTree>
    <p:extLst>
      <p:ext uri="{BB962C8B-B14F-4D97-AF65-F5344CB8AC3E}">
        <p14:creationId xmlns:p14="http://schemas.microsoft.com/office/powerpoint/2010/main" val="11601513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34D8A-37E3-4C81-9CB9-473A1EB9DEC8}"/>
              </a:ext>
            </a:extLst>
          </p:cNvPr>
          <p:cNvSpPr>
            <a:spLocks noGrp="1"/>
          </p:cNvSpPr>
          <p:nvPr>
            <p:ph type="title"/>
          </p:nvPr>
        </p:nvSpPr>
        <p:spPr/>
        <p:txBody>
          <a:bodyPr/>
          <a:lstStyle/>
          <a:p>
            <a:r>
              <a:rPr lang="en-US" dirty="0"/>
              <a:t>Team kick-off meeting</a:t>
            </a:r>
          </a:p>
        </p:txBody>
      </p:sp>
      <p:sp>
        <p:nvSpPr>
          <p:cNvPr id="3" name="Content Placeholder 2">
            <a:extLst>
              <a:ext uri="{FF2B5EF4-FFF2-40B4-BE49-F238E27FC236}">
                <a16:creationId xmlns:a16="http://schemas.microsoft.com/office/drawing/2014/main" id="{9B8A905C-F6D7-46C0-BA55-162F4EDBD912}"/>
              </a:ext>
            </a:extLst>
          </p:cNvPr>
          <p:cNvSpPr>
            <a:spLocks noGrp="1"/>
          </p:cNvSpPr>
          <p:nvPr>
            <p:ph idx="1"/>
          </p:nvPr>
        </p:nvSpPr>
        <p:spPr>
          <a:xfrm>
            <a:off x="1110343" y="2638044"/>
            <a:ext cx="9884227" cy="3653899"/>
          </a:xfrm>
        </p:spPr>
        <p:txBody>
          <a:bodyPr>
            <a:normAutofit/>
          </a:bodyPr>
          <a:lstStyle/>
          <a:p>
            <a:r>
              <a:rPr lang="en-US" sz="3200" dirty="0"/>
              <a:t>Introduce yourselves – why you chose this project, skills, strengths, experience, interests you bring to the project</a:t>
            </a:r>
          </a:p>
          <a:p>
            <a:r>
              <a:rPr lang="en-US" sz="3200" dirty="0"/>
              <a:t>Choose a team name and team leader</a:t>
            </a:r>
          </a:p>
          <a:p>
            <a:r>
              <a:rPr lang="en-US" sz="3200" dirty="0"/>
              <a:t>Decide when you will meet to complete the team kick-off meeting and Team Task 1</a:t>
            </a:r>
          </a:p>
          <a:p>
            <a:endParaRPr lang="en-US" dirty="0"/>
          </a:p>
          <a:p>
            <a:endParaRPr lang="en-US" dirty="0"/>
          </a:p>
        </p:txBody>
      </p:sp>
    </p:spTree>
    <p:extLst>
      <p:ext uri="{BB962C8B-B14F-4D97-AF65-F5344CB8AC3E}">
        <p14:creationId xmlns:p14="http://schemas.microsoft.com/office/powerpoint/2010/main" val="41042489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29BA4-18BE-481A-8774-9FBBA446C719}"/>
              </a:ext>
            </a:extLst>
          </p:cNvPr>
          <p:cNvSpPr>
            <a:spLocks noGrp="1"/>
          </p:cNvSpPr>
          <p:nvPr>
            <p:ph type="title"/>
          </p:nvPr>
        </p:nvSpPr>
        <p:spPr/>
        <p:txBody>
          <a:bodyPr>
            <a:normAutofit/>
          </a:bodyPr>
          <a:lstStyle/>
          <a:p>
            <a:r>
              <a:rPr lang="en-US" dirty="0"/>
              <a:t>In class or after class:</a:t>
            </a:r>
            <a:br>
              <a:rPr lang="en-US" dirty="0"/>
            </a:br>
            <a:endParaRPr lang="en-US" dirty="0"/>
          </a:p>
        </p:txBody>
      </p:sp>
      <p:sp>
        <p:nvSpPr>
          <p:cNvPr id="3" name="Content Placeholder 2">
            <a:extLst>
              <a:ext uri="{FF2B5EF4-FFF2-40B4-BE49-F238E27FC236}">
                <a16:creationId xmlns:a16="http://schemas.microsoft.com/office/drawing/2014/main" id="{014F8153-9CB1-4034-925D-09B6F02494F0}"/>
              </a:ext>
            </a:extLst>
          </p:cNvPr>
          <p:cNvSpPr>
            <a:spLocks noGrp="1"/>
          </p:cNvSpPr>
          <p:nvPr>
            <p:ph idx="1"/>
          </p:nvPr>
        </p:nvSpPr>
        <p:spPr>
          <a:xfrm>
            <a:off x="653143" y="1520047"/>
            <a:ext cx="11016343" cy="4049486"/>
          </a:xfrm>
        </p:spPr>
        <p:txBody>
          <a:bodyPr>
            <a:normAutofit fontScale="92500" lnSpcReduction="10000"/>
          </a:bodyPr>
          <a:lstStyle/>
          <a:p>
            <a:r>
              <a:rPr lang="en-US" sz="3200" dirty="0"/>
              <a:t>Review sample team charter</a:t>
            </a:r>
          </a:p>
          <a:p>
            <a:r>
              <a:rPr lang="en-US" sz="3200" dirty="0"/>
              <a:t>Discuss how you will work together and </a:t>
            </a:r>
            <a:r>
              <a:rPr lang="en-US" sz="3200" b="1" dirty="0"/>
              <a:t>write your Team Charter</a:t>
            </a:r>
          </a:p>
          <a:p>
            <a:r>
              <a:rPr lang="en-US" sz="3200" dirty="0"/>
              <a:t>Review links to diversity resources on MyCourses</a:t>
            </a:r>
          </a:p>
          <a:p>
            <a:r>
              <a:rPr lang="en-US" sz="3200" dirty="0"/>
              <a:t>Talk about the considerations your team will have in working together given your Cultural/Gender/Political/Age backgrounds</a:t>
            </a:r>
          </a:p>
          <a:p>
            <a:r>
              <a:rPr lang="en-US" sz="3200" dirty="0"/>
              <a:t>Start to think about the scope of this project (consider me (Patrick) to be the project sponsor)</a:t>
            </a:r>
          </a:p>
          <a:p>
            <a:r>
              <a:rPr lang="en-US" sz="3200" dirty="0"/>
              <a:t>Discuss your project and write a </a:t>
            </a:r>
            <a:r>
              <a:rPr lang="en-US" sz="3200" b="1" dirty="0"/>
              <a:t>List of Stakeholders </a:t>
            </a:r>
            <a:r>
              <a:rPr lang="en-US" sz="3200" dirty="0"/>
              <a:t>(There should be some real people and some may be fictitious people) </a:t>
            </a:r>
          </a:p>
          <a:p>
            <a:endParaRPr lang="en-US" b="1" dirty="0"/>
          </a:p>
          <a:p>
            <a:endParaRPr lang="en-US" dirty="0"/>
          </a:p>
        </p:txBody>
      </p:sp>
    </p:spTree>
    <p:extLst>
      <p:ext uri="{BB962C8B-B14F-4D97-AF65-F5344CB8AC3E}">
        <p14:creationId xmlns:p14="http://schemas.microsoft.com/office/powerpoint/2010/main" val="7375737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8E349-0081-449C-96E2-C2F32DDCE992}"/>
              </a:ext>
            </a:extLst>
          </p:cNvPr>
          <p:cNvSpPr>
            <a:spLocks noGrp="1"/>
          </p:cNvSpPr>
          <p:nvPr>
            <p:ph type="title"/>
          </p:nvPr>
        </p:nvSpPr>
        <p:spPr/>
        <p:txBody>
          <a:bodyPr/>
          <a:lstStyle/>
          <a:p>
            <a:r>
              <a:rPr lang="en-US" dirty="0"/>
              <a:t>Course Structure and work style</a:t>
            </a:r>
          </a:p>
        </p:txBody>
      </p:sp>
      <p:sp>
        <p:nvSpPr>
          <p:cNvPr id="3" name="Content Placeholder 2">
            <a:extLst>
              <a:ext uri="{FF2B5EF4-FFF2-40B4-BE49-F238E27FC236}">
                <a16:creationId xmlns:a16="http://schemas.microsoft.com/office/drawing/2014/main" id="{D2229102-A141-49CE-BF70-B6F804CAE73A}"/>
              </a:ext>
            </a:extLst>
          </p:cNvPr>
          <p:cNvSpPr>
            <a:spLocks noGrp="1"/>
          </p:cNvSpPr>
          <p:nvPr>
            <p:ph idx="1"/>
          </p:nvPr>
        </p:nvSpPr>
        <p:spPr/>
        <p:txBody>
          <a:bodyPr>
            <a:normAutofit/>
          </a:bodyPr>
          <a:lstStyle/>
          <a:p>
            <a:r>
              <a:rPr lang="en-US" sz="3200" dirty="0"/>
              <a:t>Course Structure</a:t>
            </a:r>
          </a:p>
          <a:p>
            <a:r>
              <a:rPr lang="en-US" sz="3200" dirty="0"/>
              <a:t>Work Style</a:t>
            </a:r>
          </a:p>
          <a:p>
            <a:pPr lvl="1"/>
            <a:r>
              <a:rPr lang="en-US" sz="3000" dirty="0"/>
              <a:t>21 hours of work in class +</a:t>
            </a:r>
          </a:p>
          <a:p>
            <a:pPr lvl="1"/>
            <a:r>
              <a:rPr lang="en-US" sz="3000" dirty="0"/>
              <a:t>7.5 hours of work outside of class each day (including weekends)</a:t>
            </a:r>
          </a:p>
        </p:txBody>
      </p:sp>
    </p:spTree>
    <p:extLst>
      <p:ext uri="{BB962C8B-B14F-4D97-AF65-F5344CB8AC3E}">
        <p14:creationId xmlns:p14="http://schemas.microsoft.com/office/powerpoint/2010/main" val="27531861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375" y="1404937"/>
            <a:ext cx="10763250" cy="4048125"/>
          </a:xfrm>
          <a:prstGeom prst="rect">
            <a:avLst/>
          </a:prstGeom>
        </p:spPr>
      </p:pic>
    </p:spTree>
    <p:extLst>
      <p:ext uri="{BB962C8B-B14F-4D97-AF65-F5344CB8AC3E}">
        <p14:creationId xmlns:p14="http://schemas.microsoft.com/office/powerpoint/2010/main" val="12808399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82848"/>
            <a:ext cx="12192000" cy="9140848"/>
          </a:xfrm>
          <a:prstGeom prst="rect">
            <a:avLst/>
          </a:prstGeom>
        </p:spPr>
      </p:pic>
      <p:sp>
        <p:nvSpPr>
          <p:cNvPr id="5" name="Content Placeholder 2">
            <a:extLst>
              <a:ext uri="{FF2B5EF4-FFF2-40B4-BE49-F238E27FC236}">
                <a16:creationId xmlns:a16="http://schemas.microsoft.com/office/drawing/2014/main" id="{ED4DDB01-0809-4347-BCF1-9E6F42AC09C3}"/>
              </a:ext>
            </a:extLst>
          </p:cNvPr>
          <p:cNvSpPr>
            <a:spLocks noGrp="1"/>
          </p:cNvSpPr>
          <p:nvPr>
            <p:ph idx="1"/>
          </p:nvPr>
        </p:nvSpPr>
        <p:spPr>
          <a:xfrm>
            <a:off x="838200" y="1104408"/>
            <a:ext cx="10515600" cy="4351338"/>
          </a:xfrm>
        </p:spPr>
        <p:txBody>
          <a:bodyPr>
            <a:normAutofit/>
          </a:bodyPr>
          <a:lstStyle/>
          <a:p>
            <a:r>
              <a:rPr lang="en-US" sz="3200" dirty="0">
                <a:solidFill>
                  <a:schemeClr val="bg1"/>
                </a:solidFill>
              </a:rPr>
              <a:t>Understand special features of projects </a:t>
            </a:r>
          </a:p>
          <a:p>
            <a:r>
              <a:rPr lang="en-US" sz="3200" dirty="0">
                <a:solidFill>
                  <a:schemeClr val="bg1"/>
                </a:solidFill>
              </a:rPr>
              <a:t>Learn common tools and methods - “processes” - to successfully manage projects</a:t>
            </a:r>
          </a:p>
          <a:p>
            <a:r>
              <a:rPr lang="en-US" sz="3200" dirty="0">
                <a:solidFill>
                  <a:schemeClr val="bg1"/>
                </a:solidFill>
              </a:rPr>
              <a:t>Become aware of and refine important social “people” skills to manage and participate in projects</a:t>
            </a:r>
          </a:p>
          <a:p>
            <a:r>
              <a:rPr lang="en-US" sz="3200" dirty="0">
                <a:solidFill>
                  <a:schemeClr val="bg1"/>
                </a:solidFill>
              </a:rPr>
              <a:t>“Is project management for me?”</a:t>
            </a:r>
          </a:p>
          <a:p>
            <a:endParaRPr lang="en-US" sz="3200" dirty="0"/>
          </a:p>
        </p:txBody>
      </p:sp>
      <p:sp>
        <p:nvSpPr>
          <p:cNvPr id="6" name="Title 1">
            <a:extLst>
              <a:ext uri="{FF2B5EF4-FFF2-40B4-BE49-F238E27FC236}">
                <a16:creationId xmlns:a16="http://schemas.microsoft.com/office/drawing/2014/main" id="{9E60DDF4-290E-418C-8247-02A109FD11C9}"/>
              </a:ext>
            </a:extLst>
          </p:cNvPr>
          <p:cNvSpPr>
            <a:spLocks noGrp="1"/>
          </p:cNvSpPr>
          <p:nvPr>
            <p:ph type="title"/>
          </p:nvPr>
        </p:nvSpPr>
        <p:spPr>
          <a:xfrm>
            <a:off x="1044262" y="0"/>
            <a:ext cx="10515600" cy="1325563"/>
          </a:xfrm>
        </p:spPr>
        <p:txBody>
          <a:bodyPr>
            <a:normAutofit/>
          </a:bodyPr>
          <a:lstStyle/>
          <a:p>
            <a:r>
              <a:rPr lang="en-US" b="1" dirty="0">
                <a:solidFill>
                  <a:schemeClr val="bg1"/>
                </a:solidFill>
              </a:rPr>
              <a:t>purpose of this course</a:t>
            </a:r>
          </a:p>
        </p:txBody>
      </p:sp>
    </p:spTree>
    <p:extLst>
      <p:ext uri="{BB962C8B-B14F-4D97-AF65-F5344CB8AC3E}">
        <p14:creationId xmlns:p14="http://schemas.microsoft.com/office/powerpoint/2010/main" val="3289556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55B10-BD88-4EB2-8B98-086C2F11AABD}"/>
              </a:ext>
            </a:extLst>
          </p:cNvPr>
          <p:cNvSpPr>
            <a:spLocks noGrp="1"/>
          </p:cNvSpPr>
          <p:nvPr>
            <p:ph type="title"/>
          </p:nvPr>
        </p:nvSpPr>
        <p:spPr/>
        <p:txBody>
          <a:bodyPr>
            <a:normAutofit/>
          </a:bodyPr>
          <a:lstStyle/>
          <a:p>
            <a:r>
              <a:rPr lang="en-US" dirty="0"/>
              <a:t>Course Focus and Skill Development</a:t>
            </a:r>
          </a:p>
        </p:txBody>
      </p:sp>
      <p:sp>
        <p:nvSpPr>
          <p:cNvPr id="3" name="Content Placeholder 2">
            <a:extLst>
              <a:ext uri="{FF2B5EF4-FFF2-40B4-BE49-F238E27FC236}">
                <a16:creationId xmlns:a16="http://schemas.microsoft.com/office/drawing/2014/main" id="{A8E453D6-CE32-429C-8504-A6C951D8856E}"/>
              </a:ext>
            </a:extLst>
          </p:cNvPr>
          <p:cNvSpPr>
            <a:spLocks noGrp="1"/>
          </p:cNvSpPr>
          <p:nvPr>
            <p:ph idx="1"/>
          </p:nvPr>
        </p:nvSpPr>
        <p:spPr>
          <a:xfrm>
            <a:off x="1037968" y="2638044"/>
            <a:ext cx="10033686" cy="3861610"/>
          </a:xfrm>
        </p:spPr>
        <p:txBody>
          <a:bodyPr>
            <a:noAutofit/>
          </a:bodyPr>
          <a:lstStyle/>
          <a:p>
            <a:pPr marL="342900" indent="-342900">
              <a:buAutoNum type="arabicPeriod"/>
            </a:pPr>
            <a:r>
              <a:rPr lang="en-US" sz="3200" dirty="0"/>
              <a:t>Critical factors for project success </a:t>
            </a:r>
          </a:p>
          <a:p>
            <a:pPr marL="342900" indent="-342900">
              <a:buAutoNum type="arabicPeriod"/>
            </a:pPr>
            <a:r>
              <a:rPr lang="en-US" sz="3200" dirty="0"/>
              <a:t>Skills in planning and implementing projects</a:t>
            </a:r>
          </a:p>
          <a:p>
            <a:pPr marL="342900" indent="-342900">
              <a:buAutoNum type="arabicPeriod" startAt="3"/>
            </a:pPr>
            <a:r>
              <a:rPr lang="en-US" sz="3200" dirty="0"/>
              <a:t>Communicating  in various project stages</a:t>
            </a:r>
          </a:p>
          <a:p>
            <a:pPr marL="342900" indent="-342900">
              <a:buAutoNum type="arabicPeriod" startAt="3"/>
            </a:pPr>
            <a:r>
              <a:rPr lang="en-US" sz="3200" dirty="0"/>
              <a:t>Communicating to various audiences</a:t>
            </a:r>
          </a:p>
          <a:p>
            <a:pPr marL="342900" indent="-342900">
              <a:buAutoNum type="arabicPeriod" startAt="3"/>
            </a:pPr>
            <a:r>
              <a:rPr lang="en-US" sz="3200" dirty="0"/>
              <a:t>Time management</a:t>
            </a:r>
          </a:p>
          <a:p>
            <a:pPr marL="342900" indent="-342900">
              <a:buAutoNum type="arabicPeriod" startAt="3"/>
            </a:pPr>
            <a:endParaRPr lang="en-US" sz="2800" dirty="0"/>
          </a:p>
          <a:p>
            <a:pPr marL="0" indent="0">
              <a:buNone/>
            </a:pPr>
            <a:r>
              <a:rPr lang="en-US" sz="2800" dirty="0"/>
              <a:t>	</a:t>
            </a:r>
          </a:p>
          <a:p>
            <a:pPr marL="0" indent="0">
              <a:buNone/>
            </a:pPr>
            <a:endParaRPr lang="en-US" sz="2800" dirty="0"/>
          </a:p>
        </p:txBody>
      </p:sp>
    </p:spTree>
    <p:extLst>
      <p:ext uri="{BB962C8B-B14F-4D97-AF65-F5344CB8AC3E}">
        <p14:creationId xmlns:p14="http://schemas.microsoft.com/office/powerpoint/2010/main" val="31590865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94278-471F-41B1-A2D2-EE112CAE5D1B}"/>
              </a:ext>
            </a:extLst>
          </p:cNvPr>
          <p:cNvSpPr>
            <a:spLocks noGrp="1"/>
          </p:cNvSpPr>
          <p:nvPr>
            <p:ph type="title"/>
          </p:nvPr>
        </p:nvSpPr>
        <p:spPr/>
        <p:txBody>
          <a:bodyPr>
            <a:normAutofit/>
          </a:bodyPr>
          <a:lstStyle/>
          <a:p>
            <a:r>
              <a:rPr lang="en-US" dirty="0"/>
              <a:t>Breaks, Prep for each day and Graded assignments </a:t>
            </a:r>
          </a:p>
        </p:txBody>
      </p:sp>
      <p:sp>
        <p:nvSpPr>
          <p:cNvPr id="3" name="Content Placeholder 2">
            <a:extLst>
              <a:ext uri="{FF2B5EF4-FFF2-40B4-BE49-F238E27FC236}">
                <a16:creationId xmlns:a16="http://schemas.microsoft.com/office/drawing/2014/main" id="{D65CC3F0-6109-4584-AF1E-A50A1249A23D}"/>
              </a:ext>
            </a:extLst>
          </p:cNvPr>
          <p:cNvSpPr>
            <a:spLocks noGrp="1"/>
          </p:cNvSpPr>
          <p:nvPr>
            <p:ph idx="1"/>
          </p:nvPr>
        </p:nvSpPr>
        <p:spPr>
          <a:xfrm>
            <a:off x="741405" y="2638044"/>
            <a:ext cx="10972800" cy="3935751"/>
          </a:xfrm>
        </p:spPr>
        <p:txBody>
          <a:bodyPr>
            <a:noAutofit/>
          </a:bodyPr>
          <a:lstStyle/>
          <a:p>
            <a:r>
              <a:rPr lang="en-US" sz="2800" dirty="0"/>
              <a:t>Two 15-minute breaks </a:t>
            </a:r>
          </a:p>
          <a:p>
            <a:r>
              <a:rPr lang="en-US" sz="2800" dirty="0"/>
              <a:t>Participate actively in class discussions and in your team</a:t>
            </a:r>
          </a:p>
          <a:p>
            <a:r>
              <a:rPr lang="en-US" sz="2800" dirty="0"/>
              <a:t>Submit all assignments when they’re due </a:t>
            </a:r>
          </a:p>
          <a:p>
            <a:r>
              <a:rPr lang="en-US" sz="2800" dirty="0"/>
              <a:t>Do the out of class readings and on-line assessments</a:t>
            </a:r>
          </a:p>
        </p:txBody>
      </p:sp>
    </p:spTree>
    <p:extLst>
      <p:ext uri="{BB962C8B-B14F-4D97-AF65-F5344CB8AC3E}">
        <p14:creationId xmlns:p14="http://schemas.microsoft.com/office/powerpoint/2010/main" val="10979932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53F3A8-B5AC-42BC-BECE-DF60B6184796}"/>
              </a:ext>
            </a:extLst>
          </p:cNvPr>
          <p:cNvSpPr>
            <a:spLocks noGrp="1"/>
          </p:cNvSpPr>
          <p:nvPr>
            <p:ph type="title"/>
          </p:nvPr>
        </p:nvSpPr>
        <p:spPr/>
        <p:txBody>
          <a:bodyPr/>
          <a:lstStyle/>
          <a:p>
            <a:r>
              <a:rPr lang="en-US" dirty="0"/>
              <a:t>Grades</a:t>
            </a:r>
          </a:p>
        </p:txBody>
      </p:sp>
      <p:sp>
        <p:nvSpPr>
          <p:cNvPr id="3" name="Content Placeholder 2">
            <a:extLst>
              <a:ext uri="{FF2B5EF4-FFF2-40B4-BE49-F238E27FC236}">
                <a16:creationId xmlns:a16="http://schemas.microsoft.com/office/drawing/2014/main" id="{3FA87A3D-AFB4-4903-85E8-1D9A9E7CFBEF}"/>
              </a:ext>
            </a:extLst>
          </p:cNvPr>
          <p:cNvSpPr>
            <a:spLocks noGrp="1"/>
          </p:cNvSpPr>
          <p:nvPr>
            <p:ph idx="1"/>
          </p:nvPr>
        </p:nvSpPr>
        <p:spPr>
          <a:xfrm>
            <a:off x="1186249" y="2638044"/>
            <a:ext cx="9885405" cy="3713329"/>
          </a:xfrm>
        </p:spPr>
        <p:txBody>
          <a:bodyPr>
            <a:noAutofit/>
          </a:bodyPr>
          <a:lstStyle/>
          <a:p>
            <a:pPr lvl="1"/>
            <a:r>
              <a:rPr lang="en-US" sz="3200" dirty="0"/>
              <a:t>4 team assignments (of which one is a project presentation</a:t>
            </a:r>
          </a:p>
          <a:p>
            <a:pPr lvl="1"/>
            <a:r>
              <a:rPr lang="en-US" sz="3200" dirty="0"/>
              <a:t>Individual presentation grade</a:t>
            </a:r>
          </a:p>
          <a:p>
            <a:pPr lvl="1"/>
            <a:r>
              <a:rPr lang="en-US" sz="3200" dirty="0"/>
              <a:t>Exam in class on Day 7 – 30 points (multiple choice)</a:t>
            </a:r>
          </a:p>
        </p:txBody>
      </p:sp>
    </p:spTree>
    <p:extLst>
      <p:ext uri="{BB962C8B-B14F-4D97-AF65-F5344CB8AC3E}">
        <p14:creationId xmlns:p14="http://schemas.microsoft.com/office/powerpoint/2010/main" val="7438285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8DE25-1D85-470D-AB20-9B45D4131F23}"/>
              </a:ext>
            </a:extLst>
          </p:cNvPr>
          <p:cNvSpPr>
            <a:spLocks noGrp="1"/>
          </p:cNvSpPr>
          <p:nvPr>
            <p:ph type="title"/>
          </p:nvPr>
        </p:nvSpPr>
        <p:spPr>
          <a:xfrm>
            <a:off x="2231136" y="964692"/>
            <a:ext cx="8554480" cy="1188720"/>
          </a:xfrm>
        </p:spPr>
        <p:txBody>
          <a:bodyPr/>
          <a:lstStyle/>
          <a:p>
            <a:r>
              <a:rPr lang="en-US" dirty="0"/>
              <a:t>Reading</a:t>
            </a:r>
          </a:p>
        </p:txBody>
      </p:sp>
      <p:sp>
        <p:nvSpPr>
          <p:cNvPr id="3" name="Content Placeholder 2">
            <a:extLst>
              <a:ext uri="{FF2B5EF4-FFF2-40B4-BE49-F238E27FC236}">
                <a16:creationId xmlns:a16="http://schemas.microsoft.com/office/drawing/2014/main" id="{1CB05C01-1C6C-4107-9BD6-BA88AED971F4}"/>
              </a:ext>
            </a:extLst>
          </p:cNvPr>
          <p:cNvSpPr>
            <a:spLocks noGrp="1"/>
          </p:cNvSpPr>
          <p:nvPr>
            <p:ph idx="1"/>
          </p:nvPr>
        </p:nvSpPr>
        <p:spPr>
          <a:xfrm>
            <a:off x="889686" y="2638044"/>
            <a:ext cx="10700951" cy="3787470"/>
          </a:xfrm>
        </p:spPr>
        <p:txBody>
          <a:bodyPr>
            <a:normAutofit/>
          </a:bodyPr>
          <a:lstStyle/>
          <a:p>
            <a:r>
              <a:rPr lang="en-US" sz="3200" dirty="0"/>
              <a:t>Reading</a:t>
            </a:r>
            <a:r>
              <a:rPr lang="en-US" sz="3200" i="1" dirty="0"/>
              <a:t>:  Project Management for the Unofficial Project Manager</a:t>
            </a:r>
          </a:p>
          <a:p>
            <a:r>
              <a:rPr lang="en-US" sz="3200" dirty="0"/>
              <a:t>Articles</a:t>
            </a:r>
          </a:p>
          <a:p>
            <a:r>
              <a:rPr lang="en-US" sz="3200" dirty="0"/>
              <a:t>Templates for some assignments</a:t>
            </a:r>
          </a:p>
          <a:p>
            <a:r>
              <a:rPr lang="en-US" sz="3200" dirty="0"/>
              <a:t>YouTube videos</a:t>
            </a:r>
          </a:p>
          <a:p>
            <a:r>
              <a:rPr lang="en-US" sz="3200" dirty="0"/>
              <a:t>Personal Assessments</a:t>
            </a:r>
          </a:p>
        </p:txBody>
      </p:sp>
      <p:sp>
        <p:nvSpPr>
          <p:cNvPr id="5" name="Right Brace 4">
            <a:extLst>
              <a:ext uri="{FF2B5EF4-FFF2-40B4-BE49-F238E27FC236}">
                <a16:creationId xmlns:a16="http://schemas.microsoft.com/office/drawing/2014/main" id="{28A113D5-C066-4ED8-A0EE-C8525F1CA4D2}"/>
              </a:ext>
            </a:extLst>
          </p:cNvPr>
          <p:cNvSpPr/>
          <p:nvPr/>
        </p:nvSpPr>
        <p:spPr>
          <a:xfrm>
            <a:off x="6598508" y="3428999"/>
            <a:ext cx="864732" cy="1896035"/>
          </a:xfrm>
          <a:prstGeom prst="rightBrace">
            <a:avLst>
              <a:gd name="adj1" fmla="val 26893"/>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 name="TextBox 5">
            <a:extLst>
              <a:ext uri="{FF2B5EF4-FFF2-40B4-BE49-F238E27FC236}">
                <a16:creationId xmlns:a16="http://schemas.microsoft.com/office/drawing/2014/main" id="{8FEF8EF0-2A52-4C13-B86F-8E1C16ED3F69}"/>
              </a:ext>
            </a:extLst>
          </p:cNvPr>
          <p:cNvSpPr txBox="1"/>
          <p:nvPr/>
        </p:nvSpPr>
        <p:spPr>
          <a:xfrm>
            <a:off x="7839756" y="3915344"/>
            <a:ext cx="3750881" cy="584775"/>
          </a:xfrm>
          <a:prstGeom prst="rect">
            <a:avLst/>
          </a:prstGeom>
          <a:noFill/>
        </p:spPr>
        <p:txBody>
          <a:bodyPr wrap="square" rtlCol="0">
            <a:spAutoFit/>
          </a:bodyPr>
          <a:lstStyle/>
          <a:p>
            <a:r>
              <a:rPr lang="en-US" sz="3200" dirty="0"/>
              <a:t>Links on MyCourses</a:t>
            </a:r>
          </a:p>
        </p:txBody>
      </p:sp>
    </p:spTree>
    <p:extLst>
      <p:ext uri="{BB962C8B-B14F-4D97-AF65-F5344CB8AC3E}">
        <p14:creationId xmlns:p14="http://schemas.microsoft.com/office/powerpoint/2010/main" val="31557692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4E177-9D9C-4EC6-9E09-94062A96FA50}"/>
              </a:ext>
            </a:extLst>
          </p:cNvPr>
          <p:cNvSpPr>
            <a:spLocks noGrp="1"/>
          </p:cNvSpPr>
          <p:nvPr>
            <p:ph type="title"/>
          </p:nvPr>
        </p:nvSpPr>
        <p:spPr/>
        <p:txBody>
          <a:bodyPr/>
          <a:lstStyle/>
          <a:p>
            <a:r>
              <a:rPr lang="en-US" dirty="0"/>
              <a:t>Office Hours and email</a:t>
            </a:r>
          </a:p>
        </p:txBody>
      </p:sp>
      <p:sp>
        <p:nvSpPr>
          <p:cNvPr id="3" name="Content Placeholder 2">
            <a:extLst>
              <a:ext uri="{FF2B5EF4-FFF2-40B4-BE49-F238E27FC236}">
                <a16:creationId xmlns:a16="http://schemas.microsoft.com/office/drawing/2014/main" id="{75193250-9E2A-4EE1-BA76-F673BDBFBF46}"/>
              </a:ext>
            </a:extLst>
          </p:cNvPr>
          <p:cNvSpPr>
            <a:spLocks noGrp="1"/>
          </p:cNvSpPr>
          <p:nvPr>
            <p:ph idx="1"/>
          </p:nvPr>
        </p:nvSpPr>
        <p:spPr>
          <a:xfrm>
            <a:off x="642551" y="2638044"/>
            <a:ext cx="10775092" cy="3713329"/>
          </a:xfrm>
        </p:spPr>
        <p:txBody>
          <a:bodyPr/>
          <a:lstStyle/>
          <a:p>
            <a:pPr marL="0" indent="0">
              <a:buNone/>
            </a:pPr>
            <a:r>
              <a:rPr lang="en-US" sz="3200" dirty="0"/>
              <a:t>Monday – Thursday:   right after class (stay online)</a:t>
            </a:r>
          </a:p>
          <a:p>
            <a:pPr marL="0" indent="0">
              <a:buNone/>
            </a:pPr>
            <a:r>
              <a:rPr lang="en-US" sz="3200" dirty="0"/>
              <a:t>Friday:   right after class (stay online)</a:t>
            </a:r>
          </a:p>
          <a:p>
            <a:pPr marL="0" indent="0">
              <a:buNone/>
            </a:pPr>
            <a:endParaRPr lang="en-US" sz="3200" dirty="0"/>
          </a:p>
          <a:p>
            <a:pPr marL="0" indent="0">
              <a:buNone/>
            </a:pPr>
            <a:r>
              <a:rPr lang="en-US" sz="3200" dirty="0"/>
              <a:t>Email:	patrick.simek@yahoo.ca</a:t>
            </a:r>
          </a:p>
          <a:p>
            <a:pPr marL="0" indent="0">
              <a:buNone/>
            </a:pPr>
            <a:endParaRPr lang="en-US" dirty="0"/>
          </a:p>
        </p:txBody>
      </p:sp>
    </p:spTree>
    <p:extLst>
      <p:ext uri="{BB962C8B-B14F-4D97-AF65-F5344CB8AC3E}">
        <p14:creationId xmlns:p14="http://schemas.microsoft.com/office/powerpoint/2010/main" val="4163005535"/>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Gill Sans"/>
        <a:ea typeface="Gill Sans"/>
        <a:cs typeface="Gill Sans"/>
      </a:majorFont>
      <a:minorFont>
        <a:latin typeface="Gill Sans"/>
        <a:ea typeface="Gill Sans"/>
        <a:cs typeface="Gill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9597</TotalTime>
  <Words>3541</Words>
  <Application>Microsoft Macintosh PowerPoint</Application>
  <PresentationFormat>Widescreen</PresentationFormat>
  <Paragraphs>329</Paragraphs>
  <Slides>30</Slides>
  <Notes>24</Notes>
  <HiddenSlides>1</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30</vt:i4>
      </vt:variant>
    </vt:vector>
  </HeadingPairs>
  <TitlesOfParts>
    <vt:vector size="38" baseType="lpstr">
      <vt:lpstr>Arial</vt:lpstr>
      <vt:lpstr>Calibri</vt:lpstr>
      <vt:lpstr>Calibri Light</vt:lpstr>
      <vt:lpstr>Gill Sans</vt:lpstr>
      <vt:lpstr>Helvetica</vt:lpstr>
      <vt:lpstr>Wingdings</vt:lpstr>
      <vt:lpstr>Office Theme</vt:lpstr>
      <vt:lpstr>White</vt:lpstr>
      <vt:lpstr>PowerPoint Presentation</vt:lpstr>
      <vt:lpstr>PowerPoint Presentation</vt:lpstr>
      <vt:lpstr>Course Structure and work style</vt:lpstr>
      <vt:lpstr>purpose of this course</vt:lpstr>
      <vt:lpstr>Course Focus and Skill Development</vt:lpstr>
      <vt:lpstr>Breaks, Prep for each day and Graded assignments </vt:lpstr>
      <vt:lpstr>Grades</vt:lpstr>
      <vt:lpstr>Reading</vt:lpstr>
      <vt:lpstr>Office Hours and email</vt:lpstr>
      <vt:lpstr>PowerPoint Presentation</vt:lpstr>
      <vt:lpstr>Project management is important in the 21st century because all knowledge workers will manage projects</vt:lpstr>
      <vt:lpstr>Poor project management leads to…</vt:lpstr>
      <vt:lpstr>Why blend project management and communication?</vt:lpstr>
      <vt:lpstr>What do we mean by a project</vt:lpstr>
      <vt:lpstr>PowerPoint Presentation</vt:lpstr>
      <vt:lpstr>PowerPoint Presentation</vt:lpstr>
      <vt:lpstr>What kind of communicator  are you?</vt:lpstr>
      <vt:lpstr>project team Roles</vt:lpstr>
      <vt:lpstr>Characteristics of successful teams</vt:lpstr>
      <vt:lpstr>a clear purpose</vt:lpstr>
      <vt:lpstr>Technically and personally competent</vt:lpstr>
      <vt:lpstr>What does a creative thinking and problem solving team look like?</vt:lpstr>
      <vt:lpstr>What helps teams be Collaborative?</vt:lpstr>
      <vt:lpstr>Discipline starts and ends with the team leader </vt:lpstr>
      <vt:lpstr>Create Mutual respect</vt:lpstr>
      <vt:lpstr>Project Team Formation</vt:lpstr>
      <vt:lpstr>For Class tomorrow…</vt:lpstr>
      <vt:lpstr>Team kick-off meeting</vt:lpstr>
      <vt:lpstr>In class or after class: </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Day 1:   Introduction  strengths and experience</dc:title>
  <dc:creator>patrick.simek@aalto.fi</dc:creator>
  <cp:lastModifiedBy>Microsoft Office User</cp:lastModifiedBy>
  <cp:revision>164</cp:revision>
  <cp:lastPrinted>2018-01-06T23:58:04Z</cp:lastPrinted>
  <dcterms:created xsi:type="dcterms:W3CDTF">2017-11-18T15:02:14Z</dcterms:created>
  <dcterms:modified xsi:type="dcterms:W3CDTF">2022-01-24T14:02:11Z</dcterms:modified>
</cp:coreProperties>
</file>