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69" r:id="rId3"/>
    <p:sldId id="284" r:id="rId4"/>
    <p:sldId id="257" r:id="rId5"/>
    <p:sldId id="285" r:id="rId6"/>
    <p:sldId id="281" r:id="rId7"/>
    <p:sldId id="282" r:id="rId8"/>
    <p:sldId id="286" r:id="rId9"/>
    <p:sldId id="287" r:id="rId10"/>
    <p:sldId id="258" r:id="rId11"/>
    <p:sldId id="260" r:id="rId12"/>
    <p:sldId id="288" r:id="rId13"/>
    <p:sldId id="28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2.2.2022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2.2.2022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6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2.2.2022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6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2.2.2022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2.2.2022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8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2.2.2022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2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2.2.2022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2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2.2.2022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2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2.2.2022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1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2.2.2022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2.2.2022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7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2.2.2022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8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5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Pine trees during winter">
            <a:extLst>
              <a:ext uri="{FF2B5EF4-FFF2-40B4-BE49-F238E27FC236}">
                <a16:creationId xmlns:a16="http://schemas.microsoft.com/office/drawing/2014/main" id="{AC525151-D4B4-4E1D-8663-82838AA09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726" r="-1" b="-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6BAE58-700A-4F76-B797-73AE1F44A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Suomi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296CA-B0E8-46DD-A4C7-0E6D0E58E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2.2.22 klo 14.15</a:t>
            </a:r>
          </a:p>
        </p:txBody>
      </p:sp>
    </p:spTree>
    <p:extLst>
      <p:ext uri="{BB962C8B-B14F-4D97-AF65-F5344CB8AC3E}">
        <p14:creationId xmlns:p14="http://schemas.microsoft.com/office/powerpoint/2010/main" val="26086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0CC93-E620-4D21-BD10-6F4EC46BC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1493520"/>
            <a:ext cx="11785602" cy="3830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766FDF-553B-4F0C-8D99-C90C11260C79}"/>
              </a:ext>
            </a:extLst>
          </p:cNvPr>
          <p:cNvSpPr txBox="1"/>
          <p:nvPr/>
        </p:nvSpPr>
        <p:spPr>
          <a:xfrm>
            <a:off x="2771774" y="304800"/>
            <a:ext cx="8505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Paljonko kello on? / Mitä kello on?</a:t>
            </a:r>
          </a:p>
          <a:p>
            <a:r>
              <a:rPr lang="fi-FI" sz="2800" b="1" dirty="0"/>
              <a:t>Kello on…</a:t>
            </a:r>
          </a:p>
        </p:txBody>
      </p:sp>
    </p:spTree>
    <p:extLst>
      <p:ext uri="{BB962C8B-B14F-4D97-AF65-F5344CB8AC3E}">
        <p14:creationId xmlns:p14="http://schemas.microsoft.com/office/powerpoint/2010/main" val="1106407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7FEF-E692-4D42-BB99-BAD8E50F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150"/>
          </a:xfrm>
        </p:spPr>
        <p:txBody>
          <a:bodyPr/>
          <a:lstStyle/>
          <a:p>
            <a:r>
              <a:rPr lang="en-US" dirty="0"/>
              <a:t>Milloin?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5E8089-32D7-4016-8D7F-344621771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04788"/>
            <a:ext cx="7867226" cy="49800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42A5CF-BA50-4F20-80A7-6D6B724AA6AE}"/>
              </a:ext>
            </a:extLst>
          </p:cNvPr>
          <p:cNvSpPr txBox="1"/>
          <p:nvPr/>
        </p:nvSpPr>
        <p:spPr>
          <a:xfrm>
            <a:off x="9029700" y="1976263"/>
            <a:ext cx="2743200" cy="388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i-FI" sz="3200" b="1" dirty="0"/>
              <a:t>AAMU</a:t>
            </a:r>
            <a:r>
              <a:rPr lang="fi-FI" sz="3200" b="1" u="sng" dirty="0"/>
              <a:t>LLA</a:t>
            </a:r>
          </a:p>
          <a:p>
            <a:pPr>
              <a:lnSpc>
                <a:spcPct val="200000"/>
              </a:lnSpc>
            </a:pPr>
            <a:r>
              <a:rPr lang="fi-FI" sz="3200" b="1" dirty="0"/>
              <a:t>PÄIVÄ</a:t>
            </a:r>
            <a:r>
              <a:rPr lang="fi-FI" sz="3200" b="1" u="sng" dirty="0"/>
              <a:t>LLÄ</a:t>
            </a:r>
          </a:p>
          <a:p>
            <a:pPr>
              <a:lnSpc>
                <a:spcPct val="200000"/>
              </a:lnSpc>
            </a:pPr>
            <a:r>
              <a:rPr lang="fi-FI" sz="3200" b="1" dirty="0"/>
              <a:t>ILLAL</a:t>
            </a:r>
            <a:r>
              <a:rPr lang="fi-FI" sz="3200" b="1" u="sng" dirty="0"/>
              <a:t>LA</a:t>
            </a:r>
          </a:p>
          <a:p>
            <a:pPr>
              <a:lnSpc>
                <a:spcPct val="200000"/>
              </a:lnSpc>
            </a:pPr>
            <a:r>
              <a:rPr lang="fi-FI" sz="3200" b="1" dirty="0"/>
              <a:t>YÖ</a:t>
            </a:r>
            <a:r>
              <a:rPr lang="fi-FI" sz="3200" b="1" u="sng" dirty="0"/>
              <a:t>LLÄ</a:t>
            </a:r>
          </a:p>
        </p:txBody>
      </p:sp>
    </p:spTree>
    <p:extLst>
      <p:ext uri="{BB962C8B-B14F-4D97-AF65-F5344CB8AC3E}">
        <p14:creationId xmlns:p14="http://schemas.microsoft.com/office/powerpoint/2010/main" val="51463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508E4-3D49-4644-8031-C6D5414F1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08" y="423439"/>
            <a:ext cx="10676432" cy="640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1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0E5C2-B4EF-430D-9629-8142A0303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47" y="659038"/>
            <a:ext cx="6833574" cy="5792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BAA1DB-19EB-46B3-82D5-014E7932DD1F}"/>
              </a:ext>
            </a:extLst>
          </p:cNvPr>
          <p:cNvSpPr txBox="1"/>
          <p:nvPr/>
        </p:nvSpPr>
        <p:spPr>
          <a:xfrm>
            <a:off x="7413221" y="340310"/>
            <a:ext cx="48585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1" dirty="0"/>
              <a:t>Mikä päivä tänään on?</a:t>
            </a:r>
          </a:p>
          <a:p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Tänään on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1" dirty="0"/>
              <a:t>Mikä päivä huomenna on?</a:t>
            </a:r>
          </a:p>
          <a:p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Huomenna on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1" dirty="0"/>
              <a:t>Mikä päivä ylihuomenna on?</a:t>
            </a:r>
          </a:p>
          <a:p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Ylihuomenna on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1" dirty="0"/>
              <a:t>Mikä päivä eilen oli?</a:t>
            </a:r>
          </a:p>
          <a:p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Eilen oli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1" dirty="0"/>
              <a:t>Mikä päivä toissapäivänä oli?</a:t>
            </a:r>
          </a:p>
          <a:p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Toissapäivänä oli …</a:t>
            </a:r>
          </a:p>
        </p:txBody>
      </p:sp>
    </p:spTree>
    <p:extLst>
      <p:ext uri="{BB962C8B-B14F-4D97-AF65-F5344CB8AC3E}">
        <p14:creationId xmlns:p14="http://schemas.microsoft.com/office/powerpoint/2010/main" val="374127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86C5-5FD0-4232-AA71-FDABFD42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4" y="95250"/>
            <a:ext cx="8596668" cy="947057"/>
          </a:xfrm>
        </p:spPr>
        <p:txBody>
          <a:bodyPr/>
          <a:lstStyle/>
          <a:p>
            <a:pPr algn="ctr"/>
            <a:r>
              <a:rPr lang="en-US" b="1" dirty="0"/>
              <a:t>Verbityypit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B941C7-F962-4041-89EF-DDBCE408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1371600"/>
            <a:ext cx="10352087" cy="51162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1. PUH</a:t>
            </a:r>
            <a:r>
              <a:rPr lang="en-US" sz="2400" u="sng" dirty="0"/>
              <a:t>U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, KIRJOITT</a:t>
            </a:r>
            <a:r>
              <a:rPr lang="en-US" sz="2400" u="sng" dirty="0"/>
              <a:t>A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, KATS</a:t>
            </a:r>
            <a:r>
              <a:rPr lang="en-US" sz="2400" u="sng" dirty="0"/>
              <a:t>O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, KYS</a:t>
            </a:r>
            <a:r>
              <a:rPr lang="en-US" sz="2400" u="sng" dirty="0"/>
              <a:t>Y</a:t>
            </a:r>
            <a:r>
              <a:rPr lang="en-US" sz="2400" b="1" dirty="0">
                <a:solidFill>
                  <a:srgbClr val="FF0000"/>
                </a:solidFill>
              </a:rPr>
              <a:t>Ä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puhu</a:t>
            </a:r>
            <a:r>
              <a:rPr lang="en-US" sz="2400" b="1" dirty="0">
                <a:solidFill>
                  <a:srgbClr val="FF0000"/>
                </a:solidFill>
              </a:rPr>
              <a:t> - 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2. SYÖ</a:t>
            </a:r>
            <a:r>
              <a:rPr lang="en-US" sz="2400" b="1" dirty="0">
                <a:solidFill>
                  <a:srgbClr val="FF0000"/>
                </a:solidFill>
              </a:rPr>
              <a:t>DÄ</a:t>
            </a:r>
            <a:r>
              <a:rPr lang="en-US" sz="2400" dirty="0"/>
              <a:t>, JUO</a:t>
            </a:r>
            <a:r>
              <a:rPr lang="en-US" sz="2400" b="1" dirty="0">
                <a:solidFill>
                  <a:srgbClr val="FF0000"/>
                </a:solidFill>
              </a:rPr>
              <a:t>DA</a:t>
            </a:r>
            <a:r>
              <a:rPr lang="en-US" sz="2400" dirty="0"/>
              <a:t>, KÄY</a:t>
            </a:r>
            <a:r>
              <a:rPr lang="en-US" sz="2400" b="1" dirty="0">
                <a:solidFill>
                  <a:srgbClr val="FF0000"/>
                </a:solidFill>
              </a:rPr>
              <a:t>DÄ</a:t>
            </a:r>
            <a:r>
              <a:rPr lang="en-US" sz="24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syö</a:t>
            </a:r>
            <a:r>
              <a:rPr lang="en-US" sz="2400" dirty="0"/>
              <a:t> - 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3. TUL</a:t>
            </a:r>
            <a:r>
              <a:rPr lang="en-US" sz="2400" b="1" dirty="0">
                <a:solidFill>
                  <a:srgbClr val="FF0000"/>
                </a:solidFill>
              </a:rPr>
              <a:t>LA</a:t>
            </a:r>
            <a:r>
              <a:rPr lang="en-US" sz="2400" dirty="0"/>
              <a:t>, OPISKEL</a:t>
            </a:r>
            <a:r>
              <a:rPr lang="en-US" sz="2400" b="1" dirty="0">
                <a:solidFill>
                  <a:srgbClr val="FF0000"/>
                </a:solidFill>
              </a:rPr>
              <a:t>LA</a:t>
            </a:r>
            <a:r>
              <a:rPr lang="en-US" sz="2400" dirty="0"/>
              <a:t>, PE</a:t>
            </a:r>
            <a:r>
              <a:rPr lang="en-US" sz="2400" u="sng" dirty="0">
                <a:solidFill>
                  <a:srgbClr val="FF0000"/>
                </a:solidFill>
              </a:rPr>
              <a:t>S</a:t>
            </a:r>
            <a:r>
              <a:rPr lang="en-US" sz="2400" b="1" dirty="0">
                <a:solidFill>
                  <a:srgbClr val="FF0000"/>
                </a:solidFill>
              </a:rPr>
              <a:t>TÄ</a:t>
            </a:r>
            <a:r>
              <a:rPr lang="en-US" sz="2400" dirty="0"/>
              <a:t>, MEN</a:t>
            </a:r>
            <a:r>
              <a:rPr lang="en-US" sz="2400" b="1" dirty="0">
                <a:solidFill>
                  <a:srgbClr val="FF0000"/>
                </a:solidFill>
              </a:rPr>
              <a:t>NÄ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tul</a:t>
            </a:r>
            <a:r>
              <a:rPr lang="en-US" sz="2400" b="1" dirty="0">
                <a:solidFill>
                  <a:srgbClr val="FF0000"/>
                </a:solidFill>
              </a:rPr>
              <a:t>e - 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4. HER</a:t>
            </a:r>
            <a:r>
              <a:rPr lang="en-US" sz="2400" u="sng" dirty="0"/>
              <a:t>Ä</a:t>
            </a:r>
            <a:r>
              <a:rPr lang="en-US" sz="2400" b="1" dirty="0">
                <a:solidFill>
                  <a:srgbClr val="FF0000"/>
                </a:solidFill>
              </a:rPr>
              <a:t>TÄ</a:t>
            </a:r>
            <a:r>
              <a:rPr lang="en-US" sz="2400" dirty="0"/>
              <a:t>, SIIV</a:t>
            </a:r>
            <a:r>
              <a:rPr lang="en-US" sz="2400" u="sng" dirty="0"/>
              <a:t>O</a:t>
            </a:r>
            <a:r>
              <a:rPr lang="en-US" sz="2400" b="1" dirty="0">
                <a:solidFill>
                  <a:srgbClr val="FF0000"/>
                </a:solidFill>
              </a:rPr>
              <a:t>TA</a:t>
            </a:r>
            <a:r>
              <a:rPr lang="en-US" sz="2400" dirty="0"/>
              <a:t>, PEL</a:t>
            </a:r>
            <a:r>
              <a:rPr lang="en-US" sz="2400" u="sng" dirty="0"/>
              <a:t>A</a:t>
            </a:r>
            <a:r>
              <a:rPr lang="en-US" sz="2400" b="1" dirty="0">
                <a:solidFill>
                  <a:srgbClr val="FF0000"/>
                </a:solidFill>
              </a:rPr>
              <a:t>TA</a:t>
            </a:r>
            <a:r>
              <a:rPr lang="en-US" sz="2400" b="1" dirty="0"/>
              <a:t>, </a:t>
            </a:r>
            <a:r>
              <a:rPr lang="en-US" sz="2400" dirty="0"/>
              <a:t>HAL</a:t>
            </a:r>
            <a:r>
              <a:rPr lang="en-US" sz="2400" u="sng" dirty="0"/>
              <a:t>U</a:t>
            </a:r>
            <a:r>
              <a:rPr lang="en-US" sz="2400" b="1" dirty="0">
                <a:solidFill>
                  <a:srgbClr val="FF0000"/>
                </a:solidFill>
              </a:rPr>
              <a:t>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herä</a:t>
            </a:r>
            <a:r>
              <a:rPr lang="en-US" sz="2400" b="1" dirty="0">
                <a:solidFill>
                  <a:srgbClr val="FF0000"/>
                </a:solidFill>
              </a:rPr>
              <a:t>ä - 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5. TARV</a:t>
            </a:r>
            <a:r>
              <a:rPr lang="en-US" sz="2400" u="sng" dirty="0"/>
              <a:t>I</a:t>
            </a:r>
            <a:r>
              <a:rPr lang="en-US" sz="2400" b="1" dirty="0">
                <a:solidFill>
                  <a:srgbClr val="FF0000"/>
                </a:solidFill>
              </a:rPr>
              <a:t>TA</a:t>
            </a:r>
            <a:r>
              <a:rPr lang="en-US" sz="2400" b="1" dirty="0"/>
              <a:t>, </a:t>
            </a:r>
            <a:r>
              <a:rPr lang="en-US" sz="2400" dirty="0"/>
              <a:t>HÄIR</a:t>
            </a:r>
            <a:r>
              <a:rPr lang="en-US" sz="2400" u="sng" dirty="0"/>
              <a:t>I</a:t>
            </a:r>
            <a:r>
              <a:rPr lang="en-US" sz="2400" b="1" dirty="0">
                <a:solidFill>
                  <a:srgbClr val="FF0000"/>
                </a:solidFill>
              </a:rPr>
              <a:t>TÄ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tarvit</a:t>
            </a:r>
            <a:r>
              <a:rPr lang="en-US" sz="2400" b="1" dirty="0">
                <a:solidFill>
                  <a:srgbClr val="FF0000"/>
                </a:solidFill>
              </a:rPr>
              <a:t>se - n</a:t>
            </a:r>
          </a:p>
        </p:txBody>
      </p:sp>
    </p:spTree>
    <p:extLst>
      <p:ext uri="{BB962C8B-B14F-4D97-AF65-F5344CB8AC3E}">
        <p14:creationId xmlns:p14="http://schemas.microsoft.com/office/powerpoint/2010/main" val="408481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BA720-4225-4524-91E7-3ED0F999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verbityyppi?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9A664-6E0A-441F-B9E6-663FF2996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HERÄ</a:t>
            </a:r>
            <a:r>
              <a:rPr lang="fi-FI" b="1" dirty="0"/>
              <a:t>TÄ</a:t>
            </a:r>
            <a:r>
              <a:rPr lang="fi-FI" dirty="0"/>
              <a:t> (aikaisin)          TARVI</a:t>
            </a:r>
            <a:r>
              <a:rPr lang="fi-FI" b="1" dirty="0"/>
              <a:t>TA</a:t>
            </a:r>
            <a:r>
              <a:rPr lang="fi-FI" dirty="0"/>
              <a:t> (ruokaa)        PE</a:t>
            </a:r>
            <a:r>
              <a:rPr lang="fi-FI" b="1" dirty="0"/>
              <a:t>STÄ</a:t>
            </a:r>
            <a:r>
              <a:rPr lang="fi-FI" dirty="0"/>
              <a:t> (hampaat)</a:t>
            </a:r>
          </a:p>
          <a:p>
            <a:pPr marL="0" indent="0">
              <a:buNone/>
            </a:pPr>
            <a:r>
              <a:rPr lang="fi-FI" dirty="0"/>
              <a:t>LAULA</a:t>
            </a:r>
            <a:r>
              <a:rPr lang="fi-FI" b="1" dirty="0"/>
              <a:t>A</a:t>
            </a:r>
            <a:r>
              <a:rPr lang="fi-FI" dirty="0"/>
              <a:t> (laulua)             KÄY</a:t>
            </a:r>
            <a:r>
              <a:rPr lang="fi-FI" b="1" dirty="0"/>
              <a:t>DÄ</a:t>
            </a:r>
            <a:r>
              <a:rPr lang="fi-FI" dirty="0"/>
              <a:t> (kaupassa)     PELA</a:t>
            </a:r>
            <a:r>
              <a:rPr lang="fi-FI" b="1" dirty="0"/>
              <a:t>TA</a:t>
            </a:r>
            <a:r>
              <a:rPr lang="fi-FI" dirty="0"/>
              <a:t> (futista)</a:t>
            </a:r>
          </a:p>
          <a:p>
            <a:pPr marL="0" indent="0">
              <a:buNone/>
            </a:pPr>
            <a:r>
              <a:rPr lang="fi-FI" dirty="0"/>
              <a:t>OLLA (töissä)                  TAVA</a:t>
            </a:r>
            <a:r>
              <a:rPr lang="fi-FI" b="1" dirty="0"/>
              <a:t>TA</a:t>
            </a:r>
            <a:r>
              <a:rPr lang="fi-FI" dirty="0"/>
              <a:t> (kaveri)           KEITTÄ</a:t>
            </a:r>
            <a:r>
              <a:rPr lang="fi-FI" b="1" dirty="0"/>
              <a:t>Ä</a:t>
            </a:r>
            <a:r>
              <a:rPr lang="fi-FI" dirty="0"/>
              <a:t> (kahvia)</a:t>
            </a:r>
          </a:p>
          <a:p>
            <a:pPr marL="0" indent="0">
              <a:buNone/>
            </a:pPr>
            <a:r>
              <a:rPr lang="fi-FI" dirty="0"/>
              <a:t>SYÖ</a:t>
            </a:r>
            <a:r>
              <a:rPr lang="fi-FI" b="1" dirty="0"/>
              <a:t>DÄ</a:t>
            </a:r>
            <a:r>
              <a:rPr lang="fi-FI" dirty="0"/>
              <a:t> (jogurttia)          NOU</a:t>
            </a:r>
            <a:r>
              <a:rPr lang="fi-FI" b="1" dirty="0"/>
              <a:t>STA</a:t>
            </a:r>
            <a:r>
              <a:rPr lang="fi-FI" dirty="0"/>
              <a:t> (sängystä)    KATSO</a:t>
            </a:r>
            <a:r>
              <a:rPr lang="fi-FI" b="1" dirty="0"/>
              <a:t>A</a:t>
            </a:r>
            <a:r>
              <a:rPr lang="fi-FI" dirty="0"/>
              <a:t> (telkkaria)</a:t>
            </a:r>
          </a:p>
          <a:p>
            <a:pPr marL="0" indent="0">
              <a:buNone/>
            </a:pPr>
            <a:r>
              <a:rPr lang="fi-FI" dirty="0"/>
              <a:t>SOITTA</a:t>
            </a:r>
            <a:r>
              <a:rPr lang="fi-FI" b="1" dirty="0"/>
              <a:t>A</a:t>
            </a:r>
            <a:r>
              <a:rPr lang="fi-FI" dirty="0"/>
              <a:t> (äidille)            VIE</a:t>
            </a:r>
            <a:r>
              <a:rPr lang="fi-FI" b="1" dirty="0"/>
              <a:t>DÄ</a:t>
            </a:r>
            <a:r>
              <a:rPr lang="fi-FI" dirty="0"/>
              <a:t> (koira ulos)       ISTU</a:t>
            </a:r>
            <a:r>
              <a:rPr lang="fi-FI" b="1" dirty="0"/>
              <a:t>A</a:t>
            </a:r>
            <a:r>
              <a:rPr lang="fi-FI" dirty="0"/>
              <a:t> (sohvalla)</a:t>
            </a:r>
          </a:p>
          <a:p>
            <a:pPr marL="0" indent="0">
              <a:buNone/>
            </a:pPr>
            <a:r>
              <a:rPr lang="fi-FI" dirty="0"/>
              <a:t>NUKKU</a:t>
            </a:r>
            <a:r>
              <a:rPr lang="fi-FI" b="1" dirty="0"/>
              <a:t>A</a:t>
            </a:r>
            <a:r>
              <a:rPr lang="fi-FI" dirty="0"/>
              <a:t> (pitkään)         JUTEL</a:t>
            </a:r>
            <a:r>
              <a:rPr lang="fi-FI" b="1" dirty="0"/>
              <a:t>LA</a:t>
            </a:r>
            <a:r>
              <a:rPr lang="fi-FI" dirty="0"/>
              <a:t>                        OPISKEL</a:t>
            </a:r>
            <a:r>
              <a:rPr lang="fi-FI" b="1" dirty="0"/>
              <a:t>LA</a:t>
            </a:r>
            <a:r>
              <a:rPr lang="fi-FI" dirty="0"/>
              <a:t> (suomea)</a:t>
            </a:r>
          </a:p>
          <a:p>
            <a:pPr marL="0" indent="0">
              <a:buNone/>
            </a:pPr>
            <a:r>
              <a:rPr lang="fi-FI" dirty="0"/>
              <a:t>JUO</a:t>
            </a:r>
            <a:r>
              <a:rPr lang="fi-FI" b="1" dirty="0"/>
              <a:t>DA</a:t>
            </a:r>
            <a:r>
              <a:rPr lang="fi-FI" dirty="0"/>
              <a:t> (kahvia)              SIIVO</a:t>
            </a:r>
            <a:r>
              <a:rPr lang="fi-FI" b="1" dirty="0"/>
              <a:t>TA</a:t>
            </a:r>
            <a:r>
              <a:rPr lang="fi-FI" dirty="0"/>
              <a:t> (koti)               POLTTA</a:t>
            </a:r>
            <a:r>
              <a:rPr lang="fi-FI" b="1" dirty="0"/>
              <a:t>A</a:t>
            </a:r>
            <a:r>
              <a:rPr lang="fi-FI" dirty="0"/>
              <a:t> (tupakkaa)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835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01E-6FF9-4432-BC37-D00AC2C6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37160"/>
            <a:ext cx="10895106" cy="1325563"/>
          </a:xfrm>
        </p:spPr>
        <p:txBody>
          <a:bodyPr>
            <a:normAutofit/>
          </a:bodyPr>
          <a:lstStyle/>
          <a:p>
            <a:r>
              <a:rPr lang="en-US" sz="2800" dirty="0"/>
              <a:t>Verbiharjoitus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E197A-EE5A-4223-A9C2-C29C93640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462723"/>
            <a:ext cx="11274612" cy="5258117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dirty="0"/>
              <a:t>Oscar (herätä) ______________ aikaisin.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dirty="0"/>
              <a:t>Taru (laulaa) __________ suihkussa.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dirty="0"/>
              <a:t>Oscar (syödä) ____________ kotona.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dirty="0"/>
              <a:t>He (soittaa) _____________ äidille.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dirty="0"/>
              <a:t>Sinä (käydä)___________ suihkussa.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dirty="0"/>
              <a:t>Äiti (nousta) __________ aikaisin.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dirty="0"/>
              <a:t>Te (opiskella) ____________suomea.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dirty="0"/>
              <a:t>Me (mennä) ___________ museoon.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dirty="0"/>
              <a:t>Hän (katsoa) _____________ telkkaria.</a:t>
            </a:r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198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C5D17-5B9A-48F2-BFC8-71AEF6CD1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05" y="0"/>
            <a:ext cx="7916035" cy="70134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854C5-D647-495E-8BE2-282D2D7B44DE}"/>
              </a:ext>
            </a:extLst>
          </p:cNvPr>
          <p:cNvSpPr txBox="1"/>
          <p:nvPr/>
        </p:nvSpPr>
        <p:spPr>
          <a:xfrm>
            <a:off x="9743440" y="934720"/>
            <a:ext cx="159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47</a:t>
            </a:r>
          </a:p>
        </p:txBody>
      </p:sp>
    </p:spTree>
    <p:extLst>
      <p:ext uri="{BB962C8B-B14F-4D97-AF65-F5344CB8AC3E}">
        <p14:creationId xmlns:p14="http://schemas.microsoft.com/office/powerpoint/2010/main" val="295019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8EDF1E-86D1-4970-8459-47CCBA4D6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00" y="729343"/>
            <a:ext cx="11030385" cy="537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6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3223-3BE0-466C-898F-F5417BA7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9971"/>
          </a:xfrm>
        </p:spPr>
        <p:txBody>
          <a:bodyPr/>
          <a:lstStyle/>
          <a:p>
            <a:r>
              <a:rPr lang="en-US" dirty="0"/>
              <a:t>NÄHDÄ, TEHDÄ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57BFE-4BFF-4D93-B45F-68DAB7602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21971"/>
            <a:ext cx="11307837" cy="5007429"/>
          </a:xfrm>
        </p:spPr>
        <p:txBody>
          <a:bodyPr>
            <a:normAutofit/>
          </a:bodyPr>
          <a:lstStyle/>
          <a:p>
            <a:r>
              <a:rPr lang="en-US" sz="3200" dirty="0"/>
              <a:t>Katso, mitä sinä ( nähdä) ______________?</a:t>
            </a:r>
          </a:p>
          <a:p>
            <a:r>
              <a:rPr lang="fi-FI" sz="3200" dirty="0"/>
              <a:t>Mitä hän (tehdä) _______________?</a:t>
            </a:r>
          </a:p>
          <a:p>
            <a:r>
              <a:rPr lang="fi-FI" sz="3200" dirty="0"/>
              <a:t>Mitä sinä (tehdä) _________________?</a:t>
            </a:r>
          </a:p>
          <a:p>
            <a:r>
              <a:rPr lang="fi-FI" sz="3200" dirty="0"/>
              <a:t>Minä (nähdä) ____________ sinut.</a:t>
            </a:r>
          </a:p>
          <a:p>
            <a:r>
              <a:rPr lang="fi-FI" sz="3200" dirty="0"/>
              <a:t>Hän (nähdä, neg.) _________________ hyvin.</a:t>
            </a:r>
          </a:p>
          <a:p>
            <a:r>
              <a:rPr lang="fi-FI" sz="3200" dirty="0"/>
              <a:t>Minä (nähdä, neg.) ____________ sinua.</a:t>
            </a:r>
          </a:p>
          <a:p>
            <a:r>
              <a:rPr lang="fi-FI" sz="3200" dirty="0"/>
              <a:t>He (tehdä, neg.) ___________ mitään.</a:t>
            </a:r>
          </a:p>
        </p:txBody>
      </p:sp>
    </p:spTree>
    <p:extLst>
      <p:ext uri="{BB962C8B-B14F-4D97-AF65-F5344CB8AC3E}">
        <p14:creationId xmlns:p14="http://schemas.microsoft.com/office/powerpoint/2010/main" val="23510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FB2548-F441-491F-B89E-C8122CA41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1A5182-88AD-4DEB-8200-5575BC81C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3E7B46-8463-4264-9E25-CE556788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0775669-500B-4365-AF2B-E5F1F866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5001777-DA01-4A3B-A970-6225743C79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92"/>
          <a:stretch/>
        </p:blipFill>
        <p:spPr>
          <a:xfrm>
            <a:off x="190302" y="101599"/>
            <a:ext cx="11734733" cy="5950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1D3350-CFF6-44A3-B92A-8D45DE9C5119}"/>
              </a:ext>
            </a:extLst>
          </p:cNvPr>
          <p:cNvSpPr txBox="1"/>
          <p:nvPr/>
        </p:nvSpPr>
        <p:spPr>
          <a:xfrm>
            <a:off x="3830320" y="6248398"/>
            <a:ext cx="226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Sivu 37</a:t>
            </a:r>
          </a:p>
        </p:txBody>
      </p:sp>
    </p:spTree>
    <p:extLst>
      <p:ext uri="{BB962C8B-B14F-4D97-AF65-F5344CB8AC3E}">
        <p14:creationId xmlns:p14="http://schemas.microsoft.com/office/powerpoint/2010/main" val="250329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7685-6679-4945-962E-16650D62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Paritehtävä 1, 2 ja 3.</a:t>
            </a:r>
            <a:br>
              <a:rPr lang="fi-FI" dirty="0"/>
            </a:br>
            <a:r>
              <a:rPr lang="fi-FI" dirty="0"/>
              <a:t>MyCourses</a:t>
            </a:r>
          </a:p>
        </p:txBody>
      </p:sp>
    </p:spTree>
    <p:extLst>
      <p:ext uri="{BB962C8B-B14F-4D97-AF65-F5344CB8AC3E}">
        <p14:creationId xmlns:p14="http://schemas.microsoft.com/office/powerpoint/2010/main" val="3537236560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1B2C30"/>
      </a:dk2>
      <a:lt2>
        <a:srgbClr val="F1F3F0"/>
      </a:lt2>
      <a:accent1>
        <a:srgbClr val="B24DC3"/>
      </a:accent1>
      <a:accent2>
        <a:srgbClr val="713EB3"/>
      </a:accent2>
      <a:accent3>
        <a:srgbClr val="4F4DC3"/>
      </a:accent3>
      <a:accent4>
        <a:srgbClr val="3B6AB1"/>
      </a:accent4>
      <a:accent5>
        <a:srgbClr val="4DADC3"/>
      </a:accent5>
      <a:accent6>
        <a:srgbClr val="3BB196"/>
      </a:accent6>
      <a:hlink>
        <a:srgbClr val="3F91B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336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AvenirNext LT Pro Medium</vt:lpstr>
      <vt:lpstr>Sabon Next LT</vt:lpstr>
      <vt:lpstr>DappledVTI</vt:lpstr>
      <vt:lpstr>Suomi 1</vt:lpstr>
      <vt:lpstr>Verbityypit</vt:lpstr>
      <vt:lpstr>Mikä verbityyppi?</vt:lpstr>
      <vt:lpstr>Verbiharjoitus</vt:lpstr>
      <vt:lpstr>PowerPoint Presentation</vt:lpstr>
      <vt:lpstr>PowerPoint Presentation</vt:lpstr>
      <vt:lpstr>NÄHDÄ, TEHDÄ</vt:lpstr>
      <vt:lpstr>PowerPoint Presentation</vt:lpstr>
      <vt:lpstr>Paritehtävä 1, 2 ja 3. MyCourses</vt:lpstr>
      <vt:lpstr>PowerPoint Presentation</vt:lpstr>
      <vt:lpstr>Milloin?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</dc:title>
  <dc:creator>Kemppinen Julia</dc:creator>
  <cp:lastModifiedBy>Kemppinen Julia</cp:lastModifiedBy>
  <cp:revision>6</cp:revision>
  <dcterms:created xsi:type="dcterms:W3CDTF">2022-02-02T09:55:55Z</dcterms:created>
  <dcterms:modified xsi:type="dcterms:W3CDTF">2022-02-02T10:52:50Z</dcterms:modified>
</cp:coreProperties>
</file>