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62" r:id="rId5"/>
    <p:sldId id="259" r:id="rId6"/>
    <p:sldId id="263" r:id="rId7"/>
    <p:sldId id="260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FAF904-CE00-4C8D-83BD-399E494D3BDB}" v="48" dt="2021-02-05T10:33:25.5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hosravi Ali" userId="c3ff2831-ac12-44c7-b757-81902e192ecb" providerId="ADAL" clId="{D6FAF904-CE00-4C8D-83BD-399E494D3BDB}"/>
    <pc:docChg chg="undo custSel mod addSld delSld modSld sldOrd addMainMaster delMainMaster">
      <pc:chgData name="Khosravi Ali" userId="c3ff2831-ac12-44c7-b757-81902e192ecb" providerId="ADAL" clId="{D6FAF904-CE00-4C8D-83BD-399E494D3BDB}" dt="2021-02-05T10:33:25.527" v="326"/>
      <pc:docMkLst>
        <pc:docMk/>
      </pc:docMkLst>
      <pc:sldChg chg="addSp delSp modSp new mod modTransition setBg modClrScheme modAnim chgLayout">
        <pc:chgData name="Khosravi Ali" userId="c3ff2831-ac12-44c7-b757-81902e192ecb" providerId="ADAL" clId="{D6FAF904-CE00-4C8D-83BD-399E494D3BDB}" dt="2021-02-05T07:38:43.123" v="283"/>
        <pc:sldMkLst>
          <pc:docMk/>
          <pc:sldMk cId="1457462251" sldId="256"/>
        </pc:sldMkLst>
        <pc:spChg chg="mod">
          <ac:chgData name="Khosravi Ali" userId="c3ff2831-ac12-44c7-b757-81902e192ecb" providerId="ADAL" clId="{D6FAF904-CE00-4C8D-83BD-399E494D3BDB}" dt="2021-02-04T18:55:20.994" v="278" actId="26606"/>
          <ac:spMkLst>
            <pc:docMk/>
            <pc:sldMk cId="1457462251" sldId="256"/>
            <ac:spMk id="2" creationId="{01FB2B11-2278-4E10-830E-C2C380862D8F}"/>
          </ac:spMkLst>
        </pc:spChg>
        <pc:spChg chg="mod">
          <ac:chgData name="Khosravi Ali" userId="c3ff2831-ac12-44c7-b757-81902e192ecb" providerId="ADAL" clId="{D6FAF904-CE00-4C8D-83BD-399E494D3BDB}" dt="2021-02-04T18:55:21.004" v="279" actId="26606"/>
          <ac:spMkLst>
            <pc:docMk/>
            <pc:sldMk cId="1457462251" sldId="256"/>
            <ac:spMk id="3" creationId="{DAF51FD0-98D6-4B90-B056-C05DF8F18C35}"/>
          </ac:spMkLst>
        </pc:spChg>
        <pc:spChg chg="add del">
          <ac:chgData name="Khosravi Ali" userId="c3ff2831-ac12-44c7-b757-81902e192ecb" providerId="ADAL" clId="{D6FAF904-CE00-4C8D-83BD-399E494D3BDB}" dt="2021-02-04T16:07:51.367" v="70" actId="26606"/>
          <ac:spMkLst>
            <pc:docMk/>
            <pc:sldMk cId="1457462251" sldId="256"/>
            <ac:spMk id="9" creationId="{F616A82B-4290-46E7-BF7E-9119EFAF9B7F}"/>
          </ac:spMkLst>
        </pc:spChg>
        <pc:spChg chg="add del">
          <ac:chgData name="Khosravi Ali" userId="c3ff2831-ac12-44c7-b757-81902e192ecb" providerId="ADAL" clId="{D6FAF904-CE00-4C8D-83BD-399E494D3BDB}" dt="2021-02-04T16:07:56.638" v="72" actId="26606"/>
          <ac:spMkLst>
            <pc:docMk/>
            <pc:sldMk cId="1457462251" sldId="256"/>
            <ac:spMk id="11" creationId="{5C60DF7C-88F0-40A5-96EC-BABE7A4A39AA}"/>
          </ac:spMkLst>
        </pc:spChg>
        <pc:spChg chg="add del">
          <ac:chgData name="Khosravi Ali" userId="c3ff2831-ac12-44c7-b757-81902e192ecb" providerId="ADAL" clId="{D6FAF904-CE00-4C8D-83BD-399E494D3BDB}" dt="2021-02-04T16:07:56.638" v="72" actId="26606"/>
          <ac:spMkLst>
            <pc:docMk/>
            <pc:sldMk cId="1457462251" sldId="256"/>
            <ac:spMk id="12" creationId="{4AA13AD3-0A4F-475A-BEBB-DEEFF5C096C3}"/>
          </ac:spMkLst>
        </pc:spChg>
        <pc:spChg chg="add del">
          <ac:chgData name="Khosravi Ali" userId="c3ff2831-ac12-44c7-b757-81902e192ecb" providerId="ADAL" clId="{D6FAF904-CE00-4C8D-83BD-399E494D3BDB}" dt="2021-02-04T18:55:21.004" v="279" actId="26606"/>
          <ac:spMkLst>
            <pc:docMk/>
            <pc:sldMk cId="1457462251" sldId="256"/>
            <ac:spMk id="15" creationId="{11E3C311-4E8A-45D9-97BF-07F5FD346974}"/>
          </ac:spMkLst>
        </pc:spChg>
        <pc:spChg chg="add del">
          <ac:chgData name="Khosravi Ali" userId="c3ff2831-ac12-44c7-b757-81902e192ecb" providerId="ADAL" clId="{D6FAF904-CE00-4C8D-83BD-399E494D3BDB}" dt="2021-02-04T18:55:21.004" v="279" actId="26606"/>
          <ac:spMkLst>
            <pc:docMk/>
            <pc:sldMk cId="1457462251" sldId="256"/>
            <ac:spMk id="16" creationId="{0DBF1ABE-8590-450D-BB49-BDDCCF3EEA9E}"/>
          </ac:spMkLst>
        </pc:spChg>
        <pc:spChg chg="add del">
          <ac:chgData name="Khosravi Ali" userId="c3ff2831-ac12-44c7-b757-81902e192ecb" providerId="ADAL" clId="{D6FAF904-CE00-4C8D-83BD-399E494D3BDB}" dt="2021-02-04T18:55:21.004" v="279" actId="26606"/>
          <ac:spMkLst>
            <pc:docMk/>
            <pc:sldMk cId="1457462251" sldId="256"/>
            <ac:spMk id="17" creationId="{C7D887A3-61AD-4674-BC53-8DFA8CF7B410}"/>
          </ac:spMkLst>
        </pc:spChg>
        <pc:spChg chg="add del">
          <ac:chgData name="Khosravi Ali" userId="c3ff2831-ac12-44c7-b757-81902e192ecb" providerId="ADAL" clId="{D6FAF904-CE00-4C8D-83BD-399E494D3BDB}" dt="2021-02-04T18:55:21.004" v="279" actId="26606"/>
          <ac:spMkLst>
            <pc:docMk/>
            <pc:sldMk cId="1457462251" sldId="256"/>
            <ac:spMk id="18" creationId="{479F0FB3-8461-462D-84A2-53106FBF4E5B}"/>
          </ac:spMkLst>
        </pc:spChg>
        <pc:spChg chg="add del">
          <ac:chgData name="Khosravi Ali" userId="c3ff2831-ac12-44c7-b757-81902e192ecb" providerId="ADAL" clId="{D6FAF904-CE00-4C8D-83BD-399E494D3BDB}" dt="2021-02-04T18:55:20.994" v="278" actId="26606"/>
          <ac:spMkLst>
            <pc:docMk/>
            <pc:sldMk cId="1457462251" sldId="256"/>
            <ac:spMk id="24" creationId="{0DBF1ABE-8590-450D-BB49-BDDCCF3EEA9E}"/>
          </ac:spMkLst>
        </pc:spChg>
        <pc:spChg chg="add del">
          <ac:chgData name="Khosravi Ali" userId="c3ff2831-ac12-44c7-b757-81902e192ecb" providerId="ADAL" clId="{D6FAF904-CE00-4C8D-83BD-399E494D3BDB}" dt="2021-02-04T18:55:20.994" v="278" actId="26606"/>
          <ac:spMkLst>
            <pc:docMk/>
            <pc:sldMk cId="1457462251" sldId="256"/>
            <ac:spMk id="26" creationId="{391F8D69-709A-4575-A393-B4C26481AF3B}"/>
          </ac:spMkLst>
        </pc:spChg>
        <pc:spChg chg="add del">
          <ac:chgData name="Khosravi Ali" userId="c3ff2831-ac12-44c7-b757-81902e192ecb" providerId="ADAL" clId="{D6FAF904-CE00-4C8D-83BD-399E494D3BDB}" dt="2021-02-04T18:55:20.994" v="278" actId="26606"/>
          <ac:spMkLst>
            <pc:docMk/>
            <pc:sldMk cId="1457462251" sldId="256"/>
            <ac:spMk id="28" creationId="{C87A50C4-1191-461A-9E09-C8057F2AF01F}"/>
          </ac:spMkLst>
        </pc:spChg>
        <pc:spChg chg="add del">
          <ac:chgData name="Khosravi Ali" userId="c3ff2831-ac12-44c7-b757-81902e192ecb" providerId="ADAL" clId="{D6FAF904-CE00-4C8D-83BD-399E494D3BDB}" dt="2021-02-04T18:55:20.994" v="278" actId="26606"/>
          <ac:spMkLst>
            <pc:docMk/>
            <pc:sldMk cId="1457462251" sldId="256"/>
            <ac:spMk id="30" creationId="{BC87DA9F-8DB2-4D48-8716-A928FBB8A5D2}"/>
          </ac:spMkLst>
        </pc:spChg>
        <pc:spChg chg="add del">
          <ac:chgData name="Khosravi Ali" userId="c3ff2831-ac12-44c7-b757-81902e192ecb" providerId="ADAL" clId="{D6FAF904-CE00-4C8D-83BD-399E494D3BDB}" dt="2021-02-04T18:55:20.994" v="278" actId="26606"/>
          <ac:spMkLst>
            <pc:docMk/>
            <pc:sldMk cId="1457462251" sldId="256"/>
            <ac:spMk id="32" creationId="{195EA065-AC5D-431D-927E-87FF05884866}"/>
          </ac:spMkLst>
        </pc:spChg>
        <pc:spChg chg="add del">
          <ac:chgData name="Khosravi Ali" userId="c3ff2831-ac12-44c7-b757-81902e192ecb" providerId="ADAL" clId="{D6FAF904-CE00-4C8D-83BD-399E494D3BDB}" dt="2021-02-04T18:55:20.994" v="278" actId="26606"/>
          <ac:spMkLst>
            <pc:docMk/>
            <pc:sldMk cId="1457462251" sldId="256"/>
            <ac:spMk id="34" creationId="{46934B3C-D73F-4CD0-95B1-0244D662D1C7}"/>
          </ac:spMkLst>
        </pc:spChg>
        <pc:spChg chg="add">
          <ac:chgData name="Khosravi Ali" userId="c3ff2831-ac12-44c7-b757-81902e192ecb" providerId="ADAL" clId="{D6FAF904-CE00-4C8D-83BD-399E494D3BDB}" dt="2021-02-04T18:55:21.004" v="279" actId="26606"/>
          <ac:spMkLst>
            <pc:docMk/>
            <pc:sldMk cId="1457462251" sldId="256"/>
            <ac:spMk id="36" creationId="{0DBF1ABE-8590-450D-BB49-BDDCCF3EEA9E}"/>
          </ac:spMkLst>
        </pc:spChg>
        <pc:spChg chg="add">
          <ac:chgData name="Khosravi Ali" userId="c3ff2831-ac12-44c7-b757-81902e192ecb" providerId="ADAL" clId="{D6FAF904-CE00-4C8D-83BD-399E494D3BDB}" dt="2021-02-04T18:55:21.004" v="279" actId="26606"/>
          <ac:spMkLst>
            <pc:docMk/>
            <pc:sldMk cId="1457462251" sldId="256"/>
            <ac:spMk id="37" creationId="{DCD36D47-40B7-494B-B249-3CBA333DE256}"/>
          </ac:spMkLst>
        </pc:spChg>
        <pc:spChg chg="add">
          <ac:chgData name="Khosravi Ali" userId="c3ff2831-ac12-44c7-b757-81902e192ecb" providerId="ADAL" clId="{D6FAF904-CE00-4C8D-83BD-399E494D3BDB}" dt="2021-02-04T18:55:21.004" v="279" actId="26606"/>
          <ac:spMkLst>
            <pc:docMk/>
            <pc:sldMk cId="1457462251" sldId="256"/>
            <ac:spMk id="38" creationId="{03AD0D1C-F8BA-4CD1-BC4D-BE1823F3EBDD}"/>
          </ac:spMkLst>
        </pc:spChg>
        <pc:spChg chg="add">
          <ac:chgData name="Khosravi Ali" userId="c3ff2831-ac12-44c7-b757-81902e192ecb" providerId="ADAL" clId="{D6FAF904-CE00-4C8D-83BD-399E494D3BDB}" dt="2021-02-04T18:55:21.004" v="279" actId="26606"/>
          <ac:spMkLst>
            <pc:docMk/>
            <pc:sldMk cId="1457462251" sldId="256"/>
            <ac:spMk id="39" creationId="{FBA7E51E-7B6A-4A79-8F84-47C845C7A2CC}"/>
          </ac:spMkLst>
        </pc:spChg>
        <pc:picChg chg="add del">
          <ac:chgData name="Khosravi Ali" userId="c3ff2831-ac12-44c7-b757-81902e192ecb" providerId="ADAL" clId="{D6FAF904-CE00-4C8D-83BD-399E494D3BDB}" dt="2021-02-04T16:07:51.367" v="70" actId="26606"/>
          <ac:picMkLst>
            <pc:docMk/>
            <pc:sldMk cId="1457462251" sldId="256"/>
            <ac:picMk id="4" creationId="{18A386A2-31B3-4927-AD38-1CB3C6883E01}"/>
          </ac:picMkLst>
        </pc:picChg>
        <pc:picChg chg="add del mod">
          <ac:chgData name="Khosravi Ali" userId="c3ff2831-ac12-44c7-b757-81902e192ecb" providerId="ADAL" clId="{D6FAF904-CE00-4C8D-83BD-399E494D3BDB}" dt="2021-02-05T07:38:11.453" v="282"/>
          <ac:picMkLst>
            <pc:docMk/>
            <pc:sldMk cId="1457462251" sldId="256"/>
            <ac:picMk id="5" creationId="{9C06813D-367D-470C-B3E1-C8461B2DBDBA}"/>
          </ac:picMkLst>
        </pc:picChg>
        <pc:picChg chg="add mod">
          <ac:chgData name="Khosravi Ali" userId="c3ff2831-ac12-44c7-b757-81902e192ecb" providerId="ADAL" clId="{D6FAF904-CE00-4C8D-83BD-399E494D3BDB}" dt="2021-02-05T07:38:43.123" v="283"/>
          <ac:picMkLst>
            <pc:docMk/>
            <pc:sldMk cId="1457462251" sldId="256"/>
            <ac:picMk id="6" creationId="{717AFBD6-F5FD-4170-BF1E-7D1D5FB839DE}"/>
          </ac:picMkLst>
        </pc:picChg>
        <pc:picChg chg="add del">
          <ac:chgData name="Khosravi Ali" userId="c3ff2831-ac12-44c7-b757-81902e192ecb" providerId="ADAL" clId="{D6FAF904-CE00-4C8D-83BD-399E494D3BDB}" dt="2021-02-04T16:07:56.638" v="72" actId="26606"/>
          <ac:picMkLst>
            <pc:docMk/>
            <pc:sldMk cId="1457462251" sldId="256"/>
            <ac:picMk id="13" creationId="{C07A5EFC-E69D-4A3A-A099-FB3B1C9166D3}"/>
          </ac:picMkLst>
        </pc:picChg>
        <pc:picChg chg="add mod ord">
          <ac:chgData name="Khosravi Ali" userId="c3ff2831-ac12-44c7-b757-81902e192ecb" providerId="ADAL" clId="{D6FAF904-CE00-4C8D-83BD-399E494D3BDB}" dt="2021-02-04T18:55:21.004" v="279" actId="26606"/>
          <ac:picMkLst>
            <pc:docMk/>
            <pc:sldMk cId="1457462251" sldId="256"/>
            <ac:picMk id="19" creationId="{B19558B0-45E9-4862-83A8-AA14714FE0BD}"/>
          </ac:picMkLst>
        </pc:picChg>
      </pc:sldChg>
      <pc:sldChg chg="addSp delSp modSp new mod modTransition setBg modAnim">
        <pc:chgData name="Khosravi Ali" userId="c3ff2831-ac12-44c7-b757-81902e192ecb" providerId="ADAL" clId="{D6FAF904-CE00-4C8D-83BD-399E494D3BDB}" dt="2021-02-05T07:41:13.311" v="288"/>
        <pc:sldMkLst>
          <pc:docMk/>
          <pc:sldMk cId="3568049061" sldId="257"/>
        </pc:sldMkLst>
        <pc:spChg chg="mod">
          <ac:chgData name="Khosravi Ali" userId="c3ff2831-ac12-44c7-b757-81902e192ecb" providerId="ADAL" clId="{D6FAF904-CE00-4C8D-83BD-399E494D3BDB}" dt="2021-02-04T18:53:42.014" v="276" actId="26606"/>
          <ac:spMkLst>
            <pc:docMk/>
            <pc:sldMk cId="3568049061" sldId="257"/>
            <ac:spMk id="2" creationId="{359EFDB1-0269-4E56-ADF6-1A21ED745926}"/>
          </ac:spMkLst>
        </pc:spChg>
        <pc:spChg chg="mod">
          <ac:chgData name="Khosravi Ali" userId="c3ff2831-ac12-44c7-b757-81902e192ecb" providerId="ADAL" clId="{D6FAF904-CE00-4C8D-83BD-399E494D3BDB}" dt="2021-02-05T07:35:18.693" v="280" actId="13900"/>
          <ac:spMkLst>
            <pc:docMk/>
            <pc:sldMk cId="3568049061" sldId="257"/>
            <ac:spMk id="3" creationId="{0DAA50C7-EA39-4A31-8BAF-430851ADF09F}"/>
          </ac:spMkLst>
        </pc:spChg>
        <pc:spChg chg="add del">
          <ac:chgData name="Khosravi Ali" userId="c3ff2831-ac12-44c7-b757-81902e192ecb" providerId="ADAL" clId="{D6FAF904-CE00-4C8D-83BD-399E494D3BDB}" dt="2021-02-04T18:53:42.014" v="276" actId="26606"/>
          <ac:spMkLst>
            <pc:docMk/>
            <pc:sldMk cId="3568049061" sldId="257"/>
            <ac:spMk id="9" creationId="{8181FC64-B306-4821-98E2-780662EFC486}"/>
          </ac:spMkLst>
        </pc:spChg>
        <pc:spChg chg="add del">
          <ac:chgData name="Khosravi Ali" userId="c3ff2831-ac12-44c7-b757-81902e192ecb" providerId="ADAL" clId="{D6FAF904-CE00-4C8D-83BD-399E494D3BDB}" dt="2021-02-04T18:53:42.014" v="276" actId="26606"/>
          <ac:spMkLst>
            <pc:docMk/>
            <pc:sldMk cId="3568049061" sldId="257"/>
            <ac:spMk id="11" creationId="{5871FC61-DD4E-47D4-81FD-8A7E7D12B371}"/>
          </ac:spMkLst>
        </pc:spChg>
        <pc:spChg chg="add del">
          <ac:chgData name="Khosravi Ali" userId="c3ff2831-ac12-44c7-b757-81902e192ecb" providerId="ADAL" clId="{D6FAF904-CE00-4C8D-83BD-399E494D3BDB}" dt="2021-02-04T18:53:42.014" v="276" actId="26606"/>
          <ac:spMkLst>
            <pc:docMk/>
            <pc:sldMk cId="3568049061" sldId="257"/>
            <ac:spMk id="13" creationId="{829A1E2C-5AC8-40FC-99E9-832069D39792}"/>
          </ac:spMkLst>
        </pc:spChg>
        <pc:spChg chg="add del">
          <ac:chgData name="Khosravi Ali" userId="c3ff2831-ac12-44c7-b757-81902e192ecb" providerId="ADAL" clId="{D6FAF904-CE00-4C8D-83BD-399E494D3BDB}" dt="2021-02-04T18:53:42.014" v="276" actId="26606"/>
          <ac:spMkLst>
            <pc:docMk/>
            <pc:sldMk cId="3568049061" sldId="257"/>
            <ac:spMk id="15" creationId="{55C54A75-E44A-4147-B9D0-FF46CFD31612}"/>
          </ac:spMkLst>
        </pc:spChg>
        <pc:spChg chg="add del">
          <ac:chgData name="Khosravi Ali" userId="c3ff2831-ac12-44c7-b757-81902e192ecb" providerId="ADAL" clId="{D6FAF904-CE00-4C8D-83BD-399E494D3BDB}" dt="2021-02-04T18:53:36.235" v="273" actId="26606"/>
          <ac:spMkLst>
            <pc:docMk/>
            <pc:sldMk cId="3568049061" sldId="257"/>
            <ac:spMk id="20" creationId="{10CE40DC-5723-449B-A365-A61D8C262E93}"/>
          </ac:spMkLst>
        </pc:spChg>
        <pc:spChg chg="add del">
          <ac:chgData name="Khosravi Ali" userId="c3ff2831-ac12-44c7-b757-81902e192ecb" providerId="ADAL" clId="{D6FAF904-CE00-4C8D-83BD-399E494D3BDB}" dt="2021-02-04T18:53:36.235" v="273" actId="26606"/>
          <ac:spMkLst>
            <pc:docMk/>
            <pc:sldMk cId="3568049061" sldId="257"/>
            <ac:spMk id="22" creationId="{28207E96-6DFF-4119-B2EA-3299067D2F45}"/>
          </ac:spMkLst>
        </pc:spChg>
        <pc:spChg chg="add del">
          <ac:chgData name="Khosravi Ali" userId="c3ff2831-ac12-44c7-b757-81902e192ecb" providerId="ADAL" clId="{D6FAF904-CE00-4C8D-83BD-399E494D3BDB}" dt="2021-02-04T18:53:36.235" v="273" actId="26606"/>
          <ac:spMkLst>
            <pc:docMk/>
            <pc:sldMk cId="3568049061" sldId="257"/>
            <ac:spMk id="24" creationId="{9E223C86-12C5-4A60-A21A-D7FC75EFC658}"/>
          </ac:spMkLst>
        </pc:spChg>
        <pc:spChg chg="add del">
          <ac:chgData name="Khosravi Ali" userId="c3ff2831-ac12-44c7-b757-81902e192ecb" providerId="ADAL" clId="{D6FAF904-CE00-4C8D-83BD-399E494D3BDB}" dt="2021-02-04T18:53:36.235" v="273" actId="26606"/>
          <ac:spMkLst>
            <pc:docMk/>
            <pc:sldMk cId="3568049061" sldId="257"/>
            <ac:spMk id="26" creationId="{FA573AF0-3C0B-4895-A7A6-F41B03211538}"/>
          </ac:spMkLst>
        </pc:spChg>
        <pc:spChg chg="add del">
          <ac:chgData name="Khosravi Ali" userId="c3ff2831-ac12-44c7-b757-81902e192ecb" providerId="ADAL" clId="{D6FAF904-CE00-4C8D-83BD-399E494D3BDB}" dt="2021-02-04T18:53:36.235" v="273" actId="26606"/>
          <ac:spMkLst>
            <pc:docMk/>
            <pc:sldMk cId="3568049061" sldId="257"/>
            <ac:spMk id="28" creationId="{62442AC3-A9B0-4865-8A8A-1504FFC6E4D0}"/>
          </ac:spMkLst>
        </pc:spChg>
        <pc:spChg chg="add del">
          <ac:chgData name="Khosravi Ali" userId="c3ff2831-ac12-44c7-b757-81902e192ecb" providerId="ADAL" clId="{D6FAF904-CE00-4C8D-83BD-399E494D3BDB}" dt="2021-02-04T18:53:36.235" v="273" actId="26606"/>
          <ac:spMkLst>
            <pc:docMk/>
            <pc:sldMk cId="3568049061" sldId="257"/>
            <ac:spMk id="30" creationId="{68451DCE-129E-43B6-BA50-3C8339E4618E}"/>
          </ac:spMkLst>
        </pc:spChg>
        <pc:spChg chg="add del">
          <ac:chgData name="Khosravi Ali" userId="c3ff2831-ac12-44c7-b757-81902e192ecb" providerId="ADAL" clId="{D6FAF904-CE00-4C8D-83BD-399E494D3BDB}" dt="2021-02-04T18:53:42.004" v="275" actId="26606"/>
          <ac:spMkLst>
            <pc:docMk/>
            <pc:sldMk cId="3568049061" sldId="257"/>
            <ac:spMk id="32" creationId="{593B4D24-F4A8-4141-A20A-E0575D199633}"/>
          </ac:spMkLst>
        </pc:spChg>
        <pc:spChg chg="add del">
          <ac:chgData name="Khosravi Ali" userId="c3ff2831-ac12-44c7-b757-81902e192ecb" providerId="ADAL" clId="{D6FAF904-CE00-4C8D-83BD-399E494D3BDB}" dt="2021-02-04T18:53:42.004" v="275" actId="26606"/>
          <ac:spMkLst>
            <pc:docMk/>
            <pc:sldMk cId="3568049061" sldId="257"/>
            <ac:spMk id="33" creationId="{55A741C2-AB82-4BF5-9324-5D0B56A3D0F7}"/>
          </ac:spMkLst>
        </pc:spChg>
        <pc:spChg chg="add del">
          <ac:chgData name="Khosravi Ali" userId="c3ff2831-ac12-44c7-b757-81902e192ecb" providerId="ADAL" clId="{D6FAF904-CE00-4C8D-83BD-399E494D3BDB}" dt="2021-02-04T18:53:42.004" v="275" actId="26606"/>
          <ac:spMkLst>
            <pc:docMk/>
            <pc:sldMk cId="3568049061" sldId="257"/>
            <ac:spMk id="34" creationId="{DCD46807-BF17-4E5D-90A8-A062604C00C6}"/>
          </ac:spMkLst>
        </pc:spChg>
        <pc:spChg chg="add del">
          <ac:chgData name="Khosravi Ali" userId="c3ff2831-ac12-44c7-b757-81902e192ecb" providerId="ADAL" clId="{D6FAF904-CE00-4C8D-83BD-399E494D3BDB}" dt="2021-02-04T18:53:42.004" v="275" actId="26606"/>
          <ac:spMkLst>
            <pc:docMk/>
            <pc:sldMk cId="3568049061" sldId="257"/>
            <ac:spMk id="35" creationId="{823926DB-76C8-474A-B5FB-F43C59E33FC5}"/>
          </ac:spMkLst>
        </pc:spChg>
        <pc:spChg chg="add">
          <ac:chgData name="Khosravi Ali" userId="c3ff2831-ac12-44c7-b757-81902e192ecb" providerId="ADAL" clId="{D6FAF904-CE00-4C8D-83BD-399E494D3BDB}" dt="2021-02-04T18:53:42.014" v="276" actId="26606"/>
          <ac:spMkLst>
            <pc:docMk/>
            <pc:sldMk cId="3568049061" sldId="257"/>
            <ac:spMk id="37" creationId="{10CE40DC-5723-449B-A365-A61D8C262E93}"/>
          </ac:spMkLst>
        </pc:spChg>
        <pc:spChg chg="add">
          <ac:chgData name="Khosravi Ali" userId="c3ff2831-ac12-44c7-b757-81902e192ecb" providerId="ADAL" clId="{D6FAF904-CE00-4C8D-83BD-399E494D3BDB}" dt="2021-02-04T18:53:42.014" v="276" actId="26606"/>
          <ac:spMkLst>
            <pc:docMk/>
            <pc:sldMk cId="3568049061" sldId="257"/>
            <ac:spMk id="38" creationId="{28207E96-6DFF-4119-B2EA-3299067D2F45}"/>
          </ac:spMkLst>
        </pc:spChg>
        <pc:spChg chg="add">
          <ac:chgData name="Khosravi Ali" userId="c3ff2831-ac12-44c7-b757-81902e192ecb" providerId="ADAL" clId="{D6FAF904-CE00-4C8D-83BD-399E494D3BDB}" dt="2021-02-04T18:53:42.014" v="276" actId="26606"/>
          <ac:spMkLst>
            <pc:docMk/>
            <pc:sldMk cId="3568049061" sldId="257"/>
            <ac:spMk id="39" creationId="{9E223C86-12C5-4A60-A21A-D7FC75EFC658}"/>
          </ac:spMkLst>
        </pc:spChg>
        <pc:spChg chg="add">
          <ac:chgData name="Khosravi Ali" userId="c3ff2831-ac12-44c7-b757-81902e192ecb" providerId="ADAL" clId="{D6FAF904-CE00-4C8D-83BD-399E494D3BDB}" dt="2021-02-04T18:53:42.014" v="276" actId="26606"/>
          <ac:spMkLst>
            <pc:docMk/>
            <pc:sldMk cId="3568049061" sldId="257"/>
            <ac:spMk id="40" creationId="{FA573AF0-3C0B-4895-A7A6-F41B03211538}"/>
          </ac:spMkLst>
        </pc:spChg>
        <pc:spChg chg="add">
          <ac:chgData name="Khosravi Ali" userId="c3ff2831-ac12-44c7-b757-81902e192ecb" providerId="ADAL" clId="{D6FAF904-CE00-4C8D-83BD-399E494D3BDB}" dt="2021-02-04T18:53:42.014" v="276" actId="26606"/>
          <ac:spMkLst>
            <pc:docMk/>
            <pc:sldMk cId="3568049061" sldId="257"/>
            <ac:spMk id="41" creationId="{62442AC3-A9B0-4865-8A8A-1504FFC6E4D0}"/>
          </ac:spMkLst>
        </pc:spChg>
        <pc:spChg chg="add">
          <ac:chgData name="Khosravi Ali" userId="c3ff2831-ac12-44c7-b757-81902e192ecb" providerId="ADAL" clId="{D6FAF904-CE00-4C8D-83BD-399E494D3BDB}" dt="2021-02-04T18:53:42.014" v="276" actId="26606"/>
          <ac:spMkLst>
            <pc:docMk/>
            <pc:sldMk cId="3568049061" sldId="257"/>
            <ac:spMk id="42" creationId="{68451DCE-129E-43B6-BA50-3C8339E4618E}"/>
          </ac:spMkLst>
        </pc:spChg>
        <pc:picChg chg="add del mod">
          <ac:chgData name="Khosravi Ali" userId="c3ff2831-ac12-44c7-b757-81902e192ecb" providerId="ADAL" clId="{D6FAF904-CE00-4C8D-83BD-399E494D3BDB}" dt="2021-02-05T07:39:11.488" v="285"/>
          <ac:picMkLst>
            <pc:docMk/>
            <pc:sldMk cId="3568049061" sldId="257"/>
            <ac:picMk id="4" creationId="{59F08289-1EAF-45D6-956E-03E8AF91251E}"/>
          </ac:picMkLst>
        </pc:picChg>
        <pc:picChg chg="add mod ord">
          <ac:chgData name="Khosravi Ali" userId="c3ff2831-ac12-44c7-b757-81902e192ecb" providerId="ADAL" clId="{D6FAF904-CE00-4C8D-83BD-399E494D3BDB}" dt="2021-02-04T18:53:42.014" v="276" actId="26606"/>
          <ac:picMkLst>
            <pc:docMk/>
            <pc:sldMk cId="3568049061" sldId="257"/>
            <ac:picMk id="5" creationId="{EEDF11A4-1B2D-4E05-87D9-6B1D74D52025}"/>
          </ac:picMkLst>
        </pc:picChg>
        <pc:picChg chg="add del mod">
          <ac:chgData name="Khosravi Ali" userId="c3ff2831-ac12-44c7-b757-81902e192ecb" providerId="ADAL" clId="{D6FAF904-CE00-4C8D-83BD-399E494D3BDB}" dt="2021-02-05T07:40:14.650" v="287"/>
          <ac:picMkLst>
            <pc:docMk/>
            <pc:sldMk cId="3568049061" sldId="257"/>
            <ac:picMk id="6" creationId="{B1A20149-3F52-4550-9329-7A920536E185}"/>
          </ac:picMkLst>
        </pc:picChg>
        <pc:picChg chg="add mod">
          <ac:chgData name="Khosravi Ali" userId="c3ff2831-ac12-44c7-b757-81902e192ecb" providerId="ADAL" clId="{D6FAF904-CE00-4C8D-83BD-399E494D3BDB}" dt="2021-02-05T07:41:13.311" v="288"/>
          <ac:picMkLst>
            <pc:docMk/>
            <pc:sldMk cId="3568049061" sldId="257"/>
            <ac:picMk id="7" creationId="{A9820FB0-3EA8-4F6D-8423-07FECF41F6BB}"/>
          </ac:picMkLst>
        </pc:picChg>
      </pc:sldChg>
      <pc:sldChg chg="new del">
        <pc:chgData name="Khosravi Ali" userId="c3ff2831-ac12-44c7-b757-81902e192ecb" providerId="ADAL" clId="{D6FAF904-CE00-4C8D-83BD-399E494D3BDB}" dt="2021-02-04T16:08:16.427" v="75" actId="47"/>
        <pc:sldMkLst>
          <pc:docMk/>
          <pc:sldMk cId="4091214559" sldId="257"/>
        </pc:sldMkLst>
      </pc:sldChg>
      <pc:sldChg chg="modSp new del mod">
        <pc:chgData name="Khosravi Ali" userId="c3ff2831-ac12-44c7-b757-81902e192ecb" providerId="ADAL" clId="{D6FAF904-CE00-4C8D-83BD-399E494D3BDB}" dt="2021-02-04T16:10:37.667" v="111" actId="47"/>
        <pc:sldMkLst>
          <pc:docMk/>
          <pc:sldMk cId="266555542" sldId="258"/>
        </pc:sldMkLst>
        <pc:spChg chg="mod">
          <ac:chgData name="Khosravi Ali" userId="c3ff2831-ac12-44c7-b757-81902e192ecb" providerId="ADAL" clId="{D6FAF904-CE00-4C8D-83BD-399E494D3BDB}" dt="2021-02-04T16:10:32.297" v="110" actId="14100"/>
          <ac:spMkLst>
            <pc:docMk/>
            <pc:sldMk cId="266555542" sldId="258"/>
            <ac:spMk id="2" creationId="{4D611AC2-84C6-403A-901C-AE3EFFA1B214}"/>
          </ac:spMkLst>
        </pc:spChg>
        <pc:spChg chg="mod">
          <ac:chgData name="Khosravi Ali" userId="c3ff2831-ac12-44c7-b757-81902e192ecb" providerId="ADAL" clId="{D6FAF904-CE00-4C8D-83BD-399E494D3BDB}" dt="2021-02-04T16:10:24.479" v="109" actId="2711"/>
          <ac:spMkLst>
            <pc:docMk/>
            <pc:sldMk cId="266555542" sldId="258"/>
            <ac:spMk id="3" creationId="{372C6C2D-C3C9-4063-8B9C-0D6BBB29B0FD}"/>
          </ac:spMkLst>
        </pc:spChg>
      </pc:sldChg>
      <pc:sldChg chg="addSp delSp modSp new mod">
        <pc:chgData name="Khosravi Ali" userId="c3ff2831-ac12-44c7-b757-81902e192ecb" providerId="ADAL" clId="{D6FAF904-CE00-4C8D-83BD-399E494D3BDB}" dt="2021-02-05T07:43:35.642" v="289"/>
        <pc:sldMkLst>
          <pc:docMk/>
          <pc:sldMk cId="581924071" sldId="258"/>
        </pc:sldMkLst>
        <pc:spChg chg="add del mod">
          <ac:chgData name="Khosravi Ali" userId="c3ff2831-ac12-44c7-b757-81902e192ecb" providerId="ADAL" clId="{D6FAF904-CE00-4C8D-83BD-399E494D3BDB}" dt="2021-02-04T16:11:07.697" v="118"/>
          <ac:spMkLst>
            <pc:docMk/>
            <pc:sldMk cId="581924071" sldId="258"/>
            <ac:spMk id="2" creationId="{EA3A0DEE-F616-449D-BDBA-21328AF34EEE}"/>
          </ac:spMkLst>
        </pc:spChg>
        <pc:spChg chg="add mod">
          <ac:chgData name="Khosravi Ali" userId="c3ff2831-ac12-44c7-b757-81902e192ecb" providerId="ADAL" clId="{D6FAF904-CE00-4C8D-83BD-399E494D3BDB}" dt="2021-02-04T16:15:17.066" v="137" actId="6549"/>
          <ac:spMkLst>
            <pc:docMk/>
            <pc:sldMk cId="581924071" sldId="258"/>
            <ac:spMk id="3" creationId="{59E842D1-09E5-4D20-872E-AEC9127B922C}"/>
          </ac:spMkLst>
        </pc:spChg>
        <pc:spChg chg="add mod">
          <ac:chgData name="Khosravi Ali" userId="c3ff2831-ac12-44c7-b757-81902e192ecb" providerId="ADAL" clId="{D6FAF904-CE00-4C8D-83BD-399E494D3BDB}" dt="2021-02-04T16:16:12.255" v="144" actId="1076"/>
          <ac:spMkLst>
            <pc:docMk/>
            <pc:sldMk cId="581924071" sldId="258"/>
            <ac:spMk id="6" creationId="{B8D94E20-AD50-407C-91D0-672C3500DE21}"/>
          </ac:spMkLst>
        </pc:spChg>
        <pc:picChg chg="add mod">
          <ac:chgData name="Khosravi Ali" userId="c3ff2831-ac12-44c7-b757-81902e192ecb" providerId="ADAL" clId="{D6FAF904-CE00-4C8D-83BD-399E494D3BDB}" dt="2021-02-04T16:15:26.398" v="138" actId="1076"/>
          <ac:picMkLst>
            <pc:docMk/>
            <pc:sldMk cId="581924071" sldId="258"/>
            <ac:picMk id="5" creationId="{ACECF19A-C9C7-440B-B024-552BFA9DB91D}"/>
          </ac:picMkLst>
        </pc:picChg>
        <pc:picChg chg="add mod">
          <ac:chgData name="Khosravi Ali" userId="c3ff2831-ac12-44c7-b757-81902e192ecb" providerId="ADAL" clId="{D6FAF904-CE00-4C8D-83BD-399E494D3BDB}" dt="2021-02-05T07:43:35.642" v="289"/>
          <ac:picMkLst>
            <pc:docMk/>
            <pc:sldMk cId="581924071" sldId="258"/>
            <ac:picMk id="7" creationId="{34E60308-40C2-4C22-B63C-16930946596F}"/>
          </ac:picMkLst>
        </pc:picChg>
      </pc:sldChg>
      <pc:sldChg chg="addSp modSp new mod ord">
        <pc:chgData name="Khosravi Ali" userId="c3ff2831-ac12-44c7-b757-81902e192ecb" providerId="ADAL" clId="{D6FAF904-CE00-4C8D-83BD-399E494D3BDB}" dt="2021-02-05T10:12:02.779" v="293"/>
        <pc:sldMkLst>
          <pc:docMk/>
          <pc:sldMk cId="2658014269" sldId="259"/>
        </pc:sldMkLst>
        <pc:picChg chg="add mod">
          <ac:chgData name="Khosravi Ali" userId="c3ff2831-ac12-44c7-b757-81902e192ecb" providerId="ADAL" clId="{D6FAF904-CE00-4C8D-83BD-399E494D3BDB}" dt="2021-02-04T16:17:01.456" v="149" actId="1076"/>
          <ac:picMkLst>
            <pc:docMk/>
            <pc:sldMk cId="2658014269" sldId="259"/>
            <ac:picMk id="2" creationId="{7FEBA591-488A-4FD6-81A7-3C44F376EC89}"/>
          </ac:picMkLst>
        </pc:picChg>
        <pc:picChg chg="add mod">
          <ac:chgData name="Khosravi Ali" userId="c3ff2831-ac12-44c7-b757-81902e192ecb" providerId="ADAL" clId="{D6FAF904-CE00-4C8D-83BD-399E494D3BDB}" dt="2021-02-04T16:17:23.834" v="153" actId="1076"/>
          <ac:picMkLst>
            <pc:docMk/>
            <pc:sldMk cId="2658014269" sldId="259"/>
            <ac:picMk id="3" creationId="{0D5F83E9-D0B5-489C-BCA4-B95BBB2882E7}"/>
          </ac:picMkLst>
        </pc:picChg>
        <pc:picChg chg="add mod">
          <ac:chgData name="Khosravi Ali" userId="c3ff2831-ac12-44c7-b757-81902e192ecb" providerId="ADAL" clId="{D6FAF904-CE00-4C8D-83BD-399E494D3BDB}" dt="2021-02-04T16:17:40.755" v="157" actId="1076"/>
          <ac:picMkLst>
            <pc:docMk/>
            <pc:sldMk cId="2658014269" sldId="259"/>
            <ac:picMk id="4" creationId="{0E9C1B64-24CF-4940-A7B0-7192C70E4130}"/>
          </ac:picMkLst>
        </pc:picChg>
        <pc:picChg chg="add mod">
          <ac:chgData name="Khosravi Ali" userId="c3ff2831-ac12-44c7-b757-81902e192ecb" providerId="ADAL" clId="{D6FAF904-CE00-4C8D-83BD-399E494D3BDB}" dt="2021-02-05T07:46:19.125" v="291"/>
          <ac:picMkLst>
            <pc:docMk/>
            <pc:sldMk cId="2658014269" sldId="259"/>
            <ac:picMk id="5" creationId="{E0313ED6-183E-4D63-9546-BB02AB41876A}"/>
          </ac:picMkLst>
        </pc:picChg>
      </pc:sldChg>
      <pc:sldChg chg="addSp modSp new mod">
        <pc:chgData name="Khosravi Ali" userId="c3ff2831-ac12-44c7-b757-81902e192ecb" providerId="ADAL" clId="{D6FAF904-CE00-4C8D-83BD-399E494D3BDB}" dt="2021-02-05T07:45:43.315" v="290"/>
        <pc:sldMkLst>
          <pc:docMk/>
          <pc:sldMk cId="3730439297" sldId="260"/>
        </pc:sldMkLst>
        <pc:picChg chg="add mod">
          <ac:chgData name="Khosravi Ali" userId="c3ff2831-ac12-44c7-b757-81902e192ecb" providerId="ADAL" clId="{D6FAF904-CE00-4C8D-83BD-399E494D3BDB}" dt="2021-02-04T16:18:27.467" v="162" actId="1076"/>
          <ac:picMkLst>
            <pc:docMk/>
            <pc:sldMk cId="3730439297" sldId="260"/>
            <ac:picMk id="2" creationId="{939C4A01-63B0-4A51-B131-340E2982AEC9}"/>
          </ac:picMkLst>
        </pc:picChg>
        <pc:picChg chg="add mod">
          <ac:chgData name="Khosravi Ali" userId="c3ff2831-ac12-44c7-b757-81902e192ecb" providerId="ADAL" clId="{D6FAF904-CE00-4C8D-83BD-399E494D3BDB}" dt="2021-02-04T16:18:55.393" v="166" actId="1076"/>
          <ac:picMkLst>
            <pc:docMk/>
            <pc:sldMk cId="3730439297" sldId="260"/>
            <ac:picMk id="3" creationId="{C4811A29-4741-474E-B1D1-F2922675E6DF}"/>
          </ac:picMkLst>
        </pc:picChg>
        <pc:picChg chg="add mod">
          <ac:chgData name="Khosravi Ali" userId="c3ff2831-ac12-44c7-b757-81902e192ecb" providerId="ADAL" clId="{D6FAF904-CE00-4C8D-83BD-399E494D3BDB}" dt="2021-02-04T16:19:36.033" v="174" actId="1076"/>
          <ac:picMkLst>
            <pc:docMk/>
            <pc:sldMk cId="3730439297" sldId="260"/>
            <ac:picMk id="4" creationId="{89D16C6A-9A0F-4948-8650-7D5DA6FF3817}"/>
          </ac:picMkLst>
        </pc:picChg>
        <pc:picChg chg="add mod">
          <ac:chgData name="Khosravi Ali" userId="c3ff2831-ac12-44c7-b757-81902e192ecb" providerId="ADAL" clId="{D6FAF904-CE00-4C8D-83BD-399E494D3BDB}" dt="2021-02-04T16:19:39.009" v="176" actId="14100"/>
          <ac:picMkLst>
            <pc:docMk/>
            <pc:sldMk cId="3730439297" sldId="260"/>
            <ac:picMk id="5" creationId="{6F2A4500-29B1-4BE8-9D11-1039623EAEC7}"/>
          </ac:picMkLst>
        </pc:picChg>
        <pc:picChg chg="add mod">
          <ac:chgData name="Khosravi Ali" userId="c3ff2831-ac12-44c7-b757-81902e192ecb" providerId="ADAL" clId="{D6FAF904-CE00-4C8D-83BD-399E494D3BDB}" dt="2021-02-05T07:45:43.315" v="290"/>
          <ac:picMkLst>
            <pc:docMk/>
            <pc:sldMk cId="3730439297" sldId="260"/>
            <ac:picMk id="6" creationId="{522E586D-C6C7-43CB-8556-713A01A1BF94}"/>
          </ac:picMkLst>
        </pc:picChg>
      </pc:sldChg>
      <pc:sldChg chg="addSp delSp modSp new del mod ord modAnim">
        <pc:chgData name="Khosravi Ali" userId="c3ff2831-ac12-44c7-b757-81902e192ecb" providerId="ADAL" clId="{D6FAF904-CE00-4C8D-83BD-399E494D3BDB}" dt="2021-02-04T18:50:53.135" v="224" actId="47"/>
        <pc:sldMkLst>
          <pc:docMk/>
          <pc:sldMk cId="305133780" sldId="261"/>
        </pc:sldMkLst>
        <pc:spChg chg="del">
          <ac:chgData name="Khosravi Ali" userId="c3ff2831-ac12-44c7-b757-81902e192ecb" providerId="ADAL" clId="{D6FAF904-CE00-4C8D-83BD-399E494D3BDB}" dt="2021-02-04T18:45:58.331" v="180"/>
          <ac:spMkLst>
            <pc:docMk/>
            <pc:sldMk cId="305133780" sldId="261"/>
            <ac:spMk id="3" creationId="{0C853AA7-E354-4078-9CF7-F82C1E8BF8DA}"/>
          </ac:spMkLst>
        </pc:spChg>
        <pc:spChg chg="add mod">
          <ac:chgData name="Khosravi Ali" userId="c3ff2831-ac12-44c7-b757-81902e192ecb" providerId="ADAL" clId="{D6FAF904-CE00-4C8D-83BD-399E494D3BDB}" dt="2021-02-04T18:50:17.135" v="220" actId="1076"/>
          <ac:spMkLst>
            <pc:docMk/>
            <pc:sldMk cId="305133780" sldId="261"/>
            <ac:spMk id="5" creationId="{70205681-A03F-4553-89C9-C0BEACD845E1}"/>
          </ac:spMkLst>
        </pc:spChg>
        <pc:picChg chg="add mod">
          <ac:chgData name="Khosravi Ali" userId="c3ff2831-ac12-44c7-b757-81902e192ecb" providerId="ADAL" clId="{D6FAF904-CE00-4C8D-83BD-399E494D3BDB}" dt="2021-02-04T18:50:12.865" v="219" actId="1076"/>
          <ac:picMkLst>
            <pc:docMk/>
            <pc:sldMk cId="305133780" sldId="261"/>
            <ac:picMk id="4" creationId="{861522E8-EF08-44F6-BCE5-570DA432F0F7}"/>
          </ac:picMkLst>
        </pc:picChg>
      </pc:sldChg>
      <pc:sldChg chg="new del">
        <pc:chgData name="Khosravi Ali" userId="c3ff2831-ac12-44c7-b757-81902e192ecb" providerId="ADAL" clId="{D6FAF904-CE00-4C8D-83BD-399E494D3BDB}" dt="2021-02-04T18:45:45.735" v="178" actId="47"/>
        <pc:sldMkLst>
          <pc:docMk/>
          <pc:sldMk cId="2014725308" sldId="261"/>
        </pc:sldMkLst>
      </pc:sldChg>
      <pc:sldChg chg="addSp modSp new mod modAnim">
        <pc:chgData name="Khosravi Ali" userId="c3ff2831-ac12-44c7-b757-81902e192ecb" providerId="ADAL" clId="{D6FAF904-CE00-4C8D-83BD-399E494D3BDB}" dt="2021-02-04T18:53:03.825" v="271" actId="1076"/>
        <pc:sldMkLst>
          <pc:docMk/>
          <pc:sldMk cId="41137410" sldId="262"/>
        </pc:sldMkLst>
        <pc:spChg chg="add mod">
          <ac:chgData name="Khosravi Ali" userId="c3ff2831-ac12-44c7-b757-81902e192ecb" providerId="ADAL" clId="{D6FAF904-CE00-4C8D-83BD-399E494D3BDB}" dt="2021-02-04T18:50:47.404" v="223"/>
          <ac:spMkLst>
            <pc:docMk/>
            <pc:sldMk cId="41137410" sldId="262"/>
            <ac:spMk id="3" creationId="{071C854F-190E-4781-B8F9-606E803E0437}"/>
          </ac:spMkLst>
        </pc:spChg>
        <pc:spChg chg="add mod">
          <ac:chgData name="Khosravi Ali" userId="c3ff2831-ac12-44c7-b757-81902e192ecb" providerId="ADAL" clId="{D6FAF904-CE00-4C8D-83BD-399E494D3BDB}" dt="2021-02-04T18:51:09.876" v="251" actId="20577"/>
          <ac:spMkLst>
            <pc:docMk/>
            <pc:sldMk cId="41137410" sldId="262"/>
            <ac:spMk id="4" creationId="{BE2ADC19-561B-4ECD-965D-272F789779A2}"/>
          </ac:spMkLst>
        </pc:spChg>
        <pc:spChg chg="add mod">
          <ac:chgData name="Khosravi Ali" userId="c3ff2831-ac12-44c7-b757-81902e192ecb" providerId="ADAL" clId="{D6FAF904-CE00-4C8D-83BD-399E494D3BDB}" dt="2021-02-04T18:53:03.825" v="271" actId="1076"/>
          <ac:spMkLst>
            <pc:docMk/>
            <pc:sldMk cId="41137410" sldId="262"/>
            <ac:spMk id="5" creationId="{FDFD93E8-A557-4B8E-9B61-B51619EDF244}"/>
          </ac:spMkLst>
        </pc:spChg>
        <pc:picChg chg="add mod">
          <ac:chgData name="Khosravi Ali" userId="c3ff2831-ac12-44c7-b757-81902e192ecb" providerId="ADAL" clId="{D6FAF904-CE00-4C8D-83BD-399E494D3BDB}" dt="2021-02-04T18:50:40.704" v="222"/>
          <ac:picMkLst>
            <pc:docMk/>
            <pc:sldMk cId="41137410" sldId="262"/>
            <ac:picMk id="2" creationId="{980CA0B6-ED42-4D5D-9762-D05BE224277B}"/>
          </ac:picMkLst>
        </pc:picChg>
      </pc:sldChg>
      <pc:sldChg chg="addSp delSp modSp new mod modAnim">
        <pc:chgData name="Khosravi Ali" userId="c3ff2831-ac12-44c7-b757-81902e192ecb" providerId="ADAL" clId="{D6FAF904-CE00-4C8D-83BD-399E494D3BDB}" dt="2021-02-05T10:12:43.409" v="307" actId="1076"/>
        <pc:sldMkLst>
          <pc:docMk/>
          <pc:sldMk cId="2613603175" sldId="263"/>
        </pc:sldMkLst>
        <pc:spChg chg="del">
          <ac:chgData name="Khosravi Ali" userId="c3ff2831-ac12-44c7-b757-81902e192ecb" providerId="ADAL" clId="{D6FAF904-CE00-4C8D-83BD-399E494D3BDB}" dt="2021-02-05T10:12:23.554" v="297"/>
          <ac:spMkLst>
            <pc:docMk/>
            <pc:sldMk cId="2613603175" sldId="263"/>
            <ac:spMk id="3" creationId="{40DB34C5-C5E3-474F-9545-457FEEA9DACA}"/>
          </ac:spMkLst>
        </pc:spChg>
        <pc:picChg chg="add mod">
          <ac:chgData name="Khosravi Ali" userId="c3ff2831-ac12-44c7-b757-81902e192ecb" providerId="ADAL" clId="{D6FAF904-CE00-4C8D-83BD-399E494D3BDB}" dt="2021-02-05T10:12:43.409" v="307" actId="1076"/>
          <ac:picMkLst>
            <pc:docMk/>
            <pc:sldMk cId="2613603175" sldId="263"/>
            <ac:picMk id="4" creationId="{8E2ADD08-E5B0-4610-83E9-1347727D0458}"/>
          </ac:picMkLst>
        </pc:picChg>
      </pc:sldChg>
      <pc:sldChg chg="new del">
        <pc:chgData name="Khosravi Ali" userId="c3ff2831-ac12-44c7-b757-81902e192ecb" providerId="ADAL" clId="{D6FAF904-CE00-4C8D-83BD-399E494D3BDB}" dt="2021-02-05T10:12:10.174" v="295" actId="47"/>
        <pc:sldMkLst>
          <pc:docMk/>
          <pc:sldMk cId="3917597122" sldId="263"/>
        </pc:sldMkLst>
      </pc:sldChg>
      <pc:sldChg chg="addSp modSp new mod">
        <pc:chgData name="Khosravi Ali" userId="c3ff2831-ac12-44c7-b757-81902e192ecb" providerId="ADAL" clId="{D6FAF904-CE00-4C8D-83BD-399E494D3BDB}" dt="2021-02-05T10:31:45.492" v="322"/>
        <pc:sldMkLst>
          <pc:docMk/>
          <pc:sldMk cId="2506221078" sldId="264"/>
        </pc:sldMkLst>
        <pc:picChg chg="add mod">
          <ac:chgData name="Khosravi Ali" userId="c3ff2831-ac12-44c7-b757-81902e192ecb" providerId="ADAL" clId="{D6FAF904-CE00-4C8D-83BD-399E494D3BDB}" dt="2021-02-05T10:27:02.869" v="311" actId="1076"/>
          <ac:picMkLst>
            <pc:docMk/>
            <pc:sldMk cId="2506221078" sldId="264"/>
            <ac:picMk id="2" creationId="{2F54154D-A4EC-42F6-ABF1-8DF268FCF883}"/>
          </ac:picMkLst>
        </pc:picChg>
        <pc:picChg chg="add mod">
          <ac:chgData name="Khosravi Ali" userId="c3ff2831-ac12-44c7-b757-81902e192ecb" providerId="ADAL" clId="{D6FAF904-CE00-4C8D-83BD-399E494D3BDB}" dt="2021-02-05T10:31:45.492" v="322"/>
          <ac:picMkLst>
            <pc:docMk/>
            <pc:sldMk cId="2506221078" sldId="264"/>
            <ac:picMk id="3" creationId="{FDC3E5D1-71E2-4EA0-BED4-3943548881BD}"/>
          </ac:picMkLst>
        </pc:picChg>
      </pc:sldChg>
      <pc:sldChg chg="addSp delSp modSp new mod">
        <pc:chgData name="Khosravi Ali" userId="c3ff2831-ac12-44c7-b757-81902e192ecb" providerId="ADAL" clId="{D6FAF904-CE00-4C8D-83BD-399E494D3BDB}" dt="2021-02-05T10:31:45.492" v="322"/>
        <pc:sldMkLst>
          <pc:docMk/>
          <pc:sldMk cId="117666090" sldId="265"/>
        </pc:sldMkLst>
        <pc:picChg chg="add del">
          <ac:chgData name="Khosravi Ali" userId="c3ff2831-ac12-44c7-b757-81902e192ecb" providerId="ADAL" clId="{D6FAF904-CE00-4C8D-83BD-399E494D3BDB}" dt="2021-02-05T10:28:12.860" v="314" actId="478"/>
          <ac:picMkLst>
            <pc:docMk/>
            <pc:sldMk cId="117666090" sldId="265"/>
            <ac:picMk id="2" creationId="{1CF38566-4FBF-424E-B952-74F55C009475}"/>
          </ac:picMkLst>
        </pc:picChg>
        <pc:picChg chg="add mod">
          <ac:chgData name="Khosravi Ali" userId="c3ff2831-ac12-44c7-b757-81902e192ecb" providerId="ADAL" clId="{D6FAF904-CE00-4C8D-83BD-399E494D3BDB}" dt="2021-02-05T10:28:28.957" v="317" actId="1076"/>
          <ac:picMkLst>
            <pc:docMk/>
            <pc:sldMk cId="117666090" sldId="265"/>
            <ac:picMk id="3" creationId="{1749019A-9209-4F55-AE3E-5E8AAB45105D}"/>
          </ac:picMkLst>
        </pc:picChg>
        <pc:picChg chg="add mod">
          <ac:chgData name="Khosravi Ali" userId="c3ff2831-ac12-44c7-b757-81902e192ecb" providerId="ADAL" clId="{D6FAF904-CE00-4C8D-83BD-399E494D3BDB}" dt="2021-02-05T10:31:45.492" v="322"/>
          <ac:picMkLst>
            <pc:docMk/>
            <pc:sldMk cId="117666090" sldId="265"/>
            <ac:picMk id="4" creationId="{E549CBD2-3F2A-406E-86E3-262C235B624A}"/>
          </ac:picMkLst>
        </pc:picChg>
      </pc:sldChg>
      <pc:sldChg chg="addSp delSp modSp new mod modTransition modAnim">
        <pc:chgData name="Khosravi Ali" userId="c3ff2831-ac12-44c7-b757-81902e192ecb" providerId="ADAL" clId="{D6FAF904-CE00-4C8D-83BD-399E494D3BDB}" dt="2021-02-05T10:33:25.527" v="326"/>
        <pc:sldMkLst>
          <pc:docMk/>
          <pc:sldMk cId="518174904" sldId="266"/>
        </pc:sldMkLst>
        <pc:picChg chg="add mod">
          <ac:chgData name="Khosravi Ali" userId="c3ff2831-ac12-44c7-b757-81902e192ecb" providerId="ADAL" clId="{D6FAF904-CE00-4C8D-83BD-399E494D3BDB}" dt="2021-02-05T10:29:43.748" v="321" actId="1076"/>
          <ac:picMkLst>
            <pc:docMk/>
            <pc:sldMk cId="518174904" sldId="266"/>
            <ac:picMk id="2" creationId="{8FE0AB54-3FBB-4778-9B29-D5AA053A170A}"/>
          </ac:picMkLst>
        </pc:picChg>
        <pc:picChg chg="add del mod">
          <ac:chgData name="Khosravi Ali" userId="c3ff2831-ac12-44c7-b757-81902e192ecb" providerId="ADAL" clId="{D6FAF904-CE00-4C8D-83BD-399E494D3BDB}" dt="2021-02-05T10:32:31.222" v="323"/>
          <ac:picMkLst>
            <pc:docMk/>
            <pc:sldMk cId="518174904" sldId="266"/>
            <ac:picMk id="3" creationId="{198B0D36-8050-4E42-B4DB-0E288C3ACC71}"/>
          </ac:picMkLst>
        </pc:picChg>
        <pc:picChg chg="add del mod">
          <ac:chgData name="Khosravi Ali" userId="c3ff2831-ac12-44c7-b757-81902e192ecb" providerId="ADAL" clId="{D6FAF904-CE00-4C8D-83BD-399E494D3BDB}" dt="2021-02-05T10:32:41.572" v="325"/>
          <ac:picMkLst>
            <pc:docMk/>
            <pc:sldMk cId="518174904" sldId="266"/>
            <ac:picMk id="4" creationId="{C64348B8-8290-41E7-8BCD-21A24BA742A1}"/>
          </ac:picMkLst>
        </pc:picChg>
        <pc:picChg chg="add mod">
          <ac:chgData name="Khosravi Ali" userId="c3ff2831-ac12-44c7-b757-81902e192ecb" providerId="ADAL" clId="{D6FAF904-CE00-4C8D-83BD-399E494D3BDB}" dt="2021-02-05T10:33:25.527" v="326"/>
          <ac:picMkLst>
            <pc:docMk/>
            <pc:sldMk cId="518174904" sldId="266"/>
            <ac:picMk id="5" creationId="{EFF2286D-5D13-4EED-8583-4B1E286DCA39}"/>
          </ac:picMkLst>
        </pc:picChg>
      </pc:sldChg>
      <pc:sldMasterChg chg="add del addSldLayout delSldLayout">
        <pc:chgData name="Khosravi Ali" userId="c3ff2831-ac12-44c7-b757-81902e192ecb" providerId="ADAL" clId="{D6FAF904-CE00-4C8D-83BD-399E494D3BDB}" dt="2021-02-04T16:07:56.687" v="73" actId="26606"/>
        <pc:sldMasterMkLst>
          <pc:docMk/>
          <pc:sldMasterMk cId="2619415419" sldId="2147483648"/>
        </pc:sldMasterMkLst>
        <pc:sldLayoutChg chg="add del">
          <pc:chgData name="Khosravi Ali" userId="c3ff2831-ac12-44c7-b757-81902e192ecb" providerId="ADAL" clId="{D6FAF904-CE00-4C8D-83BD-399E494D3BDB}" dt="2021-02-04T16:07:56.687" v="73" actId="26606"/>
          <pc:sldLayoutMkLst>
            <pc:docMk/>
            <pc:sldMasterMk cId="2619415419" sldId="2147483648"/>
            <pc:sldLayoutMk cId="1434448396" sldId="2147483649"/>
          </pc:sldLayoutMkLst>
        </pc:sldLayoutChg>
        <pc:sldLayoutChg chg="add del">
          <pc:chgData name="Khosravi Ali" userId="c3ff2831-ac12-44c7-b757-81902e192ecb" providerId="ADAL" clId="{D6FAF904-CE00-4C8D-83BD-399E494D3BDB}" dt="2021-02-04T16:07:56.687" v="73" actId="26606"/>
          <pc:sldLayoutMkLst>
            <pc:docMk/>
            <pc:sldMasterMk cId="2619415419" sldId="2147483648"/>
            <pc:sldLayoutMk cId="1056188692" sldId="2147483650"/>
          </pc:sldLayoutMkLst>
        </pc:sldLayoutChg>
        <pc:sldLayoutChg chg="add del">
          <pc:chgData name="Khosravi Ali" userId="c3ff2831-ac12-44c7-b757-81902e192ecb" providerId="ADAL" clId="{D6FAF904-CE00-4C8D-83BD-399E494D3BDB}" dt="2021-02-04T16:07:56.687" v="73" actId="26606"/>
          <pc:sldLayoutMkLst>
            <pc:docMk/>
            <pc:sldMasterMk cId="2619415419" sldId="2147483648"/>
            <pc:sldLayoutMk cId="1465563419" sldId="2147483651"/>
          </pc:sldLayoutMkLst>
        </pc:sldLayoutChg>
        <pc:sldLayoutChg chg="add del">
          <pc:chgData name="Khosravi Ali" userId="c3ff2831-ac12-44c7-b757-81902e192ecb" providerId="ADAL" clId="{D6FAF904-CE00-4C8D-83BD-399E494D3BDB}" dt="2021-02-04T16:07:56.687" v="73" actId="26606"/>
          <pc:sldLayoutMkLst>
            <pc:docMk/>
            <pc:sldMasterMk cId="2619415419" sldId="2147483648"/>
            <pc:sldLayoutMk cId="1495499776" sldId="2147483652"/>
          </pc:sldLayoutMkLst>
        </pc:sldLayoutChg>
        <pc:sldLayoutChg chg="add del">
          <pc:chgData name="Khosravi Ali" userId="c3ff2831-ac12-44c7-b757-81902e192ecb" providerId="ADAL" clId="{D6FAF904-CE00-4C8D-83BD-399E494D3BDB}" dt="2021-02-04T16:07:56.687" v="73" actId="26606"/>
          <pc:sldLayoutMkLst>
            <pc:docMk/>
            <pc:sldMasterMk cId="2619415419" sldId="2147483648"/>
            <pc:sldLayoutMk cId="3288145853" sldId="2147483653"/>
          </pc:sldLayoutMkLst>
        </pc:sldLayoutChg>
        <pc:sldLayoutChg chg="add del">
          <pc:chgData name="Khosravi Ali" userId="c3ff2831-ac12-44c7-b757-81902e192ecb" providerId="ADAL" clId="{D6FAF904-CE00-4C8D-83BD-399E494D3BDB}" dt="2021-02-04T16:07:56.687" v="73" actId="26606"/>
          <pc:sldLayoutMkLst>
            <pc:docMk/>
            <pc:sldMasterMk cId="2619415419" sldId="2147483648"/>
            <pc:sldLayoutMk cId="2973911268" sldId="2147483654"/>
          </pc:sldLayoutMkLst>
        </pc:sldLayoutChg>
        <pc:sldLayoutChg chg="add del">
          <pc:chgData name="Khosravi Ali" userId="c3ff2831-ac12-44c7-b757-81902e192ecb" providerId="ADAL" clId="{D6FAF904-CE00-4C8D-83BD-399E494D3BDB}" dt="2021-02-04T16:07:56.687" v="73" actId="26606"/>
          <pc:sldLayoutMkLst>
            <pc:docMk/>
            <pc:sldMasterMk cId="2619415419" sldId="2147483648"/>
            <pc:sldLayoutMk cId="2621138055" sldId="2147483655"/>
          </pc:sldLayoutMkLst>
        </pc:sldLayoutChg>
        <pc:sldLayoutChg chg="add del">
          <pc:chgData name="Khosravi Ali" userId="c3ff2831-ac12-44c7-b757-81902e192ecb" providerId="ADAL" clId="{D6FAF904-CE00-4C8D-83BD-399E494D3BDB}" dt="2021-02-04T16:07:56.687" v="73" actId="26606"/>
          <pc:sldLayoutMkLst>
            <pc:docMk/>
            <pc:sldMasterMk cId="2619415419" sldId="2147483648"/>
            <pc:sldLayoutMk cId="3666331594" sldId="2147483656"/>
          </pc:sldLayoutMkLst>
        </pc:sldLayoutChg>
        <pc:sldLayoutChg chg="add del">
          <pc:chgData name="Khosravi Ali" userId="c3ff2831-ac12-44c7-b757-81902e192ecb" providerId="ADAL" clId="{D6FAF904-CE00-4C8D-83BD-399E494D3BDB}" dt="2021-02-04T16:07:56.687" v="73" actId="26606"/>
          <pc:sldLayoutMkLst>
            <pc:docMk/>
            <pc:sldMasterMk cId="2619415419" sldId="2147483648"/>
            <pc:sldLayoutMk cId="1122612097" sldId="2147483657"/>
          </pc:sldLayoutMkLst>
        </pc:sldLayoutChg>
        <pc:sldLayoutChg chg="add del">
          <pc:chgData name="Khosravi Ali" userId="c3ff2831-ac12-44c7-b757-81902e192ecb" providerId="ADAL" clId="{D6FAF904-CE00-4C8D-83BD-399E494D3BDB}" dt="2021-02-04T16:07:56.687" v="73" actId="26606"/>
          <pc:sldLayoutMkLst>
            <pc:docMk/>
            <pc:sldMasterMk cId="2619415419" sldId="2147483648"/>
            <pc:sldLayoutMk cId="3513528874" sldId="2147483658"/>
          </pc:sldLayoutMkLst>
        </pc:sldLayoutChg>
        <pc:sldLayoutChg chg="add del">
          <pc:chgData name="Khosravi Ali" userId="c3ff2831-ac12-44c7-b757-81902e192ecb" providerId="ADAL" clId="{D6FAF904-CE00-4C8D-83BD-399E494D3BDB}" dt="2021-02-04T16:07:56.687" v="73" actId="26606"/>
          <pc:sldLayoutMkLst>
            <pc:docMk/>
            <pc:sldMasterMk cId="2619415419" sldId="2147483648"/>
            <pc:sldLayoutMk cId="670415946" sldId="2147483659"/>
          </pc:sldLayoutMkLst>
        </pc:sldLayoutChg>
      </pc:sldMasterChg>
      <pc:sldMasterChg chg="add del replId addSldLayout delSldLayout">
        <pc:chgData name="Khosravi Ali" userId="c3ff2831-ac12-44c7-b757-81902e192ecb" providerId="ADAL" clId="{D6FAF904-CE00-4C8D-83BD-399E494D3BDB}" dt="2021-02-04T16:07:51.367" v="70" actId="26606"/>
        <pc:sldMasterMkLst>
          <pc:docMk/>
          <pc:sldMasterMk cId="3209946759" sldId="2147483660"/>
        </pc:sldMasterMkLst>
        <pc:sldLayoutChg chg="add del">
          <pc:chgData name="Khosravi Ali" userId="c3ff2831-ac12-44c7-b757-81902e192ecb" providerId="ADAL" clId="{D6FAF904-CE00-4C8D-83BD-399E494D3BDB}" dt="2021-02-04T16:07:51.367" v="70" actId="26606"/>
          <pc:sldLayoutMkLst>
            <pc:docMk/>
            <pc:sldMasterMk cId="3209946759" sldId="2147483660"/>
            <pc:sldLayoutMk cId="3727660261" sldId="2147483661"/>
          </pc:sldLayoutMkLst>
        </pc:sldLayoutChg>
        <pc:sldLayoutChg chg="add del replId">
          <pc:chgData name="Khosravi Ali" userId="c3ff2831-ac12-44c7-b757-81902e192ecb" providerId="ADAL" clId="{D6FAF904-CE00-4C8D-83BD-399E494D3BDB}" dt="2021-02-04T16:07:51.367" v="70" actId="26606"/>
          <pc:sldLayoutMkLst>
            <pc:docMk/>
            <pc:sldMasterMk cId="3209946759" sldId="2147483660"/>
            <pc:sldLayoutMk cId="835320951" sldId="2147483662"/>
          </pc:sldLayoutMkLst>
        </pc:sldLayoutChg>
        <pc:sldLayoutChg chg="add del replId">
          <pc:chgData name="Khosravi Ali" userId="c3ff2831-ac12-44c7-b757-81902e192ecb" providerId="ADAL" clId="{D6FAF904-CE00-4C8D-83BD-399E494D3BDB}" dt="2021-02-04T16:07:51.367" v="70" actId="26606"/>
          <pc:sldLayoutMkLst>
            <pc:docMk/>
            <pc:sldMasterMk cId="3209946759" sldId="2147483660"/>
            <pc:sldLayoutMk cId="1641123015" sldId="2147483663"/>
          </pc:sldLayoutMkLst>
        </pc:sldLayoutChg>
        <pc:sldLayoutChg chg="add del replId">
          <pc:chgData name="Khosravi Ali" userId="c3ff2831-ac12-44c7-b757-81902e192ecb" providerId="ADAL" clId="{D6FAF904-CE00-4C8D-83BD-399E494D3BDB}" dt="2021-02-04T16:07:51.367" v="70" actId="26606"/>
          <pc:sldLayoutMkLst>
            <pc:docMk/>
            <pc:sldMasterMk cId="3209946759" sldId="2147483660"/>
            <pc:sldLayoutMk cId="3898848631" sldId="2147483664"/>
          </pc:sldLayoutMkLst>
        </pc:sldLayoutChg>
        <pc:sldLayoutChg chg="add del replId">
          <pc:chgData name="Khosravi Ali" userId="c3ff2831-ac12-44c7-b757-81902e192ecb" providerId="ADAL" clId="{D6FAF904-CE00-4C8D-83BD-399E494D3BDB}" dt="2021-02-04T16:07:51.367" v="70" actId="26606"/>
          <pc:sldLayoutMkLst>
            <pc:docMk/>
            <pc:sldMasterMk cId="3209946759" sldId="2147483660"/>
            <pc:sldLayoutMk cId="218814583" sldId="2147483665"/>
          </pc:sldLayoutMkLst>
        </pc:sldLayoutChg>
        <pc:sldLayoutChg chg="add del replId">
          <pc:chgData name="Khosravi Ali" userId="c3ff2831-ac12-44c7-b757-81902e192ecb" providerId="ADAL" clId="{D6FAF904-CE00-4C8D-83BD-399E494D3BDB}" dt="2021-02-04T16:07:51.367" v="70" actId="26606"/>
          <pc:sldLayoutMkLst>
            <pc:docMk/>
            <pc:sldMasterMk cId="3209946759" sldId="2147483660"/>
            <pc:sldLayoutMk cId="1771147484" sldId="2147483666"/>
          </pc:sldLayoutMkLst>
        </pc:sldLayoutChg>
        <pc:sldLayoutChg chg="add del replId">
          <pc:chgData name="Khosravi Ali" userId="c3ff2831-ac12-44c7-b757-81902e192ecb" providerId="ADAL" clId="{D6FAF904-CE00-4C8D-83BD-399E494D3BDB}" dt="2021-02-04T16:07:51.367" v="70" actId="26606"/>
          <pc:sldLayoutMkLst>
            <pc:docMk/>
            <pc:sldMasterMk cId="3209946759" sldId="2147483660"/>
            <pc:sldLayoutMk cId="1490781320" sldId="2147483667"/>
          </pc:sldLayoutMkLst>
        </pc:sldLayoutChg>
        <pc:sldLayoutChg chg="add del replId">
          <pc:chgData name="Khosravi Ali" userId="c3ff2831-ac12-44c7-b757-81902e192ecb" providerId="ADAL" clId="{D6FAF904-CE00-4C8D-83BD-399E494D3BDB}" dt="2021-02-04T16:07:51.367" v="70" actId="26606"/>
          <pc:sldLayoutMkLst>
            <pc:docMk/>
            <pc:sldMasterMk cId="3209946759" sldId="2147483660"/>
            <pc:sldLayoutMk cId="3877070090" sldId="2147483668"/>
          </pc:sldLayoutMkLst>
        </pc:sldLayoutChg>
        <pc:sldLayoutChg chg="add del replId">
          <pc:chgData name="Khosravi Ali" userId="c3ff2831-ac12-44c7-b757-81902e192ecb" providerId="ADAL" clId="{D6FAF904-CE00-4C8D-83BD-399E494D3BDB}" dt="2021-02-04T16:07:51.367" v="70" actId="26606"/>
          <pc:sldLayoutMkLst>
            <pc:docMk/>
            <pc:sldMasterMk cId="3209946759" sldId="2147483660"/>
            <pc:sldLayoutMk cId="1714476761" sldId="2147483669"/>
          </pc:sldLayoutMkLst>
        </pc:sldLayoutChg>
        <pc:sldLayoutChg chg="add del replId">
          <pc:chgData name="Khosravi Ali" userId="c3ff2831-ac12-44c7-b757-81902e192ecb" providerId="ADAL" clId="{D6FAF904-CE00-4C8D-83BD-399E494D3BDB}" dt="2021-02-04T16:07:51.367" v="70" actId="26606"/>
          <pc:sldLayoutMkLst>
            <pc:docMk/>
            <pc:sldMasterMk cId="3209946759" sldId="2147483660"/>
            <pc:sldLayoutMk cId="2566756231" sldId="2147483670"/>
          </pc:sldLayoutMkLst>
        </pc:sldLayoutChg>
        <pc:sldLayoutChg chg="add del replId">
          <pc:chgData name="Khosravi Ali" userId="c3ff2831-ac12-44c7-b757-81902e192ecb" providerId="ADAL" clId="{D6FAF904-CE00-4C8D-83BD-399E494D3BDB}" dt="2021-02-04T16:07:51.367" v="70" actId="26606"/>
          <pc:sldLayoutMkLst>
            <pc:docMk/>
            <pc:sldMasterMk cId="3209946759" sldId="2147483660"/>
            <pc:sldLayoutMk cId="341020393" sldId="2147483671"/>
          </pc:sldLayoutMkLst>
        </pc:sldLayoutChg>
      </pc:sldMasterChg>
      <pc:sldMasterChg chg="add del addSldLayout delSldLayout">
        <pc:chgData name="Khosravi Ali" userId="c3ff2831-ac12-44c7-b757-81902e192ecb" providerId="ADAL" clId="{D6FAF904-CE00-4C8D-83BD-399E494D3BDB}" dt="2021-02-04T16:07:56.638" v="72" actId="26606"/>
        <pc:sldMasterMkLst>
          <pc:docMk/>
          <pc:sldMasterMk cId="1627913583" sldId="2147483673"/>
        </pc:sldMasterMkLst>
        <pc:sldLayoutChg chg="add del">
          <pc:chgData name="Khosravi Ali" userId="c3ff2831-ac12-44c7-b757-81902e192ecb" providerId="ADAL" clId="{D6FAF904-CE00-4C8D-83BD-399E494D3BDB}" dt="2021-02-04T16:07:56.638" v="72" actId="26606"/>
          <pc:sldLayoutMkLst>
            <pc:docMk/>
            <pc:sldMasterMk cId="1627913583" sldId="2147483673"/>
            <pc:sldLayoutMk cId="3081137557" sldId="2147483662"/>
          </pc:sldLayoutMkLst>
        </pc:sldLayoutChg>
        <pc:sldLayoutChg chg="add del">
          <pc:chgData name="Khosravi Ali" userId="c3ff2831-ac12-44c7-b757-81902e192ecb" providerId="ADAL" clId="{D6FAF904-CE00-4C8D-83BD-399E494D3BDB}" dt="2021-02-04T16:07:56.638" v="72" actId="26606"/>
          <pc:sldLayoutMkLst>
            <pc:docMk/>
            <pc:sldMasterMk cId="1627913583" sldId="2147483673"/>
            <pc:sldLayoutMk cId="4236869889" sldId="2147483663"/>
          </pc:sldLayoutMkLst>
        </pc:sldLayoutChg>
        <pc:sldLayoutChg chg="add del">
          <pc:chgData name="Khosravi Ali" userId="c3ff2831-ac12-44c7-b757-81902e192ecb" providerId="ADAL" clId="{D6FAF904-CE00-4C8D-83BD-399E494D3BDB}" dt="2021-02-04T16:07:56.638" v="72" actId="26606"/>
          <pc:sldLayoutMkLst>
            <pc:docMk/>
            <pc:sldMasterMk cId="1627913583" sldId="2147483673"/>
            <pc:sldLayoutMk cId="2171509266" sldId="2147483664"/>
          </pc:sldLayoutMkLst>
        </pc:sldLayoutChg>
        <pc:sldLayoutChg chg="add del">
          <pc:chgData name="Khosravi Ali" userId="c3ff2831-ac12-44c7-b757-81902e192ecb" providerId="ADAL" clId="{D6FAF904-CE00-4C8D-83BD-399E494D3BDB}" dt="2021-02-04T16:07:56.638" v="72" actId="26606"/>
          <pc:sldLayoutMkLst>
            <pc:docMk/>
            <pc:sldMasterMk cId="1627913583" sldId="2147483673"/>
            <pc:sldLayoutMk cId="938675309" sldId="2147483665"/>
          </pc:sldLayoutMkLst>
        </pc:sldLayoutChg>
        <pc:sldLayoutChg chg="add del">
          <pc:chgData name="Khosravi Ali" userId="c3ff2831-ac12-44c7-b757-81902e192ecb" providerId="ADAL" clId="{D6FAF904-CE00-4C8D-83BD-399E494D3BDB}" dt="2021-02-04T16:07:56.638" v="72" actId="26606"/>
          <pc:sldLayoutMkLst>
            <pc:docMk/>
            <pc:sldMasterMk cId="1627913583" sldId="2147483673"/>
            <pc:sldLayoutMk cId="3232347577" sldId="2147483666"/>
          </pc:sldLayoutMkLst>
        </pc:sldLayoutChg>
        <pc:sldLayoutChg chg="add del">
          <pc:chgData name="Khosravi Ali" userId="c3ff2831-ac12-44c7-b757-81902e192ecb" providerId="ADAL" clId="{D6FAF904-CE00-4C8D-83BD-399E494D3BDB}" dt="2021-02-04T16:07:56.638" v="72" actId="26606"/>
          <pc:sldLayoutMkLst>
            <pc:docMk/>
            <pc:sldMasterMk cId="1627913583" sldId="2147483673"/>
            <pc:sldLayoutMk cId="912851228" sldId="2147483667"/>
          </pc:sldLayoutMkLst>
        </pc:sldLayoutChg>
        <pc:sldLayoutChg chg="add del">
          <pc:chgData name="Khosravi Ali" userId="c3ff2831-ac12-44c7-b757-81902e192ecb" providerId="ADAL" clId="{D6FAF904-CE00-4C8D-83BD-399E494D3BDB}" dt="2021-02-04T16:07:56.638" v="72" actId="26606"/>
          <pc:sldLayoutMkLst>
            <pc:docMk/>
            <pc:sldMasterMk cId="1627913583" sldId="2147483673"/>
            <pc:sldLayoutMk cId="1879987716" sldId="2147483668"/>
          </pc:sldLayoutMkLst>
        </pc:sldLayoutChg>
        <pc:sldLayoutChg chg="add del">
          <pc:chgData name="Khosravi Ali" userId="c3ff2831-ac12-44c7-b757-81902e192ecb" providerId="ADAL" clId="{D6FAF904-CE00-4C8D-83BD-399E494D3BDB}" dt="2021-02-04T16:07:56.638" v="72" actId="26606"/>
          <pc:sldLayoutMkLst>
            <pc:docMk/>
            <pc:sldMasterMk cId="1627913583" sldId="2147483673"/>
            <pc:sldLayoutMk cId="2240211723" sldId="2147483669"/>
          </pc:sldLayoutMkLst>
        </pc:sldLayoutChg>
        <pc:sldLayoutChg chg="add del">
          <pc:chgData name="Khosravi Ali" userId="c3ff2831-ac12-44c7-b757-81902e192ecb" providerId="ADAL" clId="{D6FAF904-CE00-4C8D-83BD-399E494D3BDB}" dt="2021-02-04T16:07:56.638" v="72" actId="26606"/>
          <pc:sldLayoutMkLst>
            <pc:docMk/>
            <pc:sldMasterMk cId="1627913583" sldId="2147483673"/>
            <pc:sldLayoutMk cId="434974409" sldId="2147483670"/>
          </pc:sldLayoutMkLst>
        </pc:sldLayoutChg>
        <pc:sldLayoutChg chg="add del">
          <pc:chgData name="Khosravi Ali" userId="c3ff2831-ac12-44c7-b757-81902e192ecb" providerId="ADAL" clId="{D6FAF904-CE00-4C8D-83BD-399E494D3BDB}" dt="2021-02-04T16:07:56.638" v="72" actId="26606"/>
          <pc:sldLayoutMkLst>
            <pc:docMk/>
            <pc:sldMasterMk cId="1627913583" sldId="2147483673"/>
            <pc:sldLayoutMk cId="2838917816" sldId="2147483671"/>
          </pc:sldLayoutMkLst>
        </pc:sldLayoutChg>
        <pc:sldLayoutChg chg="add del">
          <pc:chgData name="Khosravi Ali" userId="c3ff2831-ac12-44c7-b757-81902e192ecb" providerId="ADAL" clId="{D6FAF904-CE00-4C8D-83BD-399E494D3BDB}" dt="2021-02-04T16:07:56.638" v="72" actId="26606"/>
          <pc:sldLayoutMkLst>
            <pc:docMk/>
            <pc:sldMasterMk cId="1627913583" sldId="2147483673"/>
            <pc:sldLayoutMk cId="1350882099" sldId="2147483672"/>
          </pc:sldLayoutMkLst>
        </pc:sldLayoutChg>
      </pc:sldMasterChg>
      <pc:sldMasterChg chg="add addSldLayout">
        <pc:chgData name="Khosravi Ali" userId="c3ff2831-ac12-44c7-b757-81902e192ecb" providerId="ADAL" clId="{D6FAF904-CE00-4C8D-83BD-399E494D3BDB}" dt="2021-02-04T16:07:56.687" v="73" actId="26606"/>
        <pc:sldMasterMkLst>
          <pc:docMk/>
          <pc:sldMasterMk cId="720238446" sldId="2147483686"/>
        </pc:sldMasterMkLst>
        <pc:sldLayoutChg chg="add">
          <pc:chgData name="Khosravi Ali" userId="c3ff2831-ac12-44c7-b757-81902e192ecb" providerId="ADAL" clId="{D6FAF904-CE00-4C8D-83BD-399E494D3BDB}" dt="2021-02-04T16:07:56.687" v="73" actId="26606"/>
          <pc:sldLayoutMkLst>
            <pc:docMk/>
            <pc:sldMasterMk cId="720238446" sldId="2147483686"/>
            <pc:sldLayoutMk cId="1233677673" sldId="2147483675"/>
          </pc:sldLayoutMkLst>
        </pc:sldLayoutChg>
        <pc:sldLayoutChg chg="add">
          <pc:chgData name="Khosravi Ali" userId="c3ff2831-ac12-44c7-b757-81902e192ecb" providerId="ADAL" clId="{D6FAF904-CE00-4C8D-83BD-399E494D3BDB}" dt="2021-02-04T16:07:56.687" v="73" actId="26606"/>
          <pc:sldLayoutMkLst>
            <pc:docMk/>
            <pc:sldMasterMk cId="720238446" sldId="2147483686"/>
            <pc:sldLayoutMk cId="1799140414" sldId="2147483676"/>
          </pc:sldLayoutMkLst>
        </pc:sldLayoutChg>
        <pc:sldLayoutChg chg="add">
          <pc:chgData name="Khosravi Ali" userId="c3ff2831-ac12-44c7-b757-81902e192ecb" providerId="ADAL" clId="{D6FAF904-CE00-4C8D-83BD-399E494D3BDB}" dt="2021-02-04T16:07:56.687" v="73" actId="26606"/>
          <pc:sldLayoutMkLst>
            <pc:docMk/>
            <pc:sldMasterMk cId="720238446" sldId="2147483686"/>
            <pc:sldLayoutMk cId="3583724047" sldId="2147483677"/>
          </pc:sldLayoutMkLst>
        </pc:sldLayoutChg>
        <pc:sldLayoutChg chg="add">
          <pc:chgData name="Khosravi Ali" userId="c3ff2831-ac12-44c7-b757-81902e192ecb" providerId="ADAL" clId="{D6FAF904-CE00-4C8D-83BD-399E494D3BDB}" dt="2021-02-04T16:07:56.687" v="73" actId="26606"/>
          <pc:sldLayoutMkLst>
            <pc:docMk/>
            <pc:sldMasterMk cId="720238446" sldId="2147483686"/>
            <pc:sldLayoutMk cId="1578810673" sldId="2147483678"/>
          </pc:sldLayoutMkLst>
        </pc:sldLayoutChg>
        <pc:sldLayoutChg chg="add">
          <pc:chgData name="Khosravi Ali" userId="c3ff2831-ac12-44c7-b757-81902e192ecb" providerId="ADAL" clId="{D6FAF904-CE00-4C8D-83BD-399E494D3BDB}" dt="2021-02-04T16:07:56.687" v="73" actId="26606"/>
          <pc:sldLayoutMkLst>
            <pc:docMk/>
            <pc:sldMasterMk cId="720238446" sldId="2147483686"/>
            <pc:sldLayoutMk cId="1135680928" sldId="2147483679"/>
          </pc:sldLayoutMkLst>
        </pc:sldLayoutChg>
        <pc:sldLayoutChg chg="add">
          <pc:chgData name="Khosravi Ali" userId="c3ff2831-ac12-44c7-b757-81902e192ecb" providerId="ADAL" clId="{D6FAF904-CE00-4C8D-83BD-399E494D3BDB}" dt="2021-02-04T16:07:56.687" v="73" actId="26606"/>
          <pc:sldLayoutMkLst>
            <pc:docMk/>
            <pc:sldMasterMk cId="720238446" sldId="2147483686"/>
            <pc:sldLayoutMk cId="2286885390" sldId="2147483680"/>
          </pc:sldLayoutMkLst>
        </pc:sldLayoutChg>
        <pc:sldLayoutChg chg="add">
          <pc:chgData name="Khosravi Ali" userId="c3ff2831-ac12-44c7-b757-81902e192ecb" providerId="ADAL" clId="{D6FAF904-CE00-4C8D-83BD-399E494D3BDB}" dt="2021-02-04T16:07:56.687" v="73" actId="26606"/>
          <pc:sldLayoutMkLst>
            <pc:docMk/>
            <pc:sldMasterMk cId="720238446" sldId="2147483686"/>
            <pc:sldLayoutMk cId="207915952" sldId="2147483681"/>
          </pc:sldLayoutMkLst>
        </pc:sldLayoutChg>
        <pc:sldLayoutChg chg="add">
          <pc:chgData name="Khosravi Ali" userId="c3ff2831-ac12-44c7-b757-81902e192ecb" providerId="ADAL" clId="{D6FAF904-CE00-4C8D-83BD-399E494D3BDB}" dt="2021-02-04T16:07:56.687" v="73" actId="26606"/>
          <pc:sldLayoutMkLst>
            <pc:docMk/>
            <pc:sldMasterMk cId="720238446" sldId="2147483686"/>
            <pc:sldLayoutMk cId="648201970" sldId="2147483682"/>
          </pc:sldLayoutMkLst>
        </pc:sldLayoutChg>
        <pc:sldLayoutChg chg="add">
          <pc:chgData name="Khosravi Ali" userId="c3ff2831-ac12-44c7-b757-81902e192ecb" providerId="ADAL" clId="{D6FAF904-CE00-4C8D-83BD-399E494D3BDB}" dt="2021-02-04T16:07:56.687" v="73" actId="26606"/>
          <pc:sldLayoutMkLst>
            <pc:docMk/>
            <pc:sldMasterMk cId="720238446" sldId="2147483686"/>
            <pc:sldLayoutMk cId="3455389859" sldId="2147483683"/>
          </pc:sldLayoutMkLst>
        </pc:sldLayoutChg>
        <pc:sldLayoutChg chg="add">
          <pc:chgData name="Khosravi Ali" userId="c3ff2831-ac12-44c7-b757-81902e192ecb" providerId="ADAL" clId="{D6FAF904-CE00-4C8D-83BD-399E494D3BDB}" dt="2021-02-04T16:07:56.687" v="73" actId="26606"/>
          <pc:sldLayoutMkLst>
            <pc:docMk/>
            <pc:sldMasterMk cId="720238446" sldId="2147483686"/>
            <pc:sldLayoutMk cId="3242510023" sldId="2147483684"/>
          </pc:sldLayoutMkLst>
        </pc:sldLayoutChg>
        <pc:sldLayoutChg chg="add">
          <pc:chgData name="Khosravi Ali" userId="c3ff2831-ac12-44c7-b757-81902e192ecb" providerId="ADAL" clId="{D6FAF904-CE00-4C8D-83BD-399E494D3BDB}" dt="2021-02-04T16:07:56.687" v="73" actId="26606"/>
          <pc:sldLayoutMkLst>
            <pc:docMk/>
            <pc:sldMasterMk cId="720238446" sldId="2147483686"/>
            <pc:sldLayoutMk cId="1813284794" sldId="2147483685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2/4/2021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201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2/4/2021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680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15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2/4/2021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38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2/4/2021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510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2/4/2021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284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2/4/2021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3677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2/4/2021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885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2/4/2021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140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2/4/2021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72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2/4/2021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810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23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75" r:id="rId5"/>
    <p:sldLayoutId id="2147483680" r:id="rId6"/>
    <p:sldLayoutId id="2147483676" r:id="rId7"/>
    <p:sldLayoutId id="2147483677" r:id="rId8"/>
    <p:sldLayoutId id="2147483678" r:id="rId9"/>
    <p:sldLayoutId id="2147483679" r:id="rId10"/>
    <p:sldLayoutId id="2147483681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hyperlink" Target="https://www.youtube.com/channel/UCVMYHyofqjvkUsrgdXvV4lw/videos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3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B19558B0-45E9-4862-83A8-AA14714FE0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61" r="18127" b="1"/>
          <a:stretch/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37" name="Freeform: Shape 25">
            <a:extLst>
              <a:ext uri="{FF2B5EF4-FFF2-40B4-BE49-F238E27FC236}">
                <a16:creationId xmlns:a16="http://schemas.microsoft.com/office/drawing/2014/main" id="{DCD36D47-40B7-494B-B249-3CBA333DE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5746" cy="6858000"/>
          </a:xfrm>
          <a:custGeom>
            <a:avLst/>
            <a:gdLst>
              <a:gd name="connsiteX0" fmla="*/ 0 w 7475746"/>
              <a:gd name="connsiteY0" fmla="*/ 0 h 6858000"/>
              <a:gd name="connsiteX1" fmla="*/ 5859459 w 7475746"/>
              <a:gd name="connsiteY1" fmla="*/ 0 h 6858000"/>
              <a:gd name="connsiteX2" fmla="*/ 5874848 w 7475746"/>
              <a:gd name="connsiteY2" fmla="*/ 10445 h 6858000"/>
              <a:gd name="connsiteX3" fmla="*/ 7475746 w 7475746"/>
              <a:gd name="connsiteY3" fmla="*/ 3621913 h 6858000"/>
              <a:gd name="connsiteX4" fmla="*/ 5601397 w 7475746"/>
              <a:gd name="connsiteY4" fmla="*/ 6378742 h 6858000"/>
              <a:gd name="connsiteX5" fmla="*/ 5084748 w 7475746"/>
              <a:gd name="connsiteY5" fmla="*/ 6785068 h 6858000"/>
              <a:gd name="connsiteX6" fmla="*/ 4979585 w 7475746"/>
              <a:gd name="connsiteY6" fmla="*/ 6858000 h 6858000"/>
              <a:gd name="connsiteX7" fmla="*/ 0 w 747574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5746" h="6858000">
                <a:moveTo>
                  <a:pt x="0" y="0"/>
                </a:moveTo>
                <a:lnTo>
                  <a:pt x="5859459" y="0"/>
                </a:lnTo>
                <a:lnTo>
                  <a:pt x="5874848" y="10445"/>
                </a:lnTo>
                <a:cubicBezTo>
                  <a:pt x="6902010" y="751075"/>
                  <a:pt x="7475746" y="2091411"/>
                  <a:pt x="7475746" y="3621913"/>
                </a:cubicBezTo>
                <a:cubicBezTo>
                  <a:pt x="7475746" y="4971185"/>
                  <a:pt x="6547021" y="5605738"/>
                  <a:pt x="5601397" y="6378742"/>
                </a:cubicBezTo>
                <a:cubicBezTo>
                  <a:pt x="5429193" y="6519512"/>
                  <a:pt x="5258566" y="6657407"/>
                  <a:pt x="5084748" y="6785068"/>
                </a:cubicBezTo>
                <a:lnTo>
                  <a:pt x="497958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8" name="Freeform: Shape 27">
            <a:extLst>
              <a:ext uri="{FF2B5EF4-FFF2-40B4-BE49-F238E27FC236}">
                <a16:creationId xmlns:a16="http://schemas.microsoft.com/office/drawing/2014/main" id="{03AD0D1C-F8BA-4CD1-BC4D-BE1823F3E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7283242" cy="6858000"/>
          </a:xfrm>
          <a:custGeom>
            <a:avLst/>
            <a:gdLst>
              <a:gd name="connsiteX0" fmla="*/ 0 w 7163694"/>
              <a:gd name="connsiteY0" fmla="*/ 0 h 6858000"/>
              <a:gd name="connsiteX1" fmla="*/ 5525402 w 7163694"/>
              <a:gd name="connsiteY1" fmla="*/ 0 h 6858000"/>
              <a:gd name="connsiteX2" fmla="*/ 5541001 w 7163694"/>
              <a:gd name="connsiteY2" fmla="*/ 10445 h 6858000"/>
              <a:gd name="connsiteX3" fmla="*/ 7163694 w 7163694"/>
              <a:gd name="connsiteY3" fmla="*/ 3621913 h 6858000"/>
              <a:gd name="connsiteX4" fmla="*/ 5263827 w 7163694"/>
              <a:gd name="connsiteY4" fmla="*/ 6378742 h 6858000"/>
              <a:gd name="connsiteX5" fmla="*/ 4740144 w 7163694"/>
              <a:gd name="connsiteY5" fmla="*/ 6785068 h 6858000"/>
              <a:gd name="connsiteX6" fmla="*/ 4633550 w 7163694"/>
              <a:gd name="connsiteY6" fmla="*/ 6858000 h 6858000"/>
              <a:gd name="connsiteX7" fmla="*/ 0 w 71636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3694" h="6858000">
                <a:moveTo>
                  <a:pt x="0" y="0"/>
                </a:moveTo>
                <a:lnTo>
                  <a:pt x="5525402" y="0"/>
                </a:lnTo>
                <a:lnTo>
                  <a:pt x="5541001" y="10445"/>
                </a:lnTo>
                <a:cubicBezTo>
                  <a:pt x="6582147" y="751075"/>
                  <a:pt x="7163694" y="2091411"/>
                  <a:pt x="7163694" y="3621913"/>
                </a:cubicBezTo>
                <a:cubicBezTo>
                  <a:pt x="7163694" y="4971185"/>
                  <a:pt x="6222325" y="5605738"/>
                  <a:pt x="5263827" y="6378742"/>
                </a:cubicBezTo>
                <a:cubicBezTo>
                  <a:pt x="5089279" y="6519512"/>
                  <a:pt x="4916329" y="6657407"/>
                  <a:pt x="4740144" y="6785068"/>
                </a:cubicBezTo>
                <a:lnTo>
                  <a:pt x="463355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29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FB2B11-2278-4E10-830E-C2C380862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0531" y="1346268"/>
            <a:ext cx="5274860" cy="3066706"/>
          </a:xfrm>
        </p:spPr>
        <p:txBody>
          <a:bodyPr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4200"/>
              <a:t>Engineering Equation Solver</a:t>
            </a:r>
            <a:br>
              <a:rPr lang="en-US" sz="4200"/>
            </a:br>
            <a:r>
              <a:rPr lang="en-US" sz="4200"/>
              <a:t>(EES)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F51FD0-98D6-4B90-B056-C05DF8F18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1212" y="4412974"/>
            <a:ext cx="4162357" cy="1576188"/>
          </a:xfrm>
        </p:spPr>
        <p:txBody>
          <a:bodyPr anchor="t">
            <a:normAutofit/>
          </a:bodyPr>
          <a:lstStyle/>
          <a:p>
            <a:r>
              <a:rPr lang="en-US"/>
              <a:t>Ali Khosravi</a:t>
            </a:r>
          </a:p>
          <a:p>
            <a:r>
              <a:rPr lang="en-US"/>
              <a:t>Aalto University</a:t>
            </a: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7AFBD6-F5FD-4170-BF1E-7D1D5FB83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6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77"/>
    </mc:Choice>
    <mc:Fallback>
      <p:transition spd="slow" advTm="19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E0AB54-3FBB-4778-9B29-D5AA053A1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86" y="709603"/>
            <a:ext cx="11287027" cy="50725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FF2286D-5D13-4EED-8583-4B1E286DC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7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64"/>
    </mc:Choice>
    <mc:Fallback>
      <p:transition spd="slow" advTm="35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9">
            <a:extLst>
              <a:ext uri="{FF2B5EF4-FFF2-40B4-BE49-F238E27FC236}">
                <a16:creationId xmlns:a16="http://schemas.microsoft.com/office/drawing/2014/main" id="{10CE40DC-5723-449B-A365-A61D8C262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Many question marks on black background">
            <a:extLst>
              <a:ext uri="{FF2B5EF4-FFF2-40B4-BE49-F238E27FC236}">
                <a16:creationId xmlns:a16="http://schemas.microsoft.com/office/drawing/2014/main" id="{EEDF11A4-1B2D-4E05-87D9-6B1D74D520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64" r="-1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38" name="Freeform: Shape 21">
            <a:extLst>
              <a:ext uri="{FF2B5EF4-FFF2-40B4-BE49-F238E27FC236}">
                <a16:creationId xmlns:a16="http://schemas.microsoft.com/office/drawing/2014/main" id="{28207E96-6DFF-4119-B2EA-3299067D2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2598" y="0"/>
            <a:ext cx="10189600" cy="6858000"/>
          </a:xfrm>
          <a:custGeom>
            <a:avLst/>
            <a:gdLst>
              <a:gd name="connsiteX0" fmla="*/ 8513625 w 10189600"/>
              <a:gd name="connsiteY0" fmla="*/ 0 h 6858000"/>
              <a:gd name="connsiteX1" fmla="*/ 1434689 w 10189600"/>
              <a:gd name="connsiteY1" fmla="*/ 0 h 6858000"/>
              <a:gd name="connsiteX2" fmla="*/ 1271976 w 10189600"/>
              <a:gd name="connsiteY2" fmla="*/ 160651 h 6858000"/>
              <a:gd name="connsiteX3" fmla="*/ 0 w 10189600"/>
              <a:gd name="connsiteY3" fmla="*/ 3879329 h 6858000"/>
              <a:gd name="connsiteX4" fmla="*/ 1565101 w 10189600"/>
              <a:gd name="connsiteY4" fmla="*/ 6659296 h 6858000"/>
              <a:gd name="connsiteX5" fmla="*/ 1789426 w 10189600"/>
              <a:gd name="connsiteY5" fmla="*/ 6858000 h 6858000"/>
              <a:gd name="connsiteX6" fmla="*/ 8868328 w 10189600"/>
              <a:gd name="connsiteY6" fmla="*/ 6858000 h 6858000"/>
              <a:gd name="connsiteX7" fmla="*/ 8925683 w 10189600"/>
              <a:gd name="connsiteY7" fmla="*/ 6804604 h 6858000"/>
              <a:gd name="connsiteX8" fmla="*/ 10189600 w 10189600"/>
              <a:gd name="connsiteY8" fmla="*/ 4217082 h 6858000"/>
              <a:gd name="connsiteX9" fmla="*/ 8536469 w 10189600"/>
              <a:gd name="connsiteY9" fmla="*/ 174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89600" h="6858000">
                <a:moveTo>
                  <a:pt x="8513625" y="0"/>
                </a:moveTo>
                <a:lnTo>
                  <a:pt x="1434689" y="0"/>
                </a:lnTo>
                <a:lnTo>
                  <a:pt x="1271976" y="160651"/>
                </a:lnTo>
                <a:cubicBezTo>
                  <a:pt x="451613" y="1030749"/>
                  <a:pt x="0" y="2373165"/>
                  <a:pt x="0" y="3879329"/>
                </a:cubicBezTo>
                <a:cubicBezTo>
                  <a:pt x="0" y="5207145"/>
                  <a:pt x="731040" y="5919527"/>
                  <a:pt x="1565101" y="6659296"/>
                </a:cubicBezTo>
                <a:lnTo>
                  <a:pt x="1789426" y="6858000"/>
                </a:lnTo>
                <a:lnTo>
                  <a:pt x="8868328" y="6858000"/>
                </a:lnTo>
                <a:lnTo>
                  <a:pt x="8925683" y="6804604"/>
                </a:lnTo>
                <a:cubicBezTo>
                  <a:pt x="9627437" y="6132444"/>
                  <a:pt x="10189600" y="5418356"/>
                  <a:pt x="10189600" y="4217082"/>
                </a:cubicBezTo>
                <a:cubicBezTo>
                  <a:pt x="10189600" y="2437327"/>
                  <a:pt x="9597144" y="878708"/>
                  <a:pt x="8536469" y="1746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Freeform: Shape 23">
            <a:extLst>
              <a:ext uri="{FF2B5EF4-FFF2-40B4-BE49-F238E27FC236}">
                <a16:creationId xmlns:a16="http://schemas.microsoft.com/office/drawing/2014/main" id="{9E223C86-12C5-4A60-A21A-D7FC75EFC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57813" y="0"/>
            <a:ext cx="1323453" cy="6858000"/>
          </a:xfrm>
          <a:custGeom>
            <a:avLst/>
            <a:gdLst>
              <a:gd name="connsiteX0" fmla="*/ 28443 w 1323453"/>
              <a:gd name="connsiteY0" fmla="*/ 0 h 6858000"/>
              <a:gd name="connsiteX1" fmla="*/ 10519 w 1323453"/>
              <a:gd name="connsiteY1" fmla="*/ 0 h 6858000"/>
              <a:gd name="connsiteX2" fmla="*/ 37377 w 1323453"/>
              <a:gd name="connsiteY2" fmla="*/ 27367 h 6858000"/>
              <a:gd name="connsiteX3" fmla="*/ 1297455 w 1323453"/>
              <a:gd name="connsiteY3" fmla="*/ 4282319 h 6858000"/>
              <a:gd name="connsiteX4" fmla="*/ 248584 w 1323453"/>
              <a:gd name="connsiteY4" fmla="*/ 6615157 h 6858000"/>
              <a:gd name="connsiteX5" fmla="*/ 0 w 1323453"/>
              <a:gd name="connsiteY5" fmla="*/ 6858000 h 6858000"/>
              <a:gd name="connsiteX6" fmla="*/ 19869 w 1323453"/>
              <a:gd name="connsiteY6" fmla="*/ 6858000 h 6858000"/>
              <a:gd name="connsiteX7" fmla="*/ 267461 w 1323453"/>
              <a:gd name="connsiteY7" fmla="*/ 6616128 h 6858000"/>
              <a:gd name="connsiteX8" fmla="*/ 1316330 w 1323453"/>
              <a:gd name="connsiteY8" fmla="*/ 4283289 h 6858000"/>
              <a:gd name="connsiteX9" fmla="*/ 56253 w 1323453"/>
              <a:gd name="connsiteY9" fmla="*/ 283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3453" h="6858000">
                <a:moveTo>
                  <a:pt x="28443" y="0"/>
                </a:moveTo>
                <a:lnTo>
                  <a:pt x="10519" y="0"/>
                </a:lnTo>
                <a:lnTo>
                  <a:pt x="37377" y="27367"/>
                </a:lnTo>
                <a:cubicBezTo>
                  <a:pt x="919519" y="995374"/>
                  <a:pt x="1367465" y="2551123"/>
                  <a:pt x="1297455" y="4282319"/>
                </a:cubicBezTo>
                <a:cubicBezTo>
                  <a:pt x="1254252" y="5350659"/>
                  <a:pt x="821705" y="6026831"/>
                  <a:pt x="248584" y="6615157"/>
                </a:cubicBezTo>
                <a:lnTo>
                  <a:pt x="0" y="6858000"/>
                </a:lnTo>
                <a:lnTo>
                  <a:pt x="19869" y="6858000"/>
                </a:lnTo>
                <a:lnTo>
                  <a:pt x="267461" y="6616128"/>
                </a:lnTo>
                <a:cubicBezTo>
                  <a:pt x="840581" y="6027802"/>
                  <a:pt x="1273128" y="5351630"/>
                  <a:pt x="1316330" y="4283289"/>
                </a:cubicBezTo>
                <a:cubicBezTo>
                  <a:pt x="1386340" y="2552094"/>
                  <a:pt x="938396" y="996343"/>
                  <a:pt x="56253" y="283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0" name="Freeform: Shape 25">
            <a:extLst>
              <a:ext uri="{FF2B5EF4-FFF2-40B4-BE49-F238E27FC236}">
                <a16:creationId xmlns:a16="http://schemas.microsoft.com/office/drawing/2014/main" id="{FA573AF0-3C0B-4895-A7A6-F41B03211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45" y="0"/>
            <a:ext cx="1561993" cy="6858000"/>
          </a:xfrm>
          <a:custGeom>
            <a:avLst/>
            <a:gdLst>
              <a:gd name="connsiteX0" fmla="*/ 1544228 w 1561993"/>
              <a:gd name="connsiteY0" fmla="*/ 0 h 6858000"/>
              <a:gd name="connsiteX1" fmla="*/ 1561993 w 1561993"/>
              <a:gd name="connsiteY1" fmla="*/ 0 h 6858000"/>
              <a:gd name="connsiteX2" fmla="*/ 1540943 w 1561993"/>
              <a:gd name="connsiteY2" fmla="*/ 17040 h 6858000"/>
              <a:gd name="connsiteX3" fmla="*/ 17765 w 1561993"/>
              <a:gd name="connsiteY3" fmla="*/ 4115040 h 6858000"/>
              <a:gd name="connsiteX4" fmla="*/ 1142901 w 1561993"/>
              <a:gd name="connsiteY4" fmla="*/ 6599739 h 6858000"/>
              <a:gd name="connsiteX5" fmla="*/ 1403744 w 1561993"/>
              <a:gd name="connsiteY5" fmla="*/ 6858000 h 6858000"/>
              <a:gd name="connsiteX6" fmla="*/ 1385980 w 1561993"/>
              <a:gd name="connsiteY6" fmla="*/ 6858000 h 6858000"/>
              <a:gd name="connsiteX7" fmla="*/ 1125137 w 1561993"/>
              <a:gd name="connsiteY7" fmla="*/ 6599739 h 6858000"/>
              <a:gd name="connsiteX8" fmla="*/ 0 w 1561993"/>
              <a:gd name="connsiteY8" fmla="*/ 4115040 h 6858000"/>
              <a:gd name="connsiteX9" fmla="*/ 1523178 w 1561993"/>
              <a:gd name="connsiteY9" fmla="*/ 17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1993" h="6858000">
                <a:moveTo>
                  <a:pt x="1544228" y="0"/>
                </a:moveTo>
                <a:lnTo>
                  <a:pt x="1561993" y="0"/>
                </a:lnTo>
                <a:lnTo>
                  <a:pt x="1540943" y="17040"/>
                </a:lnTo>
                <a:cubicBezTo>
                  <a:pt x="563647" y="857447"/>
                  <a:pt x="17765" y="2378351"/>
                  <a:pt x="17765" y="4115040"/>
                </a:cubicBezTo>
                <a:cubicBezTo>
                  <a:pt x="17765" y="5263323"/>
                  <a:pt x="514810" y="5955416"/>
                  <a:pt x="1142901" y="6599739"/>
                </a:cubicBezTo>
                <a:lnTo>
                  <a:pt x="1403744" y="6858000"/>
                </a:lnTo>
                <a:lnTo>
                  <a:pt x="1385980" y="6858000"/>
                </a:lnTo>
                <a:lnTo>
                  <a:pt x="1125137" y="6599739"/>
                </a:lnTo>
                <a:cubicBezTo>
                  <a:pt x="497046" y="5955416"/>
                  <a:pt x="0" y="5263323"/>
                  <a:pt x="0" y="4115040"/>
                </a:cubicBezTo>
                <a:cubicBezTo>
                  <a:pt x="0" y="2378351"/>
                  <a:pt x="545882" y="857447"/>
                  <a:pt x="1523178" y="170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27">
            <a:extLst>
              <a:ext uri="{FF2B5EF4-FFF2-40B4-BE49-F238E27FC236}">
                <a16:creationId xmlns:a16="http://schemas.microsoft.com/office/drawing/2014/main" id="{62442AC3-A9B0-4865-8A8A-1504FFC6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34283" y="0"/>
            <a:ext cx="1904278" cy="6858000"/>
          </a:xfrm>
          <a:custGeom>
            <a:avLst/>
            <a:gdLst>
              <a:gd name="connsiteX0" fmla="*/ 624262 w 1775065"/>
              <a:gd name="connsiteY0" fmla="*/ 0 h 6858000"/>
              <a:gd name="connsiteX1" fmla="*/ 642233 w 1775065"/>
              <a:gd name="connsiteY1" fmla="*/ 0 h 6858000"/>
              <a:gd name="connsiteX2" fmla="*/ 673003 w 1775065"/>
              <a:gd name="connsiteY2" fmla="*/ 35111 h 6858000"/>
              <a:gd name="connsiteX3" fmla="*/ 1767974 w 1775065"/>
              <a:gd name="connsiteY3" fmla="*/ 3968278 h 6858000"/>
              <a:gd name="connsiteX4" fmla="*/ 115603 w 1775065"/>
              <a:gd name="connsiteY4" fmla="*/ 6776131 h 6858000"/>
              <a:gd name="connsiteX5" fmla="*/ 19890 w 1775065"/>
              <a:gd name="connsiteY5" fmla="*/ 6858000 h 6858000"/>
              <a:gd name="connsiteX6" fmla="*/ 0 w 1775065"/>
              <a:gd name="connsiteY6" fmla="*/ 6858000 h 6858000"/>
              <a:gd name="connsiteX7" fmla="*/ 96809 w 1775065"/>
              <a:gd name="connsiteY7" fmla="*/ 6775193 h 6858000"/>
              <a:gd name="connsiteX8" fmla="*/ 1749182 w 1775065"/>
              <a:gd name="connsiteY8" fmla="*/ 3967340 h 6858000"/>
              <a:gd name="connsiteX9" fmla="*/ 654209 w 1775065"/>
              <a:gd name="connsiteY9" fmla="*/ 341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75065" h="6858000">
                <a:moveTo>
                  <a:pt x="624262" y="0"/>
                </a:moveTo>
                <a:lnTo>
                  <a:pt x="642233" y="0"/>
                </a:lnTo>
                <a:lnTo>
                  <a:pt x="673003" y="35111"/>
                </a:lnTo>
                <a:cubicBezTo>
                  <a:pt x="1445427" y="977982"/>
                  <a:pt x="1833320" y="2398562"/>
                  <a:pt x="1767974" y="3968278"/>
                </a:cubicBezTo>
                <a:cubicBezTo>
                  <a:pt x="1710622" y="5345972"/>
                  <a:pt x="964135" y="6049363"/>
                  <a:pt x="115603" y="6776131"/>
                </a:cubicBezTo>
                <a:lnTo>
                  <a:pt x="19890" y="6858000"/>
                </a:lnTo>
                <a:lnTo>
                  <a:pt x="0" y="6858000"/>
                </a:lnTo>
                <a:lnTo>
                  <a:pt x="96809" y="6775193"/>
                </a:lnTo>
                <a:cubicBezTo>
                  <a:pt x="945341" y="6048424"/>
                  <a:pt x="1691828" y="5345034"/>
                  <a:pt x="1749182" y="3967340"/>
                </a:cubicBezTo>
                <a:cubicBezTo>
                  <a:pt x="1814528" y="2397623"/>
                  <a:pt x="1426634" y="977044"/>
                  <a:pt x="654209" y="341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2" name="Freeform: Shape 29">
            <a:extLst>
              <a:ext uri="{FF2B5EF4-FFF2-40B4-BE49-F238E27FC236}">
                <a16:creationId xmlns:a16="http://schemas.microsoft.com/office/drawing/2014/main" id="{68451DCE-129E-43B6-BA50-3C8339E46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89577" y="0"/>
            <a:ext cx="1825312" cy="6858000"/>
          </a:xfrm>
          <a:custGeom>
            <a:avLst/>
            <a:gdLst>
              <a:gd name="connsiteX0" fmla="*/ 516683 w 1825312"/>
              <a:gd name="connsiteY0" fmla="*/ 0 h 6858000"/>
              <a:gd name="connsiteX1" fmla="*/ 541088 w 1825312"/>
              <a:gd name="connsiteY1" fmla="*/ 0 h 6858000"/>
              <a:gd name="connsiteX2" fmla="*/ 626170 w 1825312"/>
              <a:gd name="connsiteY2" fmla="*/ 99144 h 6858000"/>
              <a:gd name="connsiteX3" fmla="*/ 1825312 w 1825312"/>
              <a:gd name="connsiteY3" fmla="*/ 3859833 h 6858000"/>
              <a:gd name="connsiteX4" fmla="*/ 279633 w 1825312"/>
              <a:gd name="connsiteY4" fmla="*/ 6651338 h 6858000"/>
              <a:gd name="connsiteX5" fmla="*/ 24403 w 1825312"/>
              <a:gd name="connsiteY5" fmla="*/ 6858000 h 6858000"/>
              <a:gd name="connsiteX6" fmla="*/ 0 w 1825312"/>
              <a:gd name="connsiteY6" fmla="*/ 6858000 h 6858000"/>
              <a:gd name="connsiteX7" fmla="*/ 255230 w 1825312"/>
              <a:gd name="connsiteY7" fmla="*/ 6651338 h 6858000"/>
              <a:gd name="connsiteX8" fmla="*/ 1800907 w 1825312"/>
              <a:gd name="connsiteY8" fmla="*/ 3859833 h 6858000"/>
              <a:gd name="connsiteX9" fmla="*/ 601765 w 1825312"/>
              <a:gd name="connsiteY9" fmla="*/ 991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5312" h="6858000">
                <a:moveTo>
                  <a:pt x="516683" y="0"/>
                </a:moveTo>
                <a:lnTo>
                  <a:pt x="541088" y="0"/>
                </a:lnTo>
                <a:lnTo>
                  <a:pt x="626170" y="99144"/>
                </a:lnTo>
                <a:cubicBezTo>
                  <a:pt x="1403484" y="1069501"/>
                  <a:pt x="1825312" y="2396484"/>
                  <a:pt x="1825312" y="3859833"/>
                </a:cubicBezTo>
                <a:cubicBezTo>
                  <a:pt x="1825312" y="5149904"/>
                  <a:pt x="1142485" y="5927455"/>
                  <a:pt x="279633" y="6651338"/>
                </a:cubicBezTo>
                <a:lnTo>
                  <a:pt x="24403" y="6858000"/>
                </a:lnTo>
                <a:lnTo>
                  <a:pt x="0" y="6858000"/>
                </a:lnTo>
                <a:lnTo>
                  <a:pt x="255230" y="6651338"/>
                </a:lnTo>
                <a:cubicBezTo>
                  <a:pt x="1118082" y="5927455"/>
                  <a:pt x="1800907" y="5149904"/>
                  <a:pt x="1800907" y="3859833"/>
                </a:cubicBezTo>
                <a:cubicBezTo>
                  <a:pt x="1800907" y="2396484"/>
                  <a:pt x="1379079" y="1069501"/>
                  <a:pt x="601765" y="991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EFDB1-0269-4E56-ADF6-1A21ED745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932" y="893763"/>
            <a:ext cx="7340048" cy="1651054"/>
          </a:xfrm>
        </p:spPr>
        <p:txBody>
          <a:bodyPr anchor="b"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A50C7-EA39-4A31-8BAF-430851ADF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5932" y="2775004"/>
            <a:ext cx="7340048" cy="3189233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</a:pPr>
            <a:r>
              <a:rPr lang="en-US" sz="1400" dirty="0"/>
              <a:t>EES (pronounced 'ease') is a general equation-solving program that can numerically solve thousands of coupled non-linear algebraic and differential equations. The program can also be used to solve differential and integral equations, do optimization, provide uncertainty analyses, perform linear and non-linear regression, convert units, check unit consistency, and generate publication-quality plots. A major feature of EES is the high accuracy thermodynamic and transport property database that is provided for hundreds of substances in a manner that allows it to be used with the equation solving capability.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9820FB0-3EA8-4F6D-8423-07FECF41F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4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12"/>
    </mc:Choice>
    <mc:Fallback>
      <p:transition spd="slow" advTm="51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E842D1-09E5-4D20-872E-AEC9127B922C}"/>
              </a:ext>
            </a:extLst>
          </p:cNvPr>
          <p:cNvSpPr/>
          <p:nvPr/>
        </p:nvSpPr>
        <p:spPr>
          <a:xfrm>
            <a:off x="925286" y="1764604"/>
            <a:ext cx="108546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Operates on all Microsoft Windows operating systems (XP, 7, 8, and 10)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Solves up to 6,000 simultaneous non-linear equations (Commercial version). The 32-bit Professional version can solve 12,000 simultaneous equations. The 64-bit version increases this limit to 24,000.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Equations can be entered in any order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Extremely fast computational speed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accuracy thermodynamic and transport functions for 100's of fluids.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conversion and automatic unit consistency checking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Parametric studies with spreadsheet-like table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and multi-variable optimization capability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Uncertainty analysis and regression capability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Professional plotting (2-D, contour, and 3-D) with automatic updating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LaTeX, PDF, as well as printed output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Graphical user input/output capabilities with Diagram window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transfer library functions for conduction, convection, and radiation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to Fortran, C/C++, Python, Excel, and MATLAB</a:t>
            </a:r>
          </a:p>
        </p:txBody>
      </p:sp>
      <p:pic>
        <p:nvPicPr>
          <p:cNvPr id="5" name="Picture 4" descr="Text, logo, company name&#10;&#10;Description automatically generated">
            <a:extLst>
              <a:ext uri="{FF2B5EF4-FFF2-40B4-BE49-F238E27FC236}">
                <a16:creationId xmlns:a16="http://schemas.microsoft.com/office/drawing/2014/main" id="{ACECF19A-C9C7-440B-B024-552BFA9DB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5" y="3844866"/>
            <a:ext cx="1694731" cy="13557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D94E20-AD50-407C-91D0-672C3500DE21}"/>
              </a:ext>
            </a:extLst>
          </p:cNvPr>
          <p:cNvSpPr/>
          <p:nvPr/>
        </p:nvSpPr>
        <p:spPr>
          <a:xfrm>
            <a:off x="1160033" y="846079"/>
            <a:ext cx="2101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Features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4E60308-40C2-4C22-B63C-169309465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24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331"/>
    </mc:Choice>
    <mc:Fallback>
      <p:transition spd="slow" advTm="131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ES Entering and Solving Equations - the basics">
            <a:hlinkClick r:id="" action="ppaction://media"/>
            <a:extLst>
              <a:ext uri="{FF2B5EF4-FFF2-40B4-BE49-F238E27FC236}">
                <a16:creationId xmlns:a16="http://schemas.microsoft.com/office/drawing/2014/main" id="{980CA0B6-ED42-4D5D-9762-D05BE22427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551" y="198167"/>
            <a:ext cx="7569330" cy="56524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1C854F-190E-4781-B8F9-606E803E0437}"/>
              </a:ext>
            </a:extLst>
          </p:cNvPr>
          <p:cNvSpPr/>
          <p:nvPr/>
        </p:nvSpPr>
        <p:spPr>
          <a:xfrm>
            <a:off x="290025" y="6360481"/>
            <a:ext cx="105108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Video credit: https://youtu.be/IAsYyiaPECw?list=PLD7kPnQWgv397NkfHikfps9h5cZLyAODc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ADC19-561B-4ECD-965D-272F789779A2}"/>
              </a:ext>
            </a:extLst>
          </p:cNvPr>
          <p:cNvSpPr txBox="1"/>
          <p:nvPr/>
        </p:nvSpPr>
        <p:spPr>
          <a:xfrm>
            <a:off x="8635482" y="401216"/>
            <a:ext cx="3093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introduction of EES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D93E8-A557-4B8E-9B61-B51619EDF244}"/>
              </a:ext>
            </a:extLst>
          </p:cNvPr>
          <p:cNvSpPr txBox="1"/>
          <p:nvPr/>
        </p:nvSpPr>
        <p:spPr>
          <a:xfrm>
            <a:off x="8635482" y="909735"/>
            <a:ext cx="27338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tutorials: </a:t>
            </a:r>
            <a:r>
              <a:rPr lang="en-US" dirty="0">
                <a:hlinkClick r:id="rId5"/>
              </a:rPr>
              <a:t>https://www.youtube.com/channel/UCVMYHyofqjvkUsrgdXvV4lw/videos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3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EBA591-488A-4FD6-81A7-3C44F376E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07" y="281152"/>
            <a:ext cx="5778193" cy="1939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F83E9-D0B5-489C-BCA4-B95BBB288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228" y="281152"/>
            <a:ext cx="5096072" cy="51383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9C1B64-24CF-4940-A7B0-7192C70E41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1800" y="2460433"/>
            <a:ext cx="3082776" cy="38695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313ED6-183E-4D63-9546-BB02AB418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1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89"/>
    </mc:Choice>
    <mc:Fallback>
      <p:transition spd="slow" advTm="20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7FB3-4514-4CD2-8F3F-64ABADCE1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oom_1">
            <a:hlinkClick r:id="" action="ppaction://media"/>
            <a:extLst>
              <a:ext uri="{FF2B5EF4-FFF2-40B4-BE49-F238E27FC236}">
                <a16:creationId xmlns:a16="http://schemas.microsoft.com/office/drawing/2014/main" id="{8E2ADD08-E5B0-4610-83E9-1347727D045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2213" y="386621"/>
            <a:ext cx="10446623" cy="5876066"/>
          </a:xfrm>
        </p:spPr>
      </p:pic>
    </p:spTree>
    <p:extLst>
      <p:ext uri="{BB962C8B-B14F-4D97-AF65-F5344CB8AC3E}">
        <p14:creationId xmlns:p14="http://schemas.microsoft.com/office/powerpoint/2010/main" val="261360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9C4A01-63B0-4A51-B131-340E2982A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12" y="266745"/>
            <a:ext cx="6337383" cy="14127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811A29-4741-474E-B1D1-F2922675E6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0638" y="266745"/>
            <a:ext cx="4708569" cy="58258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D16C6A-9A0F-4948-8650-7D5DA6FF3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0175" y="2323436"/>
            <a:ext cx="2828569" cy="2927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2A4500-29B1-4BE8-9D11-1039623EAE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008" y="2323436"/>
            <a:ext cx="3203006" cy="29272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22E586D-C6C7-43CB-8556-713A01A1B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39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80"/>
    </mc:Choice>
    <mc:Fallback>
      <p:transition spd="slow" advTm="20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54154D-A4EC-42F6-ABF1-8DF268FCF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38" y="285468"/>
            <a:ext cx="11532124" cy="628706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C3E5D1-71E2-4EA0-BED4-394354888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2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21"/>
    </mc:Choice>
    <mc:Fallback>
      <p:transition spd="slow" advTm="1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49019A-9209-4F55-AE3E-5E8AAB451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41" y="1526898"/>
            <a:ext cx="11019918" cy="359185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49CBD2-3F2A-406E-86E3-262C235B6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91"/>
    </mc:Choice>
    <mc:Fallback>
      <p:transition spd="slow" advTm="13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ketchLinesVTI">
  <a:themeElements>
    <a:clrScheme name="AnalogousFromDarkSeedLeftStep">
      <a:dk1>
        <a:srgbClr val="000000"/>
      </a:dk1>
      <a:lt1>
        <a:srgbClr val="FFFFFF"/>
      </a:lt1>
      <a:dk2>
        <a:srgbClr val="1B3022"/>
      </a:dk2>
      <a:lt2>
        <a:srgbClr val="F0F3F2"/>
      </a:lt2>
      <a:accent1>
        <a:srgbClr val="C34D7A"/>
      </a:accent1>
      <a:accent2>
        <a:srgbClr val="B13B99"/>
      </a:accent2>
      <a:accent3>
        <a:srgbClr val="AA4DC3"/>
      </a:accent3>
      <a:accent4>
        <a:srgbClr val="6C42B4"/>
      </a:accent4>
      <a:accent5>
        <a:srgbClr val="4D52C3"/>
      </a:accent5>
      <a:accent6>
        <a:srgbClr val="3B72B1"/>
      </a:accent6>
      <a:hlink>
        <a:srgbClr val="4E3FBF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292</Words>
  <Application>Microsoft Office PowerPoint</Application>
  <PresentationFormat>Widescreen</PresentationFormat>
  <Paragraphs>23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Meiryo</vt:lpstr>
      <vt:lpstr>Corbel</vt:lpstr>
      <vt:lpstr>Times New Roman</vt:lpstr>
      <vt:lpstr>Wingdings</vt:lpstr>
      <vt:lpstr>SketchLinesVTI</vt:lpstr>
      <vt:lpstr>Engineering Equation Solver (EES)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Equation Solver (EES)</dc:title>
  <dc:creator>Khosravi Ali</dc:creator>
  <cp:lastModifiedBy>Khosravi Ali</cp:lastModifiedBy>
  <cp:revision>1</cp:revision>
  <dcterms:created xsi:type="dcterms:W3CDTF">2021-02-04T16:07:56Z</dcterms:created>
  <dcterms:modified xsi:type="dcterms:W3CDTF">2021-02-05T10:33:32Z</dcterms:modified>
</cp:coreProperties>
</file>