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7" r:id="rId14"/>
    <p:sldId id="284" r:id="rId15"/>
    <p:sldId id="288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49BD0-236C-49BD-A360-F1BE6BAF98F7}" v="26" dt="2022-02-08T07:37:17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4AF49BD0-236C-49BD-A360-F1BE6BAF98F7}"/>
    <pc:docChg chg="custSel addSld delSld modSld">
      <pc:chgData name="Kemppinen Julia" userId="ecfd4383-cb34-40a4-93e8-50f50b3dc836" providerId="ADAL" clId="{4AF49BD0-236C-49BD-A360-F1BE6BAF98F7}" dt="2022-02-08T07:40:55.436" v="106" actId="14100"/>
      <pc:docMkLst>
        <pc:docMk/>
      </pc:docMkLst>
      <pc:sldChg chg="addSp delSp modSp mod setBg addAnim">
        <pc:chgData name="Kemppinen Julia" userId="ecfd4383-cb34-40a4-93e8-50f50b3dc836" providerId="ADAL" clId="{4AF49BD0-236C-49BD-A360-F1BE6BAF98F7}" dt="2022-02-08T06:44:59.635" v="25" actId="26606"/>
        <pc:sldMkLst>
          <pc:docMk/>
          <pc:sldMk cId="3227980427" sldId="256"/>
        </pc:sldMkLst>
        <pc:spChg chg="mo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2" creationId="{9B38EFB3-7FF3-49BB-A73C-D0D13F51C24E}"/>
          </ac:spMkLst>
        </pc:spChg>
        <pc:spChg chg="mo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3" creationId="{70AAB60C-09C8-46F6-BFA7-7E430270374E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13" creationId="{66D61E08-70C3-48D8-BEA0-787111DC30DA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15" creationId="{FC55298F-0AE5-478E-AD2B-03C2614C5833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17" creationId="{C180E4EA-0B63-4779-A895-7E90E71088F3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19" creationId="{CEE01D9D-3DE8-4EED-B0D3-8F3C79CC7673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21" creationId="{89AF5CE9-607F-43F4-8983-DCD6DA4051FD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23" creationId="{6EEA2DBD-9E1E-4521-8C01-F32AD18A89E3}"/>
          </ac:spMkLst>
        </pc:spChg>
        <pc:spChg chg="add del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25" creationId="{15BBD2C1-BA9B-46A9-A27A-33498B169272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30" creationId="{3559A5F2-8BE0-4998-A1E4-1B145465A981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32" creationId="{3A6596D4-D53C-424F-9F16-CC8686C079E0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38" creationId="{9772CABD-4211-42AA-B349-D4002E52F1EF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40" creationId="{BBD91630-4DBA-4294-8016-FEB5C3B0CED1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42" creationId="{E67D1587-504D-41BC-9D48-B61257BFBCF0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44" creationId="{8765DD1A-F044-4DE7-8A9B-7C30DC85A4AF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46" creationId="{2FE2170D-72D6-48A8-8E9A-BFF3BF03D032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48" creationId="{01D19436-094D-463D-AFEA-870FDBD03797}"/>
          </ac:spMkLst>
        </pc:spChg>
        <pc:spChg chg="add">
          <ac:chgData name="Kemppinen Julia" userId="ecfd4383-cb34-40a4-93e8-50f50b3dc836" providerId="ADAL" clId="{4AF49BD0-236C-49BD-A360-F1BE6BAF98F7}" dt="2022-02-08T06:44:59.635" v="25" actId="26606"/>
          <ac:spMkLst>
            <pc:docMk/>
            <pc:sldMk cId="3227980427" sldId="256"/>
            <ac:spMk id="50" creationId="{9A2DE6E0-967C-4C58-8558-EC08F1138BD1}"/>
          </ac:spMkLst>
        </pc:spChg>
        <pc:picChg chg="add mod">
          <ac:chgData name="Kemppinen Julia" userId="ecfd4383-cb34-40a4-93e8-50f50b3dc836" providerId="ADAL" clId="{4AF49BD0-236C-49BD-A360-F1BE6BAF98F7}" dt="2022-02-08T06:44:59.635" v="25" actId="26606"/>
          <ac:picMkLst>
            <pc:docMk/>
            <pc:sldMk cId="3227980427" sldId="256"/>
            <ac:picMk id="5" creationId="{96BED33A-9E15-48C4-BE9C-8D58AE201238}"/>
          </ac:picMkLst>
        </pc:picChg>
        <pc:cxnChg chg="add del">
          <ac:chgData name="Kemppinen Julia" userId="ecfd4383-cb34-40a4-93e8-50f50b3dc836" providerId="ADAL" clId="{4AF49BD0-236C-49BD-A360-F1BE6BAF98F7}" dt="2022-02-08T06:44:59.635" v="25" actId="26606"/>
          <ac:cxnSpMkLst>
            <pc:docMk/>
            <pc:sldMk cId="3227980427" sldId="256"/>
            <ac:cxnSpMk id="9" creationId="{A57C1A16-B8AB-4D99-A195-A38F556A6486}"/>
          </ac:cxnSpMkLst>
        </pc:cxnChg>
        <pc:cxnChg chg="add del">
          <ac:chgData name="Kemppinen Julia" userId="ecfd4383-cb34-40a4-93e8-50f50b3dc836" providerId="ADAL" clId="{4AF49BD0-236C-49BD-A360-F1BE6BAF98F7}" dt="2022-02-08T06:44:59.635" v="25" actId="26606"/>
          <ac:cxnSpMkLst>
            <pc:docMk/>
            <pc:sldMk cId="3227980427" sldId="256"/>
            <ac:cxnSpMk id="11" creationId="{F8A9B20B-D1DD-4573-B5EC-558029519236}"/>
          </ac:cxnSpMkLst>
        </pc:cxnChg>
        <pc:cxnChg chg="add">
          <ac:chgData name="Kemppinen Julia" userId="ecfd4383-cb34-40a4-93e8-50f50b3dc836" providerId="ADAL" clId="{4AF49BD0-236C-49BD-A360-F1BE6BAF98F7}" dt="2022-02-08T06:44:59.635" v="25" actId="26606"/>
          <ac:cxnSpMkLst>
            <pc:docMk/>
            <pc:sldMk cId="3227980427" sldId="256"/>
            <ac:cxnSpMk id="34" creationId="{81BB890B-70D4-42FE-A599-6AEF1A42D972}"/>
          </ac:cxnSpMkLst>
        </pc:cxnChg>
        <pc:cxnChg chg="add">
          <ac:chgData name="Kemppinen Julia" userId="ecfd4383-cb34-40a4-93e8-50f50b3dc836" providerId="ADAL" clId="{4AF49BD0-236C-49BD-A360-F1BE6BAF98F7}" dt="2022-02-08T06:44:59.635" v="25" actId="26606"/>
          <ac:cxnSpMkLst>
            <pc:docMk/>
            <pc:sldMk cId="3227980427" sldId="256"/>
            <ac:cxnSpMk id="36" creationId="{3842D646-B58C-43C8-8152-01BC782B725D}"/>
          </ac:cxnSpMkLst>
        </pc:cxnChg>
      </pc:sldChg>
      <pc:sldChg chg="del">
        <pc:chgData name="Kemppinen Julia" userId="ecfd4383-cb34-40a4-93e8-50f50b3dc836" providerId="ADAL" clId="{4AF49BD0-236C-49BD-A360-F1BE6BAF98F7}" dt="2022-02-08T06:45:07.620" v="26" actId="2696"/>
        <pc:sldMkLst>
          <pc:docMk/>
          <pc:sldMk cId="4011140625" sldId="257"/>
        </pc:sldMkLst>
      </pc:sldChg>
      <pc:sldChg chg="del">
        <pc:chgData name="Kemppinen Julia" userId="ecfd4383-cb34-40a4-93e8-50f50b3dc836" providerId="ADAL" clId="{4AF49BD0-236C-49BD-A360-F1BE6BAF98F7}" dt="2022-02-08T07:32:41.046" v="62" actId="2696"/>
        <pc:sldMkLst>
          <pc:docMk/>
          <pc:sldMk cId="1106407562" sldId="258"/>
        </pc:sldMkLst>
      </pc:sldChg>
      <pc:sldChg chg="addSp delSp modSp mod setBg delDesignElem">
        <pc:chgData name="Kemppinen Julia" userId="ecfd4383-cb34-40a4-93e8-50f50b3dc836" providerId="ADAL" clId="{4AF49BD0-236C-49BD-A360-F1BE6BAF98F7}" dt="2022-02-08T07:35:00.775" v="84" actId="26606"/>
        <pc:sldMkLst>
          <pc:docMk/>
          <pc:sldMk cId="2881037814" sldId="258"/>
        </pc:sldMkLst>
        <pc:spChg chg="del">
          <ac:chgData name="Kemppinen Julia" userId="ecfd4383-cb34-40a4-93e8-50f50b3dc836" providerId="ADAL" clId="{4AF49BD0-236C-49BD-A360-F1BE6BAF98F7}" dt="2022-02-08T07:34:59.095" v="83" actId="478"/>
          <ac:spMkLst>
            <pc:docMk/>
            <pc:sldMk cId="2881037814" sldId="258"/>
            <ac:spMk id="8" creationId="{624B0526-884A-4FB5-898D-672094F7C71D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12" creationId="{E1750109-3B91-4506-B997-0CD8E35A1488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14" creationId="{E72D8D1B-59F6-4FF3-8547-9BBB6129F2FA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16" creationId="{2C444748-5A8D-4B53-89FE-42B455DFA2D1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18" creationId="{14044C96-7CFD-44DB-A579-D77B0D37C681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20" creationId="{8FC8C21F-9484-4A71-ABFA-6C10682FAC3E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22" creationId="{F4FFA271-A10A-4AC3-8F06-E3313A197A80}"/>
          </ac:spMkLst>
        </pc:spChg>
        <pc:spChg chg="add">
          <ac:chgData name="Kemppinen Julia" userId="ecfd4383-cb34-40a4-93e8-50f50b3dc836" providerId="ADAL" clId="{4AF49BD0-236C-49BD-A360-F1BE6BAF98F7}" dt="2022-02-08T07:35:00.775" v="84" actId="26606"/>
          <ac:spMkLst>
            <pc:docMk/>
            <pc:sldMk cId="2881037814" sldId="258"/>
            <ac:spMk id="24" creationId="{7F9FE375-3674-4B26-B67B-30AFAF78CC57}"/>
          </ac:spMkLst>
        </pc:spChg>
        <pc:picChg chg="mod">
          <ac:chgData name="Kemppinen Julia" userId="ecfd4383-cb34-40a4-93e8-50f50b3dc836" providerId="ADAL" clId="{4AF49BD0-236C-49BD-A360-F1BE6BAF98F7}" dt="2022-02-08T07:35:00.775" v="84" actId="26606"/>
          <ac:picMkLst>
            <pc:docMk/>
            <pc:sldMk cId="2881037814" sldId="258"/>
            <ac:picMk id="2" creationId="{88384B5B-0AE5-4D84-B58E-2890B67C016A}"/>
          </ac:picMkLst>
        </pc:picChg>
      </pc:sldChg>
      <pc:sldChg chg="addSp delSp modSp mod setBg delDesignElem">
        <pc:chgData name="Kemppinen Julia" userId="ecfd4383-cb34-40a4-93e8-50f50b3dc836" providerId="ADAL" clId="{4AF49BD0-236C-49BD-A360-F1BE6BAF98F7}" dt="2022-02-08T07:34:51.643" v="82" actId="26606"/>
        <pc:sldMkLst>
          <pc:docMk/>
          <pc:sldMk cId="2262702379" sldId="259"/>
        </pc:sldMkLst>
        <pc:spChg chg="del mod">
          <ac:chgData name="Kemppinen Julia" userId="ecfd4383-cb34-40a4-93e8-50f50b3dc836" providerId="ADAL" clId="{4AF49BD0-236C-49BD-A360-F1BE6BAF98F7}" dt="2022-02-08T07:34:43.452" v="81" actId="478"/>
          <ac:spMkLst>
            <pc:docMk/>
            <pc:sldMk cId="2262702379" sldId="259"/>
            <ac:spMk id="8" creationId="{278FF7D6-ECED-46D7-AA0D-5477695D2BC7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12" creationId="{E1750109-3B91-4506-B997-0CD8E35A1488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14" creationId="{E72D8D1B-59F6-4FF3-8547-9BBB6129F2FA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16" creationId="{2C444748-5A8D-4B53-89FE-42B455DFA2D1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18" creationId="{14044C96-7CFD-44DB-A579-D77B0D37C681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20" creationId="{8FC8C21F-9484-4A71-ABFA-6C10682FAC3E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22" creationId="{F4FFA271-A10A-4AC3-8F06-E3313A197A80}"/>
          </ac:spMkLst>
        </pc:spChg>
        <pc:spChg chg="add">
          <ac:chgData name="Kemppinen Julia" userId="ecfd4383-cb34-40a4-93e8-50f50b3dc836" providerId="ADAL" clId="{4AF49BD0-236C-49BD-A360-F1BE6BAF98F7}" dt="2022-02-08T07:34:51.643" v="82" actId="26606"/>
          <ac:spMkLst>
            <pc:docMk/>
            <pc:sldMk cId="2262702379" sldId="259"/>
            <ac:spMk id="24" creationId="{7F9FE375-3674-4B26-B67B-30AFAF78CC57}"/>
          </ac:spMkLst>
        </pc:spChg>
      </pc:sldChg>
      <pc:sldChg chg="del">
        <pc:chgData name="Kemppinen Julia" userId="ecfd4383-cb34-40a4-93e8-50f50b3dc836" providerId="ADAL" clId="{4AF49BD0-236C-49BD-A360-F1BE6BAF98F7}" dt="2022-02-08T07:32:44.024" v="63" actId="2696"/>
        <pc:sldMkLst>
          <pc:docMk/>
          <pc:sldMk cId="514635098" sldId="260"/>
        </pc:sldMkLst>
      </pc:sldChg>
      <pc:sldChg chg="del">
        <pc:chgData name="Kemppinen Julia" userId="ecfd4383-cb34-40a4-93e8-50f50b3dc836" providerId="ADAL" clId="{4AF49BD0-236C-49BD-A360-F1BE6BAF98F7}" dt="2022-02-08T07:29:41.586" v="29" actId="2696"/>
        <pc:sldMkLst>
          <pc:docMk/>
          <pc:sldMk cId="2094607411" sldId="261"/>
        </pc:sldMkLst>
      </pc:sldChg>
      <pc:sldChg chg="del">
        <pc:chgData name="Kemppinen Julia" userId="ecfd4383-cb34-40a4-93e8-50f50b3dc836" providerId="ADAL" clId="{4AF49BD0-236C-49BD-A360-F1BE6BAF98F7}" dt="2022-02-08T06:45:51.940" v="27" actId="2696"/>
        <pc:sldMkLst>
          <pc:docMk/>
          <pc:sldMk cId="3762364774" sldId="281"/>
        </pc:sldMkLst>
      </pc:sldChg>
      <pc:sldChg chg="del">
        <pc:chgData name="Kemppinen Julia" userId="ecfd4383-cb34-40a4-93e8-50f50b3dc836" providerId="ADAL" clId="{4AF49BD0-236C-49BD-A360-F1BE6BAF98F7}" dt="2022-02-08T06:45:55.075" v="28" actId="2696"/>
        <pc:sldMkLst>
          <pc:docMk/>
          <pc:sldMk cId="235103858" sldId="282"/>
        </pc:sldMkLst>
      </pc:sldChg>
      <pc:sldChg chg="del">
        <pc:chgData name="Kemppinen Julia" userId="ecfd4383-cb34-40a4-93e8-50f50b3dc836" providerId="ADAL" clId="{4AF49BD0-236C-49BD-A360-F1BE6BAF98F7}" dt="2022-02-08T07:31:50.832" v="60" actId="2696"/>
        <pc:sldMkLst>
          <pc:docMk/>
          <pc:sldMk cId="3283056566" sldId="283"/>
        </pc:sldMkLst>
      </pc:sldChg>
      <pc:sldChg chg="addSp modSp mod setBg">
        <pc:chgData name="Kemppinen Julia" userId="ecfd4383-cb34-40a4-93e8-50f50b3dc836" providerId="ADAL" clId="{4AF49BD0-236C-49BD-A360-F1BE6BAF98F7}" dt="2022-02-08T07:32:57.419" v="77" actId="20577"/>
        <pc:sldMkLst>
          <pc:docMk/>
          <pc:sldMk cId="2388953871" sldId="284"/>
        </pc:sldMkLst>
        <pc:spChg chg="mod">
          <ac:chgData name="Kemppinen Julia" userId="ecfd4383-cb34-40a4-93e8-50f50b3dc836" providerId="ADAL" clId="{4AF49BD0-236C-49BD-A360-F1BE6BAF98F7}" dt="2022-02-08T07:32:57.419" v="77" actId="20577"/>
          <ac:spMkLst>
            <pc:docMk/>
            <pc:sldMk cId="2388953871" sldId="284"/>
            <ac:spMk id="2" creationId="{6FE5CD86-506F-4FA1-8679-A556A50D75A1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24" creationId="{66D61E08-70C3-48D8-BEA0-787111DC30DA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26" creationId="{FC55298F-0AE5-478E-AD2B-03C2614C5833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28" creationId="{C180E4EA-0B63-4779-A895-7E90E71088F3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30" creationId="{CEE01D9D-3DE8-4EED-B0D3-8F3C79CC7673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32" creationId="{89AF5CE9-607F-43F4-8983-DCD6DA4051FD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34" creationId="{6EEA2DBD-9E1E-4521-8C01-F32AD18A89E3}"/>
          </ac:spMkLst>
        </pc:spChg>
        <pc:spChg chg="add">
          <ac:chgData name="Kemppinen Julia" userId="ecfd4383-cb34-40a4-93e8-50f50b3dc836" providerId="ADAL" clId="{4AF49BD0-236C-49BD-A360-F1BE6BAF98F7}" dt="2022-02-08T07:30:04.616" v="30" actId="26606"/>
          <ac:spMkLst>
            <pc:docMk/>
            <pc:sldMk cId="2388953871" sldId="284"/>
            <ac:spMk id="36" creationId="{15BBD2C1-BA9B-46A9-A27A-33498B169272}"/>
          </ac:spMkLst>
        </pc:spChg>
        <pc:grpChg chg="add">
          <ac:chgData name="Kemppinen Julia" userId="ecfd4383-cb34-40a4-93e8-50f50b3dc836" providerId="ADAL" clId="{4AF49BD0-236C-49BD-A360-F1BE6BAF98F7}" dt="2022-02-08T07:30:04.616" v="30" actId="26606"/>
          <ac:grpSpMkLst>
            <pc:docMk/>
            <pc:sldMk cId="2388953871" sldId="284"/>
            <ac:grpSpMk id="8" creationId="{88C9B83F-64CD-41C1-925F-A08801FFD0BD}"/>
          </ac:grpSpMkLst>
        </pc:grpChg>
        <pc:picChg chg="add">
          <ac:chgData name="Kemppinen Julia" userId="ecfd4383-cb34-40a4-93e8-50f50b3dc836" providerId="ADAL" clId="{4AF49BD0-236C-49BD-A360-F1BE6BAF98F7}" dt="2022-02-08T07:30:04.616" v="30" actId="26606"/>
          <ac:picMkLst>
            <pc:docMk/>
            <pc:sldMk cId="2388953871" sldId="284"/>
            <ac:picMk id="4" creationId="{3D4D0958-D0D3-486F-919E-46932EFA3C02}"/>
          </ac:picMkLst>
        </pc:picChg>
        <pc:cxnChg chg="add">
          <ac:chgData name="Kemppinen Julia" userId="ecfd4383-cb34-40a4-93e8-50f50b3dc836" providerId="ADAL" clId="{4AF49BD0-236C-49BD-A360-F1BE6BAF98F7}" dt="2022-02-08T07:30:04.616" v="30" actId="26606"/>
          <ac:cxnSpMkLst>
            <pc:docMk/>
            <pc:sldMk cId="2388953871" sldId="284"/>
            <ac:cxnSpMk id="20" creationId="{A57C1A16-B8AB-4D99-A195-A38F556A6486}"/>
          </ac:cxnSpMkLst>
        </pc:cxnChg>
        <pc:cxnChg chg="add">
          <ac:chgData name="Kemppinen Julia" userId="ecfd4383-cb34-40a4-93e8-50f50b3dc836" providerId="ADAL" clId="{4AF49BD0-236C-49BD-A360-F1BE6BAF98F7}" dt="2022-02-08T07:30:04.616" v="30" actId="26606"/>
          <ac:cxnSpMkLst>
            <pc:docMk/>
            <pc:sldMk cId="2388953871" sldId="284"/>
            <ac:cxnSpMk id="22" creationId="{F8A9B20B-D1DD-4573-B5EC-558029519236}"/>
          </ac:cxnSpMkLst>
        </pc:cxnChg>
      </pc:sldChg>
      <pc:sldChg chg="del">
        <pc:chgData name="Kemppinen Julia" userId="ecfd4383-cb34-40a4-93e8-50f50b3dc836" providerId="ADAL" clId="{4AF49BD0-236C-49BD-A360-F1BE6BAF98F7}" dt="2022-02-08T07:32:03.447" v="61" actId="2696"/>
        <pc:sldMkLst>
          <pc:docMk/>
          <pc:sldMk cId="327594411" sldId="285"/>
        </pc:sldMkLst>
      </pc:sldChg>
      <pc:sldChg chg="del">
        <pc:chgData name="Kemppinen Julia" userId="ecfd4383-cb34-40a4-93e8-50f50b3dc836" providerId="ADAL" clId="{4AF49BD0-236C-49BD-A360-F1BE6BAF98F7}" dt="2022-02-08T07:32:47.065" v="64" actId="2696"/>
        <pc:sldMkLst>
          <pc:docMk/>
          <pc:sldMk cId="3741272883" sldId="286"/>
        </pc:sldMkLst>
      </pc:sldChg>
      <pc:sldChg chg="addSp modSp new mod setBg">
        <pc:chgData name="Kemppinen Julia" userId="ecfd4383-cb34-40a4-93e8-50f50b3dc836" providerId="ADAL" clId="{4AF49BD0-236C-49BD-A360-F1BE6BAF98F7}" dt="2022-02-08T07:37:22.272" v="85" actId="26606"/>
        <pc:sldMkLst>
          <pc:docMk/>
          <pc:sldMk cId="2230718959" sldId="287"/>
        </pc:sldMkLst>
        <pc:spChg chg="mo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2" creationId="{0CD10594-3F12-4456-A72F-051277C09BFA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24" creationId="{66D61E08-70C3-48D8-BEA0-787111DC30DA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26" creationId="{FC55298F-0AE5-478E-AD2B-03C2614C5833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28" creationId="{C180E4EA-0B63-4779-A895-7E90E71088F3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30" creationId="{CEE01D9D-3DE8-4EED-B0D3-8F3C79CC7673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32" creationId="{89AF5CE9-607F-43F4-8983-DCD6DA4051FD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34" creationId="{6EEA2DBD-9E1E-4521-8C01-F32AD18A89E3}"/>
          </ac:spMkLst>
        </pc:spChg>
        <pc:spChg chg="add">
          <ac:chgData name="Kemppinen Julia" userId="ecfd4383-cb34-40a4-93e8-50f50b3dc836" providerId="ADAL" clId="{4AF49BD0-236C-49BD-A360-F1BE6BAF98F7}" dt="2022-02-08T07:37:22.272" v="85" actId="26606"/>
          <ac:spMkLst>
            <pc:docMk/>
            <pc:sldMk cId="2230718959" sldId="287"/>
            <ac:spMk id="36" creationId="{15BBD2C1-BA9B-46A9-A27A-33498B169272}"/>
          </ac:spMkLst>
        </pc:spChg>
        <pc:grpChg chg="add">
          <ac:chgData name="Kemppinen Julia" userId="ecfd4383-cb34-40a4-93e8-50f50b3dc836" providerId="ADAL" clId="{4AF49BD0-236C-49BD-A360-F1BE6BAF98F7}" dt="2022-02-08T07:37:22.272" v="85" actId="26606"/>
          <ac:grpSpMkLst>
            <pc:docMk/>
            <pc:sldMk cId="2230718959" sldId="287"/>
            <ac:grpSpMk id="8" creationId="{88C9B83F-64CD-41C1-925F-A08801FFD0BD}"/>
          </ac:grpSpMkLst>
        </pc:grpChg>
        <pc:picChg chg="add">
          <ac:chgData name="Kemppinen Julia" userId="ecfd4383-cb34-40a4-93e8-50f50b3dc836" providerId="ADAL" clId="{4AF49BD0-236C-49BD-A360-F1BE6BAF98F7}" dt="2022-02-08T07:37:22.272" v="85" actId="26606"/>
          <ac:picMkLst>
            <pc:docMk/>
            <pc:sldMk cId="2230718959" sldId="287"/>
            <ac:picMk id="4" creationId="{4782C6DC-E701-4BC1-92E6-DDF49CF785C4}"/>
          </ac:picMkLst>
        </pc:picChg>
        <pc:cxnChg chg="add">
          <ac:chgData name="Kemppinen Julia" userId="ecfd4383-cb34-40a4-93e8-50f50b3dc836" providerId="ADAL" clId="{4AF49BD0-236C-49BD-A360-F1BE6BAF98F7}" dt="2022-02-08T07:37:22.272" v="85" actId="26606"/>
          <ac:cxnSpMkLst>
            <pc:docMk/>
            <pc:sldMk cId="2230718959" sldId="287"/>
            <ac:cxnSpMk id="20" creationId="{A57C1A16-B8AB-4D99-A195-A38F556A6486}"/>
          </ac:cxnSpMkLst>
        </pc:cxnChg>
        <pc:cxnChg chg="add">
          <ac:chgData name="Kemppinen Julia" userId="ecfd4383-cb34-40a4-93e8-50f50b3dc836" providerId="ADAL" clId="{4AF49BD0-236C-49BD-A360-F1BE6BAF98F7}" dt="2022-02-08T07:37:22.272" v="85" actId="26606"/>
          <ac:cxnSpMkLst>
            <pc:docMk/>
            <pc:sldMk cId="2230718959" sldId="287"/>
            <ac:cxnSpMk id="22" creationId="{F8A9B20B-D1DD-4573-B5EC-558029519236}"/>
          </ac:cxnSpMkLst>
        </pc:cxnChg>
      </pc:sldChg>
      <pc:sldChg chg="addSp modSp new mod">
        <pc:chgData name="Kemppinen Julia" userId="ecfd4383-cb34-40a4-93e8-50f50b3dc836" providerId="ADAL" clId="{4AF49BD0-236C-49BD-A360-F1BE6BAF98F7}" dt="2022-02-08T07:40:55.436" v="106" actId="14100"/>
        <pc:sldMkLst>
          <pc:docMk/>
          <pc:sldMk cId="3425210633" sldId="288"/>
        </pc:sldMkLst>
        <pc:spChg chg="mod">
          <ac:chgData name="Kemppinen Julia" userId="ecfd4383-cb34-40a4-93e8-50f50b3dc836" providerId="ADAL" clId="{4AF49BD0-236C-49BD-A360-F1BE6BAF98F7}" dt="2022-02-08T07:39:03.628" v="100" actId="20577"/>
          <ac:spMkLst>
            <pc:docMk/>
            <pc:sldMk cId="3425210633" sldId="288"/>
            <ac:spMk id="2" creationId="{81443648-E5F4-4E21-88DE-A01BCE7D1BB4}"/>
          </ac:spMkLst>
        </pc:spChg>
        <pc:picChg chg="add mod">
          <ac:chgData name="Kemppinen Julia" userId="ecfd4383-cb34-40a4-93e8-50f50b3dc836" providerId="ADAL" clId="{4AF49BD0-236C-49BD-A360-F1BE6BAF98F7}" dt="2022-02-08T07:40:55.436" v="106" actId="14100"/>
          <ac:picMkLst>
            <pc:docMk/>
            <pc:sldMk cId="3425210633" sldId="288"/>
            <ac:picMk id="4" creationId="{42813948-4827-459A-AB26-7DF13278BC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10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37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E07F-E4C8-4420-AC75-B10ABE15BDB9}" type="datetimeFigureOut">
              <a:rPr lang="en-US" smtClean="0"/>
              <a:t>8.2.2022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ED33A-9E15-48C4-BE9C-8D58AE201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8EFB3-7FF3-49BB-A73C-D0D13F51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US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B60C-09C8-46F6-BFA7-7E430270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klo 12.30</a:t>
            </a:r>
          </a:p>
          <a:p>
            <a:r>
              <a:rPr lang="en-US">
                <a:solidFill>
                  <a:schemeClr val="bg1"/>
                </a:solidFill>
              </a:rPr>
              <a:t>8.2.22</a:t>
            </a:r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79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801-7335-4F5B-B306-3106099B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Verbityyppi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AAE6FB-3238-4871-A119-0D46EF5E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22425"/>
            <a:ext cx="10469108" cy="4419600"/>
          </a:xfrm>
        </p:spPr>
        <p:txBody>
          <a:bodyPr>
            <a:normAutofit/>
          </a:bodyPr>
          <a:lstStyle/>
          <a:p>
            <a:r>
              <a:rPr lang="en-US" sz="4000" dirty="0"/>
              <a:t>Minä (pela</a:t>
            </a:r>
            <a:r>
              <a:rPr lang="en-US" sz="4000" b="1" dirty="0"/>
              <a:t>ta</a:t>
            </a:r>
            <a:r>
              <a:rPr lang="en-US" sz="4000" dirty="0"/>
              <a:t>) ___________ futista.</a:t>
            </a:r>
          </a:p>
          <a:p>
            <a:r>
              <a:rPr lang="fi-FI" sz="4000" dirty="0"/>
              <a:t>Sinä (ava</a:t>
            </a:r>
            <a:r>
              <a:rPr lang="fi-FI" sz="4000" b="1" dirty="0"/>
              <a:t>ta</a:t>
            </a:r>
            <a:r>
              <a:rPr lang="fi-FI" sz="4000" dirty="0"/>
              <a:t>) __________ ikkunan.</a:t>
            </a:r>
          </a:p>
          <a:p>
            <a:r>
              <a:rPr lang="fi-FI" sz="4000" dirty="0"/>
              <a:t>Te (halu</a:t>
            </a:r>
            <a:r>
              <a:rPr lang="fi-FI" sz="4000" b="1" dirty="0"/>
              <a:t>ta</a:t>
            </a:r>
            <a:r>
              <a:rPr lang="fi-FI" sz="4000" dirty="0"/>
              <a:t>) ____________ suklaata.</a:t>
            </a:r>
          </a:p>
          <a:p>
            <a:r>
              <a:rPr lang="fi-FI" sz="4000" dirty="0"/>
              <a:t>He (siivo</a:t>
            </a:r>
            <a:r>
              <a:rPr lang="fi-FI" sz="4000" b="1" dirty="0"/>
              <a:t>ta</a:t>
            </a:r>
            <a:r>
              <a:rPr lang="fi-FI" sz="4000" dirty="0"/>
              <a:t>) _____________ kotia.</a:t>
            </a:r>
          </a:p>
          <a:p>
            <a:r>
              <a:rPr lang="fi-FI" sz="4000" dirty="0"/>
              <a:t>Hän (herä</a:t>
            </a:r>
            <a:r>
              <a:rPr lang="fi-FI" sz="4000" b="1" dirty="0"/>
              <a:t>tä</a:t>
            </a:r>
            <a:r>
              <a:rPr lang="fi-FI" sz="4000" dirty="0"/>
              <a:t>) ___________ aikaisin.</a:t>
            </a:r>
          </a:p>
        </p:txBody>
      </p:sp>
    </p:spTree>
    <p:extLst>
      <p:ext uri="{BB962C8B-B14F-4D97-AF65-F5344CB8AC3E}">
        <p14:creationId xmlns:p14="http://schemas.microsoft.com/office/powerpoint/2010/main" val="131840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E5B36-32D7-49E2-96CA-3FFFC37E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0271"/>
            <a:ext cx="9808029" cy="58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037-CE30-4907-A9AA-2891D38B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FC6E2-E485-43B6-BA39-8D3CAB8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425566" cy="3881437"/>
          </a:xfrm>
        </p:spPr>
        <p:txBody>
          <a:bodyPr>
            <a:normAutofit/>
          </a:bodyPr>
          <a:lstStyle/>
          <a:p>
            <a:r>
              <a:rPr lang="en-US" sz="4000" dirty="0"/>
              <a:t>Minä (tarvi</a:t>
            </a:r>
            <a:r>
              <a:rPr lang="en-US" sz="4000" b="1" dirty="0"/>
              <a:t>ta</a:t>
            </a:r>
            <a:r>
              <a:rPr lang="en-US" sz="4000" dirty="0"/>
              <a:t>) __________ </a:t>
            </a:r>
            <a:r>
              <a:rPr lang="fi-FI" sz="4000" dirty="0"/>
              <a:t>apua.</a:t>
            </a:r>
          </a:p>
          <a:p>
            <a:r>
              <a:rPr lang="fi-FI" sz="4000" dirty="0"/>
              <a:t>Anteeksi, että (häiri</a:t>
            </a:r>
            <a:r>
              <a:rPr lang="fi-FI" sz="4000" b="1" dirty="0"/>
              <a:t>tä</a:t>
            </a:r>
            <a:r>
              <a:rPr lang="fi-FI" sz="4000" dirty="0"/>
              <a:t>) ______________.</a:t>
            </a:r>
          </a:p>
          <a:p>
            <a:r>
              <a:rPr lang="fi-FI" sz="4000" dirty="0"/>
              <a:t>Te (vali</a:t>
            </a:r>
            <a:r>
              <a:rPr lang="fi-FI" sz="4000" b="1" dirty="0"/>
              <a:t>ta</a:t>
            </a:r>
            <a:r>
              <a:rPr lang="fi-FI" sz="4000" dirty="0"/>
              <a:t>) __________ elokuvan.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69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Kaksi musiikki taulukkoa, joissa muodostavat sydän muodon">
            <a:extLst>
              <a:ext uri="{FF2B5EF4-FFF2-40B4-BE49-F238E27FC236}">
                <a16:creationId xmlns:a16="http://schemas.microsoft.com/office/drawing/2014/main" id="{4782C6DC-E701-4BC1-92E6-DDF49CF78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10594-3F12-4456-A72F-051277C0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Kappale</a:t>
            </a:r>
            <a:r>
              <a:rPr lang="en-US" sz="4800" dirty="0"/>
              <a:t> 3 </a:t>
            </a:r>
            <a:r>
              <a:rPr lang="en-US" sz="4800" dirty="0" err="1"/>
              <a:t>kuvina</a:t>
            </a:r>
            <a:br>
              <a:rPr lang="en-US" sz="4800" dirty="0"/>
            </a:br>
            <a:r>
              <a:rPr lang="en-US" sz="4800" dirty="0"/>
              <a:t>MyCourses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071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Sparklers lasi jar">
            <a:extLst>
              <a:ext uri="{FF2B5EF4-FFF2-40B4-BE49-F238E27FC236}">
                <a16:creationId xmlns:a16="http://schemas.microsoft.com/office/drawing/2014/main" id="{3D4D0958-D0D3-486F-919E-46932EFA3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1" r="760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5CD86-506F-4FA1-8679-A556A50D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Paritehtävät 1, 2 ja 3</a:t>
            </a:r>
            <a:br>
              <a:rPr lang="en-US" sz="3200" dirty="0"/>
            </a:br>
            <a:r>
              <a:rPr lang="en-US" sz="3200" dirty="0"/>
              <a:t>MyCourses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895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3648-E5F4-4E21-88DE-A01BCE7D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59" y="161925"/>
            <a:ext cx="8596668" cy="685800"/>
          </a:xfrm>
        </p:spPr>
        <p:txBody>
          <a:bodyPr/>
          <a:lstStyle/>
          <a:p>
            <a:r>
              <a:rPr lang="fi-FI" dirty="0"/>
              <a:t>Lue teksti.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13948-4827-459A-AB26-7DF13278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725"/>
            <a:ext cx="11135360" cy="60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aulaa | Papunet">
            <a:extLst>
              <a:ext uri="{FF2B5EF4-FFF2-40B4-BE49-F238E27FC236}">
                <a16:creationId xmlns:a16="http://schemas.microsoft.com/office/drawing/2014/main" id="{88384B5B-0AE5-4D84-B58E-2890B67C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opiskella | Papunet">
            <a:extLst>
              <a:ext uri="{FF2B5EF4-FFF2-40B4-BE49-F238E27FC236}">
                <a16:creationId xmlns:a16="http://schemas.microsoft.com/office/drawing/2014/main" id="{B0EC77AF-5C74-461C-84BD-AF74CA3A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stua tuolilla | Papunet">
            <a:extLst>
              <a:ext uri="{FF2B5EF4-FFF2-40B4-BE49-F238E27FC236}">
                <a16:creationId xmlns:a16="http://schemas.microsoft.com/office/drawing/2014/main" id="{5FAE1EAC-D0A9-4498-8E72-0B4C5FE0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pelata jalkapalloa | Papunet">
            <a:extLst>
              <a:ext uri="{FF2B5EF4-FFF2-40B4-BE49-F238E27FC236}">
                <a16:creationId xmlns:a16="http://schemas.microsoft.com/office/drawing/2014/main" id="{42C45443-641F-4D15-B50E-57C285D9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jaa | Papunet">
            <a:extLst>
              <a:ext uri="{FF2B5EF4-FFF2-40B4-BE49-F238E27FC236}">
                <a16:creationId xmlns:a16="http://schemas.microsoft.com/office/drawing/2014/main" id="{511D4A9F-966A-447F-8E46-AA475F96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33" y="3948776"/>
            <a:ext cx="3217333" cy="21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ostaa | Papunet">
            <a:extLst>
              <a:ext uri="{FF2B5EF4-FFF2-40B4-BE49-F238E27FC236}">
                <a16:creationId xmlns:a16="http://schemas.microsoft.com/office/drawing/2014/main" id="{BEA66277-F1FE-470F-B546-2F1AD19E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669" y="3755224"/>
            <a:ext cx="246460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3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juoda | Papunet">
            <a:extLst>
              <a:ext uri="{FF2B5EF4-FFF2-40B4-BE49-F238E27FC236}">
                <a16:creationId xmlns:a16="http://schemas.microsoft.com/office/drawing/2014/main" id="{40027305-822B-445F-90A1-9281E244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522" y="643467"/>
            <a:ext cx="2166196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katsoa televisiota | Papunet">
            <a:extLst>
              <a:ext uri="{FF2B5EF4-FFF2-40B4-BE49-F238E27FC236}">
                <a16:creationId xmlns:a16="http://schemas.microsoft.com/office/drawing/2014/main" id="{2A49266A-D22B-4252-88D7-46061920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816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erätä | Papunet">
            <a:extLst>
              <a:ext uri="{FF2B5EF4-FFF2-40B4-BE49-F238E27FC236}">
                <a16:creationId xmlns:a16="http://schemas.microsoft.com/office/drawing/2014/main" id="{695F98B5-1AB8-4BE3-B60D-602027F2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ödä | Papunet">
            <a:extLst>
              <a:ext uri="{FF2B5EF4-FFF2-40B4-BE49-F238E27FC236}">
                <a16:creationId xmlns:a16="http://schemas.microsoft.com/office/drawing/2014/main" id="{BAE84FC4-C193-438C-9556-4EF3F675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383" y="3748194"/>
            <a:ext cx="1979274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laittaa ruokaa | Papunet">
            <a:extLst>
              <a:ext uri="{FF2B5EF4-FFF2-40B4-BE49-F238E27FC236}">
                <a16:creationId xmlns:a16="http://schemas.microsoft.com/office/drawing/2014/main" id="{6626FE0C-3568-4F0A-BC9B-D8CB7FF2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433" y="3948776"/>
            <a:ext cx="3217333" cy="21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ukkua | Papunet">
            <a:extLst>
              <a:ext uri="{FF2B5EF4-FFF2-40B4-BE49-F238E27FC236}">
                <a16:creationId xmlns:a16="http://schemas.microsoft.com/office/drawing/2014/main" id="{87D392D6-CFEB-46E8-BF44-95EBC464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7271" y="3755224"/>
            <a:ext cx="3105397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057"/>
          </a:xfrm>
        </p:spPr>
        <p:txBody>
          <a:bodyPr/>
          <a:lstStyle/>
          <a:p>
            <a:pPr algn="ctr"/>
            <a:r>
              <a:rPr lang="en-US" b="1" dirty="0"/>
              <a:t>Verbityypit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87286"/>
            <a:ext cx="8596312" cy="48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PUH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KIRJOITT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KATS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KYS</a:t>
            </a:r>
            <a:r>
              <a:rPr lang="en-US" sz="3200" u="sng" dirty="0"/>
              <a:t>Y</a:t>
            </a:r>
            <a:r>
              <a:rPr lang="en-US" sz="3200" b="1" dirty="0">
                <a:solidFill>
                  <a:srgbClr val="FF0000"/>
                </a:solidFill>
              </a:rPr>
              <a:t>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SYÖ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, JUO</a:t>
            </a:r>
            <a:r>
              <a:rPr lang="en-US" sz="3200" b="1" dirty="0">
                <a:solidFill>
                  <a:srgbClr val="FF0000"/>
                </a:solidFill>
              </a:rPr>
              <a:t>DA</a:t>
            </a:r>
            <a:r>
              <a:rPr lang="en-US" sz="3200" dirty="0"/>
              <a:t>, KÄY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TUL</a:t>
            </a:r>
            <a:r>
              <a:rPr lang="en-US" sz="3200" b="1" dirty="0">
                <a:solidFill>
                  <a:srgbClr val="FF0000"/>
                </a:solidFill>
              </a:rPr>
              <a:t>LA</a:t>
            </a:r>
            <a:r>
              <a:rPr lang="en-US" sz="3200" dirty="0"/>
              <a:t>, OPISKEL</a:t>
            </a:r>
            <a:r>
              <a:rPr lang="en-US" sz="3200" b="1" dirty="0">
                <a:solidFill>
                  <a:srgbClr val="FF0000"/>
                </a:solidFill>
              </a:rPr>
              <a:t>LA</a:t>
            </a:r>
            <a:r>
              <a:rPr lang="en-US" sz="3200" dirty="0"/>
              <a:t>, PE</a:t>
            </a:r>
            <a:r>
              <a:rPr lang="en-US" sz="3200" u="sng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MEN</a:t>
            </a:r>
            <a:r>
              <a:rPr lang="en-US" sz="3200" b="1" dirty="0">
                <a:solidFill>
                  <a:srgbClr val="FF0000"/>
                </a:solidFill>
              </a:rPr>
              <a:t>NÄ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HER</a:t>
            </a:r>
            <a:r>
              <a:rPr lang="en-US" sz="3200" u="sng" dirty="0"/>
              <a:t>Ä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SIIV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dirty="0"/>
              <a:t>, PEL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HAL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TARV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HÄIR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6ECAC-CEDD-4501-9334-2BEAC096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27" y="718457"/>
            <a:ext cx="11081359" cy="53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7F49-2B43-4160-A098-96F4664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66D96-367D-4954-B55F-B2F74820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251394" cy="3881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Minä (katso</a:t>
            </a:r>
            <a:r>
              <a:rPr lang="en-US" sz="3600" b="1" dirty="0"/>
              <a:t>a</a:t>
            </a:r>
            <a:r>
              <a:rPr lang="en-US" sz="3600" dirty="0"/>
              <a:t>) _______________ televisiota.</a:t>
            </a:r>
          </a:p>
          <a:p>
            <a:pPr marL="514350" indent="-514350">
              <a:buAutoNum type="arabicPeriod"/>
            </a:pPr>
            <a:r>
              <a:rPr lang="fi-FI" sz="3600" dirty="0"/>
              <a:t>Sinä (kysy</a:t>
            </a:r>
            <a:r>
              <a:rPr lang="fi-FI" sz="3600" b="1" dirty="0"/>
              <a:t>ä</a:t>
            </a:r>
            <a:r>
              <a:rPr lang="fi-FI" sz="3600" dirty="0"/>
              <a:t>) _______________ kysymyksen.</a:t>
            </a:r>
          </a:p>
          <a:p>
            <a:pPr marL="514350" indent="-514350">
              <a:buAutoNum type="arabicPeriod"/>
            </a:pPr>
            <a:r>
              <a:rPr lang="fi-FI" sz="3600" dirty="0"/>
              <a:t>Hän (sano</a:t>
            </a:r>
            <a:r>
              <a:rPr lang="fi-FI" sz="3600" b="1" dirty="0"/>
              <a:t>a</a:t>
            </a:r>
            <a:r>
              <a:rPr lang="fi-FI" sz="3600" dirty="0"/>
              <a:t>) ____________ huomenta.</a:t>
            </a:r>
          </a:p>
          <a:p>
            <a:pPr marL="514350" indent="-514350">
              <a:buAutoNum type="arabicPeriod"/>
            </a:pPr>
            <a:r>
              <a:rPr lang="fi-FI" sz="3600" dirty="0"/>
              <a:t>Mikko (laula</a:t>
            </a:r>
            <a:r>
              <a:rPr lang="fi-FI" sz="3600" b="1" dirty="0"/>
              <a:t>a</a:t>
            </a:r>
            <a:r>
              <a:rPr lang="fi-FI" sz="3600" dirty="0"/>
              <a:t>) ___________ suihkussa.</a:t>
            </a:r>
          </a:p>
          <a:p>
            <a:pPr marL="514350" indent="-514350">
              <a:buAutoNum type="arabicPeriod"/>
            </a:pPr>
            <a:r>
              <a:rPr lang="fi-FI" sz="3600" dirty="0"/>
              <a:t>Me (istu</a:t>
            </a:r>
            <a:r>
              <a:rPr lang="fi-FI" sz="3600" b="1" dirty="0"/>
              <a:t>a</a:t>
            </a:r>
            <a:r>
              <a:rPr lang="fi-FI" sz="3600" dirty="0"/>
              <a:t>) ___________ sohvalla.</a:t>
            </a:r>
          </a:p>
          <a:p>
            <a:pPr marL="514350" indent="-514350">
              <a:buAutoNum type="arabicPeriod"/>
            </a:pPr>
            <a:endParaRPr lang="fi-FI" sz="3600" dirty="0"/>
          </a:p>
          <a:p>
            <a:pPr marL="514350" indent="-514350">
              <a:buAutoNum type="arabicPeriod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6269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C0F3D-B62C-4FDB-BCE8-4B2622C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942636"/>
            <a:ext cx="11135960" cy="48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9A16-D195-46EC-8308-5E382824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91C07-A1D5-4EC9-9A14-F75B6E7C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2457"/>
            <a:ext cx="10556194" cy="4518025"/>
          </a:xfrm>
        </p:spPr>
        <p:txBody>
          <a:bodyPr>
            <a:normAutofit/>
          </a:bodyPr>
          <a:lstStyle/>
          <a:p>
            <a:r>
              <a:rPr lang="en-US" sz="3600" dirty="0"/>
              <a:t>Minä (syö</a:t>
            </a:r>
            <a:r>
              <a:rPr lang="en-US" sz="3600" b="1" dirty="0"/>
              <a:t>dä</a:t>
            </a:r>
            <a:r>
              <a:rPr lang="en-US" sz="3600" dirty="0"/>
              <a:t>) _____________ pizzaa.</a:t>
            </a:r>
          </a:p>
          <a:p>
            <a:r>
              <a:rPr lang="fi-FI" sz="3600" dirty="0"/>
              <a:t>He (juo</a:t>
            </a:r>
            <a:r>
              <a:rPr lang="fi-FI" sz="3600" b="1" dirty="0"/>
              <a:t>da</a:t>
            </a:r>
            <a:r>
              <a:rPr lang="fi-FI" sz="3600" dirty="0"/>
              <a:t>) ___________ kahvia aamulla.</a:t>
            </a:r>
          </a:p>
          <a:p>
            <a:r>
              <a:rPr lang="fi-FI" sz="3600" dirty="0"/>
              <a:t>Me (juo</a:t>
            </a:r>
            <a:r>
              <a:rPr lang="fi-FI" sz="3600" b="1" dirty="0"/>
              <a:t>da</a:t>
            </a:r>
            <a:r>
              <a:rPr lang="fi-FI" sz="3600" dirty="0"/>
              <a:t>) ________________ maitoa.</a:t>
            </a:r>
          </a:p>
          <a:p>
            <a:r>
              <a:rPr lang="fi-FI" sz="3600" dirty="0"/>
              <a:t>Te (käy</a:t>
            </a:r>
            <a:r>
              <a:rPr lang="fi-FI" sz="3600" b="1" dirty="0"/>
              <a:t>dä</a:t>
            </a:r>
            <a:r>
              <a:rPr lang="fi-FI" sz="3600" dirty="0"/>
              <a:t>) ________________ kaupassa.</a:t>
            </a:r>
          </a:p>
        </p:txBody>
      </p:sp>
    </p:spTree>
    <p:extLst>
      <p:ext uri="{BB962C8B-B14F-4D97-AF65-F5344CB8AC3E}">
        <p14:creationId xmlns:p14="http://schemas.microsoft.com/office/powerpoint/2010/main" val="19519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1F011-2C7A-4D03-9FC6-AF01EC69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524045"/>
            <a:ext cx="9078685" cy="58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4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9BD-5714-4A00-9EB6-7D569EB9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5F22F-37F2-47C7-8B7D-0F00054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851025"/>
            <a:ext cx="10305823" cy="4191000"/>
          </a:xfrm>
        </p:spPr>
        <p:txBody>
          <a:bodyPr>
            <a:normAutofit/>
          </a:bodyPr>
          <a:lstStyle/>
          <a:p>
            <a:r>
              <a:rPr lang="en-US" sz="3600" dirty="0"/>
              <a:t>Minä (tul</a:t>
            </a:r>
            <a:r>
              <a:rPr lang="en-US" sz="3600" b="1" dirty="0"/>
              <a:t>la</a:t>
            </a:r>
            <a:r>
              <a:rPr lang="en-US" sz="3600" dirty="0"/>
              <a:t>) ___________ yliopistoon aamulla.</a:t>
            </a:r>
          </a:p>
          <a:p>
            <a:r>
              <a:rPr lang="fi-FI" sz="3600" dirty="0"/>
              <a:t>Sinä (pes</a:t>
            </a:r>
            <a:r>
              <a:rPr lang="fi-FI" sz="3600" b="1" dirty="0"/>
              <a:t>tä</a:t>
            </a:r>
            <a:r>
              <a:rPr lang="fi-FI" sz="3600" dirty="0"/>
              <a:t>) ____________ hampaat illalla.</a:t>
            </a:r>
          </a:p>
          <a:p>
            <a:r>
              <a:rPr lang="fi-FI" sz="3600" dirty="0"/>
              <a:t>Te (men</a:t>
            </a:r>
            <a:r>
              <a:rPr lang="fi-FI" sz="3600" b="1" dirty="0"/>
              <a:t>nä</a:t>
            </a:r>
            <a:r>
              <a:rPr lang="fi-FI" sz="3600" dirty="0"/>
              <a:t>) ____________ kotiin.</a:t>
            </a:r>
          </a:p>
          <a:p>
            <a:r>
              <a:rPr lang="fi-FI" sz="3600" dirty="0"/>
              <a:t>He (opiskel</a:t>
            </a:r>
            <a:r>
              <a:rPr lang="fi-FI" sz="3600" b="1" dirty="0"/>
              <a:t>la</a:t>
            </a:r>
            <a:r>
              <a:rPr lang="fi-FI" sz="3600" dirty="0"/>
              <a:t>) __________________ ruotsia.</a:t>
            </a:r>
          </a:p>
        </p:txBody>
      </p:sp>
    </p:spTree>
    <p:extLst>
      <p:ext uri="{BB962C8B-B14F-4D97-AF65-F5344CB8AC3E}">
        <p14:creationId xmlns:p14="http://schemas.microsoft.com/office/powerpoint/2010/main" val="54883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6D1D0-9109-42A8-AA0E-2CA0EDB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8" y="587829"/>
            <a:ext cx="11014785" cy="56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35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212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Suomi 1</vt:lpstr>
      <vt:lpstr>Verbityypit</vt:lpstr>
      <vt:lpstr>PowerPoint Presentation</vt:lpstr>
      <vt:lpstr>Verbityyppi 1.</vt:lpstr>
      <vt:lpstr>PowerPoint Presentation</vt:lpstr>
      <vt:lpstr>Verbityyppi 2</vt:lpstr>
      <vt:lpstr>PowerPoint Presentation</vt:lpstr>
      <vt:lpstr>Verbityyppi 3</vt:lpstr>
      <vt:lpstr>PowerPoint Presentation</vt:lpstr>
      <vt:lpstr>Verbityyppi 4</vt:lpstr>
      <vt:lpstr>PowerPoint Presentation</vt:lpstr>
      <vt:lpstr>Verbityyppi 5</vt:lpstr>
      <vt:lpstr>Kappale 3 kuvina MyCourses</vt:lpstr>
      <vt:lpstr>Paritehtävät 1, 2 ja 3 MyCourses</vt:lpstr>
      <vt:lpstr>Lue teksti.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5</cp:revision>
  <dcterms:created xsi:type="dcterms:W3CDTF">2022-01-31T06:50:47Z</dcterms:created>
  <dcterms:modified xsi:type="dcterms:W3CDTF">2022-02-08T07:40:57Z</dcterms:modified>
</cp:coreProperties>
</file>