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1" r:id="rId1"/>
    <p:sldMasterId id="2147483671" r:id="rId2"/>
  </p:sldMasterIdLst>
  <p:notesMasterIdLst>
    <p:notesMasterId r:id="rId14"/>
  </p:notesMasterIdLst>
  <p:handoutMasterIdLst>
    <p:handoutMasterId r:id="rId15"/>
  </p:handoutMasterIdLst>
  <p:sldIdLst>
    <p:sldId id="339" r:id="rId3"/>
    <p:sldId id="355" r:id="rId4"/>
    <p:sldId id="363" r:id="rId5"/>
    <p:sldId id="369" r:id="rId6"/>
    <p:sldId id="375" r:id="rId7"/>
    <p:sldId id="366" r:id="rId8"/>
    <p:sldId id="380" r:id="rId9"/>
    <p:sldId id="379" r:id="rId10"/>
    <p:sldId id="352" r:id="rId11"/>
    <p:sldId id="362" r:id="rId12"/>
    <p:sldId id="381" r:id="rId13"/>
  </p:sldIdLst>
  <p:sldSz cx="9144000" cy="6858000" type="screen4x3"/>
  <p:notesSz cx="6797675" cy="9874250"/>
  <p:defaultTextStyle>
    <a:defPPr>
      <a:defRPr lang="en-US"/>
    </a:defPPr>
    <a:lvl1pPr algn="l" defTabSz="388938"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1pPr>
    <a:lvl2pPr marL="388938" indent="68263" algn="l" defTabSz="388938"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2pPr>
    <a:lvl3pPr marL="777875" indent="136525" algn="l" defTabSz="388938"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3pPr>
    <a:lvl4pPr marL="1168400" indent="203200" algn="l" defTabSz="388938"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4pPr>
    <a:lvl5pPr marL="1557338" indent="271463" algn="l" defTabSz="388938"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9E4324-C4D6-47BF-838D-C188068984DF}" v="982" dt="2022-03-21T07:53:30.714"/>
    <p1510:client id="{3AE340C2-2900-4121-B678-6E552DBB746D}" v="1537" dt="2022-03-21T09:39:53.955"/>
    <p1510:client id="{D82DCC8C-2192-4AAD-AAED-D7AA19AB4073}" v="109" dt="2022-03-20T18:32:12.7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5" d="100"/>
          <a:sy n="75" d="100"/>
        </p:scale>
        <p:origin x="1020" y="-304"/>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wrap="square" lIns="92776" tIns="46389" rIns="92776" bIns="46389" numCol="1" anchor="t" anchorCtr="0" compatLnSpc="1">
            <a:prstTxWarp prst="textNoShape">
              <a:avLst/>
            </a:prstTxWarp>
          </a:bodyPr>
          <a:lstStyle>
            <a:lvl1pPr defTabSz="388864" eaLnBrk="1" hangingPunct="1">
              <a:defRPr sz="1200">
                <a:latin typeface="Arial" pitchFamily="-106" charset="0"/>
                <a:ea typeface="ＭＳ Ｐゴシック" pitchFamily="-106" charset="-128"/>
                <a:cs typeface="ＭＳ Ｐゴシック" pitchFamily="-106" charset="-128"/>
              </a:defRPr>
            </a:lvl1pPr>
          </a:lstStyle>
          <a:p>
            <a:pPr>
              <a:defRPr/>
            </a:pPr>
            <a:endParaRPr lang="en-US"/>
          </a:p>
        </p:txBody>
      </p:sp>
      <p:sp>
        <p:nvSpPr>
          <p:cNvPr id="3" name="Date Placeholder 2"/>
          <p:cNvSpPr>
            <a:spLocks noGrp="1"/>
          </p:cNvSpPr>
          <p:nvPr>
            <p:ph type="dt" sz="quarter" idx="1"/>
          </p:nvPr>
        </p:nvSpPr>
        <p:spPr>
          <a:xfrm>
            <a:off x="3849688" y="0"/>
            <a:ext cx="2946400" cy="493713"/>
          </a:xfrm>
          <a:prstGeom prst="rect">
            <a:avLst/>
          </a:prstGeom>
        </p:spPr>
        <p:txBody>
          <a:bodyPr vert="horz" wrap="square" lIns="92776" tIns="46389" rIns="92776" bIns="46389" numCol="1" anchor="t" anchorCtr="0" compatLnSpc="1">
            <a:prstTxWarp prst="textNoShape">
              <a:avLst/>
            </a:prstTxWarp>
          </a:bodyPr>
          <a:lstStyle>
            <a:lvl1pPr algn="r" defTabSz="388864" eaLnBrk="1" hangingPunct="1">
              <a:defRPr sz="1200">
                <a:latin typeface="Arial" pitchFamily="34" charset="0"/>
                <a:ea typeface="ＭＳ Ｐゴシック" pitchFamily="34" charset="-128"/>
                <a:cs typeface="+mn-cs"/>
              </a:defRPr>
            </a:lvl1pPr>
          </a:lstStyle>
          <a:p>
            <a:pPr>
              <a:defRPr/>
            </a:pPr>
            <a:fld id="{E6C6C468-002F-4575-A7B2-5116909C25E9}" type="datetime1">
              <a:rPr lang="en-US"/>
              <a:pPr>
                <a:defRPr/>
              </a:pPr>
              <a:t>3/21/2022</a:t>
            </a:fld>
            <a:endParaRPr lang="en-US"/>
          </a:p>
        </p:txBody>
      </p:sp>
      <p:sp>
        <p:nvSpPr>
          <p:cNvPr id="4" name="Footer Placeholder 3"/>
          <p:cNvSpPr>
            <a:spLocks noGrp="1"/>
          </p:cNvSpPr>
          <p:nvPr>
            <p:ph type="ftr" sz="quarter" idx="2"/>
          </p:nvPr>
        </p:nvSpPr>
        <p:spPr>
          <a:xfrm>
            <a:off x="0" y="9378950"/>
            <a:ext cx="2946400" cy="493713"/>
          </a:xfrm>
          <a:prstGeom prst="rect">
            <a:avLst/>
          </a:prstGeom>
        </p:spPr>
        <p:txBody>
          <a:bodyPr vert="horz" wrap="square" lIns="92776" tIns="46389" rIns="92776" bIns="46389" numCol="1" anchor="b" anchorCtr="0" compatLnSpc="1">
            <a:prstTxWarp prst="textNoShape">
              <a:avLst/>
            </a:prstTxWarp>
          </a:bodyPr>
          <a:lstStyle>
            <a:lvl1pPr defTabSz="388864" eaLnBrk="1" hangingPunct="1">
              <a:defRPr sz="1200">
                <a:latin typeface="Arial" pitchFamily="-106" charset="0"/>
                <a:ea typeface="ＭＳ Ｐゴシック" pitchFamily="-106" charset="-128"/>
                <a:cs typeface="ＭＳ Ｐゴシック" pitchFamily="-106" charset="-128"/>
              </a:defRPr>
            </a:lvl1pPr>
          </a:lstStyle>
          <a:p>
            <a:pPr>
              <a:defRPr/>
            </a:pPr>
            <a:endParaRPr lang="en-US"/>
          </a:p>
        </p:txBody>
      </p:sp>
      <p:sp>
        <p:nvSpPr>
          <p:cNvPr id="5" name="Slide Number Placeholder 4"/>
          <p:cNvSpPr>
            <a:spLocks noGrp="1"/>
          </p:cNvSpPr>
          <p:nvPr>
            <p:ph type="sldNum" sz="quarter" idx="3"/>
          </p:nvPr>
        </p:nvSpPr>
        <p:spPr>
          <a:xfrm>
            <a:off x="3849688" y="9378950"/>
            <a:ext cx="2946400" cy="493713"/>
          </a:xfrm>
          <a:prstGeom prst="rect">
            <a:avLst/>
          </a:prstGeom>
        </p:spPr>
        <p:txBody>
          <a:bodyPr vert="horz" wrap="square" lIns="92776" tIns="46389" rIns="92776" bIns="46389" numCol="1" anchor="b" anchorCtr="0" compatLnSpc="1">
            <a:prstTxWarp prst="textNoShape">
              <a:avLst/>
            </a:prstTxWarp>
          </a:bodyPr>
          <a:lstStyle>
            <a:lvl1pPr algn="r" defTabSz="387350" eaLnBrk="1" hangingPunct="1">
              <a:defRPr sz="1200"/>
            </a:lvl1pPr>
          </a:lstStyle>
          <a:p>
            <a:pPr>
              <a:defRPr/>
            </a:pPr>
            <a:fld id="{87ADF26D-2D02-4B7E-A9F7-BA15724DBCE2}" type="slidenum">
              <a:rPr lang="en-US" altLang="en-US"/>
              <a:pPr>
                <a:defRPr/>
              </a:pPr>
              <a:t>‹#›</a:t>
            </a:fld>
            <a:endParaRPr lang="en-US" altLang="en-US"/>
          </a:p>
        </p:txBody>
      </p:sp>
    </p:spTree>
    <p:extLst>
      <p:ext uri="{BB962C8B-B14F-4D97-AF65-F5344CB8AC3E}">
        <p14:creationId xmlns:p14="http://schemas.microsoft.com/office/powerpoint/2010/main" val="195479777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wrap="square" lIns="92776" tIns="46389" rIns="92776" bIns="46389" numCol="1" anchor="t" anchorCtr="0" compatLnSpc="1">
            <a:prstTxWarp prst="textNoShape">
              <a:avLst/>
            </a:prstTxWarp>
          </a:bodyPr>
          <a:lstStyle>
            <a:lvl1pPr defTabSz="388864" eaLnBrk="1" hangingPunct="1">
              <a:defRPr sz="1200">
                <a:latin typeface="Arial" pitchFamily="-106" charset="0"/>
                <a:ea typeface="ＭＳ Ｐゴシック" pitchFamily="-106" charset="-128"/>
                <a:cs typeface="ＭＳ Ｐゴシック" pitchFamily="-106" charset="-128"/>
              </a:defRPr>
            </a:lvl1pPr>
          </a:lstStyle>
          <a:p>
            <a:pPr>
              <a:defRPr/>
            </a:pPr>
            <a:endParaRPr lang="en-US"/>
          </a:p>
        </p:txBody>
      </p:sp>
      <p:sp>
        <p:nvSpPr>
          <p:cNvPr id="3" name="Date Placeholder 2"/>
          <p:cNvSpPr>
            <a:spLocks noGrp="1"/>
          </p:cNvSpPr>
          <p:nvPr>
            <p:ph type="dt" idx="1"/>
          </p:nvPr>
        </p:nvSpPr>
        <p:spPr>
          <a:xfrm>
            <a:off x="3849688" y="0"/>
            <a:ext cx="2946400" cy="493713"/>
          </a:xfrm>
          <a:prstGeom prst="rect">
            <a:avLst/>
          </a:prstGeom>
        </p:spPr>
        <p:txBody>
          <a:bodyPr vert="horz" wrap="square" lIns="92776" tIns="46389" rIns="92776" bIns="46389" numCol="1" anchor="t" anchorCtr="0" compatLnSpc="1">
            <a:prstTxWarp prst="textNoShape">
              <a:avLst/>
            </a:prstTxWarp>
          </a:bodyPr>
          <a:lstStyle>
            <a:lvl1pPr algn="r" defTabSz="388864" eaLnBrk="1" hangingPunct="1">
              <a:defRPr sz="1200">
                <a:latin typeface="Arial" pitchFamily="34" charset="0"/>
                <a:ea typeface="ＭＳ Ｐゴシック" pitchFamily="34" charset="-128"/>
                <a:cs typeface="+mn-cs"/>
              </a:defRPr>
            </a:lvl1pPr>
          </a:lstStyle>
          <a:p>
            <a:pPr>
              <a:defRPr/>
            </a:pPr>
            <a:fld id="{0C00A11D-E7F3-4B45-B120-89C62F8E3355}" type="datetime1">
              <a:rPr lang="en-US"/>
              <a:pPr>
                <a:defRPr/>
              </a:pPr>
              <a:t>3/21/2022</a:t>
            </a:fld>
            <a:endParaRPr lang="en-US"/>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wrap="square" lIns="92776" tIns="46389" rIns="92776" bIns="46389"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79450" y="4689475"/>
            <a:ext cx="5438775" cy="4443413"/>
          </a:xfrm>
          <a:prstGeom prst="rect">
            <a:avLst/>
          </a:prstGeom>
        </p:spPr>
        <p:txBody>
          <a:bodyPr vert="horz" wrap="square" lIns="92776" tIns="46389" rIns="92776" bIns="46389" numCol="1" anchor="t" anchorCtr="0" compatLnSpc="1">
            <a:prstTxWarp prst="textNoShape">
              <a:avLst/>
            </a:prstTxWarp>
            <a:normAutofit/>
          </a:body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endParaRPr lang="en-US" noProof="0"/>
          </a:p>
        </p:txBody>
      </p:sp>
      <p:sp>
        <p:nvSpPr>
          <p:cNvPr id="6" name="Footer Placeholder 5"/>
          <p:cNvSpPr>
            <a:spLocks noGrp="1"/>
          </p:cNvSpPr>
          <p:nvPr>
            <p:ph type="ftr" sz="quarter" idx="4"/>
          </p:nvPr>
        </p:nvSpPr>
        <p:spPr>
          <a:xfrm>
            <a:off x="0" y="9378950"/>
            <a:ext cx="2946400" cy="493713"/>
          </a:xfrm>
          <a:prstGeom prst="rect">
            <a:avLst/>
          </a:prstGeom>
        </p:spPr>
        <p:txBody>
          <a:bodyPr vert="horz" wrap="square" lIns="92776" tIns="46389" rIns="92776" bIns="46389" numCol="1" anchor="b" anchorCtr="0" compatLnSpc="1">
            <a:prstTxWarp prst="textNoShape">
              <a:avLst/>
            </a:prstTxWarp>
          </a:bodyPr>
          <a:lstStyle>
            <a:lvl1pPr defTabSz="388864" eaLnBrk="1" hangingPunct="1">
              <a:defRPr sz="1200">
                <a:latin typeface="Arial" pitchFamily="-106" charset="0"/>
                <a:ea typeface="ＭＳ Ｐゴシック" pitchFamily="-106" charset="-128"/>
                <a:cs typeface="ＭＳ Ｐゴシック" pitchFamily="-106" charset="-128"/>
              </a:defRPr>
            </a:lvl1pPr>
          </a:lstStyle>
          <a:p>
            <a:pPr>
              <a:defRPr/>
            </a:pPr>
            <a:endParaRPr lang="en-US"/>
          </a:p>
        </p:txBody>
      </p:sp>
      <p:sp>
        <p:nvSpPr>
          <p:cNvPr id="7" name="Slide Number Placeholder 6"/>
          <p:cNvSpPr>
            <a:spLocks noGrp="1"/>
          </p:cNvSpPr>
          <p:nvPr>
            <p:ph type="sldNum" sz="quarter" idx="5"/>
          </p:nvPr>
        </p:nvSpPr>
        <p:spPr>
          <a:xfrm>
            <a:off x="3849688" y="9378950"/>
            <a:ext cx="2946400" cy="493713"/>
          </a:xfrm>
          <a:prstGeom prst="rect">
            <a:avLst/>
          </a:prstGeom>
        </p:spPr>
        <p:txBody>
          <a:bodyPr vert="horz" wrap="square" lIns="92776" tIns="46389" rIns="92776" bIns="46389" numCol="1" anchor="b" anchorCtr="0" compatLnSpc="1">
            <a:prstTxWarp prst="textNoShape">
              <a:avLst/>
            </a:prstTxWarp>
          </a:bodyPr>
          <a:lstStyle>
            <a:lvl1pPr algn="r" defTabSz="387350" eaLnBrk="1" hangingPunct="1">
              <a:defRPr sz="1200"/>
            </a:lvl1pPr>
          </a:lstStyle>
          <a:p>
            <a:pPr>
              <a:defRPr/>
            </a:pPr>
            <a:fld id="{87BB9EB4-620A-4C05-A10A-919C6D241201}" type="slidenum">
              <a:rPr lang="en-US" altLang="en-US"/>
              <a:pPr>
                <a:defRPr/>
              </a:pPr>
              <a:t>‹#›</a:t>
            </a:fld>
            <a:endParaRPr lang="en-US" altLang="en-US"/>
          </a:p>
        </p:txBody>
      </p:sp>
    </p:spTree>
    <p:extLst>
      <p:ext uri="{BB962C8B-B14F-4D97-AF65-F5344CB8AC3E}">
        <p14:creationId xmlns:p14="http://schemas.microsoft.com/office/powerpoint/2010/main" val="56805349"/>
      </p:ext>
    </p:extLst>
  </p:cSld>
  <p:clrMap bg1="lt1" tx1="dk1" bg2="lt2" tx2="dk2" accent1="accent1" accent2="accent2" accent3="accent3" accent4="accent4" accent5="accent5" accent6="accent6" hlink="hlink" folHlink="folHlink"/>
  <p:hf sldNum="0" hdr="0" ftr="0" dt="0"/>
  <p:notesStyle>
    <a:lvl1pPr algn="l" defTabSz="388938" rtl="0" eaLnBrk="0" fontAlgn="base" hangingPunct="0">
      <a:spcBef>
        <a:spcPct val="30000"/>
      </a:spcBef>
      <a:spcAft>
        <a:spcPct val="0"/>
      </a:spcAft>
      <a:defRPr sz="1000" kern="1200">
        <a:solidFill>
          <a:schemeClr val="tx1"/>
        </a:solidFill>
        <a:latin typeface="+mn-lt"/>
        <a:ea typeface="ＭＳ Ｐゴシック" pitchFamily="-65" charset="-128"/>
        <a:cs typeface="ＭＳ Ｐゴシック" pitchFamily="-65" charset="-128"/>
      </a:defRPr>
    </a:lvl1pPr>
    <a:lvl2pPr marL="388938" algn="l" defTabSz="388938" rtl="0" eaLnBrk="0" fontAlgn="base" hangingPunct="0">
      <a:spcBef>
        <a:spcPct val="30000"/>
      </a:spcBef>
      <a:spcAft>
        <a:spcPct val="0"/>
      </a:spcAft>
      <a:defRPr sz="1000" kern="1200">
        <a:solidFill>
          <a:schemeClr val="tx1"/>
        </a:solidFill>
        <a:latin typeface="+mn-lt"/>
        <a:ea typeface="ＭＳ Ｐゴシック" pitchFamily="-65" charset="-128"/>
        <a:cs typeface="ＭＳ Ｐゴシック"/>
      </a:defRPr>
    </a:lvl2pPr>
    <a:lvl3pPr marL="777875" algn="l" defTabSz="388938" rtl="0" eaLnBrk="0" fontAlgn="base" hangingPunct="0">
      <a:spcBef>
        <a:spcPct val="30000"/>
      </a:spcBef>
      <a:spcAft>
        <a:spcPct val="0"/>
      </a:spcAft>
      <a:defRPr sz="1000" kern="1200">
        <a:solidFill>
          <a:schemeClr val="tx1"/>
        </a:solidFill>
        <a:latin typeface="+mn-lt"/>
        <a:ea typeface="ＭＳ Ｐゴシック" pitchFamily="-65" charset="-128"/>
        <a:cs typeface="ＭＳ Ｐゴシック"/>
      </a:defRPr>
    </a:lvl3pPr>
    <a:lvl4pPr marL="1168400" algn="l" defTabSz="388938" rtl="0" eaLnBrk="0" fontAlgn="base" hangingPunct="0">
      <a:spcBef>
        <a:spcPct val="30000"/>
      </a:spcBef>
      <a:spcAft>
        <a:spcPct val="0"/>
      </a:spcAft>
      <a:defRPr sz="1000" kern="1200">
        <a:solidFill>
          <a:schemeClr val="tx1"/>
        </a:solidFill>
        <a:latin typeface="+mn-lt"/>
        <a:ea typeface="ＭＳ Ｐゴシック" pitchFamily="-65" charset="-128"/>
        <a:cs typeface="ＭＳ Ｐゴシック"/>
      </a:defRPr>
    </a:lvl4pPr>
    <a:lvl5pPr marL="1557338" algn="l" defTabSz="388938" rtl="0" eaLnBrk="0" fontAlgn="base" hangingPunct="0">
      <a:spcBef>
        <a:spcPct val="30000"/>
      </a:spcBef>
      <a:spcAft>
        <a:spcPct val="0"/>
      </a:spcAft>
      <a:defRPr sz="1000" kern="1200">
        <a:solidFill>
          <a:schemeClr val="tx1"/>
        </a:solidFill>
        <a:latin typeface="+mn-lt"/>
        <a:ea typeface="ＭＳ Ｐゴシック" pitchFamily="-65" charset="-128"/>
        <a:cs typeface="ＭＳ Ｐゴシック"/>
      </a:defRPr>
    </a:lvl5pPr>
    <a:lvl6pPr marL="1948129" algn="l" defTabSz="389626" rtl="0" eaLnBrk="1" latinLnBrk="0" hangingPunct="1">
      <a:defRPr sz="1000" kern="1200">
        <a:solidFill>
          <a:schemeClr val="tx1"/>
        </a:solidFill>
        <a:latin typeface="+mn-lt"/>
        <a:ea typeface="+mn-ea"/>
        <a:cs typeface="+mn-cs"/>
      </a:defRPr>
    </a:lvl6pPr>
    <a:lvl7pPr marL="2337755" algn="l" defTabSz="389626" rtl="0" eaLnBrk="1" latinLnBrk="0" hangingPunct="1">
      <a:defRPr sz="1000" kern="1200">
        <a:solidFill>
          <a:schemeClr val="tx1"/>
        </a:solidFill>
        <a:latin typeface="+mn-lt"/>
        <a:ea typeface="+mn-ea"/>
        <a:cs typeface="+mn-cs"/>
      </a:defRPr>
    </a:lvl7pPr>
    <a:lvl8pPr marL="2727381" algn="l" defTabSz="389626" rtl="0" eaLnBrk="1" latinLnBrk="0" hangingPunct="1">
      <a:defRPr sz="1000" kern="1200">
        <a:solidFill>
          <a:schemeClr val="tx1"/>
        </a:solidFill>
        <a:latin typeface="+mn-lt"/>
        <a:ea typeface="+mn-ea"/>
        <a:cs typeface="+mn-cs"/>
      </a:defRPr>
    </a:lvl8pPr>
    <a:lvl9pPr marL="3117007" algn="l" defTabSz="389626"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15027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Tree>
    <p:extLst>
      <p:ext uri="{BB962C8B-B14F-4D97-AF65-F5344CB8AC3E}">
        <p14:creationId xmlns:p14="http://schemas.microsoft.com/office/powerpoint/2010/main" val="3880444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36204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FI"/>
              <a:t>Smart charging allows EV’s to charge their batteries during either high local generation hours or during off-peak ours when electricity prices are lower. This eases the stress that is put on to the power grid and saves users money. Smart charging allows synergies between EV charging, renewable electricity generation and the electricity markets.</a:t>
            </a:r>
          </a:p>
          <a:p>
            <a:endParaRPr lang="en-FI"/>
          </a:p>
          <a:p>
            <a:r>
              <a:rPr lang="en-FI"/>
              <a:t>With out smart charging, fast adaptation of EVs can cause failures in the existing network or even in worst cases blackouts.</a:t>
            </a:r>
          </a:p>
          <a:p>
            <a:endParaRPr lang="en-FI"/>
          </a:p>
          <a:p>
            <a:r>
              <a:rPr lang="en-FI" dirty="0"/>
              <a:t>The table illustrates two different scenarios with solar and wind energy: controlled and uncontrolled charging. With controlled charging its possible to move the peak demand in to the peak generation periods.</a:t>
            </a:r>
          </a:p>
          <a:p>
            <a:endParaRPr lang="en-FI" dirty="0"/>
          </a:p>
          <a:p>
            <a:endParaRPr lang="en-FI"/>
          </a:p>
          <a:p>
            <a:r>
              <a:rPr lang="en-US"/>
              <a:t>S</a:t>
            </a:r>
            <a:r>
              <a:rPr lang="en-FI" err="1"/>
              <a:t>ource</a:t>
            </a:r>
            <a:r>
              <a:rPr lang="en-FI"/>
              <a:t> </a:t>
            </a:r>
            <a:r>
              <a:rPr lang="en-US"/>
              <a:t>https://www.irena.org/publications/2019/Sep/Electric-vehicle-smart-charging</a:t>
            </a:r>
          </a:p>
        </p:txBody>
      </p:sp>
    </p:spTree>
    <p:extLst>
      <p:ext uri="{BB962C8B-B14F-4D97-AF65-F5344CB8AC3E}">
        <p14:creationId xmlns:p14="http://schemas.microsoft.com/office/powerpoint/2010/main" val="2909919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388938" rtl="0" eaLnBrk="0" fontAlgn="base" latinLnBrk="0" hangingPunct="0">
              <a:lnSpc>
                <a:spcPct val="100000"/>
              </a:lnSpc>
              <a:spcBef>
                <a:spcPct val="30000"/>
              </a:spcBef>
              <a:spcAft>
                <a:spcPct val="0"/>
              </a:spcAft>
              <a:buClrTx/>
              <a:buSzTx/>
              <a:buFontTx/>
              <a:buNone/>
              <a:tabLst/>
              <a:defRPr/>
            </a:pPr>
            <a:r>
              <a:rPr lang="en-US" dirty="0"/>
              <a:t>S</a:t>
            </a:r>
            <a:r>
              <a:rPr lang="en-FI" dirty="0" err="1"/>
              <a:t>ource</a:t>
            </a:r>
            <a:r>
              <a:rPr lang="en-FI" dirty="0"/>
              <a:t> </a:t>
            </a:r>
            <a:r>
              <a:rPr lang="en-US" dirty="0"/>
              <a:t>https://www.irena.org/publications/2019/Sep/Electric-vehicle-smart-charging</a:t>
            </a:r>
          </a:p>
          <a:p>
            <a:endParaRPr lang="en-US" dirty="0"/>
          </a:p>
        </p:txBody>
      </p:sp>
    </p:spTree>
    <p:extLst>
      <p:ext uri="{BB962C8B-B14F-4D97-AF65-F5344CB8AC3E}">
        <p14:creationId xmlns:p14="http://schemas.microsoft.com/office/powerpoint/2010/main" val="3596815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a:lnSpc>
                <a:spcPct val="100000"/>
              </a:lnSpc>
              <a:buFont typeface="Arial" panose="020B0604020202020204" pitchFamily="34" charset="0"/>
              <a:buChar char="•"/>
            </a:pPr>
            <a:r>
              <a:rPr lang="en-FI" sz="2000"/>
              <a:t>Increased focus on the charging network</a:t>
            </a:r>
          </a:p>
          <a:p>
            <a:pPr lvl="1">
              <a:buFont typeface="Arial" panose="020B0604020202020204" pitchFamily="34" charset="0"/>
              <a:buChar char="•"/>
            </a:pPr>
            <a:r>
              <a:rPr lang="en-FI" sz="2000"/>
              <a:t>EV prices have become more competitive and the technology has reached consumers’ expectations (mainly battery capacity). Now the biggest obstacle to tackle is the availability of charging network. With sufficient amount of fast charges consumers would be more interested in buying EV’s. This doesn’t ne</a:t>
            </a:r>
            <a:r>
              <a:rPr lang="en-US" sz="2000" err="1"/>
              <a:t>cess</a:t>
            </a:r>
            <a:r>
              <a:rPr lang="en-FI" sz="2000" err="1"/>
              <a:t>arily</a:t>
            </a:r>
            <a:r>
              <a:rPr lang="en-FI" sz="2000"/>
              <a:t> mean more +250kW chargers but more chargers in </a:t>
            </a:r>
            <a:r>
              <a:rPr lang="en-US" sz="2000" err="1"/>
              <a:t>th</a:t>
            </a:r>
            <a:r>
              <a:rPr lang="en-FI" sz="2000"/>
              <a:t>e range of 100-150kW.</a:t>
            </a:r>
          </a:p>
          <a:p>
            <a:pPr lvl="1">
              <a:buFont typeface="Arial" panose="020B0604020202020204" pitchFamily="34" charset="0"/>
              <a:buChar char="•"/>
            </a:pPr>
            <a:r>
              <a:rPr lang="en-US" sz="2000"/>
              <a:t>S</a:t>
            </a:r>
            <a:r>
              <a:rPr lang="en-FI" sz="2000" err="1"/>
              <a:t>ource</a:t>
            </a:r>
            <a:r>
              <a:rPr lang="en-FI" sz="2000"/>
              <a:t> </a:t>
            </a:r>
            <a:r>
              <a:rPr lang="en-US" sz="2000"/>
              <a:t>https://www.bcg.com/publications/2021/the-evolution-of-charging-infrastructures-for-electric-vehicles</a:t>
            </a:r>
            <a:endParaRPr lang="en-FI" sz="2000"/>
          </a:p>
          <a:p>
            <a:pPr lvl="0">
              <a:buFont typeface="Arial" panose="020B0604020202020204" pitchFamily="34" charset="0"/>
              <a:buChar char="•"/>
            </a:pPr>
            <a:endParaRPr lang="en-FI" sz="2000"/>
          </a:p>
          <a:p>
            <a:pPr>
              <a:buFont typeface="Arial" panose="020B0604020202020204" pitchFamily="34" charset="0"/>
              <a:buChar char="•"/>
            </a:pPr>
            <a:r>
              <a:rPr lang="en-FI" sz="2000"/>
              <a:t>New laws and directives are needed to support the growing EV infrastructure</a:t>
            </a:r>
          </a:p>
          <a:p>
            <a:pPr lvl="1">
              <a:buFont typeface="Arial" panose="020B0604020202020204" pitchFamily="34" charset="0"/>
              <a:buChar char="•"/>
            </a:pPr>
            <a:r>
              <a:rPr lang="en-FI" sz="2000"/>
              <a:t>E.g. Tax incentives, The Energy Performance of the Buildings Directive (EPBD), Market Design Directive and Regulation (MDD). These are EU directives, but similar trends can be found in other parts of world as well.</a:t>
            </a:r>
          </a:p>
          <a:p>
            <a:pPr lvl="1">
              <a:buFont typeface="Arial" panose="020B0604020202020204" pitchFamily="34" charset="0"/>
              <a:buChar char="•"/>
            </a:pPr>
            <a:r>
              <a:rPr lang="en-FI" sz="2000"/>
              <a:t>EPBD obligates that all new buildings, or existing buildings </a:t>
            </a:r>
            <a:r>
              <a:rPr lang="en-US" sz="2000"/>
              <a:t>undergoing</a:t>
            </a:r>
            <a:r>
              <a:rPr lang="en-FI" sz="2000"/>
              <a:t> major renovations need to install certain </a:t>
            </a:r>
            <a:r>
              <a:rPr lang="en-US" sz="2000"/>
              <a:t>number</a:t>
            </a:r>
            <a:r>
              <a:rPr lang="en-FI" sz="2000"/>
              <a:t> of chargers or have the readiness to retrofit them easily. This of course depends on the building type. This is a important directive, since EVs will move the ‘re-fuelling’ of cars from gas stations into buildings. </a:t>
            </a:r>
          </a:p>
          <a:p>
            <a:pPr lvl="1">
              <a:buFont typeface="Arial" panose="020B0604020202020204" pitchFamily="34" charset="0"/>
              <a:buChar char="•"/>
            </a:pPr>
            <a:r>
              <a:rPr lang="en-FI" sz="2000"/>
              <a:t>MDD encourages countries to enable more smart metering in the electricity grid. This will in the future help with for example using the cars battery as a storage for the building.</a:t>
            </a:r>
          </a:p>
          <a:p>
            <a:pPr lvl="1">
              <a:buFont typeface="Arial" panose="020B0604020202020204" pitchFamily="34" charset="0"/>
              <a:buChar char="•"/>
            </a:pPr>
            <a:r>
              <a:rPr lang="en-FI" sz="2000"/>
              <a:t>For </a:t>
            </a:r>
            <a:r>
              <a:rPr lang="en-US" sz="2000"/>
              <a:t>example,</a:t>
            </a:r>
            <a:r>
              <a:rPr lang="en-FI" sz="2000"/>
              <a:t> EU legislation that all EVs must have the same type of charging port.</a:t>
            </a:r>
          </a:p>
          <a:p>
            <a:pPr lvl="1">
              <a:buFont typeface="Arial" panose="020B0604020202020204" pitchFamily="34" charset="0"/>
              <a:buChar char="•"/>
            </a:pPr>
            <a:r>
              <a:rPr lang="en-FI" sz="2000"/>
              <a:t>Source </a:t>
            </a:r>
            <a:r>
              <a:rPr lang="en-US" sz="2000"/>
              <a:t>https://www.virta.global/blog/this-is-how-eu-regulation-accelerates-the-electric-vehicle-revolution</a:t>
            </a:r>
            <a:endParaRPr lang="en-FI" sz="2000"/>
          </a:p>
          <a:p>
            <a:pPr lvl="1">
              <a:buFont typeface="Arial" panose="020B0604020202020204" pitchFamily="34" charset="0"/>
              <a:buChar char="•"/>
            </a:pPr>
            <a:endParaRPr lang="en-FI" sz="2000"/>
          </a:p>
          <a:p>
            <a:pPr>
              <a:buFont typeface="Arial" panose="020B0604020202020204" pitchFamily="34" charset="0"/>
              <a:buChar char="•"/>
            </a:pPr>
            <a:r>
              <a:rPr lang="en-FI" sz="2000"/>
              <a:t>Work on supporting communication protocols to enable smart charging</a:t>
            </a:r>
            <a:endParaRPr lang="en-FI" sz="2000" dirty="0"/>
          </a:p>
          <a:p>
            <a:pPr lvl="1">
              <a:buFont typeface="Arial" panose="020B0604020202020204" pitchFamily="34" charset="0"/>
              <a:buChar char="•"/>
            </a:pPr>
            <a:r>
              <a:rPr lang="en-FI" sz="2000" dirty="0"/>
              <a:t>Shared protocols OCPP and OSCP </a:t>
            </a:r>
            <a:r>
              <a:rPr lang="en-FI" sz="2000" dirty="0" err="1"/>
              <a:t>betwe</a:t>
            </a:r>
            <a:r>
              <a:rPr lang="en-US" sz="2000" dirty="0"/>
              <a:t>e</a:t>
            </a:r>
            <a:r>
              <a:rPr lang="en-FI" sz="2000" dirty="0"/>
              <a:t>n the customer and the grid.</a:t>
            </a:r>
          </a:p>
          <a:p>
            <a:pPr lvl="1">
              <a:buFont typeface="Arial" panose="020B0604020202020204" pitchFamily="34" charset="0"/>
              <a:buChar char="•"/>
            </a:pPr>
            <a:r>
              <a:rPr lang="en-GB" sz="4400" b="0" i="0" dirty="0">
                <a:solidFill>
                  <a:srgbClr val="000000"/>
                </a:solidFill>
                <a:effectLst/>
                <a:latin typeface="Mulish"/>
              </a:rPr>
              <a:t>OCPP (Open Charge Point Protocol) is the global open communication protocol between charge stations and the back-end systems of charge station operators. This protocol handles the exchange of charging data and can trade information between EVs and the electricity grid.</a:t>
            </a:r>
            <a:endParaRPr lang="en-FI" sz="2000" b="0" i="0" dirty="0">
              <a:solidFill>
                <a:srgbClr val="000000"/>
              </a:solidFill>
              <a:effectLst/>
              <a:latin typeface="Mulish"/>
            </a:endParaRPr>
          </a:p>
          <a:p>
            <a:pPr lvl="1">
              <a:buFont typeface="Arial" panose="020B0604020202020204" pitchFamily="34" charset="0"/>
              <a:buChar char="•"/>
            </a:pPr>
            <a:r>
              <a:rPr lang="en-GB" sz="4400" b="0" i="0" dirty="0">
                <a:solidFill>
                  <a:srgbClr val="000000"/>
                </a:solidFill>
                <a:effectLst/>
                <a:latin typeface="Mulish"/>
              </a:rPr>
              <a:t>OSCP (Open Smart Charging Protocol) is an open communication protocol between a charge point management system and an energy management system. This protocol imparts a 24-hour forecast of the accessible capacity of an electricity grid.</a:t>
            </a:r>
            <a:endParaRPr lang="en-FI" sz="2000"/>
          </a:p>
          <a:p>
            <a:pPr lvl="1">
              <a:buFont typeface="Arial" panose="020B0604020202020204" pitchFamily="34" charset="0"/>
              <a:buChar char="•"/>
            </a:pPr>
            <a:r>
              <a:rPr lang="en-US" sz="2000"/>
              <a:t>S</a:t>
            </a:r>
            <a:r>
              <a:rPr lang="en-FI" sz="2000" err="1"/>
              <a:t>ource</a:t>
            </a:r>
            <a:r>
              <a:rPr lang="en-FI" sz="2000"/>
              <a:t> </a:t>
            </a:r>
            <a:r>
              <a:rPr lang="en-US" sz="2000"/>
              <a:t>https://www.greenflux.com/spotlights/open-protocols/</a:t>
            </a:r>
            <a:endParaRPr lang="en-FI" sz="2000"/>
          </a:p>
          <a:p>
            <a:endParaRPr lang="en-US"/>
          </a:p>
        </p:txBody>
      </p:sp>
    </p:spTree>
    <p:extLst>
      <p:ext uri="{BB962C8B-B14F-4D97-AF65-F5344CB8AC3E}">
        <p14:creationId xmlns:p14="http://schemas.microsoft.com/office/powerpoint/2010/main" val="1404684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0925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53745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04901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72400" y="1772220"/>
            <a:ext cx="7772400" cy="1086181"/>
          </a:xfrm>
        </p:spPr>
        <p:txBody>
          <a:bodyPr lIns="0" tIns="0" rIns="0" bIns="0" anchor="t">
            <a:normAutofit/>
          </a:bodyPr>
          <a:lstStyle>
            <a:lvl1pPr algn="l">
              <a:defRPr sz="43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572400" y="2858401"/>
            <a:ext cx="6285600" cy="2339529"/>
          </a:xfrm>
        </p:spPr>
        <p:txBody>
          <a:bodyPr lIns="0" tIns="0" rIns="0" bIns="0">
            <a:normAutofit/>
          </a:bodyPr>
          <a:lstStyle>
            <a:lvl1pPr marL="0" indent="0" algn="l">
              <a:lnSpc>
                <a:spcPts val="2216"/>
              </a:lnSpc>
              <a:buNone/>
              <a:defRPr sz="2000">
                <a:solidFill>
                  <a:srgbClr val="FFFFFF"/>
                </a:solidFill>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a:t>Click to edit Master subtitle style</a:t>
            </a:r>
          </a:p>
        </p:txBody>
      </p:sp>
      <p:sp>
        <p:nvSpPr>
          <p:cNvPr id="7" name="Text Placeholder 7"/>
          <p:cNvSpPr>
            <a:spLocks noGrp="1"/>
          </p:cNvSpPr>
          <p:nvPr>
            <p:ph type="body" sz="quarter" idx="13"/>
          </p:nvPr>
        </p:nvSpPr>
        <p:spPr>
          <a:xfrm>
            <a:off x="572401" y="5961599"/>
            <a:ext cx="2049245" cy="177800"/>
          </a:xfrm>
        </p:spPr>
        <p:txBody>
          <a:bodyPr wrap="none" lIns="0" tIns="0" rIns="0" bIns="0"/>
          <a:lstStyle>
            <a:lvl1pPr marL="0">
              <a:spcBef>
                <a:spcPts val="0"/>
              </a:spcBef>
              <a:buNone/>
              <a:defRPr sz="1000" b="1">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a:t>Click to edit Master text styles</a:t>
            </a:r>
          </a:p>
          <a:p>
            <a:pPr lvl="1"/>
            <a:r>
              <a:rPr lang="en-US"/>
              <a:t>Second level</a:t>
            </a:r>
          </a:p>
        </p:txBody>
      </p:sp>
      <p:sp>
        <p:nvSpPr>
          <p:cNvPr id="8" name="Text Placeholder 7"/>
          <p:cNvSpPr>
            <a:spLocks noGrp="1"/>
          </p:cNvSpPr>
          <p:nvPr>
            <p:ph type="body" sz="quarter" idx="14"/>
          </p:nvPr>
        </p:nvSpPr>
        <p:spPr>
          <a:xfrm>
            <a:off x="572400" y="6137467"/>
            <a:ext cx="2049244" cy="457200"/>
          </a:xfrm>
        </p:spPr>
        <p:txBody>
          <a:bodyPr wrap="none" lIns="0" tIns="0" rIns="0" bIns="0"/>
          <a:lstStyle>
            <a:lvl1pPr marL="0">
              <a:spcBef>
                <a:spcPts val="0"/>
              </a:spcBef>
              <a:buNone/>
              <a:defRPr sz="1000" b="1">
                <a:solidFill>
                  <a:schemeClr val="bg2"/>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a:t>Click to edit Master text styles</a:t>
            </a:r>
          </a:p>
          <a:p>
            <a:pPr lvl="1"/>
            <a:r>
              <a:rPr lang="en-US"/>
              <a:t>Second level</a:t>
            </a:r>
          </a:p>
        </p:txBody>
      </p:sp>
      <p:sp>
        <p:nvSpPr>
          <p:cNvPr id="9" name="Text Placeholder 7"/>
          <p:cNvSpPr>
            <a:spLocks noGrp="1"/>
          </p:cNvSpPr>
          <p:nvPr>
            <p:ph type="body" sz="quarter" idx="18"/>
          </p:nvPr>
        </p:nvSpPr>
        <p:spPr>
          <a:xfrm>
            <a:off x="2862387" y="6137467"/>
            <a:ext cx="2027114" cy="457200"/>
          </a:xfrm>
        </p:spPr>
        <p:txBody>
          <a:bodyPr wrap="none" lIns="0" tIns="0" rIns="0" bIns="0"/>
          <a:lstStyle>
            <a:lvl1pPr marL="0">
              <a:spcBef>
                <a:spcPts val="0"/>
              </a:spcBef>
              <a:buNone/>
              <a:defRPr sz="1000" b="1">
                <a:solidFill>
                  <a:schemeClr val="bg2"/>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a:t>Click to edit Master text styles</a:t>
            </a:r>
          </a:p>
          <a:p>
            <a:pPr lvl="1"/>
            <a:r>
              <a:rPr lang="en-US"/>
              <a:t>Second level</a:t>
            </a:r>
          </a:p>
        </p:txBody>
      </p:sp>
      <p:sp>
        <p:nvSpPr>
          <p:cNvPr id="10" name="Text Placeholder 7"/>
          <p:cNvSpPr>
            <a:spLocks noGrp="1"/>
          </p:cNvSpPr>
          <p:nvPr>
            <p:ph type="body" sz="quarter" idx="19"/>
          </p:nvPr>
        </p:nvSpPr>
        <p:spPr>
          <a:xfrm>
            <a:off x="7427603" y="5961599"/>
            <a:ext cx="1132198" cy="633600"/>
          </a:xfrm>
        </p:spPr>
        <p:txBody>
          <a:bodyPr wrap="none" lIns="0" tIns="0" rIns="0" bIns="0"/>
          <a:lstStyle>
            <a:lvl1pPr marL="0">
              <a:spcBef>
                <a:spcPts val="0"/>
              </a:spcBef>
              <a:buNone/>
              <a:defRPr sz="1000" b="1">
                <a:solidFill>
                  <a:schemeClr val="bg2"/>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a:t>Click to edit Master text styles</a:t>
            </a:r>
          </a:p>
          <a:p>
            <a:pPr lvl="1"/>
            <a:r>
              <a:rPr lang="en-US"/>
              <a:t>Second level</a:t>
            </a:r>
          </a:p>
        </p:txBody>
      </p:sp>
      <p:sp>
        <p:nvSpPr>
          <p:cNvPr id="11" name="Text Placeholder 7"/>
          <p:cNvSpPr>
            <a:spLocks noGrp="1"/>
          </p:cNvSpPr>
          <p:nvPr>
            <p:ph type="body" sz="quarter" idx="20"/>
          </p:nvPr>
        </p:nvSpPr>
        <p:spPr>
          <a:xfrm>
            <a:off x="5143295" y="5961067"/>
            <a:ext cx="1962357" cy="634132"/>
          </a:xfrm>
        </p:spPr>
        <p:txBody>
          <a:bodyPr wrap="none" lIns="0" tIns="0" rIns="0" bIns="0"/>
          <a:lstStyle>
            <a:lvl1pPr marL="0">
              <a:spcBef>
                <a:spcPts val="0"/>
              </a:spcBef>
              <a:buNone/>
              <a:defRPr sz="1000" b="1">
                <a:solidFill>
                  <a:schemeClr val="bg2"/>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a:t>Click to edit Master text styles</a:t>
            </a:r>
          </a:p>
          <a:p>
            <a:pPr lvl="1"/>
            <a:r>
              <a:rPr lang="en-US"/>
              <a:t>Second level</a:t>
            </a:r>
          </a:p>
        </p:txBody>
      </p:sp>
      <p:sp>
        <p:nvSpPr>
          <p:cNvPr id="12" name="Date Placeholder 3"/>
          <p:cNvSpPr>
            <a:spLocks noGrp="1"/>
          </p:cNvSpPr>
          <p:nvPr>
            <p:ph type="dt" sz="half" idx="21"/>
          </p:nvPr>
        </p:nvSpPr>
        <p:spPr>
          <a:xfrm>
            <a:off x="2860675" y="5961063"/>
            <a:ext cx="2027238" cy="177800"/>
          </a:xfrm>
        </p:spPr>
        <p:txBody>
          <a:bodyPr lIns="0" tIns="0" rIns="0" bIns="0" anchor="t"/>
          <a:lstStyle>
            <a:lvl1pPr>
              <a:defRPr b="1"/>
            </a:lvl1pPr>
          </a:lstStyle>
          <a:p>
            <a:pPr>
              <a:defRPr/>
            </a:pPr>
            <a:r>
              <a:rPr lang="fi-FI"/>
              <a:t>22.03.2022</a:t>
            </a:r>
            <a:endParaRPr lang="en-US"/>
          </a:p>
        </p:txBody>
      </p:sp>
    </p:spTree>
    <p:extLst>
      <p:ext uri="{BB962C8B-B14F-4D97-AF65-F5344CB8AC3E}">
        <p14:creationId xmlns:p14="http://schemas.microsoft.com/office/powerpoint/2010/main" val="891527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8" name="Rectangle 7"/>
          <p:cNvSpPr/>
          <p:nvPr/>
        </p:nvSpPr>
        <p:spPr>
          <a:xfrm>
            <a:off x="573088" y="5813425"/>
            <a:ext cx="7988300" cy="65088"/>
          </a:xfrm>
          <a:prstGeom prst="rect">
            <a:avLst/>
          </a:prstGeom>
          <a:solidFill>
            <a:schemeClr val="accent3"/>
          </a:solidFill>
          <a:ln>
            <a:noFill/>
          </a:ln>
          <a:effectLst/>
        </p:spPr>
        <p:style>
          <a:lnRef idx="1">
            <a:schemeClr val="accent1"/>
          </a:lnRef>
          <a:fillRef idx="2">
            <a:schemeClr val="accent1"/>
          </a:fillRef>
          <a:effectRef idx="1">
            <a:schemeClr val="accent1"/>
          </a:effectRef>
          <a:fontRef idx="minor">
            <a:schemeClr val="dk1"/>
          </a:fontRef>
        </p:style>
        <p:txBody>
          <a:bodyPr lIns="77925" tIns="38963" rIns="77925" bIns="38963" anchor="ctr"/>
          <a:lstStyle/>
          <a:p>
            <a:pPr algn="ctr" defTabSz="389626" eaLnBrk="1" hangingPunct="1">
              <a:defRPr/>
            </a:pPr>
            <a:r>
              <a:rPr lang="en-US" sz="1500">
                <a:solidFill>
                  <a:schemeClr val="accent2"/>
                </a:solidFill>
                <a:ea typeface="ＭＳ Ｐゴシック" pitchFamily="-106" charset="-128"/>
                <a:cs typeface="ＭＳ Ｐゴシック" pitchFamily="-106" charset="-128"/>
              </a:rPr>
              <a:t>  </a:t>
            </a:r>
          </a:p>
        </p:txBody>
      </p:sp>
      <p:sp>
        <p:nvSpPr>
          <p:cNvPr id="9" name="Rectangle 8"/>
          <p:cNvSpPr/>
          <p:nvPr/>
        </p:nvSpPr>
        <p:spPr>
          <a:xfrm>
            <a:off x="573088" y="1138238"/>
            <a:ext cx="7988300" cy="63500"/>
          </a:xfrm>
          <a:prstGeom prst="rect">
            <a:avLst/>
          </a:prstGeom>
          <a:solidFill>
            <a:schemeClr val="accent3"/>
          </a:solidFill>
          <a:ln>
            <a:noFill/>
          </a:ln>
          <a:effectLst/>
        </p:spPr>
        <p:style>
          <a:lnRef idx="1">
            <a:schemeClr val="accent1"/>
          </a:lnRef>
          <a:fillRef idx="2">
            <a:schemeClr val="accent1"/>
          </a:fillRef>
          <a:effectRef idx="1">
            <a:schemeClr val="accent1"/>
          </a:effectRef>
          <a:fontRef idx="minor">
            <a:schemeClr val="dk1"/>
          </a:fontRef>
        </p:style>
        <p:txBody>
          <a:bodyPr lIns="77925" tIns="38963" rIns="77925" bIns="38963" anchor="ctr"/>
          <a:lstStyle/>
          <a:p>
            <a:pPr algn="ctr" defTabSz="389626" eaLnBrk="1" hangingPunct="1">
              <a:defRPr/>
            </a:pPr>
            <a:r>
              <a:rPr lang="en-US" sz="1500">
                <a:solidFill>
                  <a:schemeClr val="accent2"/>
                </a:solidFill>
                <a:ea typeface="ＭＳ Ｐゴシック" pitchFamily="-106" charset="-128"/>
                <a:cs typeface="ＭＳ Ｐゴシック" pitchFamily="-106" charset="-128"/>
              </a:rPr>
              <a:t>  </a:t>
            </a:r>
          </a:p>
        </p:txBody>
      </p:sp>
      <p:sp>
        <p:nvSpPr>
          <p:cNvPr id="6" name="Text Placeholder 10"/>
          <p:cNvSpPr>
            <a:spLocks noGrp="1"/>
          </p:cNvSpPr>
          <p:nvPr>
            <p:ph type="body" sz="quarter" idx="13"/>
          </p:nvPr>
        </p:nvSpPr>
        <p:spPr>
          <a:xfrm>
            <a:off x="572400" y="1497600"/>
            <a:ext cx="6285600" cy="4136400"/>
          </a:xfrm>
        </p:spPr>
        <p:txBody>
          <a:bodyPr lIns="0" tIns="0" rIns="0" bIns="0">
            <a:normAutofit/>
          </a:bodyPr>
          <a:lstStyle>
            <a:lvl1pPr>
              <a:lnSpc>
                <a:spcPts val="1704"/>
              </a:lnSpc>
              <a:buNone/>
              <a:defRPr sz="1400" b="1"/>
            </a:lvl1pPr>
          </a:lstStyle>
          <a:p>
            <a:pPr lvl="0"/>
            <a:r>
              <a:rPr lang="fi-FI" err="1"/>
              <a:t>Click</a:t>
            </a:r>
            <a:r>
              <a:rPr lang="fi-FI"/>
              <a:t> to </a:t>
            </a:r>
            <a:r>
              <a:rPr lang="fi-FI" err="1"/>
              <a:t>edit</a:t>
            </a:r>
            <a:r>
              <a:rPr lang="fi-FI"/>
              <a:t> </a:t>
            </a:r>
            <a:r>
              <a:rPr lang="fi-FI" err="1"/>
              <a:t>Master</a:t>
            </a:r>
            <a:r>
              <a:rPr lang="fi-FI"/>
              <a:t> </a:t>
            </a:r>
            <a:r>
              <a:rPr lang="fi-FI" err="1"/>
              <a:t>text</a:t>
            </a:r>
            <a:r>
              <a:rPr lang="fi-FI"/>
              <a:t> </a:t>
            </a:r>
            <a:r>
              <a:rPr lang="fi-FI" err="1"/>
              <a:t>styles</a:t>
            </a:r>
            <a:endParaRPr lang="fi-FI"/>
          </a:p>
        </p:txBody>
      </p:sp>
      <p:sp>
        <p:nvSpPr>
          <p:cNvPr id="7" name="Title 1"/>
          <p:cNvSpPr>
            <a:spLocks noGrp="1"/>
          </p:cNvSpPr>
          <p:nvPr>
            <p:ph type="ctrTitle"/>
          </p:nvPr>
        </p:nvSpPr>
        <p:spPr>
          <a:xfrm>
            <a:off x="572400" y="487740"/>
            <a:ext cx="7772400" cy="900000"/>
          </a:xfrm>
        </p:spPr>
        <p:txBody>
          <a:bodyPr lIns="0" tIns="0" rIns="0" bIns="0" anchor="t">
            <a:noAutofit/>
          </a:bodyPr>
          <a:lstStyle>
            <a:lvl1pPr algn="l">
              <a:defRPr sz="2700" b="1">
                <a:solidFill>
                  <a:schemeClr val="accent3"/>
                </a:solidFill>
                <a:latin typeface="+mj-lt"/>
              </a:defRPr>
            </a:lvl1p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sp>
        <p:nvSpPr>
          <p:cNvPr id="14" name="Text Placeholder 13"/>
          <p:cNvSpPr>
            <a:spLocks noGrp="1"/>
          </p:cNvSpPr>
          <p:nvPr>
            <p:ph type="body" sz="quarter" idx="16"/>
          </p:nvPr>
        </p:nvSpPr>
        <p:spPr>
          <a:xfrm>
            <a:off x="5143500" y="6145215"/>
            <a:ext cx="1536700" cy="382645"/>
          </a:xfrm>
        </p:spPr>
        <p:txBody>
          <a:bodyPr lIns="0" tIns="0" rIns="0" bIns="0"/>
          <a:lstStyle>
            <a:lvl1pPr marL="0">
              <a:lnSpc>
                <a:spcPts val="810"/>
              </a:lnSpc>
              <a:spcBef>
                <a:spcPts val="0"/>
              </a:spcBef>
              <a:buNone/>
              <a:defRPr sz="800" b="1">
                <a:solidFill>
                  <a:schemeClr val="bg2"/>
                </a:solidFill>
              </a:defRPr>
            </a:lvl1pPr>
          </a:lstStyle>
          <a:p>
            <a:pPr lvl="0"/>
            <a:r>
              <a:rPr lang="fi-FI"/>
              <a:t>Click to edit Master text styles</a:t>
            </a:r>
          </a:p>
        </p:txBody>
      </p:sp>
      <p:sp>
        <p:nvSpPr>
          <p:cNvPr id="15" name="Text Placeholder 13"/>
          <p:cNvSpPr>
            <a:spLocks noGrp="1"/>
          </p:cNvSpPr>
          <p:nvPr>
            <p:ph type="body" sz="quarter" idx="17"/>
          </p:nvPr>
        </p:nvSpPr>
        <p:spPr>
          <a:xfrm>
            <a:off x="6859589" y="6145215"/>
            <a:ext cx="1701801" cy="382645"/>
          </a:xfrm>
        </p:spPr>
        <p:txBody>
          <a:bodyPr lIns="0" tIns="0" rIns="0" bIns="0"/>
          <a:lstStyle>
            <a:lvl1pPr marL="0">
              <a:lnSpc>
                <a:spcPts val="810"/>
              </a:lnSpc>
              <a:spcBef>
                <a:spcPts val="0"/>
              </a:spcBef>
              <a:buNone/>
              <a:defRPr sz="800" b="1">
                <a:solidFill>
                  <a:schemeClr val="bg2"/>
                </a:solidFill>
              </a:defRPr>
            </a:lvl1pPr>
          </a:lstStyle>
          <a:p>
            <a:pPr lvl="0"/>
            <a:r>
              <a:rPr lang="fi-FI"/>
              <a:t>Click to edit Master text styles</a:t>
            </a:r>
          </a:p>
        </p:txBody>
      </p:sp>
      <p:sp>
        <p:nvSpPr>
          <p:cNvPr id="10" name="Footer Placeholder 4"/>
          <p:cNvSpPr>
            <a:spLocks noGrp="1"/>
          </p:cNvSpPr>
          <p:nvPr>
            <p:ph type="ftr" sz="quarter" idx="18"/>
          </p:nvPr>
        </p:nvSpPr>
        <p:spPr>
          <a:xfrm>
            <a:off x="3429000" y="6145213"/>
            <a:ext cx="1544638" cy="127000"/>
          </a:xfrm>
        </p:spPr>
        <p:txBody>
          <a:bodyPr lIns="0" tIns="0" rIns="0" bIns="0" anchor="t"/>
          <a:lstStyle>
            <a:lvl1pPr algn="l">
              <a:defRPr sz="800" b="1"/>
            </a:lvl1pPr>
          </a:lstStyle>
          <a:p>
            <a:pPr>
              <a:defRPr/>
            </a:pPr>
            <a:endParaRPr lang="en-US"/>
          </a:p>
        </p:txBody>
      </p:sp>
      <p:sp>
        <p:nvSpPr>
          <p:cNvPr id="11" name="Date Placeholder 3"/>
          <p:cNvSpPr>
            <a:spLocks noGrp="1"/>
          </p:cNvSpPr>
          <p:nvPr>
            <p:ph type="dt" sz="half" idx="19"/>
          </p:nvPr>
        </p:nvSpPr>
        <p:spPr>
          <a:xfrm>
            <a:off x="3429000" y="6273800"/>
            <a:ext cx="1544638" cy="125413"/>
          </a:xfrm>
        </p:spPr>
        <p:txBody>
          <a:bodyPr lIns="0" tIns="0" rIns="0" bIns="0" anchor="t"/>
          <a:lstStyle>
            <a:lvl1pPr>
              <a:defRPr sz="800" b="1"/>
            </a:lvl1pPr>
          </a:lstStyle>
          <a:p>
            <a:pPr>
              <a:defRPr/>
            </a:pPr>
            <a:r>
              <a:rPr lang="fi-FI"/>
              <a:t>22.03.2022</a:t>
            </a:r>
            <a:endParaRPr lang="en-US"/>
          </a:p>
        </p:txBody>
      </p:sp>
      <p:sp>
        <p:nvSpPr>
          <p:cNvPr id="12" name="Slide Number Placeholder 5"/>
          <p:cNvSpPr>
            <a:spLocks noGrp="1"/>
          </p:cNvSpPr>
          <p:nvPr>
            <p:ph type="sldNum" sz="quarter" idx="20"/>
          </p:nvPr>
        </p:nvSpPr>
        <p:spPr>
          <a:xfrm>
            <a:off x="3429000" y="6402388"/>
            <a:ext cx="1544638" cy="125412"/>
          </a:xfrm>
        </p:spPr>
        <p:txBody>
          <a:bodyPr lIns="0" tIns="0" rIns="0" bIns="0" anchor="t"/>
          <a:lstStyle>
            <a:lvl1pPr algn="l">
              <a:defRPr sz="800" b="1"/>
            </a:lvl1pPr>
          </a:lstStyle>
          <a:p>
            <a:pPr>
              <a:defRPr/>
            </a:pPr>
            <a:r>
              <a:rPr lang="et-EE" altLang="en-US"/>
              <a:t>Page </a:t>
            </a:r>
            <a:fld id="{7ACE66E0-BE04-47BA-A62D-7BFC499E8192}" type="slidenum">
              <a:rPr lang="en-US" altLang="en-US" smtClean="0"/>
              <a:pPr>
                <a:defRPr/>
              </a:pPr>
              <a:t>‹#›</a:t>
            </a:fld>
            <a:endParaRPr lang="en-US" altLang="en-US"/>
          </a:p>
        </p:txBody>
      </p:sp>
    </p:spTree>
    <p:extLst>
      <p:ext uri="{BB962C8B-B14F-4D97-AF65-F5344CB8AC3E}">
        <p14:creationId xmlns:p14="http://schemas.microsoft.com/office/powerpoint/2010/main" val="2067484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Rectangle 7"/>
          <p:cNvSpPr/>
          <p:nvPr/>
        </p:nvSpPr>
        <p:spPr>
          <a:xfrm>
            <a:off x="573088" y="5813425"/>
            <a:ext cx="7988300" cy="65088"/>
          </a:xfrm>
          <a:prstGeom prst="rect">
            <a:avLst/>
          </a:prstGeom>
          <a:solidFill>
            <a:schemeClr val="accent2"/>
          </a:solidFill>
          <a:ln>
            <a:noFill/>
          </a:ln>
          <a:effectLst/>
        </p:spPr>
        <p:style>
          <a:lnRef idx="1">
            <a:schemeClr val="accent1"/>
          </a:lnRef>
          <a:fillRef idx="2">
            <a:schemeClr val="accent1"/>
          </a:fillRef>
          <a:effectRef idx="1">
            <a:schemeClr val="accent1"/>
          </a:effectRef>
          <a:fontRef idx="minor">
            <a:schemeClr val="dk1"/>
          </a:fontRef>
        </p:style>
        <p:txBody>
          <a:bodyPr lIns="77925" tIns="38963" rIns="77925" bIns="38963" anchor="ctr"/>
          <a:lstStyle/>
          <a:p>
            <a:pPr algn="ctr" defTabSz="389626" eaLnBrk="1" hangingPunct="1">
              <a:defRPr/>
            </a:pPr>
            <a:r>
              <a:rPr lang="en-US" sz="1500">
                <a:solidFill>
                  <a:schemeClr val="accent2"/>
                </a:solidFill>
                <a:ea typeface="ＭＳ Ｐゴシック" pitchFamily="-106" charset="-128"/>
                <a:cs typeface="ＭＳ Ｐゴシック" pitchFamily="-106" charset="-128"/>
              </a:rPr>
              <a:t>  </a:t>
            </a:r>
          </a:p>
        </p:txBody>
      </p:sp>
      <p:sp>
        <p:nvSpPr>
          <p:cNvPr id="6" name="Text Placeholder 10"/>
          <p:cNvSpPr>
            <a:spLocks noGrp="1"/>
          </p:cNvSpPr>
          <p:nvPr>
            <p:ph type="body" sz="quarter" idx="13"/>
          </p:nvPr>
        </p:nvSpPr>
        <p:spPr>
          <a:xfrm>
            <a:off x="572400" y="1497600"/>
            <a:ext cx="6285600" cy="4136400"/>
          </a:xfrm>
        </p:spPr>
        <p:txBody>
          <a:bodyPr lIns="0" tIns="0" rIns="0" bIns="0">
            <a:normAutofit/>
          </a:bodyPr>
          <a:lstStyle>
            <a:lvl1pPr>
              <a:lnSpc>
                <a:spcPts val="1704"/>
              </a:lnSpc>
              <a:buNone/>
              <a:defRPr sz="1400" b="1"/>
            </a:lvl1pPr>
          </a:lstStyle>
          <a:p>
            <a:pPr lvl="0"/>
            <a:r>
              <a:rPr lang="fi-FI" err="1"/>
              <a:t>Click</a:t>
            </a:r>
            <a:r>
              <a:rPr lang="fi-FI"/>
              <a:t> to </a:t>
            </a:r>
            <a:r>
              <a:rPr lang="fi-FI" err="1"/>
              <a:t>edit</a:t>
            </a:r>
            <a:r>
              <a:rPr lang="fi-FI"/>
              <a:t> </a:t>
            </a:r>
            <a:r>
              <a:rPr lang="fi-FI" err="1"/>
              <a:t>Master</a:t>
            </a:r>
            <a:r>
              <a:rPr lang="fi-FI"/>
              <a:t> </a:t>
            </a:r>
            <a:r>
              <a:rPr lang="fi-FI" err="1"/>
              <a:t>text</a:t>
            </a:r>
            <a:r>
              <a:rPr lang="fi-FI"/>
              <a:t> </a:t>
            </a:r>
            <a:r>
              <a:rPr lang="fi-FI" err="1"/>
              <a:t>styles</a:t>
            </a:r>
            <a:endParaRPr lang="fi-FI"/>
          </a:p>
        </p:txBody>
      </p:sp>
      <p:sp>
        <p:nvSpPr>
          <p:cNvPr id="7" name="Title 1"/>
          <p:cNvSpPr>
            <a:spLocks noGrp="1"/>
          </p:cNvSpPr>
          <p:nvPr>
            <p:ph type="ctrTitle"/>
          </p:nvPr>
        </p:nvSpPr>
        <p:spPr>
          <a:xfrm>
            <a:off x="572400" y="487740"/>
            <a:ext cx="7772400" cy="900000"/>
          </a:xfrm>
        </p:spPr>
        <p:txBody>
          <a:bodyPr lIns="0" tIns="0" rIns="0" bIns="0" anchor="t">
            <a:noAutofit/>
          </a:bodyPr>
          <a:lstStyle>
            <a:lvl1pPr algn="l">
              <a:defRPr sz="2700" b="1">
                <a:solidFill>
                  <a:schemeClr val="accent2"/>
                </a:solidFill>
                <a:latin typeface="+mj-lt"/>
              </a:defRPr>
            </a:lvl1p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sp>
        <p:nvSpPr>
          <p:cNvPr id="13" name="Text Placeholder 13"/>
          <p:cNvSpPr>
            <a:spLocks noGrp="1"/>
          </p:cNvSpPr>
          <p:nvPr>
            <p:ph type="body" sz="quarter" idx="16"/>
          </p:nvPr>
        </p:nvSpPr>
        <p:spPr>
          <a:xfrm>
            <a:off x="5143500" y="6145215"/>
            <a:ext cx="1536700" cy="382645"/>
          </a:xfrm>
        </p:spPr>
        <p:txBody>
          <a:bodyPr lIns="0" tIns="0" rIns="0" bIns="0"/>
          <a:lstStyle>
            <a:lvl1pPr marL="0">
              <a:lnSpc>
                <a:spcPts val="810"/>
              </a:lnSpc>
              <a:spcBef>
                <a:spcPts val="0"/>
              </a:spcBef>
              <a:buNone/>
              <a:defRPr sz="800" b="1">
                <a:solidFill>
                  <a:schemeClr val="bg2"/>
                </a:solidFill>
              </a:defRPr>
            </a:lvl1pPr>
          </a:lstStyle>
          <a:p>
            <a:pPr lvl="0"/>
            <a:r>
              <a:rPr lang="fi-FI"/>
              <a:t>Click to edit Master text styles</a:t>
            </a:r>
          </a:p>
        </p:txBody>
      </p:sp>
      <p:sp>
        <p:nvSpPr>
          <p:cNvPr id="14" name="Text Placeholder 13"/>
          <p:cNvSpPr>
            <a:spLocks noGrp="1"/>
          </p:cNvSpPr>
          <p:nvPr>
            <p:ph type="body" sz="quarter" idx="17"/>
          </p:nvPr>
        </p:nvSpPr>
        <p:spPr>
          <a:xfrm>
            <a:off x="6859589" y="6145215"/>
            <a:ext cx="1701801" cy="382645"/>
          </a:xfrm>
        </p:spPr>
        <p:txBody>
          <a:bodyPr lIns="0" tIns="0" rIns="0" bIns="0"/>
          <a:lstStyle>
            <a:lvl1pPr marL="0">
              <a:lnSpc>
                <a:spcPts val="810"/>
              </a:lnSpc>
              <a:spcBef>
                <a:spcPts val="0"/>
              </a:spcBef>
              <a:buNone/>
              <a:defRPr sz="800" b="1">
                <a:solidFill>
                  <a:schemeClr val="bg2"/>
                </a:solidFill>
              </a:defRPr>
            </a:lvl1pPr>
          </a:lstStyle>
          <a:p>
            <a:pPr lvl="0"/>
            <a:r>
              <a:rPr lang="fi-FI"/>
              <a:t>Click to edit Master text styles</a:t>
            </a:r>
          </a:p>
        </p:txBody>
      </p:sp>
      <p:sp>
        <p:nvSpPr>
          <p:cNvPr id="9" name="Footer Placeholder 4"/>
          <p:cNvSpPr>
            <a:spLocks noGrp="1"/>
          </p:cNvSpPr>
          <p:nvPr>
            <p:ph type="ftr" sz="quarter" idx="18"/>
          </p:nvPr>
        </p:nvSpPr>
        <p:spPr>
          <a:xfrm>
            <a:off x="3429000" y="6145213"/>
            <a:ext cx="1544638" cy="127000"/>
          </a:xfrm>
        </p:spPr>
        <p:txBody>
          <a:bodyPr lIns="0" tIns="0" rIns="0" bIns="0" anchor="t"/>
          <a:lstStyle>
            <a:lvl1pPr algn="l">
              <a:defRPr sz="800" b="1"/>
            </a:lvl1pPr>
          </a:lstStyle>
          <a:p>
            <a:pPr>
              <a:defRPr/>
            </a:pPr>
            <a:endParaRPr lang="en-US"/>
          </a:p>
        </p:txBody>
      </p:sp>
      <p:sp>
        <p:nvSpPr>
          <p:cNvPr id="10" name="Date Placeholder 3"/>
          <p:cNvSpPr>
            <a:spLocks noGrp="1"/>
          </p:cNvSpPr>
          <p:nvPr>
            <p:ph type="dt" sz="half" idx="19"/>
          </p:nvPr>
        </p:nvSpPr>
        <p:spPr>
          <a:xfrm>
            <a:off x="3429000" y="6273800"/>
            <a:ext cx="1544638" cy="125413"/>
          </a:xfrm>
        </p:spPr>
        <p:txBody>
          <a:bodyPr lIns="0" tIns="0" rIns="0" bIns="0" anchor="t"/>
          <a:lstStyle>
            <a:lvl1pPr>
              <a:defRPr sz="800" b="1"/>
            </a:lvl1pPr>
          </a:lstStyle>
          <a:p>
            <a:pPr>
              <a:defRPr/>
            </a:pPr>
            <a:r>
              <a:rPr lang="fi-FI"/>
              <a:t>22.03.2022</a:t>
            </a:r>
            <a:endParaRPr lang="en-US"/>
          </a:p>
        </p:txBody>
      </p:sp>
      <p:sp>
        <p:nvSpPr>
          <p:cNvPr id="11" name="Slide Number Placeholder 5"/>
          <p:cNvSpPr>
            <a:spLocks noGrp="1"/>
          </p:cNvSpPr>
          <p:nvPr>
            <p:ph type="sldNum" sz="quarter" idx="20"/>
          </p:nvPr>
        </p:nvSpPr>
        <p:spPr>
          <a:xfrm>
            <a:off x="3429000" y="6402388"/>
            <a:ext cx="1544638" cy="125412"/>
          </a:xfrm>
        </p:spPr>
        <p:txBody>
          <a:bodyPr lIns="0" tIns="0" rIns="0" bIns="0" anchor="t"/>
          <a:lstStyle>
            <a:lvl1pPr algn="l">
              <a:defRPr sz="800" b="1"/>
            </a:lvl1pPr>
          </a:lstStyle>
          <a:p>
            <a:pPr>
              <a:defRPr/>
            </a:pPr>
            <a:fld id="{E17AA3F4-D5E5-4C20-B6A3-9D228DF0888F}" type="slidenum">
              <a:rPr lang="en-US" altLang="en-US"/>
              <a:pPr>
                <a:defRPr/>
              </a:pPr>
              <a:t>‹#›</a:t>
            </a:fld>
            <a:endParaRPr lang="en-US" altLang="en-US"/>
          </a:p>
        </p:txBody>
      </p:sp>
    </p:spTree>
    <p:extLst>
      <p:ext uri="{BB962C8B-B14F-4D97-AF65-F5344CB8AC3E}">
        <p14:creationId xmlns:p14="http://schemas.microsoft.com/office/powerpoint/2010/main" val="3158900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Rectangle 4"/>
          <p:cNvSpPr/>
          <p:nvPr/>
        </p:nvSpPr>
        <p:spPr>
          <a:xfrm>
            <a:off x="406400" y="406400"/>
            <a:ext cx="8326438" cy="547211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77925" tIns="38963" rIns="77925" bIns="38963" anchor="ctr"/>
          <a:lstStyle/>
          <a:p>
            <a:pPr algn="ctr" defTabSz="389626" eaLnBrk="1" hangingPunct="1">
              <a:defRPr/>
            </a:pPr>
            <a:endParaRPr lang="en-US" sz="1500">
              <a:solidFill>
                <a:srgbClr val="FFFFFF"/>
              </a:solidFill>
              <a:ea typeface="ＭＳ Ｐゴシック" pitchFamily="-106" charset="-128"/>
              <a:cs typeface="ＭＳ Ｐゴシック" pitchFamily="-106" charset="-128"/>
            </a:endParaRPr>
          </a:p>
        </p:txBody>
      </p:sp>
      <p:sp>
        <p:nvSpPr>
          <p:cNvPr id="11" name="Title 1"/>
          <p:cNvSpPr>
            <a:spLocks noGrp="1"/>
          </p:cNvSpPr>
          <p:nvPr>
            <p:ph type="ctrTitle"/>
          </p:nvPr>
        </p:nvSpPr>
        <p:spPr>
          <a:xfrm>
            <a:off x="572400" y="547000"/>
            <a:ext cx="7772400" cy="2206400"/>
          </a:xfrm>
        </p:spPr>
        <p:txBody>
          <a:bodyPr lIns="0" tIns="0" rIns="0" bIns="0" anchor="t">
            <a:noAutofit/>
          </a:bodyPr>
          <a:lstStyle>
            <a:lvl1pPr algn="l">
              <a:defRPr sz="2700" b="1">
                <a:solidFill>
                  <a:schemeClr val="bg1"/>
                </a:solidFill>
                <a:latin typeface="+mj-lt"/>
              </a:defRPr>
            </a:lvl1p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sp>
        <p:nvSpPr>
          <p:cNvPr id="10" name="Text Placeholder 13"/>
          <p:cNvSpPr>
            <a:spLocks noGrp="1"/>
          </p:cNvSpPr>
          <p:nvPr>
            <p:ph type="body" sz="quarter" idx="16"/>
          </p:nvPr>
        </p:nvSpPr>
        <p:spPr>
          <a:xfrm>
            <a:off x="5143500" y="6145215"/>
            <a:ext cx="1536700" cy="382645"/>
          </a:xfrm>
        </p:spPr>
        <p:txBody>
          <a:bodyPr lIns="0" tIns="0" rIns="0" bIns="0"/>
          <a:lstStyle>
            <a:lvl1pPr marL="0">
              <a:lnSpc>
                <a:spcPts val="810"/>
              </a:lnSpc>
              <a:spcBef>
                <a:spcPts val="0"/>
              </a:spcBef>
              <a:buNone/>
              <a:defRPr sz="800" b="1">
                <a:solidFill>
                  <a:schemeClr val="bg2"/>
                </a:solidFill>
              </a:defRPr>
            </a:lvl1pPr>
          </a:lstStyle>
          <a:p>
            <a:pPr lvl="0"/>
            <a:r>
              <a:rPr lang="fi-FI"/>
              <a:t>Click to edit Master text styles</a:t>
            </a:r>
          </a:p>
        </p:txBody>
      </p:sp>
      <p:sp>
        <p:nvSpPr>
          <p:cNvPr id="12" name="Text Placeholder 13"/>
          <p:cNvSpPr>
            <a:spLocks noGrp="1"/>
          </p:cNvSpPr>
          <p:nvPr>
            <p:ph type="body" sz="quarter" idx="17"/>
          </p:nvPr>
        </p:nvSpPr>
        <p:spPr>
          <a:xfrm>
            <a:off x="6859589" y="6145215"/>
            <a:ext cx="1701801" cy="382645"/>
          </a:xfrm>
        </p:spPr>
        <p:txBody>
          <a:bodyPr lIns="0" tIns="0" rIns="0" bIns="0"/>
          <a:lstStyle>
            <a:lvl1pPr marL="0">
              <a:lnSpc>
                <a:spcPts val="810"/>
              </a:lnSpc>
              <a:spcBef>
                <a:spcPts val="0"/>
              </a:spcBef>
              <a:buNone/>
              <a:defRPr sz="800" b="1">
                <a:solidFill>
                  <a:schemeClr val="bg2"/>
                </a:solidFill>
              </a:defRPr>
            </a:lvl1pPr>
          </a:lstStyle>
          <a:p>
            <a:pPr lvl="0"/>
            <a:r>
              <a:rPr lang="fi-FI"/>
              <a:t>Click to edit Master text styles</a:t>
            </a:r>
          </a:p>
        </p:txBody>
      </p:sp>
      <p:sp>
        <p:nvSpPr>
          <p:cNvPr id="6" name="Footer Placeholder 4"/>
          <p:cNvSpPr>
            <a:spLocks noGrp="1"/>
          </p:cNvSpPr>
          <p:nvPr>
            <p:ph type="ftr" sz="quarter" idx="18"/>
          </p:nvPr>
        </p:nvSpPr>
        <p:spPr>
          <a:xfrm>
            <a:off x="3429000" y="6145213"/>
            <a:ext cx="1544638" cy="127000"/>
          </a:xfrm>
        </p:spPr>
        <p:txBody>
          <a:bodyPr lIns="0" tIns="0" rIns="0" bIns="0" anchor="t"/>
          <a:lstStyle>
            <a:lvl1pPr algn="l">
              <a:defRPr sz="800" b="1"/>
            </a:lvl1pPr>
          </a:lstStyle>
          <a:p>
            <a:pPr>
              <a:defRPr/>
            </a:pPr>
            <a:endParaRPr lang="en-US"/>
          </a:p>
        </p:txBody>
      </p:sp>
      <p:sp>
        <p:nvSpPr>
          <p:cNvPr id="7" name="Date Placeholder 3"/>
          <p:cNvSpPr>
            <a:spLocks noGrp="1"/>
          </p:cNvSpPr>
          <p:nvPr>
            <p:ph type="dt" sz="half" idx="19"/>
          </p:nvPr>
        </p:nvSpPr>
        <p:spPr>
          <a:xfrm>
            <a:off x="3429000" y="6273800"/>
            <a:ext cx="1544638" cy="125413"/>
          </a:xfrm>
        </p:spPr>
        <p:txBody>
          <a:bodyPr lIns="0" tIns="0" rIns="0" bIns="0" anchor="t"/>
          <a:lstStyle>
            <a:lvl1pPr>
              <a:defRPr sz="800" b="1"/>
            </a:lvl1pPr>
          </a:lstStyle>
          <a:p>
            <a:pPr>
              <a:defRPr/>
            </a:pPr>
            <a:r>
              <a:rPr lang="fi-FI"/>
              <a:t>22.03.2022</a:t>
            </a:r>
            <a:endParaRPr lang="en-US"/>
          </a:p>
        </p:txBody>
      </p:sp>
      <p:sp>
        <p:nvSpPr>
          <p:cNvPr id="8" name="Slide Number Placeholder 5"/>
          <p:cNvSpPr>
            <a:spLocks noGrp="1"/>
          </p:cNvSpPr>
          <p:nvPr>
            <p:ph type="sldNum" sz="quarter" idx="20"/>
          </p:nvPr>
        </p:nvSpPr>
        <p:spPr>
          <a:xfrm>
            <a:off x="3429000" y="6402388"/>
            <a:ext cx="1544638" cy="125412"/>
          </a:xfrm>
        </p:spPr>
        <p:txBody>
          <a:bodyPr lIns="0" tIns="0" rIns="0" bIns="0" anchor="t"/>
          <a:lstStyle>
            <a:lvl1pPr algn="l">
              <a:defRPr sz="800" b="1"/>
            </a:lvl1pPr>
          </a:lstStyle>
          <a:p>
            <a:pPr>
              <a:defRPr/>
            </a:pPr>
            <a:fld id="{A05597E2-BB32-4F6B-84FE-6C16B84E6FD5}" type="slidenum">
              <a:rPr lang="en-US" altLang="en-US"/>
              <a:pPr>
                <a:defRPr/>
              </a:pPr>
              <a:t>‹#›</a:t>
            </a:fld>
            <a:endParaRPr lang="en-US" altLang="en-US"/>
          </a:p>
        </p:txBody>
      </p:sp>
    </p:spTree>
    <p:extLst>
      <p:ext uri="{BB962C8B-B14F-4D97-AF65-F5344CB8AC3E}">
        <p14:creationId xmlns:p14="http://schemas.microsoft.com/office/powerpoint/2010/main" val="3177914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8" name="Rectangle 7"/>
          <p:cNvSpPr/>
          <p:nvPr/>
        </p:nvSpPr>
        <p:spPr>
          <a:xfrm>
            <a:off x="573088" y="5813425"/>
            <a:ext cx="7988300" cy="65088"/>
          </a:xfrm>
          <a:prstGeom prst="rect">
            <a:avLst/>
          </a:prstGeom>
          <a:solidFill>
            <a:schemeClr val="accent3"/>
          </a:solidFill>
          <a:ln>
            <a:noFill/>
          </a:ln>
          <a:effectLst/>
        </p:spPr>
        <p:style>
          <a:lnRef idx="1">
            <a:schemeClr val="accent1"/>
          </a:lnRef>
          <a:fillRef idx="2">
            <a:schemeClr val="accent1"/>
          </a:fillRef>
          <a:effectRef idx="1">
            <a:schemeClr val="accent1"/>
          </a:effectRef>
          <a:fontRef idx="minor">
            <a:schemeClr val="dk1"/>
          </a:fontRef>
        </p:style>
        <p:txBody>
          <a:bodyPr lIns="77925" tIns="38963" rIns="77925" bIns="38963" anchor="ctr"/>
          <a:lstStyle/>
          <a:p>
            <a:pPr algn="ctr" defTabSz="389626" eaLnBrk="1" hangingPunct="1">
              <a:defRPr/>
            </a:pPr>
            <a:r>
              <a:rPr lang="en-US" sz="1500">
                <a:solidFill>
                  <a:schemeClr val="accent2"/>
                </a:solidFill>
                <a:ea typeface="ＭＳ Ｐゴシック" pitchFamily="-106" charset="-128"/>
                <a:cs typeface="ＭＳ Ｐゴシック" pitchFamily="-106" charset="-128"/>
              </a:rPr>
              <a:t>  </a:t>
            </a:r>
          </a:p>
        </p:txBody>
      </p:sp>
      <p:sp>
        <p:nvSpPr>
          <p:cNvPr id="9" name="Rectangle 8"/>
          <p:cNvSpPr/>
          <p:nvPr/>
        </p:nvSpPr>
        <p:spPr>
          <a:xfrm>
            <a:off x="573088" y="1138238"/>
            <a:ext cx="7988300" cy="63500"/>
          </a:xfrm>
          <a:prstGeom prst="rect">
            <a:avLst/>
          </a:prstGeom>
          <a:solidFill>
            <a:schemeClr val="accent3"/>
          </a:solidFill>
          <a:ln>
            <a:noFill/>
          </a:ln>
          <a:effectLst/>
        </p:spPr>
        <p:style>
          <a:lnRef idx="1">
            <a:schemeClr val="accent1"/>
          </a:lnRef>
          <a:fillRef idx="2">
            <a:schemeClr val="accent1"/>
          </a:fillRef>
          <a:effectRef idx="1">
            <a:schemeClr val="accent1"/>
          </a:effectRef>
          <a:fontRef idx="minor">
            <a:schemeClr val="dk1"/>
          </a:fontRef>
        </p:style>
        <p:txBody>
          <a:bodyPr lIns="77925" tIns="38963" rIns="77925" bIns="38963" anchor="ctr"/>
          <a:lstStyle/>
          <a:p>
            <a:pPr algn="ctr" defTabSz="389626" eaLnBrk="1" hangingPunct="1">
              <a:defRPr/>
            </a:pPr>
            <a:r>
              <a:rPr lang="en-US" sz="1500">
                <a:solidFill>
                  <a:schemeClr val="accent2"/>
                </a:solidFill>
                <a:ea typeface="ＭＳ Ｐゴシック" pitchFamily="-106" charset="-128"/>
                <a:cs typeface="ＭＳ Ｐゴシック" pitchFamily="-106" charset="-128"/>
              </a:rPr>
              <a:t>  </a:t>
            </a:r>
          </a:p>
        </p:txBody>
      </p:sp>
      <p:sp>
        <p:nvSpPr>
          <p:cNvPr id="6" name="Text Placeholder 10"/>
          <p:cNvSpPr>
            <a:spLocks noGrp="1"/>
          </p:cNvSpPr>
          <p:nvPr>
            <p:ph type="body" sz="quarter" idx="13"/>
          </p:nvPr>
        </p:nvSpPr>
        <p:spPr>
          <a:xfrm>
            <a:off x="572400" y="1497600"/>
            <a:ext cx="6285600" cy="4136400"/>
          </a:xfrm>
        </p:spPr>
        <p:txBody>
          <a:bodyPr lIns="0" tIns="0" rIns="0" bIns="0">
            <a:normAutofit/>
          </a:bodyPr>
          <a:lstStyle>
            <a:lvl1pPr>
              <a:lnSpc>
                <a:spcPts val="1704"/>
              </a:lnSpc>
              <a:buNone/>
              <a:defRPr sz="1400" b="1"/>
            </a:lvl1pPr>
          </a:lstStyle>
          <a:p>
            <a:pPr lvl="0"/>
            <a:r>
              <a:rPr lang="fi-FI" err="1"/>
              <a:t>Click</a:t>
            </a:r>
            <a:r>
              <a:rPr lang="fi-FI"/>
              <a:t> to </a:t>
            </a:r>
            <a:r>
              <a:rPr lang="fi-FI" err="1"/>
              <a:t>edit</a:t>
            </a:r>
            <a:r>
              <a:rPr lang="fi-FI"/>
              <a:t> </a:t>
            </a:r>
            <a:r>
              <a:rPr lang="fi-FI" err="1"/>
              <a:t>Master</a:t>
            </a:r>
            <a:r>
              <a:rPr lang="fi-FI"/>
              <a:t> </a:t>
            </a:r>
            <a:r>
              <a:rPr lang="fi-FI" err="1"/>
              <a:t>text</a:t>
            </a:r>
            <a:r>
              <a:rPr lang="fi-FI"/>
              <a:t> </a:t>
            </a:r>
            <a:r>
              <a:rPr lang="fi-FI" err="1"/>
              <a:t>styles</a:t>
            </a:r>
            <a:endParaRPr lang="fi-FI"/>
          </a:p>
        </p:txBody>
      </p:sp>
      <p:sp>
        <p:nvSpPr>
          <p:cNvPr id="7" name="Title 1"/>
          <p:cNvSpPr>
            <a:spLocks noGrp="1"/>
          </p:cNvSpPr>
          <p:nvPr>
            <p:ph type="ctrTitle"/>
          </p:nvPr>
        </p:nvSpPr>
        <p:spPr>
          <a:xfrm>
            <a:off x="572400" y="487740"/>
            <a:ext cx="7772400" cy="900000"/>
          </a:xfrm>
        </p:spPr>
        <p:txBody>
          <a:bodyPr lIns="0" tIns="0" rIns="0" bIns="0" anchor="t">
            <a:noAutofit/>
          </a:bodyPr>
          <a:lstStyle>
            <a:lvl1pPr algn="l">
              <a:defRPr sz="2700" b="1">
                <a:solidFill>
                  <a:schemeClr val="accent3"/>
                </a:solidFill>
                <a:latin typeface="+mj-lt"/>
              </a:defRPr>
            </a:lvl1pPr>
          </a:lstStyle>
          <a:p>
            <a:r>
              <a:rPr lang="fi-FI" err="1"/>
              <a:t>Click</a:t>
            </a:r>
            <a:r>
              <a:rPr lang="fi-FI"/>
              <a:t> to </a:t>
            </a:r>
            <a:r>
              <a:rPr lang="fi-FI" err="1"/>
              <a:t>edit</a:t>
            </a:r>
            <a:r>
              <a:rPr lang="fi-FI"/>
              <a:t> </a:t>
            </a:r>
            <a:r>
              <a:rPr lang="fi-FI" err="1"/>
              <a:t>Master</a:t>
            </a:r>
            <a:r>
              <a:rPr lang="fi-FI"/>
              <a:t> </a:t>
            </a:r>
            <a:r>
              <a:rPr lang="fi-FI" err="1"/>
              <a:t>title</a:t>
            </a:r>
            <a:r>
              <a:rPr lang="fi-FI"/>
              <a:t> </a:t>
            </a:r>
            <a:r>
              <a:rPr lang="fi-FI" err="1"/>
              <a:t>style</a:t>
            </a:r>
            <a:endParaRPr lang="en-US"/>
          </a:p>
        </p:txBody>
      </p:sp>
      <p:sp>
        <p:nvSpPr>
          <p:cNvPr id="14" name="Text Placeholder 13"/>
          <p:cNvSpPr>
            <a:spLocks noGrp="1"/>
          </p:cNvSpPr>
          <p:nvPr>
            <p:ph type="body" sz="quarter" idx="16"/>
          </p:nvPr>
        </p:nvSpPr>
        <p:spPr>
          <a:xfrm>
            <a:off x="5143500" y="6145215"/>
            <a:ext cx="1536700" cy="382645"/>
          </a:xfrm>
        </p:spPr>
        <p:txBody>
          <a:bodyPr lIns="0" tIns="0" rIns="0" bIns="0"/>
          <a:lstStyle>
            <a:lvl1pPr marL="0">
              <a:lnSpc>
                <a:spcPts val="810"/>
              </a:lnSpc>
              <a:spcBef>
                <a:spcPts val="0"/>
              </a:spcBef>
              <a:buNone/>
              <a:defRPr sz="800" b="1">
                <a:solidFill>
                  <a:schemeClr val="bg2"/>
                </a:solidFill>
              </a:defRPr>
            </a:lvl1pPr>
          </a:lstStyle>
          <a:p>
            <a:pPr lvl="0"/>
            <a:r>
              <a:rPr lang="fi-FI"/>
              <a:t>Click to edit Master text styles</a:t>
            </a:r>
          </a:p>
        </p:txBody>
      </p:sp>
      <p:sp>
        <p:nvSpPr>
          <p:cNvPr id="15" name="Text Placeholder 13"/>
          <p:cNvSpPr>
            <a:spLocks noGrp="1"/>
          </p:cNvSpPr>
          <p:nvPr>
            <p:ph type="body" sz="quarter" idx="17"/>
          </p:nvPr>
        </p:nvSpPr>
        <p:spPr>
          <a:xfrm>
            <a:off x="6859589" y="6145215"/>
            <a:ext cx="1701801" cy="382645"/>
          </a:xfrm>
        </p:spPr>
        <p:txBody>
          <a:bodyPr lIns="0" tIns="0" rIns="0" bIns="0"/>
          <a:lstStyle>
            <a:lvl1pPr marL="0">
              <a:lnSpc>
                <a:spcPts val="810"/>
              </a:lnSpc>
              <a:spcBef>
                <a:spcPts val="0"/>
              </a:spcBef>
              <a:buNone/>
              <a:defRPr sz="800" b="1">
                <a:solidFill>
                  <a:schemeClr val="bg2"/>
                </a:solidFill>
              </a:defRPr>
            </a:lvl1pPr>
          </a:lstStyle>
          <a:p>
            <a:pPr lvl="0"/>
            <a:r>
              <a:rPr lang="fi-FI"/>
              <a:t>Click to edit Master text styles</a:t>
            </a:r>
          </a:p>
        </p:txBody>
      </p:sp>
      <p:sp>
        <p:nvSpPr>
          <p:cNvPr id="10" name="Footer Placeholder 4"/>
          <p:cNvSpPr>
            <a:spLocks noGrp="1"/>
          </p:cNvSpPr>
          <p:nvPr>
            <p:ph type="ftr" sz="quarter" idx="18"/>
          </p:nvPr>
        </p:nvSpPr>
        <p:spPr>
          <a:xfrm>
            <a:off x="3429000" y="6145213"/>
            <a:ext cx="1544638" cy="127000"/>
          </a:xfrm>
        </p:spPr>
        <p:txBody>
          <a:bodyPr lIns="0" tIns="0" rIns="0" bIns="0" anchor="t"/>
          <a:lstStyle>
            <a:lvl1pPr algn="l">
              <a:defRPr sz="800" b="1"/>
            </a:lvl1pPr>
          </a:lstStyle>
          <a:p>
            <a:pPr>
              <a:defRPr/>
            </a:pPr>
            <a:endParaRPr lang="en-US"/>
          </a:p>
        </p:txBody>
      </p:sp>
      <p:sp>
        <p:nvSpPr>
          <p:cNvPr id="11" name="Date Placeholder 3"/>
          <p:cNvSpPr>
            <a:spLocks noGrp="1"/>
          </p:cNvSpPr>
          <p:nvPr>
            <p:ph type="dt" sz="half" idx="19"/>
          </p:nvPr>
        </p:nvSpPr>
        <p:spPr>
          <a:xfrm>
            <a:off x="3429000" y="6273800"/>
            <a:ext cx="1544638" cy="125413"/>
          </a:xfrm>
        </p:spPr>
        <p:txBody>
          <a:bodyPr lIns="0" tIns="0" rIns="0" bIns="0" anchor="t"/>
          <a:lstStyle>
            <a:lvl1pPr>
              <a:defRPr sz="800" b="1"/>
            </a:lvl1pPr>
          </a:lstStyle>
          <a:p>
            <a:pPr>
              <a:defRPr/>
            </a:pPr>
            <a:r>
              <a:rPr lang="fi-FI"/>
              <a:t>22.03.2022</a:t>
            </a:r>
            <a:endParaRPr lang="en-US"/>
          </a:p>
        </p:txBody>
      </p:sp>
      <p:sp>
        <p:nvSpPr>
          <p:cNvPr id="12" name="Slide Number Placeholder 5"/>
          <p:cNvSpPr>
            <a:spLocks noGrp="1"/>
          </p:cNvSpPr>
          <p:nvPr>
            <p:ph type="sldNum" sz="quarter" idx="20"/>
          </p:nvPr>
        </p:nvSpPr>
        <p:spPr>
          <a:xfrm>
            <a:off x="3429000" y="6402388"/>
            <a:ext cx="1544638" cy="125412"/>
          </a:xfrm>
        </p:spPr>
        <p:txBody>
          <a:bodyPr lIns="0" tIns="0" rIns="0" bIns="0" anchor="t"/>
          <a:lstStyle>
            <a:lvl1pPr algn="l">
              <a:defRPr sz="800" b="1"/>
            </a:lvl1pPr>
          </a:lstStyle>
          <a:p>
            <a:pPr>
              <a:defRPr/>
            </a:pPr>
            <a:r>
              <a:rPr lang="et-EE" altLang="en-US"/>
              <a:t>Page </a:t>
            </a:r>
            <a:fld id="{7ACE66E0-BE04-47BA-A62D-7BFC499E8192}" type="slidenum">
              <a:rPr lang="en-US" altLang="en-US" smtClean="0"/>
              <a:pPr>
                <a:defRPr/>
              </a:pPr>
              <a:t>‹#›</a:t>
            </a:fld>
            <a:endParaRPr lang="en-US" altLang="en-US"/>
          </a:p>
        </p:txBody>
      </p:sp>
    </p:spTree>
    <p:extLst>
      <p:ext uri="{BB962C8B-B14F-4D97-AF65-F5344CB8AC3E}">
        <p14:creationId xmlns:p14="http://schemas.microsoft.com/office/powerpoint/2010/main" val="1929742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4325" y="119063"/>
            <a:ext cx="8520113" cy="962025"/>
          </a:xfrm>
        </p:spPr>
        <p:txBody>
          <a:bodyPr/>
          <a:lstStyle/>
          <a:p>
            <a:r>
              <a:rPr lang="en-US"/>
              <a:t>Click to edit Master title style</a:t>
            </a:r>
          </a:p>
        </p:txBody>
      </p:sp>
      <p:sp>
        <p:nvSpPr>
          <p:cNvPr id="3" name="Text Placeholder 2"/>
          <p:cNvSpPr>
            <a:spLocks noGrp="1"/>
          </p:cNvSpPr>
          <p:nvPr>
            <p:ph type="body" sz="half" idx="1"/>
          </p:nvPr>
        </p:nvSpPr>
        <p:spPr>
          <a:xfrm>
            <a:off x="323850" y="1268413"/>
            <a:ext cx="4171950" cy="4897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68413"/>
            <a:ext cx="4171950" cy="4897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0"/>
          <p:cNvSpPr>
            <a:spLocks noGrp="1" noChangeArrowheads="1"/>
          </p:cNvSpPr>
          <p:nvPr>
            <p:ph type="ftr" sz="quarter" idx="10"/>
          </p:nvPr>
        </p:nvSpPr>
        <p:spPr/>
        <p:txBody>
          <a:bodyPr/>
          <a:lstStyle>
            <a:lvl1pPr defTabSz="388938">
              <a:defRPr>
                <a:latin typeface="Arial" panose="020B0604020202020204" pitchFamily="34" charset="0"/>
                <a:ea typeface="ＭＳ Ｐゴシック" panose="020B0600070205080204" pitchFamily="34" charset="-128"/>
              </a:defRPr>
            </a:lvl1pPr>
          </a:lstStyle>
          <a:p>
            <a:pPr>
              <a:defRPr/>
            </a:pPr>
            <a:endParaRPr lang="de-DE" altLang="en-US"/>
          </a:p>
        </p:txBody>
      </p:sp>
    </p:spTree>
    <p:extLst>
      <p:ext uri="{BB962C8B-B14F-4D97-AF65-F5344CB8AC3E}">
        <p14:creationId xmlns:p14="http://schemas.microsoft.com/office/powerpoint/2010/main" val="1854756007"/>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4" descr="Aalto_EN_Electr-Eng_21_RGB_2"/>
          <p:cNvPicPr>
            <a:picLocks noChangeAspect="1" noChangeArrowheads="1"/>
          </p:cNvPicPr>
          <p:nvPr userDrawn="1"/>
        </p:nvPicPr>
        <p:blipFill>
          <a:blip r:embed="rId4">
            <a:extLst>
              <a:ext uri="{28A0092B-C50C-407E-A947-70E740481C1C}">
                <a14:useLocalDpi xmlns:a14="http://schemas.microsoft.com/office/drawing/2010/main" val="0"/>
              </a:ext>
            </a:extLst>
          </a:blip>
          <a:srcRect l="7030" t="6174"/>
          <a:stretch>
            <a:fillRect/>
          </a:stretch>
        </p:blipFill>
        <p:spPr bwMode="auto">
          <a:xfrm>
            <a:off x="0" y="0"/>
            <a:ext cx="2162175"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77925" tIns="38963" rIns="77925" bIns="38963" numCol="1" anchor="ctr" anchorCtr="0" compatLnSpc="1">
            <a:prstTxWarp prst="textNoShape">
              <a:avLst/>
            </a:prstTxWarp>
          </a:bodyPr>
          <a:lstStyle>
            <a:lvl1pPr defTabSz="389626" eaLnBrk="1" hangingPunct="1">
              <a:defRPr sz="1000">
                <a:solidFill>
                  <a:srgbClr val="898989"/>
                </a:solidFill>
                <a:latin typeface="Arial" pitchFamily="34" charset="0"/>
                <a:ea typeface="ＭＳ Ｐゴシック" pitchFamily="34" charset="-128"/>
                <a:cs typeface="+mn-cs"/>
              </a:defRPr>
            </a:lvl1pPr>
          </a:lstStyle>
          <a:p>
            <a:pPr>
              <a:defRPr/>
            </a:pPr>
            <a:r>
              <a:rPr lang="fi-FI"/>
              <a:t>22.03.2022</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77925" tIns="38963" rIns="77925" bIns="38963" numCol="1" anchor="ctr" anchorCtr="0" compatLnSpc="1">
            <a:prstTxWarp prst="textNoShape">
              <a:avLst/>
            </a:prstTxWarp>
          </a:bodyPr>
          <a:lstStyle>
            <a:lvl1pPr algn="ctr" defTabSz="389626" eaLnBrk="1" hangingPunct="1">
              <a:defRPr sz="1000">
                <a:solidFill>
                  <a:srgbClr val="898989"/>
                </a:solidFill>
                <a:latin typeface="Arial" pitchFamily="-106" charset="0"/>
                <a:ea typeface="ＭＳ Ｐゴシック" pitchFamily="-106" charset="-128"/>
                <a:cs typeface="ＭＳ Ｐゴシック" pitchFamily="-106"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77925" tIns="38963" rIns="77925" bIns="38963" numCol="1" anchor="ctr" anchorCtr="0" compatLnSpc="1">
            <a:prstTxWarp prst="textNoShape">
              <a:avLst/>
            </a:prstTxWarp>
          </a:bodyPr>
          <a:lstStyle>
            <a:lvl1pPr algn="r" eaLnBrk="1" hangingPunct="1">
              <a:defRPr sz="1000">
                <a:solidFill>
                  <a:srgbClr val="898989"/>
                </a:solidFill>
              </a:defRPr>
            </a:lvl1pPr>
          </a:lstStyle>
          <a:p>
            <a:pPr>
              <a:defRPr/>
            </a:pPr>
            <a:fld id="{1049652F-9372-4B86-AABD-EF97F90847FB}" type="slidenum">
              <a:rPr lang="en-US" altLang="en-US"/>
              <a:pPr>
                <a:defRPr/>
              </a:pPr>
              <a:t>‹#›</a:t>
            </a:fld>
            <a:endParaRPr lang="en-US" altLang="en-US"/>
          </a:p>
        </p:txBody>
      </p:sp>
      <p:sp>
        <p:nvSpPr>
          <p:cNvPr id="8" name="Rectangle 7"/>
          <p:cNvSpPr/>
          <p:nvPr/>
        </p:nvSpPr>
        <p:spPr>
          <a:xfrm>
            <a:off x="406400" y="1712913"/>
            <a:ext cx="8328025" cy="392112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77925" tIns="38963" rIns="77925" bIns="38963" anchor="ctr"/>
          <a:lstStyle/>
          <a:p>
            <a:pPr algn="ctr" defTabSz="389626" eaLnBrk="1" hangingPunct="1">
              <a:defRPr/>
            </a:pPr>
            <a:endParaRPr lang="en-US" sz="1500">
              <a:solidFill>
                <a:srgbClr val="FFFFFF"/>
              </a:solidFill>
              <a:ea typeface="ＭＳ Ｐゴシック" pitchFamily="-106" charset="-128"/>
              <a:cs typeface="ＭＳ Ｐゴシック" pitchFamily="-106" charset="-128"/>
            </a:endParaRPr>
          </a:p>
        </p:txBody>
      </p:sp>
    </p:spTree>
  </p:cSld>
  <p:clrMap bg1="lt1" tx1="dk1" bg2="lt2" tx2="dk2" accent1="accent1" accent2="accent2" accent3="accent3" accent4="accent4" accent5="accent5" accent6="accent6" hlink="hlink" folHlink="folHlink"/>
  <p:sldLayoutIdLst>
    <p:sldLayoutId id="2147484787" r:id="rId1"/>
    <p:sldLayoutId id="2147484795" r:id="rId2"/>
  </p:sldLayoutIdLst>
  <p:hf hdr="0" ftr="0"/>
  <p:txStyles>
    <p:titleStyle>
      <a:lvl1pPr algn="ctr" defTabSz="388938" rtl="0" eaLnBrk="0" fontAlgn="base" hangingPunct="0">
        <a:spcBef>
          <a:spcPct val="0"/>
        </a:spcBef>
        <a:spcAft>
          <a:spcPct val="0"/>
        </a:spcAft>
        <a:defRPr sz="3700" kern="1200">
          <a:solidFill>
            <a:schemeClr val="tx1"/>
          </a:solidFill>
          <a:latin typeface="+mj-lt"/>
          <a:ea typeface="ＭＳ Ｐゴシック" pitchFamily="-65" charset="-128"/>
          <a:cs typeface="ＭＳ Ｐゴシック" pitchFamily="-65" charset="-128"/>
        </a:defRPr>
      </a:lvl1pPr>
      <a:lvl2pPr algn="ctr" defTabSz="388938" rtl="0" eaLnBrk="0" fontAlgn="base" hangingPunct="0">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2pPr>
      <a:lvl3pPr algn="ctr" defTabSz="388938" rtl="0" eaLnBrk="0" fontAlgn="base" hangingPunct="0">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3pPr>
      <a:lvl4pPr algn="ctr" defTabSz="388938" rtl="0" eaLnBrk="0" fontAlgn="base" hangingPunct="0">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4pPr>
      <a:lvl5pPr algn="ctr" defTabSz="388938" rtl="0" eaLnBrk="0" fontAlgn="base" hangingPunct="0">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5pPr>
      <a:lvl6pPr marL="389626" algn="ctr" defTabSz="389626" rtl="0" eaLnBrk="1" fontAlgn="base" hangingPunct="1">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6pPr>
      <a:lvl7pPr marL="779252" algn="ctr" defTabSz="389626" rtl="0" eaLnBrk="1" fontAlgn="base" hangingPunct="1">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7pPr>
      <a:lvl8pPr marL="1168878" algn="ctr" defTabSz="389626" rtl="0" eaLnBrk="1" fontAlgn="base" hangingPunct="1">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8pPr>
      <a:lvl9pPr marL="1558503" algn="ctr" defTabSz="389626" rtl="0" eaLnBrk="1" fontAlgn="base" hangingPunct="1">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9pPr>
    </p:titleStyle>
    <p:bodyStyle>
      <a:lvl1pPr marL="292100" indent="-292100" algn="l" defTabSz="38893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ＭＳ Ｐゴシック" pitchFamily="-65" charset="-128"/>
          <a:cs typeface="ＭＳ Ｐゴシック" pitchFamily="-65" charset="-128"/>
        </a:defRPr>
      </a:lvl1pPr>
      <a:lvl2pPr marL="631825" indent="-242888" algn="l" defTabSz="388938"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65" charset="-128"/>
          <a:cs typeface="ＭＳ Ｐゴシック"/>
        </a:defRPr>
      </a:lvl2pPr>
      <a:lvl3pPr marL="973138" indent="-193675" algn="l" defTabSz="388938"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65" charset="-128"/>
          <a:cs typeface="ＭＳ Ｐゴシック"/>
        </a:defRPr>
      </a:lvl3pPr>
      <a:lvl4pPr marL="1363663" indent="-193675" algn="l" defTabSz="388938"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ＭＳ Ｐゴシック" pitchFamily="-65" charset="-128"/>
          <a:cs typeface="ＭＳ Ｐゴシック"/>
        </a:defRPr>
      </a:lvl4pPr>
      <a:lvl5pPr marL="1752600" indent="-193675" algn="l" defTabSz="388938"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ＭＳ Ｐゴシック" pitchFamily="-65" charset="-128"/>
          <a:cs typeface="ＭＳ Ｐゴシック"/>
        </a:defRPr>
      </a:lvl5pPr>
      <a:lvl6pPr marL="2142942" indent="-194813" algn="l" defTabSz="389626" rtl="0" eaLnBrk="1" latinLnBrk="0" hangingPunct="1">
        <a:spcBef>
          <a:spcPct val="20000"/>
        </a:spcBef>
        <a:buFont typeface="Arial"/>
        <a:buChar char="•"/>
        <a:defRPr sz="1700" kern="1200">
          <a:solidFill>
            <a:schemeClr val="tx1"/>
          </a:solidFill>
          <a:latin typeface="+mn-lt"/>
          <a:ea typeface="+mn-ea"/>
          <a:cs typeface="+mn-cs"/>
        </a:defRPr>
      </a:lvl6pPr>
      <a:lvl7pPr marL="2532568" indent="-194813" algn="l" defTabSz="389626" rtl="0" eaLnBrk="1" latinLnBrk="0" hangingPunct="1">
        <a:spcBef>
          <a:spcPct val="20000"/>
        </a:spcBef>
        <a:buFont typeface="Arial"/>
        <a:buChar char="•"/>
        <a:defRPr sz="1700" kern="1200">
          <a:solidFill>
            <a:schemeClr val="tx1"/>
          </a:solidFill>
          <a:latin typeface="+mn-lt"/>
          <a:ea typeface="+mn-ea"/>
          <a:cs typeface="+mn-cs"/>
        </a:defRPr>
      </a:lvl7pPr>
      <a:lvl8pPr marL="2922194" indent="-194813" algn="l" defTabSz="389626" rtl="0" eaLnBrk="1" latinLnBrk="0" hangingPunct="1">
        <a:spcBef>
          <a:spcPct val="20000"/>
        </a:spcBef>
        <a:buFont typeface="Arial"/>
        <a:buChar char="•"/>
        <a:defRPr sz="1700" kern="1200">
          <a:solidFill>
            <a:schemeClr val="tx1"/>
          </a:solidFill>
          <a:latin typeface="+mn-lt"/>
          <a:ea typeface="+mn-ea"/>
          <a:cs typeface="+mn-cs"/>
        </a:defRPr>
      </a:lvl8pPr>
      <a:lvl9pPr marL="3311820" indent="-194813" algn="l" defTabSz="389626" rtl="0" eaLnBrk="1" latinLnBrk="0" hangingPunct="1">
        <a:spcBef>
          <a:spcPct val="20000"/>
        </a:spcBef>
        <a:buFont typeface="Arial"/>
        <a:buChar char="•"/>
        <a:defRPr sz="1700" kern="1200">
          <a:solidFill>
            <a:schemeClr val="tx1"/>
          </a:solidFill>
          <a:latin typeface="+mn-lt"/>
          <a:ea typeface="+mn-ea"/>
          <a:cs typeface="+mn-cs"/>
        </a:defRPr>
      </a:lvl9pPr>
    </p:bodyStyle>
    <p:otherStyle>
      <a:defPPr>
        <a:defRPr lang="en-US"/>
      </a:defPPr>
      <a:lvl1pPr marL="0" algn="l" defTabSz="389626" rtl="0" eaLnBrk="1" latinLnBrk="0" hangingPunct="1">
        <a:defRPr sz="1500" kern="1200">
          <a:solidFill>
            <a:schemeClr val="tx1"/>
          </a:solidFill>
          <a:latin typeface="+mn-lt"/>
          <a:ea typeface="+mn-ea"/>
          <a:cs typeface="+mn-cs"/>
        </a:defRPr>
      </a:lvl1pPr>
      <a:lvl2pPr marL="389626" algn="l" defTabSz="389626" rtl="0" eaLnBrk="1" latinLnBrk="0" hangingPunct="1">
        <a:defRPr sz="1500" kern="1200">
          <a:solidFill>
            <a:schemeClr val="tx1"/>
          </a:solidFill>
          <a:latin typeface="+mn-lt"/>
          <a:ea typeface="+mn-ea"/>
          <a:cs typeface="+mn-cs"/>
        </a:defRPr>
      </a:lvl2pPr>
      <a:lvl3pPr marL="779252" algn="l" defTabSz="389626" rtl="0" eaLnBrk="1" latinLnBrk="0" hangingPunct="1">
        <a:defRPr sz="1500" kern="1200">
          <a:solidFill>
            <a:schemeClr val="tx1"/>
          </a:solidFill>
          <a:latin typeface="+mn-lt"/>
          <a:ea typeface="+mn-ea"/>
          <a:cs typeface="+mn-cs"/>
        </a:defRPr>
      </a:lvl3pPr>
      <a:lvl4pPr marL="1168878" algn="l" defTabSz="389626" rtl="0" eaLnBrk="1" latinLnBrk="0" hangingPunct="1">
        <a:defRPr sz="1500" kern="1200">
          <a:solidFill>
            <a:schemeClr val="tx1"/>
          </a:solidFill>
          <a:latin typeface="+mn-lt"/>
          <a:ea typeface="+mn-ea"/>
          <a:cs typeface="+mn-cs"/>
        </a:defRPr>
      </a:lvl4pPr>
      <a:lvl5pPr marL="1558503" algn="l" defTabSz="389626" rtl="0" eaLnBrk="1" latinLnBrk="0" hangingPunct="1">
        <a:defRPr sz="1500" kern="1200">
          <a:solidFill>
            <a:schemeClr val="tx1"/>
          </a:solidFill>
          <a:latin typeface="+mn-lt"/>
          <a:ea typeface="+mn-ea"/>
          <a:cs typeface="+mn-cs"/>
        </a:defRPr>
      </a:lvl5pPr>
      <a:lvl6pPr marL="1948129" algn="l" defTabSz="389626" rtl="0" eaLnBrk="1" latinLnBrk="0" hangingPunct="1">
        <a:defRPr sz="1500" kern="1200">
          <a:solidFill>
            <a:schemeClr val="tx1"/>
          </a:solidFill>
          <a:latin typeface="+mn-lt"/>
          <a:ea typeface="+mn-ea"/>
          <a:cs typeface="+mn-cs"/>
        </a:defRPr>
      </a:lvl6pPr>
      <a:lvl7pPr marL="2337755" algn="l" defTabSz="389626" rtl="0" eaLnBrk="1" latinLnBrk="0" hangingPunct="1">
        <a:defRPr sz="1500" kern="1200">
          <a:solidFill>
            <a:schemeClr val="tx1"/>
          </a:solidFill>
          <a:latin typeface="+mn-lt"/>
          <a:ea typeface="+mn-ea"/>
          <a:cs typeface="+mn-cs"/>
        </a:defRPr>
      </a:lvl7pPr>
      <a:lvl8pPr marL="2727381" algn="l" defTabSz="389626" rtl="0" eaLnBrk="1" latinLnBrk="0" hangingPunct="1">
        <a:defRPr sz="1500" kern="1200">
          <a:solidFill>
            <a:schemeClr val="tx1"/>
          </a:solidFill>
          <a:latin typeface="+mn-lt"/>
          <a:ea typeface="+mn-ea"/>
          <a:cs typeface="+mn-cs"/>
        </a:defRPr>
      </a:lvl8pPr>
      <a:lvl9pPr marL="3117007" algn="l" defTabSz="389626"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descr="Aalto_EN_Electr-Eng_13_RGB_2"/>
          <p:cNvPicPr>
            <a:picLocks noChangeAspect="1" noChangeArrowheads="1"/>
          </p:cNvPicPr>
          <p:nvPr userDrawn="1"/>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5900" y="5815013"/>
            <a:ext cx="2519363"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anchor="ctr" anchorCtr="0" compatLnSpc="1">
            <a:prstTxWarp prst="textNoShape">
              <a:avLst/>
            </a:prstTxWarp>
          </a:bodyPr>
          <a:lstStyle/>
          <a:p>
            <a:pPr lvl="0"/>
            <a:r>
              <a:rPr lang="fi-FI" altLang="en-US"/>
              <a:t>Click to edit Master title style</a:t>
            </a:r>
            <a:endParaRPr lang="en-US" altLang="en-US"/>
          </a:p>
        </p:txBody>
      </p:sp>
      <p:sp>
        <p:nvSpPr>
          <p:cNvPr id="205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anchor="t" anchorCtr="0" compatLnSpc="1">
            <a:prstTxWarp prst="textNoShape">
              <a:avLst/>
            </a:prstTxWarp>
          </a:bodyPr>
          <a:lstStyle/>
          <a:p>
            <a:pPr lvl="0"/>
            <a:r>
              <a:rPr lang="fi-FI" altLang="en-US"/>
              <a:t>Click to edit Master text styles</a:t>
            </a:r>
          </a:p>
          <a:p>
            <a:pPr lvl="1"/>
            <a:r>
              <a:rPr lang="fi-FI" altLang="en-US"/>
              <a:t>Second level</a:t>
            </a:r>
          </a:p>
          <a:p>
            <a:pPr lvl="2"/>
            <a:r>
              <a:rPr lang="fi-FI" altLang="en-US"/>
              <a:t>Third level</a:t>
            </a:r>
          </a:p>
          <a:p>
            <a:pPr lvl="3"/>
            <a:r>
              <a:rPr lang="fi-FI" altLang="en-US"/>
              <a:t>Fourth level</a:t>
            </a:r>
          </a:p>
          <a:p>
            <a:pPr lvl="4"/>
            <a:r>
              <a:rPr lang="fi-FI" altLang="en-US"/>
              <a:t>Fifth level</a:t>
            </a:r>
            <a:endParaRPr lang="en-US"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77925" tIns="38963" rIns="77925" bIns="38963" numCol="1" anchor="ctr" anchorCtr="0" compatLnSpc="1">
            <a:prstTxWarp prst="textNoShape">
              <a:avLst/>
            </a:prstTxWarp>
          </a:bodyPr>
          <a:lstStyle>
            <a:lvl1pPr defTabSz="389626" eaLnBrk="1" hangingPunct="1">
              <a:defRPr sz="1000">
                <a:solidFill>
                  <a:srgbClr val="898989"/>
                </a:solidFill>
                <a:latin typeface="Arial" pitchFamily="34" charset="0"/>
                <a:ea typeface="ＭＳ Ｐゴシック" pitchFamily="34" charset="-128"/>
                <a:cs typeface="+mn-cs"/>
              </a:defRPr>
            </a:lvl1pPr>
          </a:lstStyle>
          <a:p>
            <a:pPr>
              <a:defRPr/>
            </a:pPr>
            <a:r>
              <a:rPr lang="fi-FI"/>
              <a:t>22.03.2022</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77925" tIns="38963" rIns="77925" bIns="38963" numCol="1" anchor="ctr" anchorCtr="0" compatLnSpc="1">
            <a:prstTxWarp prst="textNoShape">
              <a:avLst/>
            </a:prstTxWarp>
          </a:bodyPr>
          <a:lstStyle>
            <a:lvl1pPr algn="ctr" defTabSz="389626" eaLnBrk="1" hangingPunct="1">
              <a:defRPr sz="1000">
                <a:solidFill>
                  <a:srgbClr val="898989"/>
                </a:solidFill>
                <a:latin typeface="Arial" pitchFamily="-106" charset="0"/>
                <a:ea typeface="ＭＳ Ｐゴシック" pitchFamily="-106" charset="-128"/>
                <a:cs typeface="ＭＳ Ｐゴシック" pitchFamily="-106"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77925" tIns="38963" rIns="77925" bIns="38963" numCol="1" anchor="ctr" anchorCtr="0" compatLnSpc="1">
            <a:prstTxWarp prst="textNoShape">
              <a:avLst/>
            </a:prstTxWarp>
          </a:bodyPr>
          <a:lstStyle>
            <a:lvl1pPr algn="r" eaLnBrk="1" hangingPunct="1">
              <a:defRPr sz="1000">
                <a:solidFill>
                  <a:srgbClr val="898989"/>
                </a:solidFill>
              </a:defRPr>
            </a:lvl1pPr>
          </a:lstStyle>
          <a:p>
            <a:pPr>
              <a:defRPr/>
            </a:pPr>
            <a:fld id="{0E0A0211-A76A-4511-A964-36F8689660B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790" r:id="rId1"/>
    <p:sldLayoutId id="2147484791" r:id="rId2"/>
    <p:sldLayoutId id="2147484792" r:id="rId3"/>
    <p:sldLayoutId id="2147484794" r:id="rId4"/>
  </p:sldLayoutIdLst>
  <p:hf hdr="0" ftr="0"/>
  <p:txStyles>
    <p:titleStyle>
      <a:lvl1pPr algn="ctr" defTabSz="388938" rtl="0" eaLnBrk="0" fontAlgn="base" hangingPunct="0">
        <a:spcBef>
          <a:spcPct val="0"/>
        </a:spcBef>
        <a:spcAft>
          <a:spcPct val="0"/>
        </a:spcAft>
        <a:defRPr sz="3700" kern="1200">
          <a:solidFill>
            <a:schemeClr val="tx1"/>
          </a:solidFill>
          <a:latin typeface="+mj-lt"/>
          <a:ea typeface="ＭＳ Ｐゴシック" pitchFamily="-108" charset="-128"/>
          <a:cs typeface="ＭＳ Ｐゴシック" pitchFamily="-108" charset="-128"/>
        </a:defRPr>
      </a:lvl1pPr>
      <a:lvl2pPr algn="ctr" defTabSz="388938" rtl="0" eaLnBrk="0" fontAlgn="base" hangingPunct="0">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2pPr>
      <a:lvl3pPr algn="ctr" defTabSz="388938" rtl="0" eaLnBrk="0" fontAlgn="base" hangingPunct="0">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3pPr>
      <a:lvl4pPr algn="ctr" defTabSz="388938" rtl="0" eaLnBrk="0" fontAlgn="base" hangingPunct="0">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4pPr>
      <a:lvl5pPr algn="ctr" defTabSz="388938" rtl="0" eaLnBrk="0" fontAlgn="base" hangingPunct="0">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5pPr>
      <a:lvl6pPr marL="389626" algn="ctr" defTabSz="389626" rtl="0" fontAlgn="base">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6pPr>
      <a:lvl7pPr marL="779252" algn="ctr" defTabSz="389626" rtl="0" fontAlgn="base">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7pPr>
      <a:lvl8pPr marL="1168878" algn="ctr" defTabSz="389626" rtl="0" fontAlgn="base">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8pPr>
      <a:lvl9pPr marL="1558503" algn="ctr" defTabSz="389626" rtl="0" fontAlgn="base">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9pPr>
    </p:titleStyle>
    <p:bodyStyle>
      <a:lvl1pPr marL="292100" indent="-292100" algn="l" defTabSz="38893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ＭＳ Ｐゴシック" pitchFamily="-108" charset="-128"/>
          <a:cs typeface="ＭＳ Ｐゴシック" pitchFamily="-108" charset="-128"/>
        </a:defRPr>
      </a:lvl1pPr>
      <a:lvl2pPr marL="631825" indent="-242888" algn="l" defTabSz="388938"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108" charset="-128"/>
          <a:cs typeface="ＭＳ Ｐゴシック"/>
        </a:defRPr>
      </a:lvl2pPr>
      <a:lvl3pPr marL="973138" indent="-193675" algn="l" defTabSz="388938"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08" charset="-128"/>
          <a:cs typeface="ＭＳ Ｐゴシック"/>
        </a:defRPr>
      </a:lvl3pPr>
      <a:lvl4pPr marL="1363663" indent="-193675" algn="l" defTabSz="388938"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ＭＳ Ｐゴシック" pitchFamily="-108" charset="-128"/>
          <a:cs typeface="ＭＳ Ｐゴシック"/>
        </a:defRPr>
      </a:lvl4pPr>
      <a:lvl5pPr marL="1752600" indent="-193675" algn="l" defTabSz="388938"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ＭＳ Ｐゴシック" pitchFamily="-108" charset="-128"/>
          <a:cs typeface="ＭＳ Ｐゴシック"/>
        </a:defRPr>
      </a:lvl5pPr>
      <a:lvl6pPr marL="2142942" indent="-194813" algn="l" defTabSz="389626" rtl="0" eaLnBrk="1" latinLnBrk="0" hangingPunct="1">
        <a:spcBef>
          <a:spcPct val="20000"/>
        </a:spcBef>
        <a:buFont typeface="Arial"/>
        <a:buChar char="•"/>
        <a:defRPr sz="1700" kern="1200">
          <a:solidFill>
            <a:schemeClr val="tx1"/>
          </a:solidFill>
          <a:latin typeface="+mn-lt"/>
          <a:ea typeface="+mn-ea"/>
          <a:cs typeface="+mn-cs"/>
        </a:defRPr>
      </a:lvl6pPr>
      <a:lvl7pPr marL="2532568" indent="-194813" algn="l" defTabSz="389626" rtl="0" eaLnBrk="1" latinLnBrk="0" hangingPunct="1">
        <a:spcBef>
          <a:spcPct val="20000"/>
        </a:spcBef>
        <a:buFont typeface="Arial"/>
        <a:buChar char="•"/>
        <a:defRPr sz="1700" kern="1200">
          <a:solidFill>
            <a:schemeClr val="tx1"/>
          </a:solidFill>
          <a:latin typeface="+mn-lt"/>
          <a:ea typeface="+mn-ea"/>
          <a:cs typeface="+mn-cs"/>
        </a:defRPr>
      </a:lvl7pPr>
      <a:lvl8pPr marL="2922194" indent="-194813" algn="l" defTabSz="389626" rtl="0" eaLnBrk="1" latinLnBrk="0" hangingPunct="1">
        <a:spcBef>
          <a:spcPct val="20000"/>
        </a:spcBef>
        <a:buFont typeface="Arial"/>
        <a:buChar char="•"/>
        <a:defRPr sz="1700" kern="1200">
          <a:solidFill>
            <a:schemeClr val="tx1"/>
          </a:solidFill>
          <a:latin typeface="+mn-lt"/>
          <a:ea typeface="+mn-ea"/>
          <a:cs typeface="+mn-cs"/>
        </a:defRPr>
      </a:lvl8pPr>
      <a:lvl9pPr marL="3311820" indent="-194813" algn="l" defTabSz="389626" rtl="0" eaLnBrk="1" latinLnBrk="0" hangingPunct="1">
        <a:spcBef>
          <a:spcPct val="20000"/>
        </a:spcBef>
        <a:buFont typeface="Arial"/>
        <a:buChar char="•"/>
        <a:defRPr sz="1700" kern="1200">
          <a:solidFill>
            <a:schemeClr val="tx1"/>
          </a:solidFill>
          <a:latin typeface="+mn-lt"/>
          <a:ea typeface="+mn-ea"/>
          <a:cs typeface="+mn-cs"/>
        </a:defRPr>
      </a:lvl9pPr>
    </p:bodyStyle>
    <p:otherStyle>
      <a:defPPr>
        <a:defRPr lang="en-US"/>
      </a:defPPr>
      <a:lvl1pPr marL="0" algn="l" defTabSz="389626" rtl="0" eaLnBrk="1" latinLnBrk="0" hangingPunct="1">
        <a:defRPr sz="1500" kern="1200">
          <a:solidFill>
            <a:schemeClr val="tx1"/>
          </a:solidFill>
          <a:latin typeface="+mn-lt"/>
          <a:ea typeface="+mn-ea"/>
          <a:cs typeface="+mn-cs"/>
        </a:defRPr>
      </a:lvl1pPr>
      <a:lvl2pPr marL="389626" algn="l" defTabSz="389626" rtl="0" eaLnBrk="1" latinLnBrk="0" hangingPunct="1">
        <a:defRPr sz="1500" kern="1200">
          <a:solidFill>
            <a:schemeClr val="tx1"/>
          </a:solidFill>
          <a:latin typeface="+mn-lt"/>
          <a:ea typeface="+mn-ea"/>
          <a:cs typeface="+mn-cs"/>
        </a:defRPr>
      </a:lvl2pPr>
      <a:lvl3pPr marL="779252" algn="l" defTabSz="389626" rtl="0" eaLnBrk="1" latinLnBrk="0" hangingPunct="1">
        <a:defRPr sz="1500" kern="1200">
          <a:solidFill>
            <a:schemeClr val="tx1"/>
          </a:solidFill>
          <a:latin typeface="+mn-lt"/>
          <a:ea typeface="+mn-ea"/>
          <a:cs typeface="+mn-cs"/>
        </a:defRPr>
      </a:lvl3pPr>
      <a:lvl4pPr marL="1168878" algn="l" defTabSz="389626" rtl="0" eaLnBrk="1" latinLnBrk="0" hangingPunct="1">
        <a:defRPr sz="1500" kern="1200">
          <a:solidFill>
            <a:schemeClr val="tx1"/>
          </a:solidFill>
          <a:latin typeface="+mn-lt"/>
          <a:ea typeface="+mn-ea"/>
          <a:cs typeface="+mn-cs"/>
        </a:defRPr>
      </a:lvl4pPr>
      <a:lvl5pPr marL="1558503" algn="l" defTabSz="389626" rtl="0" eaLnBrk="1" latinLnBrk="0" hangingPunct="1">
        <a:defRPr sz="1500" kern="1200">
          <a:solidFill>
            <a:schemeClr val="tx1"/>
          </a:solidFill>
          <a:latin typeface="+mn-lt"/>
          <a:ea typeface="+mn-ea"/>
          <a:cs typeface="+mn-cs"/>
        </a:defRPr>
      </a:lvl5pPr>
      <a:lvl6pPr marL="1948129" algn="l" defTabSz="389626" rtl="0" eaLnBrk="1" latinLnBrk="0" hangingPunct="1">
        <a:defRPr sz="1500" kern="1200">
          <a:solidFill>
            <a:schemeClr val="tx1"/>
          </a:solidFill>
          <a:latin typeface="+mn-lt"/>
          <a:ea typeface="+mn-ea"/>
          <a:cs typeface="+mn-cs"/>
        </a:defRPr>
      </a:lvl6pPr>
      <a:lvl7pPr marL="2337755" algn="l" defTabSz="389626" rtl="0" eaLnBrk="1" latinLnBrk="0" hangingPunct="1">
        <a:defRPr sz="1500" kern="1200">
          <a:solidFill>
            <a:schemeClr val="tx1"/>
          </a:solidFill>
          <a:latin typeface="+mn-lt"/>
          <a:ea typeface="+mn-ea"/>
          <a:cs typeface="+mn-cs"/>
        </a:defRPr>
      </a:lvl7pPr>
      <a:lvl8pPr marL="2727381" algn="l" defTabSz="389626" rtl="0" eaLnBrk="1" latinLnBrk="0" hangingPunct="1">
        <a:defRPr sz="1500" kern="1200">
          <a:solidFill>
            <a:schemeClr val="tx1"/>
          </a:solidFill>
          <a:latin typeface="+mn-lt"/>
          <a:ea typeface="+mn-ea"/>
          <a:cs typeface="+mn-cs"/>
        </a:defRPr>
      </a:lvl8pPr>
      <a:lvl9pPr marL="3117007" algn="l" defTabSz="389626"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greencarreports.com/news/1096058_all-the-electric-car-charging-connectors-in-one-great-big-poster" TargetMode="External"/><Relationship Id="rId3" Type="http://schemas.openxmlformats.org/officeDocument/2006/relationships/hyperlink" Target="https://emobility.teknologiateollisuus.fi/sites/emobility/files/inline-files/S%C3%A4hk%C3%B6inen%20liikenne%20tilannekatsaus%202019%20Q4%2020200130%20jaettava.pdf" TargetMode="External"/><Relationship Id="rId7" Type="http://schemas.openxmlformats.org/officeDocument/2006/relationships/hyperlink" Target="https://afdc.energy.gov/vehicles/how-do-gasoline-cars-work"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hyperlink" Target="https://www.virta.global/blog/this-is-how-eu-regulation-accelerates-the-electric-vehicle-revolution" TargetMode="External"/><Relationship Id="rId11" Type="http://schemas.openxmlformats.org/officeDocument/2006/relationships/hyperlink" Target="https://www.youtube.com/watch?v=W3hVLG5iDec" TargetMode="External"/><Relationship Id="rId5" Type="http://schemas.openxmlformats.org/officeDocument/2006/relationships/hyperlink" Target="https://www.tesla.com/fi_fi/models" TargetMode="External"/><Relationship Id="rId10" Type="http://schemas.openxmlformats.org/officeDocument/2006/relationships/hyperlink" Target="https://www.virta.global/blog/ev-charging-infrastructure-development-statistics" TargetMode="External"/><Relationship Id="rId4" Type="http://schemas.openxmlformats.org/officeDocument/2006/relationships/hyperlink" Target="https://www.nissan.fi/ajoneuvot/henkiloautot/leaf.html" TargetMode="External"/><Relationship Id="rId9" Type="http://schemas.openxmlformats.org/officeDocument/2006/relationships/hyperlink" Target="https://www.evexpert.eu/eshop1/knowledge-center/connector-types-for-ev-charging-around-the-world"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irena.org/publications/2019/Sep/Electric-vehicle-smart-charging"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hyperlink" Target="https://www.greenflux.com/spotlights/open-protocols/" TargetMode="External"/><Relationship Id="rId5" Type="http://schemas.openxmlformats.org/officeDocument/2006/relationships/hyperlink" Target="https://www.virta.global/blog/this-is-how-eu-regulation-accelerates-the-electric-vehicle-revolution" TargetMode="External"/><Relationship Id="rId4" Type="http://schemas.openxmlformats.org/officeDocument/2006/relationships/hyperlink" Target="https://www.bcg.com/publications/2021/the-evolution-of-charging-infrastructures-for-electric-vehicle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2400" y="1772220"/>
            <a:ext cx="8473013" cy="2410209"/>
          </a:xfrm>
        </p:spPr>
        <p:txBody>
          <a:bodyPr>
            <a:normAutofit/>
          </a:bodyPr>
          <a:lstStyle/>
          <a:p>
            <a:r>
              <a:rPr lang="fi-FI" sz="3200">
                <a:ea typeface="ＭＳ Ｐゴシック"/>
              </a:rPr>
              <a:t>ELEC-E8423 - Smart Grid</a:t>
            </a:r>
            <a:br>
              <a:rPr lang="fi-FI" sz="3200"/>
            </a:br>
            <a:br>
              <a:rPr lang="fi-FI" sz="3200"/>
            </a:br>
            <a:r>
              <a:rPr lang="fi-FI" sz="3200" i="1">
                <a:ea typeface="ＭＳ Ｐゴシック"/>
              </a:rPr>
              <a:t>Electric </a:t>
            </a:r>
            <a:r>
              <a:rPr lang="fi-FI" sz="3200" i="1" err="1">
                <a:ea typeface="ＭＳ Ｐゴシック"/>
              </a:rPr>
              <a:t>vehicles</a:t>
            </a:r>
            <a:r>
              <a:rPr lang="fi-FI" sz="3200" i="1">
                <a:ea typeface="ＭＳ Ｐゴシック"/>
              </a:rPr>
              <a:t> and </a:t>
            </a:r>
            <a:r>
              <a:rPr lang="fi-FI" sz="3200" i="1" err="1">
                <a:ea typeface="ＭＳ Ｐゴシック"/>
              </a:rPr>
              <a:t>their</a:t>
            </a:r>
            <a:r>
              <a:rPr lang="fi-FI" sz="3200" i="1">
                <a:ea typeface="ＭＳ Ｐゴシック"/>
              </a:rPr>
              <a:t> </a:t>
            </a:r>
            <a:r>
              <a:rPr lang="fi-FI" sz="3200" i="1" err="1">
                <a:ea typeface="ＭＳ Ｐゴシック"/>
              </a:rPr>
              <a:t>charging</a:t>
            </a:r>
            <a:r>
              <a:rPr lang="fi-FI" sz="3200" i="1">
                <a:ea typeface="ＭＳ Ｐゴシック"/>
              </a:rPr>
              <a:t> </a:t>
            </a:r>
            <a:r>
              <a:rPr lang="fi-FI" sz="3200" i="1" err="1">
                <a:ea typeface="ＭＳ Ｐゴシック"/>
              </a:rPr>
              <a:t>systems</a:t>
            </a:r>
            <a:endParaRPr lang="fi-FI" sz="3200" i="1" err="1"/>
          </a:p>
        </p:txBody>
      </p:sp>
      <p:sp>
        <p:nvSpPr>
          <p:cNvPr id="3" name="Subtitle 2"/>
          <p:cNvSpPr>
            <a:spLocks noGrp="1"/>
          </p:cNvSpPr>
          <p:nvPr>
            <p:ph type="subTitle" idx="1"/>
          </p:nvPr>
        </p:nvSpPr>
        <p:spPr>
          <a:xfrm>
            <a:off x="572401" y="4182429"/>
            <a:ext cx="6285600" cy="1323370"/>
          </a:xfrm>
        </p:spPr>
        <p:txBody>
          <a:bodyPr>
            <a:normAutofit/>
          </a:bodyPr>
          <a:lstStyle/>
          <a:p>
            <a:r>
              <a:rPr lang="en-US" i="1">
                <a:ea typeface="ＭＳ Ｐゴシック"/>
              </a:rPr>
              <a:t>Laura Kaur </a:t>
            </a:r>
          </a:p>
          <a:p>
            <a:r>
              <a:rPr lang="en-US" i="1">
                <a:ea typeface="ＭＳ Ｐゴシック"/>
              </a:rPr>
              <a:t>Eemeli </a:t>
            </a:r>
            <a:r>
              <a:rPr lang="en-US" i="1" err="1">
                <a:ea typeface="ＭＳ Ｐゴシック"/>
              </a:rPr>
              <a:t>Kontto</a:t>
            </a:r>
            <a:endParaRPr lang="en-US" i="1" err="1"/>
          </a:p>
        </p:txBody>
      </p:sp>
      <p:sp>
        <p:nvSpPr>
          <p:cNvPr id="4" name="Text Placeholder 3"/>
          <p:cNvSpPr>
            <a:spLocks noGrp="1"/>
          </p:cNvSpPr>
          <p:nvPr>
            <p:ph type="body" sz="quarter" idx="13"/>
          </p:nvPr>
        </p:nvSpPr>
        <p:spPr/>
        <p:txBody>
          <a:bodyPr/>
          <a:lstStyle/>
          <a:p>
            <a:endParaRPr lang="en-US"/>
          </a:p>
        </p:txBody>
      </p:sp>
      <p:sp>
        <p:nvSpPr>
          <p:cNvPr id="5" name="Text Placeholder 4"/>
          <p:cNvSpPr>
            <a:spLocks noGrp="1"/>
          </p:cNvSpPr>
          <p:nvPr>
            <p:ph type="body" sz="quarter" idx="14"/>
          </p:nvPr>
        </p:nvSpPr>
        <p:spPr/>
        <p:txBody>
          <a:bodyPr/>
          <a:lstStyle/>
          <a:p>
            <a:endParaRPr lang="en-US"/>
          </a:p>
        </p:txBody>
      </p:sp>
      <p:sp>
        <p:nvSpPr>
          <p:cNvPr id="6" name="Text Placeholder 5"/>
          <p:cNvSpPr>
            <a:spLocks noGrp="1"/>
          </p:cNvSpPr>
          <p:nvPr>
            <p:ph type="body" sz="quarter" idx="18"/>
          </p:nvPr>
        </p:nvSpPr>
        <p:spPr/>
        <p:txBody>
          <a:bodyPr/>
          <a:lstStyle/>
          <a:p>
            <a:r>
              <a:rPr lang="fi-FI">
                <a:ea typeface="ＭＳ Ｐゴシック"/>
              </a:rPr>
              <a:t>22.03.2022</a:t>
            </a:r>
            <a:endParaRPr lang="fi-FI"/>
          </a:p>
        </p:txBody>
      </p:sp>
      <p:sp>
        <p:nvSpPr>
          <p:cNvPr id="7" name="Text Placeholder 6"/>
          <p:cNvSpPr>
            <a:spLocks noGrp="1"/>
          </p:cNvSpPr>
          <p:nvPr>
            <p:ph type="body" sz="quarter" idx="19"/>
          </p:nvPr>
        </p:nvSpPr>
        <p:spPr/>
        <p:txBody>
          <a:bodyPr/>
          <a:lstStyle/>
          <a:p>
            <a:endParaRPr lang="en-US"/>
          </a:p>
        </p:txBody>
      </p:sp>
      <p:sp>
        <p:nvSpPr>
          <p:cNvPr id="8" name="Text Placeholder 7"/>
          <p:cNvSpPr>
            <a:spLocks noGrp="1"/>
          </p:cNvSpPr>
          <p:nvPr>
            <p:ph type="body" sz="quarter" idx="20"/>
          </p:nvPr>
        </p:nvSpPr>
        <p:spPr/>
        <p:txBody>
          <a:bodyPr/>
          <a:lstStyle/>
          <a:p>
            <a:endParaRPr lang="en-US"/>
          </a:p>
        </p:txBody>
      </p:sp>
    </p:spTree>
    <p:extLst>
      <p:ext uri="{BB962C8B-B14F-4D97-AF65-F5344CB8AC3E}">
        <p14:creationId xmlns:p14="http://schemas.microsoft.com/office/powerpoint/2010/main" val="1640447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72400" y="1497600"/>
            <a:ext cx="8134278" cy="4136400"/>
          </a:xfrm>
        </p:spPr>
        <p:txBody>
          <a:bodyPr>
            <a:normAutofit/>
          </a:bodyPr>
          <a:lstStyle/>
          <a:p>
            <a:pPr>
              <a:lnSpc>
                <a:spcPct val="150000"/>
              </a:lnSpc>
            </a:pPr>
            <a:r>
              <a:rPr lang="en-US" b="0" dirty="0"/>
              <a:t>[1] </a:t>
            </a:r>
            <a:r>
              <a:rPr lang="fi-FI" b="0" dirty="0">
                <a:ea typeface="ＭＳ Ｐゴシック"/>
              </a:rPr>
              <a:t>Teknologiateollisuus. </a:t>
            </a:r>
            <a:r>
              <a:rPr lang="fi-FI" b="0" dirty="0" err="1">
                <a:ea typeface="ＭＳ Ｐゴシック"/>
              </a:rPr>
              <a:t>Visited</a:t>
            </a:r>
            <a:r>
              <a:rPr lang="fi-FI" b="0" dirty="0">
                <a:ea typeface="ＭＳ Ｐゴシック"/>
              </a:rPr>
              <a:t> </a:t>
            </a:r>
            <a:r>
              <a:rPr lang="et-EE" b="0" dirty="0">
                <a:ea typeface="ＭＳ Ｐゴシック"/>
              </a:rPr>
              <a:t>19.03.2022</a:t>
            </a:r>
            <a:r>
              <a:rPr lang="fi-FI" b="0" dirty="0">
                <a:ea typeface="ＭＳ Ｐゴシック"/>
              </a:rPr>
              <a:t>. Sähköinen liikenne -tilannekatsaus 20</a:t>
            </a:r>
            <a:r>
              <a:rPr lang="et-EE" b="0" dirty="0">
                <a:ea typeface="ＭＳ Ｐゴシック"/>
              </a:rPr>
              <a:t>21</a:t>
            </a:r>
            <a:r>
              <a:rPr lang="fi-FI" b="0" dirty="0">
                <a:ea typeface="ＭＳ Ｐゴシック"/>
              </a:rPr>
              <a:t> Q4. </a:t>
            </a:r>
            <a:r>
              <a:rPr lang="et-EE" b="0" dirty="0">
                <a:ea typeface="ＭＳ Ｐゴシック"/>
              </a:rPr>
              <a:t>[</a:t>
            </a:r>
            <a:r>
              <a:rPr lang="en-US" b="0" dirty="0">
                <a:ea typeface="ＭＳ Ｐゴシック"/>
                <a:cs typeface="Calibri"/>
                <a:hlinkClick r:id="rId3"/>
              </a:rPr>
              <a:t>Link</a:t>
            </a:r>
            <a:r>
              <a:rPr lang="et-EE" b="0" dirty="0">
                <a:ea typeface="ＭＳ Ｐゴシック"/>
                <a:cs typeface="Calibri"/>
              </a:rPr>
              <a:t>]</a:t>
            </a:r>
          </a:p>
          <a:p>
            <a:pPr marL="0" lvl="0" indent="0">
              <a:lnSpc>
                <a:spcPct val="150000"/>
              </a:lnSpc>
              <a:spcBef>
                <a:spcPct val="30000"/>
              </a:spcBef>
              <a:defRPr/>
            </a:pPr>
            <a:r>
              <a:rPr lang="en-US" b="0" dirty="0"/>
              <a:t>[</a:t>
            </a:r>
            <a:r>
              <a:rPr lang="et-EE" b="0" dirty="0"/>
              <a:t>2</a:t>
            </a:r>
            <a:r>
              <a:rPr lang="en-US" b="0" dirty="0"/>
              <a:t>] </a:t>
            </a:r>
            <a:r>
              <a:rPr lang="fi-FI" b="0" dirty="0">
                <a:ea typeface="ＭＳ Ｐゴシック"/>
              </a:rPr>
              <a:t>Nissan. </a:t>
            </a:r>
            <a:r>
              <a:rPr lang="fi-FI" b="0" dirty="0" err="1">
                <a:ea typeface="ＭＳ Ｐゴシック"/>
              </a:rPr>
              <a:t>Visited</a:t>
            </a:r>
            <a:r>
              <a:rPr lang="fi-FI" b="0" dirty="0">
                <a:ea typeface="ＭＳ Ｐゴシック"/>
              </a:rPr>
              <a:t> </a:t>
            </a:r>
            <a:r>
              <a:rPr lang="et-EE" b="0" dirty="0">
                <a:ea typeface="ＭＳ Ｐゴシック"/>
              </a:rPr>
              <a:t>20.03.2022</a:t>
            </a:r>
            <a:r>
              <a:rPr lang="fi-FI" b="0" dirty="0">
                <a:ea typeface="ＭＳ Ｐゴシック"/>
              </a:rPr>
              <a:t>. </a:t>
            </a:r>
            <a:r>
              <a:rPr lang="fi-FI" b="0" dirty="0">
                <a:ea typeface="ＭＳ Ｐゴシック"/>
                <a:hlinkClick r:id="rId4"/>
              </a:rPr>
              <a:t>https://www.nissan.fi/ajoneuvot/henkiloautot/leaf.html</a:t>
            </a:r>
            <a:endParaRPr lang="fi-FI" b="0" dirty="0">
              <a:ea typeface="ＭＳ Ｐゴシック"/>
            </a:endParaRPr>
          </a:p>
          <a:p>
            <a:pPr marL="0" lvl="0" indent="0">
              <a:lnSpc>
                <a:spcPct val="150000"/>
              </a:lnSpc>
              <a:spcBef>
                <a:spcPct val="30000"/>
              </a:spcBef>
              <a:defRPr/>
            </a:pPr>
            <a:r>
              <a:rPr lang="fi-FI" b="0" dirty="0">
                <a:ea typeface="ＭＳ Ｐゴシック"/>
              </a:rPr>
              <a:t>[</a:t>
            </a:r>
            <a:r>
              <a:rPr lang="et-EE" b="0" dirty="0">
                <a:ea typeface="ＭＳ Ｐゴシック"/>
              </a:rPr>
              <a:t>3</a:t>
            </a:r>
            <a:r>
              <a:rPr lang="fi-FI" b="0" dirty="0">
                <a:ea typeface="ＭＳ Ｐゴシック"/>
              </a:rPr>
              <a:t>] </a:t>
            </a:r>
            <a:r>
              <a:rPr lang="fi-FI" b="0" dirty="0" err="1">
                <a:ea typeface="ＭＳ Ｐゴシック"/>
              </a:rPr>
              <a:t>Tesla</a:t>
            </a:r>
            <a:r>
              <a:rPr lang="fi-FI" b="0" dirty="0">
                <a:ea typeface="ＭＳ Ｐゴシック"/>
              </a:rPr>
              <a:t>. </a:t>
            </a:r>
            <a:r>
              <a:rPr lang="fi-FI" b="0" dirty="0" err="1">
                <a:ea typeface="ＭＳ Ｐゴシック"/>
              </a:rPr>
              <a:t>Visited</a:t>
            </a:r>
            <a:r>
              <a:rPr lang="fi-FI" b="0" dirty="0">
                <a:ea typeface="ＭＳ Ｐゴシック"/>
              </a:rPr>
              <a:t> </a:t>
            </a:r>
            <a:r>
              <a:rPr lang="et-EE" b="0" dirty="0">
                <a:ea typeface="ＭＳ Ｐゴシック"/>
              </a:rPr>
              <a:t>20.03.2022</a:t>
            </a:r>
            <a:r>
              <a:rPr lang="fi-FI" b="0" dirty="0">
                <a:ea typeface="ＭＳ Ｐゴシック"/>
              </a:rPr>
              <a:t>. </a:t>
            </a:r>
            <a:r>
              <a:rPr lang="en-US" b="0" dirty="0">
                <a:ea typeface="ＭＳ Ｐゴシック"/>
                <a:hlinkClick r:id="rId5"/>
              </a:rPr>
              <a:t>https://www.tesla.com/fi_fi/models</a:t>
            </a:r>
            <a:endParaRPr lang="et-EE" b="0" dirty="0">
              <a:ea typeface="ＭＳ Ｐゴシック"/>
            </a:endParaRPr>
          </a:p>
          <a:p>
            <a:pPr marL="0" lvl="0" indent="0">
              <a:lnSpc>
                <a:spcPct val="150000"/>
              </a:lnSpc>
              <a:spcBef>
                <a:spcPct val="30000"/>
              </a:spcBef>
              <a:defRPr/>
            </a:pPr>
            <a:r>
              <a:rPr lang="et-EE" b="0" dirty="0">
                <a:ea typeface="ＭＳ Ｐゴシック"/>
              </a:rPr>
              <a:t>[4] </a:t>
            </a:r>
            <a:r>
              <a:rPr lang="et-EE" b="0" dirty="0" err="1">
                <a:ea typeface="ＭＳ Ｐゴシック"/>
              </a:rPr>
              <a:t>Virta</a:t>
            </a:r>
            <a:r>
              <a:rPr lang="et-EE" b="0" dirty="0">
                <a:ea typeface="ＭＳ Ｐゴシック"/>
              </a:rPr>
              <a:t>. </a:t>
            </a:r>
            <a:r>
              <a:rPr lang="et-EE" b="0" dirty="0" err="1">
                <a:ea typeface="ＭＳ Ｐゴシック"/>
              </a:rPr>
              <a:t>Visited</a:t>
            </a:r>
            <a:r>
              <a:rPr lang="et-EE" b="0" dirty="0">
                <a:ea typeface="ＭＳ Ｐゴシック"/>
              </a:rPr>
              <a:t> 21.03.2022. [</a:t>
            </a:r>
            <a:r>
              <a:rPr lang="et-EE" b="0" dirty="0">
                <a:ea typeface="ＭＳ Ｐゴシック"/>
                <a:hlinkClick r:id="rId6"/>
              </a:rPr>
              <a:t>Link</a:t>
            </a:r>
            <a:r>
              <a:rPr lang="et-EE" b="0" dirty="0">
                <a:ea typeface="ＭＳ Ｐゴシック"/>
              </a:rPr>
              <a:t>]</a:t>
            </a:r>
          </a:p>
          <a:p>
            <a:pPr marL="0" lvl="0" indent="0">
              <a:lnSpc>
                <a:spcPct val="150000"/>
              </a:lnSpc>
              <a:spcBef>
                <a:spcPct val="30000"/>
              </a:spcBef>
              <a:defRPr/>
            </a:pPr>
            <a:r>
              <a:rPr lang="et-EE" b="0" dirty="0">
                <a:ea typeface="ＭＳ Ｐゴシック"/>
              </a:rPr>
              <a:t>[5] </a:t>
            </a:r>
            <a:r>
              <a:rPr lang="et-EE" b="0" dirty="0" err="1">
                <a:ea typeface="ＭＳ Ｐゴシック"/>
              </a:rPr>
              <a:t>Alternative</a:t>
            </a:r>
            <a:r>
              <a:rPr lang="et-EE" b="0" dirty="0">
                <a:ea typeface="ＭＳ Ｐゴシック"/>
              </a:rPr>
              <a:t> </a:t>
            </a:r>
            <a:r>
              <a:rPr lang="et-EE" b="0" dirty="0" err="1">
                <a:ea typeface="ＭＳ Ｐゴシック"/>
              </a:rPr>
              <a:t>Fuels</a:t>
            </a:r>
            <a:r>
              <a:rPr lang="et-EE" b="0" dirty="0">
                <a:ea typeface="ＭＳ Ｐゴシック"/>
              </a:rPr>
              <a:t> </a:t>
            </a:r>
            <a:r>
              <a:rPr lang="et-EE" b="0" dirty="0" err="1">
                <a:ea typeface="ＭＳ Ｐゴシック"/>
              </a:rPr>
              <a:t>Data</a:t>
            </a:r>
            <a:r>
              <a:rPr lang="et-EE" b="0" dirty="0">
                <a:ea typeface="ＭＳ Ｐゴシック"/>
              </a:rPr>
              <a:t> Center. </a:t>
            </a:r>
            <a:r>
              <a:rPr lang="et-EE" b="0" dirty="0" err="1">
                <a:ea typeface="ＭＳ Ｐゴシック"/>
              </a:rPr>
              <a:t>Visited</a:t>
            </a:r>
            <a:r>
              <a:rPr lang="et-EE" b="0" dirty="0">
                <a:ea typeface="ＭＳ Ｐゴシック"/>
              </a:rPr>
              <a:t> 20.03.2022. [</a:t>
            </a:r>
            <a:r>
              <a:rPr lang="et-EE" b="0" dirty="0">
                <a:ea typeface="ＭＳ Ｐゴシック"/>
                <a:hlinkClick r:id="rId7"/>
              </a:rPr>
              <a:t>Link</a:t>
            </a:r>
            <a:r>
              <a:rPr lang="et-EE" b="0" dirty="0">
                <a:ea typeface="ＭＳ Ｐゴシック"/>
              </a:rPr>
              <a:t>]</a:t>
            </a:r>
          </a:p>
          <a:p>
            <a:pPr marL="0" indent="0">
              <a:lnSpc>
                <a:spcPct val="150000"/>
              </a:lnSpc>
              <a:spcBef>
                <a:spcPct val="30000"/>
              </a:spcBef>
              <a:defRPr/>
            </a:pPr>
            <a:r>
              <a:rPr lang="et-EE" b="0" dirty="0">
                <a:ea typeface="ＭＳ Ｐゴシック"/>
              </a:rPr>
              <a:t>[6] </a:t>
            </a:r>
            <a:r>
              <a:rPr lang="en-US" b="0" dirty="0"/>
              <a:t>All The Electric-Car Charging Connectors In One Great Big Poste</a:t>
            </a:r>
            <a:r>
              <a:rPr lang="et-EE" b="0" dirty="0"/>
              <a:t>r. </a:t>
            </a:r>
            <a:r>
              <a:rPr lang="et-EE" b="0" dirty="0" err="1"/>
              <a:t>Visited</a:t>
            </a:r>
            <a:r>
              <a:rPr lang="et-EE" b="0" dirty="0"/>
              <a:t> 20.03.2022. [</a:t>
            </a:r>
            <a:r>
              <a:rPr lang="en-US" b="0" dirty="0">
                <a:hlinkClick r:id="rId8"/>
              </a:rPr>
              <a:t>Link</a:t>
            </a:r>
            <a:r>
              <a:rPr lang="et-EE" b="0" dirty="0"/>
              <a:t>]</a:t>
            </a:r>
            <a:endParaRPr lang="en-US" b="0" dirty="0"/>
          </a:p>
          <a:p>
            <a:pPr marL="0" lvl="0" indent="0">
              <a:lnSpc>
                <a:spcPct val="150000"/>
              </a:lnSpc>
              <a:spcBef>
                <a:spcPct val="30000"/>
              </a:spcBef>
              <a:defRPr/>
            </a:pPr>
            <a:r>
              <a:rPr lang="et-EE" b="0" dirty="0">
                <a:ea typeface="ＭＳ Ｐゴシック"/>
              </a:rPr>
              <a:t>[7] </a:t>
            </a:r>
            <a:r>
              <a:rPr lang="et-EE" b="0" dirty="0" err="1">
                <a:ea typeface="ＭＳ Ｐゴシック"/>
              </a:rPr>
              <a:t>Evexpert</a:t>
            </a:r>
            <a:r>
              <a:rPr lang="et-EE" b="0" dirty="0">
                <a:ea typeface="ＭＳ Ｐゴシック"/>
              </a:rPr>
              <a:t>. </a:t>
            </a:r>
            <a:r>
              <a:rPr lang="et-EE" b="0" dirty="0" err="1">
                <a:ea typeface="ＭＳ Ｐゴシック"/>
              </a:rPr>
              <a:t>Visited</a:t>
            </a:r>
            <a:r>
              <a:rPr lang="et-EE" b="0" dirty="0">
                <a:ea typeface="ＭＳ Ｐゴシック"/>
              </a:rPr>
              <a:t> 20.03.2022. [</a:t>
            </a:r>
            <a:r>
              <a:rPr lang="et-EE" b="0" dirty="0">
                <a:ea typeface="ＭＳ Ｐゴシック"/>
                <a:hlinkClick r:id="rId9"/>
              </a:rPr>
              <a:t>Link</a:t>
            </a:r>
            <a:r>
              <a:rPr lang="et-EE" b="0" dirty="0">
                <a:ea typeface="ＭＳ Ｐゴシック"/>
              </a:rPr>
              <a:t>]</a:t>
            </a:r>
          </a:p>
          <a:p>
            <a:pPr marL="0" lvl="0" indent="0">
              <a:lnSpc>
                <a:spcPct val="150000"/>
              </a:lnSpc>
              <a:spcBef>
                <a:spcPct val="30000"/>
              </a:spcBef>
              <a:defRPr/>
            </a:pPr>
            <a:r>
              <a:rPr lang="et-EE" b="0" dirty="0">
                <a:ea typeface="ＭＳ Ｐゴシック"/>
              </a:rPr>
              <a:t>[8] </a:t>
            </a:r>
            <a:r>
              <a:rPr lang="et-EE" b="0" dirty="0" err="1">
                <a:ea typeface="ＭＳ Ｐゴシック"/>
              </a:rPr>
              <a:t>Virta</a:t>
            </a:r>
            <a:r>
              <a:rPr lang="et-EE" b="0" dirty="0">
                <a:ea typeface="ＭＳ Ｐゴシック"/>
              </a:rPr>
              <a:t>. </a:t>
            </a:r>
            <a:r>
              <a:rPr lang="et-EE" b="0" dirty="0" err="1">
                <a:ea typeface="ＭＳ Ｐゴシック"/>
              </a:rPr>
              <a:t>Visited</a:t>
            </a:r>
            <a:r>
              <a:rPr lang="et-EE" b="0" dirty="0">
                <a:ea typeface="ＭＳ Ｐゴシック"/>
              </a:rPr>
              <a:t> 20.03.2022. [</a:t>
            </a:r>
            <a:r>
              <a:rPr lang="et-EE" b="0" dirty="0">
                <a:ea typeface="ＭＳ Ｐゴシック"/>
                <a:hlinkClick r:id="rId10"/>
              </a:rPr>
              <a:t>Link</a:t>
            </a:r>
            <a:r>
              <a:rPr lang="et-EE" b="0" dirty="0">
                <a:ea typeface="ＭＳ Ｐゴシック"/>
              </a:rPr>
              <a:t>]</a:t>
            </a:r>
          </a:p>
          <a:p>
            <a:pPr marL="0" lvl="0" indent="0">
              <a:lnSpc>
                <a:spcPct val="150000"/>
              </a:lnSpc>
              <a:spcBef>
                <a:spcPct val="30000"/>
              </a:spcBef>
              <a:defRPr/>
            </a:pPr>
            <a:r>
              <a:rPr lang="et-EE" b="0" dirty="0">
                <a:ea typeface="ＭＳ Ｐゴシック"/>
              </a:rPr>
              <a:t>[9] </a:t>
            </a:r>
            <a:r>
              <a:rPr lang="et-EE" b="0" dirty="0" err="1">
                <a:ea typeface="ＭＳ Ｐゴシック"/>
              </a:rPr>
              <a:t>Wireless</a:t>
            </a:r>
            <a:r>
              <a:rPr lang="et-EE" b="0" dirty="0">
                <a:ea typeface="ＭＳ Ｐゴシック"/>
              </a:rPr>
              <a:t> FULL EV </a:t>
            </a:r>
            <a:r>
              <a:rPr lang="et-EE" b="0" dirty="0" err="1">
                <a:ea typeface="ＭＳ Ｐゴシック"/>
              </a:rPr>
              <a:t>chargng</a:t>
            </a:r>
            <a:r>
              <a:rPr lang="et-EE" b="0" dirty="0">
                <a:ea typeface="ＭＳ Ｐゴシック"/>
              </a:rPr>
              <a:t> </a:t>
            </a:r>
            <a:r>
              <a:rPr lang="et-EE" b="0" dirty="0" err="1">
                <a:ea typeface="ＭＳ Ｐゴシック"/>
              </a:rPr>
              <a:t>has</a:t>
            </a:r>
            <a:r>
              <a:rPr lang="et-EE" b="0" dirty="0">
                <a:ea typeface="ＭＳ Ｐゴシック"/>
              </a:rPr>
              <a:t> </a:t>
            </a:r>
            <a:r>
              <a:rPr lang="et-EE" b="0" dirty="0" err="1">
                <a:ea typeface="ＭＳ Ｐゴシック"/>
              </a:rPr>
              <a:t>arrived</a:t>
            </a:r>
            <a:r>
              <a:rPr lang="et-EE" b="0" dirty="0">
                <a:ea typeface="ＭＳ Ｐゴシック"/>
              </a:rPr>
              <a:t>. </a:t>
            </a:r>
            <a:r>
              <a:rPr lang="et-EE" b="0" dirty="0" err="1">
                <a:ea typeface="ＭＳ Ｐゴシック"/>
              </a:rPr>
              <a:t>Visited</a:t>
            </a:r>
            <a:r>
              <a:rPr lang="et-EE" b="0" dirty="0">
                <a:ea typeface="ＭＳ Ｐゴシック"/>
              </a:rPr>
              <a:t> 20.03.2022. [</a:t>
            </a:r>
            <a:r>
              <a:rPr lang="et-EE" b="0" dirty="0">
                <a:ea typeface="ＭＳ Ｐゴシック"/>
                <a:hlinkClick r:id="rId11"/>
              </a:rPr>
              <a:t>Link</a:t>
            </a:r>
            <a:r>
              <a:rPr lang="et-EE" b="0" dirty="0">
                <a:ea typeface="ＭＳ Ｐゴシック"/>
              </a:rPr>
              <a:t>]</a:t>
            </a:r>
          </a:p>
        </p:txBody>
      </p:sp>
      <p:sp>
        <p:nvSpPr>
          <p:cNvPr id="3" name="Title 2"/>
          <p:cNvSpPr>
            <a:spLocks noGrp="1"/>
          </p:cNvSpPr>
          <p:nvPr>
            <p:ph type="ctrTitle"/>
          </p:nvPr>
        </p:nvSpPr>
        <p:spPr/>
        <p:txBody>
          <a:bodyPr/>
          <a:lstStyle/>
          <a:p>
            <a:r>
              <a:rPr lang="fi-FI" err="1"/>
              <a:t>Source</a:t>
            </a:r>
            <a:r>
              <a:rPr lang="fi-FI"/>
              <a:t> </a:t>
            </a:r>
            <a:r>
              <a:rPr lang="fi-FI" err="1"/>
              <a:t>material</a:t>
            </a:r>
            <a:r>
              <a:rPr lang="fi-FI"/>
              <a:t> </a:t>
            </a:r>
            <a:r>
              <a:rPr lang="fi-FI" err="1"/>
              <a:t>used</a:t>
            </a:r>
            <a:endParaRPr lang="en-US"/>
          </a:p>
        </p:txBody>
      </p:sp>
      <p:sp>
        <p:nvSpPr>
          <p:cNvPr id="4" name="Text Placeholder 3"/>
          <p:cNvSpPr>
            <a:spLocks noGrp="1"/>
          </p:cNvSpPr>
          <p:nvPr>
            <p:ph type="body" sz="quarter" idx="16"/>
          </p:nvPr>
        </p:nvSpPr>
        <p:spPr/>
        <p:txBody>
          <a:bodyPr/>
          <a:lstStyle/>
          <a:p>
            <a:endParaRPr lang="en-US"/>
          </a:p>
        </p:txBody>
      </p:sp>
      <p:sp>
        <p:nvSpPr>
          <p:cNvPr id="5" name="Text Placeholder 4"/>
          <p:cNvSpPr>
            <a:spLocks noGrp="1"/>
          </p:cNvSpPr>
          <p:nvPr>
            <p:ph type="body" sz="quarter" idx="17"/>
          </p:nvPr>
        </p:nvSpPr>
        <p:spPr/>
        <p:txBody>
          <a:bodyPr/>
          <a:lstStyle/>
          <a:p>
            <a:endParaRPr lang="en-US"/>
          </a:p>
        </p:txBody>
      </p:sp>
      <p:sp>
        <p:nvSpPr>
          <p:cNvPr id="7" name="Date Placeholder 6"/>
          <p:cNvSpPr>
            <a:spLocks noGrp="1"/>
          </p:cNvSpPr>
          <p:nvPr>
            <p:ph type="dt" sz="half" idx="19"/>
          </p:nvPr>
        </p:nvSpPr>
        <p:spPr/>
        <p:txBody>
          <a:bodyPr/>
          <a:lstStyle/>
          <a:p>
            <a:pPr>
              <a:defRPr/>
            </a:pPr>
            <a:r>
              <a:rPr lang="fi-FI"/>
              <a:t>22.03.2022</a:t>
            </a:r>
            <a:endParaRPr lang="en-US"/>
          </a:p>
        </p:txBody>
      </p:sp>
      <p:sp>
        <p:nvSpPr>
          <p:cNvPr id="8" name="Slide Number Placeholder 7"/>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10</a:t>
            </a:fld>
            <a:endParaRPr lang="en-US" altLang="en-US"/>
          </a:p>
        </p:txBody>
      </p:sp>
    </p:spTree>
    <p:extLst>
      <p:ext uri="{BB962C8B-B14F-4D97-AF65-F5344CB8AC3E}">
        <p14:creationId xmlns:p14="http://schemas.microsoft.com/office/powerpoint/2010/main" val="1660700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72400" y="1497600"/>
            <a:ext cx="8134278" cy="4136400"/>
          </a:xfrm>
        </p:spPr>
        <p:txBody>
          <a:bodyPr>
            <a:normAutofit/>
          </a:bodyPr>
          <a:lstStyle/>
          <a:p>
            <a:pPr>
              <a:lnSpc>
                <a:spcPct val="150000"/>
              </a:lnSpc>
            </a:pPr>
            <a:r>
              <a:rPr lang="en-US" b="0" dirty="0"/>
              <a:t>[1</a:t>
            </a:r>
            <a:r>
              <a:rPr lang="en-FI" b="0" dirty="0"/>
              <a:t>0</a:t>
            </a:r>
            <a:r>
              <a:rPr lang="en-US" b="0" dirty="0"/>
              <a:t>] </a:t>
            </a:r>
            <a:r>
              <a:rPr lang="fi-FI" b="0" dirty="0">
                <a:ea typeface="ＭＳ Ｐゴシック"/>
              </a:rPr>
              <a:t>I</a:t>
            </a:r>
            <a:r>
              <a:rPr lang="en-FI" b="0" dirty="0">
                <a:ea typeface="ＭＳ Ｐゴシック"/>
              </a:rPr>
              <a:t>RENA. Electric-vehicle smart charging</a:t>
            </a:r>
            <a:r>
              <a:rPr lang="fi-FI" b="0" dirty="0">
                <a:ea typeface="ＭＳ Ｐゴシック"/>
              </a:rPr>
              <a:t>. </a:t>
            </a:r>
            <a:r>
              <a:rPr lang="et-EE" b="0" dirty="0">
                <a:ea typeface="ＭＳ Ｐゴシック"/>
              </a:rPr>
              <a:t>[</a:t>
            </a:r>
            <a:r>
              <a:rPr lang="en-US" b="0" dirty="0">
                <a:ea typeface="ＭＳ Ｐゴシック"/>
                <a:cs typeface="Calibri"/>
                <a:hlinkClick r:id="rId3"/>
              </a:rPr>
              <a:t>Link</a:t>
            </a:r>
            <a:r>
              <a:rPr lang="et-EE" b="0" dirty="0">
                <a:ea typeface="ＭＳ Ｐゴシック"/>
                <a:cs typeface="Calibri"/>
              </a:rPr>
              <a:t>]</a:t>
            </a:r>
            <a:endParaRPr lang="en-FI" b="0" dirty="0">
              <a:ea typeface="ＭＳ Ｐゴシック"/>
              <a:cs typeface="Calibri"/>
            </a:endParaRPr>
          </a:p>
          <a:p>
            <a:pPr>
              <a:lnSpc>
                <a:spcPct val="150000"/>
              </a:lnSpc>
            </a:pPr>
            <a:r>
              <a:rPr lang="en-US" b="0" dirty="0"/>
              <a:t>[1</a:t>
            </a:r>
            <a:r>
              <a:rPr lang="en-FI" b="0" dirty="0"/>
              <a:t>1</a:t>
            </a:r>
            <a:r>
              <a:rPr lang="en-US" b="0" dirty="0"/>
              <a:t>] </a:t>
            </a:r>
            <a:r>
              <a:rPr lang="en-FI" b="0" dirty="0">
                <a:ea typeface="ＭＳ Ｐゴシック"/>
              </a:rPr>
              <a:t>BCG. Winning the Battle in the EV Charging Ecosystem</a:t>
            </a:r>
            <a:r>
              <a:rPr lang="fi-FI" b="0" dirty="0">
                <a:ea typeface="ＭＳ Ｐゴシック"/>
              </a:rPr>
              <a:t>. </a:t>
            </a:r>
            <a:r>
              <a:rPr lang="et-EE" b="0" dirty="0">
                <a:ea typeface="ＭＳ Ｐゴシック"/>
              </a:rPr>
              <a:t>[</a:t>
            </a:r>
            <a:r>
              <a:rPr lang="en-US" b="0" dirty="0">
                <a:ea typeface="ＭＳ Ｐゴシック"/>
                <a:cs typeface="Calibri"/>
                <a:hlinkClick r:id="rId4"/>
              </a:rPr>
              <a:t>Link</a:t>
            </a:r>
            <a:r>
              <a:rPr lang="et-EE" b="0" dirty="0">
                <a:ea typeface="ＭＳ Ｐゴシック"/>
                <a:cs typeface="Calibri"/>
              </a:rPr>
              <a:t>]</a:t>
            </a:r>
            <a:endParaRPr lang="en-FI" b="0" dirty="0">
              <a:ea typeface="ＭＳ Ｐゴシック"/>
              <a:cs typeface="Calibri"/>
            </a:endParaRPr>
          </a:p>
          <a:p>
            <a:pPr>
              <a:lnSpc>
                <a:spcPct val="150000"/>
              </a:lnSpc>
            </a:pPr>
            <a:r>
              <a:rPr lang="en-US" b="0" dirty="0"/>
              <a:t>[1</a:t>
            </a:r>
            <a:r>
              <a:rPr lang="en-FI" b="0" dirty="0"/>
              <a:t>2</a:t>
            </a:r>
            <a:r>
              <a:rPr lang="en-US" b="0" dirty="0"/>
              <a:t>] </a:t>
            </a:r>
            <a:r>
              <a:rPr lang="en-FI" b="0" dirty="0">
                <a:ea typeface="ＭＳ Ｐゴシック"/>
              </a:rPr>
              <a:t>VIRTA. Here’s how EU legislation accelerates the EV revolution</a:t>
            </a:r>
            <a:r>
              <a:rPr lang="fi-FI" b="0" dirty="0">
                <a:ea typeface="ＭＳ Ｐゴシック"/>
              </a:rPr>
              <a:t>. </a:t>
            </a:r>
            <a:r>
              <a:rPr lang="et-EE" b="0" dirty="0">
                <a:ea typeface="ＭＳ Ｐゴシック"/>
              </a:rPr>
              <a:t>[</a:t>
            </a:r>
            <a:r>
              <a:rPr lang="en-US" b="0" dirty="0">
                <a:ea typeface="ＭＳ Ｐゴシック"/>
                <a:cs typeface="Calibri"/>
                <a:hlinkClick r:id="rId5"/>
              </a:rPr>
              <a:t>Link</a:t>
            </a:r>
            <a:r>
              <a:rPr lang="et-EE" b="0" dirty="0">
                <a:ea typeface="ＭＳ Ｐゴシック"/>
                <a:cs typeface="Calibri"/>
              </a:rPr>
              <a:t>]</a:t>
            </a:r>
            <a:endParaRPr lang="en-FI" b="0" dirty="0">
              <a:ea typeface="ＭＳ Ｐゴシック"/>
              <a:cs typeface="Calibri"/>
            </a:endParaRPr>
          </a:p>
          <a:p>
            <a:pPr>
              <a:lnSpc>
                <a:spcPct val="150000"/>
              </a:lnSpc>
            </a:pPr>
            <a:r>
              <a:rPr lang="en-US" b="0" dirty="0"/>
              <a:t>[1</a:t>
            </a:r>
            <a:r>
              <a:rPr lang="en-FI" b="0" dirty="0"/>
              <a:t>3</a:t>
            </a:r>
            <a:r>
              <a:rPr lang="en-US" b="0" dirty="0"/>
              <a:t>] </a:t>
            </a:r>
            <a:r>
              <a:rPr lang="en-FI" b="0" dirty="0" err="1">
                <a:ea typeface="ＭＳ Ｐゴシック"/>
              </a:rPr>
              <a:t>GreenFlux</a:t>
            </a:r>
            <a:r>
              <a:rPr lang="en-FI" b="0" dirty="0">
                <a:ea typeface="ＭＳ Ｐゴシック"/>
              </a:rPr>
              <a:t>. Open protocols</a:t>
            </a:r>
            <a:r>
              <a:rPr lang="fi-FI" b="0" dirty="0">
                <a:ea typeface="ＭＳ Ｐゴシック"/>
              </a:rPr>
              <a:t>. </a:t>
            </a:r>
            <a:r>
              <a:rPr lang="et-EE" b="0" dirty="0">
                <a:ea typeface="ＭＳ Ｐゴシック"/>
              </a:rPr>
              <a:t>[</a:t>
            </a:r>
            <a:r>
              <a:rPr lang="en-US" b="0" dirty="0">
                <a:ea typeface="ＭＳ Ｐゴシック"/>
                <a:cs typeface="Calibri"/>
                <a:hlinkClick r:id="rId6"/>
              </a:rPr>
              <a:t>Link</a:t>
            </a:r>
            <a:r>
              <a:rPr lang="et-EE" b="0" dirty="0">
                <a:ea typeface="ＭＳ Ｐゴシック"/>
                <a:cs typeface="Calibri"/>
              </a:rPr>
              <a:t>]</a:t>
            </a:r>
            <a:endParaRPr lang="en-FI" b="0" dirty="0">
              <a:ea typeface="ＭＳ Ｐゴシック"/>
              <a:cs typeface="Calibri"/>
            </a:endParaRPr>
          </a:p>
          <a:p>
            <a:pPr>
              <a:lnSpc>
                <a:spcPct val="150000"/>
              </a:lnSpc>
            </a:pPr>
            <a:endParaRPr lang="en-FI" b="0" dirty="0">
              <a:ea typeface="ＭＳ Ｐゴシック"/>
              <a:cs typeface="Calibri"/>
            </a:endParaRPr>
          </a:p>
        </p:txBody>
      </p:sp>
      <p:sp>
        <p:nvSpPr>
          <p:cNvPr id="3" name="Title 2"/>
          <p:cNvSpPr>
            <a:spLocks noGrp="1"/>
          </p:cNvSpPr>
          <p:nvPr>
            <p:ph type="ctrTitle"/>
          </p:nvPr>
        </p:nvSpPr>
        <p:spPr/>
        <p:txBody>
          <a:bodyPr/>
          <a:lstStyle/>
          <a:p>
            <a:r>
              <a:rPr lang="fi-FI" err="1"/>
              <a:t>Source</a:t>
            </a:r>
            <a:r>
              <a:rPr lang="fi-FI"/>
              <a:t> </a:t>
            </a:r>
            <a:r>
              <a:rPr lang="fi-FI" err="1"/>
              <a:t>material</a:t>
            </a:r>
            <a:r>
              <a:rPr lang="fi-FI"/>
              <a:t> </a:t>
            </a:r>
            <a:r>
              <a:rPr lang="fi-FI" err="1"/>
              <a:t>used</a:t>
            </a:r>
            <a:endParaRPr lang="en-US"/>
          </a:p>
        </p:txBody>
      </p:sp>
      <p:sp>
        <p:nvSpPr>
          <p:cNvPr id="4" name="Text Placeholder 3"/>
          <p:cNvSpPr>
            <a:spLocks noGrp="1"/>
          </p:cNvSpPr>
          <p:nvPr>
            <p:ph type="body" sz="quarter" idx="16"/>
          </p:nvPr>
        </p:nvSpPr>
        <p:spPr/>
        <p:txBody>
          <a:bodyPr/>
          <a:lstStyle/>
          <a:p>
            <a:endParaRPr lang="en-US"/>
          </a:p>
        </p:txBody>
      </p:sp>
      <p:sp>
        <p:nvSpPr>
          <p:cNvPr id="5" name="Text Placeholder 4"/>
          <p:cNvSpPr>
            <a:spLocks noGrp="1"/>
          </p:cNvSpPr>
          <p:nvPr>
            <p:ph type="body" sz="quarter" idx="17"/>
          </p:nvPr>
        </p:nvSpPr>
        <p:spPr/>
        <p:txBody>
          <a:bodyPr/>
          <a:lstStyle/>
          <a:p>
            <a:endParaRPr lang="en-US"/>
          </a:p>
        </p:txBody>
      </p:sp>
      <p:sp>
        <p:nvSpPr>
          <p:cNvPr id="7" name="Date Placeholder 6"/>
          <p:cNvSpPr>
            <a:spLocks noGrp="1"/>
          </p:cNvSpPr>
          <p:nvPr>
            <p:ph type="dt" sz="half" idx="19"/>
          </p:nvPr>
        </p:nvSpPr>
        <p:spPr/>
        <p:txBody>
          <a:bodyPr/>
          <a:lstStyle/>
          <a:p>
            <a:pPr>
              <a:defRPr/>
            </a:pPr>
            <a:r>
              <a:rPr lang="fi-FI" dirty="0"/>
              <a:t>22.03.2022</a:t>
            </a:r>
            <a:endParaRPr lang="en-US"/>
          </a:p>
        </p:txBody>
      </p:sp>
      <p:sp>
        <p:nvSpPr>
          <p:cNvPr id="8" name="Slide Number Placeholder 7"/>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11</a:t>
            </a:fld>
            <a:endParaRPr lang="en-US" altLang="en-US"/>
          </a:p>
        </p:txBody>
      </p:sp>
    </p:spTree>
    <p:extLst>
      <p:ext uri="{BB962C8B-B14F-4D97-AF65-F5344CB8AC3E}">
        <p14:creationId xmlns:p14="http://schemas.microsoft.com/office/powerpoint/2010/main" val="3066417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72400" y="1193533"/>
            <a:ext cx="7988990" cy="4440467"/>
          </a:xfrm>
        </p:spPr>
        <p:txBody>
          <a:bodyPr>
            <a:normAutofit/>
          </a:bodyPr>
          <a:lstStyle/>
          <a:p>
            <a:pPr marL="0" indent="0" eaLnBrk="1" hangingPunct="1">
              <a:lnSpc>
                <a:spcPct val="160000"/>
              </a:lnSpc>
            </a:pPr>
            <a:r>
              <a:rPr lang="et-EE" dirty="0"/>
              <a:t>Electric </a:t>
            </a:r>
            <a:r>
              <a:rPr lang="et-EE" dirty="0" err="1"/>
              <a:t>Vehicles</a:t>
            </a:r>
            <a:endParaRPr lang="et-EE" dirty="0"/>
          </a:p>
          <a:p>
            <a:pPr marL="285750" indent="-285750" eaLnBrk="1" hangingPunct="1">
              <a:lnSpc>
                <a:spcPct val="160000"/>
              </a:lnSpc>
              <a:buFontTx/>
              <a:buChar char="-"/>
            </a:pPr>
            <a:r>
              <a:rPr lang="et-EE" b="0" dirty="0"/>
              <a:t>A </a:t>
            </a:r>
            <a:r>
              <a:rPr lang="et-EE" b="0" dirty="0" err="1"/>
              <a:t>vehicle</a:t>
            </a:r>
            <a:r>
              <a:rPr lang="et-EE" b="0" dirty="0"/>
              <a:t> </a:t>
            </a:r>
            <a:r>
              <a:rPr lang="et-EE" b="0" dirty="0" err="1"/>
              <a:t>that</a:t>
            </a:r>
            <a:r>
              <a:rPr lang="et-EE" b="0" dirty="0"/>
              <a:t> </a:t>
            </a:r>
            <a:r>
              <a:rPr lang="et-EE" b="0" dirty="0" err="1"/>
              <a:t>uses</a:t>
            </a:r>
            <a:r>
              <a:rPr lang="et-EE" b="0" dirty="0"/>
              <a:t> </a:t>
            </a:r>
            <a:r>
              <a:rPr lang="et-EE" b="0" dirty="0" err="1"/>
              <a:t>one</a:t>
            </a:r>
            <a:r>
              <a:rPr lang="et-EE" b="0" dirty="0"/>
              <a:t> </a:t>
            </a:r>
            <a:r>
              <a:rPr lang="et-EE" b="0" dirty="0" err="1"/>
              <a:t>or</a:t>
            </a:r>
            <a:r>
              <a:rPr lang="et-EE" b="0" dirty="0"/>
              <a:t> </a:t>
            </a:r>
            <a:r>
              <a:rPr lang="et-EE" b="0" dirty="0" err="1"/>
              <a:t>more</a:t>
            </a:r>
            <a:r>
              <a:rPr lang="et-EE" b="0" dirty="0"/>
              <a:t> </a:t>
            </a:r>
            <a:r>
              <a:rPr lang="et-EE" b="0" dirty="0" err="1"/>
              <a:t>electric</a:t>
            </a:r>
            <a:r>
              <a:rPr lang="et-EE" b="0" dirty="0"/>
              <a:t> </a:t>
            </a:r>
            <a:r>
              <a:rPr lang="et-EE" b="0" dirty="0" err="1"/>
              <a:t>morots</a:t>
            </a:r>
            <a:r>
              <a:rPr lang="et-EE" b="0" dirty="0"/>
              <a:t> </a:t>
            </a:r>
            <a:r>
              <a:rPr lang="et-EE" b="0" dirty="0" err="1"/>
              <a:t>for</a:t>
            </a:r>
            <a:r>
              <a:rPr lang="et-EE" b="0" dirty="0"/>
              <a:t> </a:t>
            </a:r>
            <a:r>
              <a:rPr lang="et-EE" b="0" dirty="0" err="1"/>
              <a:t>propulsion</a:t>
            </a:r>
            <a:endParaRPr lang="et-EE" b="0" dirty="0"/>
          </a:p>
          <a:p>
            <a:pPr marL="285750" indent="-285750" eaLnBrk="1" hangingPunct="1">
              <a:lnSpc>
                <a:spcPct val="160000"/>
              </a:lnSpc>
              <a:buFontTx/>
              <a:buChar char="-"/>
            </a:pPr>
            <a:r>
              <a:rPr lang="et-EE" b="0" dirty="0"/>
              <a:t>In Europe 5 668 939 </a:t>
            </a:r>
            <a:r>
              <a:rPr lang="et-EE" b="0" dirty="0" err="1"/>
              <a:t>PEV’s</a:t>
            </a:r>
            <a:r>
              <a:rPr lang="et-EE" b="0" dirty="0"/>
              <a:t>, </a:t>
            </a:r>
            <a:r>
              <a:rPr lang="et-EE" b="0" dirty="0" err="1"/>
              <a:t>exponential</a:t>
            </a:r>
            <a:r>
              <a:rPr lang="et-EE" b="0" dirty="0"/>
              <a:t> </a:t>
            </a:r>
            <a:r>
              <a:rPr lang="et-EE" b="0" dirty="0" err="1"/>
              <a:t>growth</a:t>
            </a:r>
            <a:endParaRPr lang="et-EE" b="0" dirty="0"/>
          </a:p>
          <a:p>
            <a:pPr marL="285750" indent="-285750" eaLnBrk="1" hangingPunct="1">
              <a:lnSpc>
                <a:spcPct val="160000"/>
              </a:lnSpc>
              <a:buFontTx/>
              <a:buChar char="-"/>
            </a:pPr>
            <a:r>
              <a:rPr lang="et-EE" b="0" dirty="0"/>
              <a:t>EC seeking </a:t>
            </a:r>
            <a:r>
              <a:rPr lang="et-EE" b="0" dirty="0" err="1"/>
              <a:t>to</a:t>
            </a:r>
            <a:r>
              <a:rPr lang="et-EE" b="0" dirty="0"/>
              <a:t> have 30 </a:t>
            </a:r>
            <a:r>
              <a:rPr lang="et-EE" b="0" dirty="0" err="1"/>
              <a:t>million</a:t>
            </a:r>
            <a:r>
              <a:rPr lang="et-EE" b="0" dirty="0"/>
              <a:t> </a:t>
            </a:r>
            <a:r>
              <a:rPr lang="et-EE" b="0" dirty="0" err="1"/>
              <a:t>EV’s</a:t>
            </a:r>
            <a:r>
              <a:rPr lang="et-EE" b="0" dirty="0"/>
              <a:t> by 2030</a:t>
            </a:r>
          </a:p>
          <a:p>
            <a:pPr marL="285750" indent="-285750" eaLnBrk="1" hangingPunct="1">
              <a:lnSpc>
                <a:spcPct val="160000"/>
              </a:lnSpc>
              <a:buFontTx/>
              <a:buChar char="-"/>
            </a:pPr>
            <a:r>
              <a:rPr lang="et-EE" b="0" dirty="0"/>
              <a:t>EU </a:t>
            </a:r>
            <a:r>
              <a:rPr lang="et-EE" b="0" dirty="0" err="1"/>
              <a:t>supporting</a:t>
            </a:r>
            <a:r>
              <a:rPr lang="et-EE" b="0" dirty="0"/>
              <a:t> </a:t>
            </a:r>
            <a:r>
              <a:rPr lang="et-EE" b="0" dirty="0" err="1"/>
              <a:t>sales</a:t>
            </a:r>
            <a:r>
              <a:rPr lang="et-EE" b="0" dirty="0"/>
              <a:t> and </a:t>
            </a:r>
            <a:r>
              <a:rPr lang="et-EE" b="0" dirty="0" err="1"/>
              <a:t>developing</a:t>
            </a:r>
            <a:r>
              <a:rPr lang="et-EE" b="0" dirty="0"/>
              <a:t> </a:t>
            </a:r>
            <a:r>
              <a:rPr lang="et-EE" b="0" dirty="0" err="1"/>
              <a:t>infrastructure</a:t>
            </a:r>
            <a:endParaRPr lang="et-EE" b="0" dirty="0"/>
          </a:p>
          <a:p>
            <a:pPr marL="285750" indent="-285750" eaLnBrk="1" hangingPunct="1">
              <a:lnSpc>
                <a:spcPct val="160000"/>
              </a:lnSpc>
              <a:buFontTx/>
              <a:buChar char="-"/>
            </a:pPr>
            <a:r>
              <a:rPr lang="et-EE" b="0" dirty="0"/>
              <a:t>In </a:t>
            </a:r>
            <a:r>
              <a:rPr lang="et-EE" b="0" dirty="0" err="1"/>
              <a:t>Finland</a:t>
            </a:r>
            <a:r>
              <a:rPr lang="et-EE" b="0" dirty="0"/>
              <a:t> by </a:t>
            </a:r>
            <a:r>
              <a:rPr lang="et-EE" b="0" dirty="0" err="1"/>
              <a:t>the</a:t>
            </a:r>
            <a:r>
              <a:rPr lang="et-EE" b="0" dirty="0"/>
              <a:t> end of 2021 99 910 </a:t>
            </a:r>
            <a:r>
              <a:rPr lang="et-EE" b="0" dirty="0" err="1"/>
              <a:t>electric</a:t>
            </a:r>
            <a:r>
              <a:rPr lang="et-EE" b="0" dirty="0"/>
              <a:t> </a:t>
            </a:r>
            <a:r>
              <a:rPr lang="et-EE" b="0" dirty="0" err="1"/>
              <a:t>cars</a:t>
            </a:r>
            <a:r>
              <a:rPr lang="et-EE" b="0" dirty="0"/>
              <a:t> (44 592 </a:t>
            </a:r>
            <a:r>
              <a:rPr lang="et-EE" b="0" dirty="0" err="1"/>
              <a:t>addition</a:t>
            </a:r>
            <a:r>
              <a:rPr lang="et-EE" b="0" dirty="0"/>
              <a:t> in 2021)</a:t>
            </a:r>
          </a:p>
          <a:p>
            <a:pPr marL="0" indent="0" eaLnBrk="1" hangingPunct="1">
              <a:lnSpc>
                <a:spcPct val="160000"/>
              </a:lnSpc>
            </a:pPr>
            <a:endParaRPr lang="en-FI" dirty="0"/>
          </a:p>
          <a:p>
            <a:pPr marL="0" indent="0" eaLnBrk="1" hangingPunct="1">
              <a:lnSpc>
                <a:spcPct val="160000"/>
              </a:lnSpc>
            </a:pPr>
            <a:r>
              <a:rPr lang="et-EE" dirty="0"/>
              <a:t>Ranges</a:t>
            </a:r>
          </a:p>
          <a:p>
            <a:pPr marL="285750" indent="-285750" eaLnBrk="1" hangingPunct="1">
              <a:lnSpc>
                <a:spcPct val="160000"/>
              </a:lnSpc>
              <a:buFontTx/>
              <a:buChar char="-"/>
            </a:pPr>
            <a:r>
              <a:rPr lang="en-US" sz="1400" b="0" dirty="0">
                <a:ea typeface="ＭＳ Ｐゴシック"/>
              </a:rPr>
              <a:t>Batteries </a:t>
            </a:r>
            <a:r>
              <a:rPr lang="et-EE" b="0" dirty="0" err="1">
                <a:ea typeface="ＭＳ Ｐゴシック"/>
              </a:rPr>
              <a:t>up</a:t>
            </a:r>
            <a:r>
              <a:rPr lang="et-EE" b="0" dirty="0">
                <a:ea typeface="ＭＳ Ｐゴシック"/>
              </a:rPr>
              <a:t> </a:t>
            </a:r>
            <a:r>
              <a:rPr lang="et-EE" b="0" dirty="0" err="1">
                <a:ea typeface="ＭＳ Ｐゴシック"/>
              </a:rPr>
              <a:t>to</a:t>
            </a:r>
            <a:r>
              <a:rPr lang="en-US" sz="1400" b="0" dirty="0">
                <a:ea typeface="ＭＳ Ｐゴシック"/>
              </a:rPr>
              <a:t> 280 kWh for city use</a:t>
            </a:r>
            <a:endParaRPr lang="et-EE" sz="1400" b="0" dirty="0">
              <a:ea typeface="ＭＳ Ｐゴシック"/>
            </a:endParaRPr>
          </a:p>
          <a:p>
            <a:pPr marL="0" indent="0">
              <a:lnSpc>
                <a:spcPct val="150000"/>
              </a:lnSpc>
            </a:pPr>
            <a:r>
              <a:rPr lang="et-EE" sz="1300" b="0" dirty="0">
                <a:ea typeface="ＭＳ Ｐゴシック"/>
              </a:rPr>
              <a:t>		</a:t>
            </a:r>
            <a:r>
              <a:rPr lang="en-US" sz="1300" b="0" dirty="0">
                <a:ea typeface="ＭＳ Ｐゴシック"/>
              </a:rPr>
              <a:t>Nissan Leaf</a:t>
            </a:r>
            <a:r>
              <a:rPr lang="et-EE" sz="1300" b="0" dirty="0">
                <a:ea typeface="ＭＳ Ｐゴシック"/>
              </a:rPr>
              <a:t> - </a:t>
            </a:r>
            <a:r>
              <a:rPr lang="en-US" sz="1300" b="0" dirty="0">
                <a:ea typeface="ＭＳ Ｐゴシック"/>
              </a:rPr>
              <a:t>40kWh battery up to 270 km range</a:t>
            </a:r>
            <a:endParaRPr lang="et-EE" sz="1300" b="0" dirty="0">
              <a:ea typeface="ＭＳ Ｐゴシック"/>
            </a:endParaRPr>
          </a:p>
          <a:p>
            <a:pPr marL="0" indent="0">
              <a:lnSpc>
                <a:spcPct val="150000"/>
              </a:lnSpc>
            </a:pPr>
            <a:r>
              <a:rPr lang="et-EE" sz="1300" b="0" dirty="0">
                <a:ea typeface="ＭＳ Ｐゴシック"/>
              </a:rPr>
              <a:t>		</a:t>
            </a:r>
            <a:r>
              <a:rPr lang="en-US" sz="1300" b="0" dirty="0">
                <a:ea typeface="ＭＳ Ｐゴシック"/>
              </a:rPr>
              <a:t>Kia e-Niro</a:t>
            </a:r>
            <a:r>
              <a:rPr lang="et-EE" sz="1300" b="0" dirty="0">
                <a:ea typeface="ＭＳ Ｐゴシック"/>
              </a:rPr>
              <a:t> - </a:t>
            </a:r>
            <a:r>
              <a:rPr lang="en-US" sz="1300" b="0" dirty="0">
                <a:ea typeface="ＭＳ Ｐゴシック"/>
              </a:rPr>
              <a:t>64 kWh battery up to 370 km range</a:t>
            </a:r>
          </a:p>
          <a:p>
            <a:pPr marL="0" indent="0">
              <a:lnSpc>
                <a:spcPct val="150000"/>
              </a:lnSpc>
            </a:pPr>
            <a:r>
              <a:rPr lang="et-EE" sz="1300" b="0" dirty="0">
                <a:ea typeface="ＭＳ Ｐゴシック"/>
              </a:rPr>
              <a:t>		</a:t>
            </a:r>
            <a:r>
              <a:rPr lang="en-US" sz="1300" b="0" dirty="0">
                <a:ea typeface="ＭＳ Ｐゴシック"/>
              </a:rPr>
              <a:t>Tesla model S</a:t>
            </a:r>
            <a:r>
              <a:rPr lang="et-EE" sz="1300" b="0" dirty="0">
                <a:ea typeface="ＭＳ Ｐゴシック"/>
              </a:rPr>
              <a:t> - </a:t>
            </a:r>
            <a:r>
              <a:rPr lang="en-US" sz="1300" b="0" dirty="0">
                <a:ea typeface="ＭＳ Ｐゴシック"/>
              </a:rPr>
              <a:t>100kWh battery up to 6</a:t>
            </a:r>
            <a:r>
              <a:rPr lang="et-EE" sz="1300" b="0" dirty="0">
                <a:ea typeface="ＭＳ Ｐゴシック"/>
              </a:rPr>
              <a:t>52</a:t>
            </a:r>
            <a:r>
              <a:rPr lang="en-US" sz="1300" b="0" dirty="0">
                <a:ea typeface="ＭＳ Ｐゴシック"/>
              </a:rPr>
              <a:t> km range</a:t>
            </a:r>
          </a:p>
          <a:p>
            <a:pPr marL="0" indent="0">
              <a:lnSpc>
                <a:spcPct val="150000"/>
              </a:lnSpc>
            </a:pPr>
            <a:endParaRPr lang="en-US" b="0" dirty="0">
              <a:ea typeface="ＭＳ Ｐゴシック"/>
            </a:endParaRPr>
          </a:p>
          <a:p>
            <a:pPr marL="285750" indent="-285750" eaLnBrk="1" hangingPunct="1">
              <a:lnSpc>
                <a:spcPct val="160000"/>
              </a:lnSpc>
              <a:buFontTx/>
              <a:buChar char="-"/>
            </a:pPr>
            <a:endParaRPr lang="en-US" b="0" dirty="0"/>
          </a:p>
        </p:txBody>
      </p:sp>
      <p:sp>
        <p:nvSpPr>
          <p:cNvPr id="3" name="Title 2"/>
          <p:cNvSpPr>
            <a:spLocks noGrp="1"/>
          </p:cNvSpPr>
          <p:nvPr>
            <p:ph type="ctrTitle"/>
          </p:nvPr>
        </p:nvSpPr>
        <p:spPr/>
        <p:txBody>
          <a:bodyPr/>
          <a:lstStyle/>
          <a:p>
            <a:r>
              <a:rPr lang="fi-FI" err="1">
                <a:ea typeface="ＭＳ Ｐゴシック"/>
              </a:rPr>
              <a:t>Introduction</a:t>
            </a:r>
            <a:endParaRPr lang="en-US" err="1"/>
          </a:p>
        </p:txBody>
      </p:sp>
      <p:sp>
        <p:nvSpPr>
          <p:cNvPr id="4" name="Text Placeholder 3"/>
          <p:cNvSpPr>
            <a:spLocks noGrp="1"/>
          </p:cNvSpPr>
          <p:nvPr>
            <p:ph type="body" sz="quarter" idx="16"/>
          </p:nvPr>
        </p:nvSpPr>
        <p:spPr/>
        <p:txBody>
          <a:bodyPr/>
          <a:lstStyle/>
          <a:p>
            <a:r>
              <a:rPr lang="et-EE" dirty="0" err="1"/>
              <a:t>Sources</a:t>
            </a:r>
            <a:r>
              <a:rPr lang="et-EE" dirty="0"/>
              <a:t>: [1-4]</a:t>
            </a:r>
            <a:endParaRPr lang="en-US" dirty="0"/>
          </a:p>
        </p:txBody>
      </p:sp>
      <p:sp>
        <p:nvSpPr>
          <p:cNvPr id="5" name="Text Placeholder 4"/>
          <p:cNvSpPr>
            <a:spLocks noGrp="1"/>
          </p:cNvSpPr>
          <p:nvPr>
            <p:ph type="body" sz="quarter" idx="17"/>
          </p:nvPr>
        </p:nvSpPr>
        <p:spPr/>
        <p:txBody>
          <a:bodyPr/>
          <a:lstStyle/>
          <a:p>
            <a:endParaRPr lang="en-US"/>
          </a:p>
        </p:txBody>
      </p:sp>
      <p:sp>
        <p:nvSpPr>
          <p:cNvPr id="7" name="Date Placeholder 6"/>
          <p:cNvSpPr>
            <a:spLocks noGrp="1"/>
          </p:cNvSpPr>
          <p:nvPr>
            <p:ph type="dt" sz="half" idx="19"/>
          </p:nvPr>
        </p:nvSpPr>
        <p:spPr/>
        <p:txBody>
          <a:bodyPr/>
          <a:lstStyle/>
          <a:p>
            <a:pPr>
              <a:defRPr/>
            </a:pPr>
            <a:r>
              <a:rPr lang="et-EE"/>
              <a:t>22.03.2022</a:t>
            </a:r>
            <a:endParaRPr lang="en-US"/>
          </a:p>
        </p:txBody>
      </p:sp>
      <p:sp>
        <p:nvSpPr>
          <p:cNvPr id="8" name="Slide Number Placeholder 7"/>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2</a:t>
            </a:fld>
            <a:endParaRPr lang="en-US" altLang="en-US"/>
          </a:p>
        </p:txBody>
      </p:sp>
    </p:spTree>
    <p:extLst>
      <p:ext uri="{BB962C8B-B14F-4D97-AF65-F5344CB8AC3E}">
        <p14:creationId xmlns:p14="http://schemas.microsoft.com/office/powerpoint/2010/main" val="2138976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13267" y="1182999"/>
            <a:ext cx="4116656" cy="4498133"/>
          </a:xfrm>
        </p:spPr>
        <p:txBody>
          <a:bodyPr>
            <a:normAutofit/>
          </a:bodyPr>
          <a:lstStyle/>
          <a:p>
            <a:pPr marL="0" indent="0">
              <a:lnSpc>
                <a:spcPct val="150000"/>
              </a:lnSpc>
            </a:pPr>
            <a:r>
              <a:rPr lang="et-EE" dirty="0"/>
              <a:t>ICE vs EV</a:t>
            </a:r>
          </a:p>
          <a:p>
            <a:pPr marL="0" indent="0">
              <a:lnSpc>
                <a:spcPct val="150000"/>
              </a:lnSpc>
            </a:pPr>
            <a:endParaRPr lang="et-EE" sz="1300" dirty="0"/>
          </a:p>
          <a:p>
            <a:pPr marL="0" indent="0">
              <a:lnSpc>
                <a:spcPct val="150000"/>
              </a:lnSpc>
            </a:pPr>
            <a:endParaRPr lang="et-EE" sz="1300" dirty="0"/>
          </a:p>
          <a:p>
            <a:pPr marL="0" indent="0">
              <a:lnSpc>
                <a:spcPct val="150000"/>
              </a:lnSpc>
            </a:pPr>
            <a:endParaRPr lang="et-EE" sz="1300" dirty="0"/>
          </a:p>
          <a:p>
            <a:pPr marL="0" indent="0">
              <a:lnSpc>
                <a:spcPct val="150000"/>
              </a:lnSpc>
            </a:pPr>
            <a:endParaRPr lang="et-EE" sz="1300" dirty="0"/>
          </a:p>
          <a:p>
            <a:pPr marL="0" indent="0">
              <a:lnSpc>
                <a:spcPct val="150000"/>
              </a:lnSpc>
            </a:pPr>
            <a:endParaRPr lang="et-EE" sz="1300" dirty="0"/>
          </a:p>
          <a:p>
            <a:pPr marL="0" indent="0">
              <a:lnSpc>
                <a:spcPct val="150000"/>
              </a:lnSpc>
            </a:pPr>
            <a:endParaRPr lang="et-EE" sz="1300" dirty="0"/>
          </a:p>
          <a:p>
            <a:pPr algn="l"/>
            <a:endParaRPr lang="et-EE" sz="1300" dirty="0"/>
          </a:p>
          <a:p>
            <a:pPr algn="l"/>
            <a:endParaRPr lang="et-EE" sz="1300" dirty="0"/>
          </a:p>
          <a:p>
            <a:pPr algn="just"/>
            <a:r>
              <a:rPr lang="et-EE" sz="1300" b="0" dirty="0" err="1">
                <a:solidFill>
                  <a:srgbClr val="333333"/>
                </a:solidFill>
                <a:latin typeface="+mj-lt"/>
              </a:rPr>
              <a:t>Battery</a:t>
            </a:r>
            <a:r>
              <a:rPr lang="et-EE" sz="1300" b="0" dirty="0">
                <a:solidFill>
                  <a:srgbClr val="333333"/>
                </a:solidFill>
                <a:latin typeface="+mj-lt"/>
              </a:rPr>
              <a:t>, </a:t>
            </a:r>
            <a:r>
              <a:rPr lang="en-US" sz="1300" b="0" i="0" dirty="0">
                <a:solidFill>
                  <a:srgbClr val="333333"/>
                </a:solidFill>
                <a:effectLst/>
                <a:latin typeface="+mj-lt"/>
              </a:rPr>
              <a:t>ECM</a:t>
            </a:r>
            <a:r>
              <a:rPr lang="et-EE" sz="1300" b="0" i="0" dirty="0">
                <a:solidFill>
                  <a:srgbClr val="333333"/>
                </a:solidFill>
                <a:effectLst/>
                <a:latin typeface="+mj-lt"/>
              </a:rPr>
              <a:t>, e</a:t>
            </a:r>
            <a:r>
              <a:rPr lang="en-US" sz="1300" b="0" i="0" dirty="0" err="1">
                <a:solidFill>
                  <a:srgbClr val="333333"/>
                </a:solidFill>
                <a:effectLst/>
                <a:latin typeface="+mj-lt"/>
              </a:rPr>
              <a:t>xhaust</a:t>
            </a:r>
            <a:r>
              <a:rPr lang="en-US" sz="1300" b="0" i="0" dirty="0">
                <a:solidFill>
                  <a:srgbClr val="333333"/>
                </a:solidFill>
                <a:effectLst/>
                <a:latin typeface="+mj-lt"/>
              </a:rPr>
              <a:t> system</a:t>
            </a:r>
            <a:r>
              <a:rPr lang="et-EE" sz="1300" b="0" i="0" dirty="0">
                <a:solidFill>
                  <a:srgbClr val="333333"/>
                </a:solidFill>
                <a:effectLst/>
                <a:latin typeface="+mj-lt"/>
              </a:rPr>
              <a:t>, f</a:t>
            </a:r>
            <a:r>
              <a:rPr lang="en-US" sz="1300" b="0" i="0" dirty="0" err="1">
                <a:solidFill>
                  <a:srgbClr val="333333"/>
                </a:solidFill>
                <a:effectLst/>
                <a:latin typeface="+mj-lt"/>
              </a:rPr>
              <a:t>uel</a:t>
            </a:r>
            <a:r>
              <a:rPr lang="en-US" sz="1300" b="0" i="0" dirty="0">
                <a:solidFill>
                  <a:srgbClr val="333333"/>
                </a:solidFill>
                <a:effectLst/>
                <a:latin typeface="+mj-lt"/>
              </a:rPr>
              <a:t> filler</a:t>
            </a:r>
            <a:r>
              <a:rPr lang="et-EE" sz="1300" b="0" i="0" dirty="0">
                <a:solidFill>
                  <a:srgbClr val="333333"/>
                </a:solidFill>
                <a:effectLst/>
                <a:latin typeface="+mj-lt"/>
              </a:rPr>
              <a:t>, f</a:t>
            </a:r>
            <a:r>
              <a:rPr lang="en-US" sz="1300" b="0" i="0" dirty="0" err="1">
                <a:solidFill>
                  <a:srgbClr val="333333"/>
                </a:solidFill>
                <a:effectLst/>
                <a:latin typeface="+mj-lt"/>
              </a:rPr>
              <a:t>uel</a:t>
            </a:r>
            <a:r>
              <a:rPr lang="en-US" sz="1300" b="0" i="0" dirty="0">
                <a:solidFill>
                  <a:srgbClr val="333333"/>
                </a:solidFill>
                <a:effectLst/>
                <a:latin typeface="+mj-lt"/>
              </a:rPr>
              <a:t> injection system</a:t>
            </a:r>
            <a:r>
              <a:rPr lang="et-EE" sz="1300" b="0" i="0" dirty="0">
                <a:solidFill>
                  <a:srgbClr val="333333"/>
                </a:solidFill>
                <a:effectLst/>
                <a:latin typeface="+mj-lt"/>
              </a:rPr>
              <a:t>, f</a:t>
            </a:r>
            <a:r>
              <a:rPr lang="en-US" sz="1300" b="0" i="0" dirty="0" err="1">
                <a:solidFill>
                  <a:srgbClr val="333333"/>
                </a:solidFill>
                <a:effectLst/>
                <a:latin typeface="+mj-lt"/>
              </a:rPr>
              <a:t>uel</a:t>
            </a:r>
            <a:r>
              <a:rPr lang="en-US" sz="1300" b="0" i="0" dirty="0">
                <a:solidFill>
                  <a:srgbClr val="333333"/>
                </a:solidFill>
                <a:effectLst/>
                <a:latin typeface="+mj-lt"/>
              </a:rPr>
              <a:t> line</a:t>
            </a:r>
            <a:r>
              <a:rPr lang="et-EE" sz="1300" b="0" i="0" dirty="0">
                <a:solidFill>
                  <a:srgbClr val="333333"/>
                </a:solidFill>
                <a:effectLst/>
                <a:latin typeface="+mj-lt"/>
              </a:rPr>
              <a:t>, f</a:t>
            </a:r>
            <a:r>
              <a:rPr lang="en-US" sz="1300" b="0" i="0" dirty="0" err="1">
                <a:solidFill>
                  <a:srgbClr val="333333"/>
                </a:solidFill>
                <a:effectLst/>
                <a:latin typeface="+mj-lt"/>
              </a:rPr>
              <a:t>uel</a:t>
            </a:r>
            <a:r>
              <a:rPr lang="en-US" sz="1300" b="0" i="0" dirty="0">
                <a:solidFill>
                  <a:srgbClr val="333333"/>
                </a:solidFill>
                <a:effectLst/>
                <a:latin typeface="+mj-lt"/>
              </a:rPr>
              <a:t> pump</a:t>
            </a:r>
            <a:r>
              <a:rPr lang="et-EE" sz="1300" b="0" i="0" dirty="0">
                <a:solidFill>
                  <a:srgbClr val="333333"/>
                </a:solidFill>
                <a:effectLst/>
                <a:latin typeface="+mj-lt"/>
              </a:rPr>
              <a:t>, f</a:t>
            </a:r>
            <a:r>
              <a:rPr lang="en-US" sz="1300" b="0" i="0" dirty="0" err="1">
                <a:solidFill>
                  <a:srgbClr val="333333"/>
                </a:solidFill>
                <a:effectLst/>
                <a:latin typeface="+mj-lt"/>
              </a:rPr>
              <a:t>uel</a:t>
            </a:r>
            <a:r>
              <a:rPr lang="en-US" sz="1300" b="0" i="0" dirty="0">
                <a:solidFill>
                  <a:srgbClr val="333333"/>
                </a:solidFill>
                <a:effectLst/>
                <a:latin typeface="+mj-lt"/>
              </a:rPr>
              <a:t> tank (gasoline)</a:t>
            </a:r>
            <a:r>
              <a:rPr lang="et-EE" sz="1300" b="0" i="0" dirty="0">
                <a:solidFill>
                  <a:srgbClr val="333333"/>
                </a:solidFill>
                <a:effectLst/>
                <a:latin typeface="+mj-lt"/>
              </a:rPr>
              <a:t>, i</a:t>
            </a:r>
            <a:r>
              <a:rPr lang="en-US" sz="1300" b="0" i="0" dirty="0" err="1">
                <a:solidFill>
                  <a:srgbClr val="333333"/>
                </a:solidFill>
                <a:effectLst/>
                <a:latin typeface="+mj-lt"/>
              </a:rPr>
              <a:t>nternal</a:t>
            </a:r>
            <a:r>
              <a:rPr lang="en-US" sz="1300" b="0" i="0" dirty="0">
                <a:solidFill>
                  <a:srgbClr val="333333"/>
                </a:solidFill>
                <a:effectLst/>
                <a:latin typeface="+mj-lt"/>
              </a:rPr>
              <a:t> combustion engine (spark-ignited)</a:t>
            </a:r>
            <a:r>
              <a:rPr lang="et-EE" sz="1300" b="0" i="0" dirty="0">
                <a:solidFill>
                  <a:srgbClr val="333333"/>
                </a:solidFill>
                <a:effectLst/>
                <a:latin typeface="+mj-lt"/>
              </a:rPr>
              <a:t>, t</a:t>
            </a:r>
            <a:r>
              <a:rPr lang="en-US" sz="1300" b="0" i="0" dirty="0" err="1">
                <a:solidFill>
                  <a:srgbClr val="333333"/>
                </a:solidFill>
                <a:effectLst/>
                <a:latin typeface="+mj-lt"/>
              </a:rPr>
              <a:t>ransmission</a:t>
            </a:r>
            <a:endParaRPr lang="et-EE" sz="1300" b="0" i="0" dirty="0">
              <a:solidFill>
                <a:srgbClr val="333333"/>
              </a:solidFill>
              <a:effectLst/>
              <a:latin typeface="+mj-lt"/>
            </a:endParaRPr>
          </a:p>
          <a:p>
            <a:pPr algn="just">
              <a:lnSpc>
                <a:spcPct val="100000"/>
              </a:lnSpc>
            </a:pPr>
            <a:endParaRPr lang="et-EE" sz="1300" b="0" dirty="0"/>
          </a:p>
        </p:txBody>
      </p:sp>
      <p:sp>
        <p:nvSpPr>
          <p:cNvPr id="3" name="Title 2"/>
          <p:cNvSpPr>
            <a:spLocks noGrp="1"/>
          </p:cNvSpPr>
          <p:nvPr>
            <p:ph type="ctrTitle"/>
          </p:nvPr>
        </p:nvSpPr>
        <p:spPr>
          <a:xfrm>
            <a:off x="572400" y="551940"/>
            <a:ext cx="7772400" cy="900000"/>
          </a:xfrm>
        </p:spPr>
        <p:txBody>
          <a:bodyPr/>
          <a:lstStyle/>
          <a:p>
            <a:r>
              <a:rPr lang="en-FI"/>
              <a:t>Charging systems</a:t>
            </a:r>
            <a:endParaRPr lang="en-US"/>
          </a:p>
        </p:txBody>
      </p:sp>
      <p:sp>
        <p:nvSpPr>
          <p:cNvPr id="4" name="Text Placeholder 3"/>
          <p:cNvSpPr>
            <a:spLocks noGrp="1"/>
          </p:cNvSpPr>
          <p:nvPr>
            <p:ph type="body" sz="quarter" idx="16"/>
          </p:nvPr>
        </p:nvSpPr>
        <p:spPr/>
        <p:txBody>
          <a:bodyPr/>
          <a:lstStyle/>
          <a:p>
            <a:r>
              <a:rPr lang="et-EE" dirty="0" err="1"/>
              <a:t>Source</a:t>
            </a:r>
            <a:r>
              <a:rPr lang="et-EE" dirty="0"/>
              <a:t>: [5]</a:t>
            </a:r>
            <a:endParaRPr lang="en-US" dirty="0"/>
          </a:p>
        </p:txBody>
      </p:sp>
      <p:sp>
        <p:nvSpPr>
          <p:cNvPr id="5" name="Text Placeholder 4"/>
          <p:cNvSpPr>
            <a:spLocks noGrp="1"/>
          </p:cNvSpPr>
          <p:nvPr>
            <p:ph type="body" sz="quarter" idx="17"/>
          </p:nvPr>
        </p:nvSpPr>
        <p:spPr/>
        <p:txBody>
          <a:bodyPr/>
          <a:lstStyle/>
          <a:p>
            <a:endParaRPr lang="en-US"/>
          </a:p>
        </p:txBody>
      </p:sp>
      <p:sp>
        <p:nvSpPr>
          <p:cNvPr id="7" name="Date Placeholder 6"/>
          <p:cNvSpPr>
            <a:spLocks noGrp="1"/>
          </p:cNvSpPr>
          <p:nvPr>
            <p:ph type="dt" sz="half" idx="19"/>
          </p:nvPr>
        </p:nvSpPr>
        <p:spPr/>
        <p:txBody>
          <a:bodyPr/>
          <a:lstStyle/>
          <a:p>
            <a:pPr>
              <a:defRPr/>
            </a:pPr>
            <a:r>
              <a:rPr lang="fi-FI"/>
              <a:t>22.03.2022</a:t>
            </a:r>
            <a:endParaRPr lang="en-US"/>
          </a:p>
        </p:txBody>
      </p:sp>
      <p:sp>
        <p:nvSpPr>
          <p:cNvPr id="8" name="Slide Number Placeholder 7"/>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3</a:t>
            </a:fld>
            <a:endParaRPr lang="en-US" altLang="en-US"/>
          </a:p>
        </p:txBody>
      </p:sp>
      <p:pic>
        <p:nvPicPr>
          <p:cNvPr id="9" name="Pilt 8">
            <a:extLst>
              <a:ext uri="{FF2B5EF4-FFF2-40B4-BE49-F238E27FC236}">
                <a16:creationId xmlns:a16="http://schemas.microsoft.com/office/drawing/2014/main" id="{29227BFC-E036-4BA4-B7DF-19D5FDBF0AA0}"/>
              </a:ext>
            </a:extLst>
          </p:cNvPr>
          <p:cNvPicPr>
            <a:picLocks noChangeAspect="1"/>
          </p:cNvPicPr>
          <p:nvPr/>
        </p:nvPicPr>
        <p:blipFill>
          <a:blip r:embed="rId3"/>
          <a:stretch>
            <a:fillRect/>
          </a:stretch>
        </p:blipFill>
        <p:spPr>
          <a:xfrm>
            <a:off x="182426" y="1455115"/>
            <a:ext cx="4409749" cy="2521007"/>
          </a:xfrm>
          <a:prstGeom prst="rect">
            <a:avLst/>
          </a:prstGeom>
        </p:spPr>
      </p:pic>
      <p:pic>
        <p:nvPicPr>
          <p:cNvPr id="11" name="Pilt 10">
            <a:extLst>
              <a:ext uri="{FF2B5EF4-FFF2-40B4-BE49-F238E27FC236}">
                <a16:creationId xmlns:a16="http://schemas.microsoft.com/office/drawing/2014/main" id="{236963BA-B114-4E07-B913-08B56A440686}"/>
              </a:ext>
            </a:extLst>
          </p:cNvPr>
          <p:cNvPicPr>
            <a:picLocks noChangeAspect="1"/>
          </p:cNvPicPr>
          <p:nvPr/>
        </p:nvPicPr>
        <p:blipFill>
          <a:blip r:embed="rId4"/>
          <a:stretch>
            <a:fillRect/>
          </a:stretch>
        </p:blipFill>
        <p:spPr>
          <a:xfrm>
            <a:off x="4572000" y="1451940"/>
            <a:ext cx="4429922" cy="2508657"/>
          </a:xfrm>
          <a:prstGeom prst="rect">
            <a:avLst/>
          </a:prstGeom>
        </p:spPr>
      </p:pic>
      <p:sp>
        <p:nvSpPr>
          <p:cNvPr id="13" name="TextBox 12">
            <a:extLst>
              <a:ext uri="{FF2B5EF4-FFF2-40B4-BE49-F238E27FC236}">
                <a16:creationId xmlns:a16="http://schemas.microsoft.com/office/drawing/2014/main" id="{5E1CF1C3-95EE-4EDC-808E-6B090C1B6E83}"/>
              </a:ext>
            </a:extLst>
          </p:cNvPr>
          <p:cNvSpPr txBox="1"/>
          <p:nvPr/>
        </p:nvSpPr>
        <p:spPr>
          <a:xfrm>
            <a:off x="4592174" y="1451941"/>
            <a:ext cx="4551825" cy="3593291"/>
          </a:xfrm>
          <a:prstGeom prst="rect">
            <a:avLst/>
          </a:prstGeom>
          <a:noFill/>
        </p:spPr>
        <p:txBody>
          <a:bodyPr wrap="square">
            <a:spAutoFit/>
          </a:bodyPr>
          <a:lstStyle/>
          <a:p>
            <a:pPr marL="0" indent="0">
              <a:lnSpc>
                <a:spcPct val="150000"/>
              </a:lnSpc>
            </a:pPr>
            <a:endParaRPr lang="et-EE" sz="1300" dirty="0"/>
          </a:p>
          <a:p>
            <a:pPr marL="0" indent="0">
              <a:lnSpc>
                <a:spcPct val="150000"/>
              </a:lnSpc>
            </a:pPr>
            <a:endParaRPr lang="et-EE" sz="1300" dirty="0"/>
          </a:p>
          <a:p>
            <a:pPr marL="0" indent="0">
              <a:lnSpc>
                <a:spcPct val="150000"/>
              </a:lnSpc>
            </a:pPr>
            <a:endParaRPr lang="et-EE" sz="1300" dirty="0"/>
          </a:p>
          <a:p>
            <a:pPr marL="0" indent="0">
              <a:lnSpc>
                <a:spcPct val="150000"/>
              </a:lnSpc>
            </a:pPr>
            <a:endParaRPr lang="et-EE" sz="1300" dirty="0"/>
          </a:p>
          <a:p>
            <a:pPr marL="0" indent="0">
              <a:lnSpc>
                <a:spcPct val="150000"/>
              </a:lnSpc>
            </a:pPr>
            <a:endParaRPr lang="et-EE" sz="1300" dirty="0"/>
          </a:p>
          <a:p>
            <a:pPr marL="0" indent="0">
              <a:lnSpc>
                <a:spcPct val="150000"/>
              </a:lnSpc>
            </a:pPr>
            <a:endParaRPr lang="et-EE" sz="1300" dirty="0"/>
          </a:p>
          <a:p>
            <a:pPr marL="0" indent="0">
              <a:lnSpc>
                <a:spcPct val="150000"/>
              </a:lnSpc>
            </a:pPr>
            <a:endParaRPr lang="et-EE" sz="1300" dirty="0"/>
          </a:p>
          <a:p>
            <a:pPr algn="l"/>
            <a:endParaRPr lang="et-EE" sz="1300" dirty="0"/>
          </a:p>
          <a:p>
            <a:pPr algn="just"/>
            <a:br>
              <a:rPr lang="et-EE" sz="1300" b="0" i="0" dirty="0">
                <a:solidFill>
                  <a:srgbClr val="333333"/>
                </a:solidFill>
                <a:effectLst/>
                <a:latin typeface="Arial" panose="020B0604020202020204" pitchFamily="34" charset="0"/>
              </a:rPr>
            </a:br>
            <a:endParaRPr lang="en-US" sz="1300" b="0" i="0" dirty="0">
              <a:solidFill>
                <a:srgbClr val="333333"/>
              </a:solidFill>
              <a:effectLst/>
              <a:latin typeface="Arial" panose="020B0604020202020204" pitchFamily="34" charset="0"/>
            </a:endParaRPr>
          </a:p>
          <a:p>
            <a:pPr algn="just"/>
            <a:r>
              <a:rPr lang="et-EE" sz="1300" b="0" dirty="0" err="1">
                <a:solidFill>
                  <a:srgbClr val="333333"/>
                </a:solidFill>
                <a:latin typeface="Arial" panose="020B0604020202020204" pitchFamily="34" charset="0"/>
              </a:rPr>
              <a:t>Battery</a:t>
            </a:r>
            <a:r>
              <a:rPr lang="et-EE" sz="1300" b="0" dirty="0">
                <a:solidFill>
                  <a:srgbClr val="333333"/>
                </a:solidFill>
                <a:latin typeface="Arial" panose="020B0604020202020204" pitchFamily="34" charset="0"/>
              </a:rPr>
              <a:t>, c</a:t>
            </a:r>
            <a:r>
              <a:rPr lang="en-US" sz="1300" b="0" i="0" dirty="0" err="1">
                <a:solidFill>
                  <a:srgbClr val="333333"/>
                </a:solidFill>
                <a:effectLst/>
                <a:latin typeface="Arial" panose="020B0604020202020204" pitchFamily="34" charset="0"/>
              </a:rPr>
              <a:t>harge</a:t>
            </a:r>
            <a:r>
              <a:rPr lang="en-US" sz="1300" b="0" i="0" dirty="0">
                <a:solidFill>
                  <a:srgbClr val="333333"/>
                </a:solidFill>
                <a:effectLst/>
                <a:latin typeface="Arial" panose="020B0604020202020204" pitchFamily="34" charset="0"/>
              </a:rPr>
              <a:t> port</a:t>
            </a:r>
            <a:r>
              <a:rPr lang="et-EE" sz="1300" b="0" i="0" dirty="0">
                <a:solidFill>
                  <a:srgbClr val="333333"/>
                </a:solidFill>
                <a:effectLst/>
                <a:latin typeface="Arial" panose="020B0604020202020204" pitchFamily="34" charset="0"/>
              </a:rPr>
              <a:t>, </a:t>
            </a:r>
            <a:r>
              <a:rPr lang="en-US" sz="1300" b="0" i="0" dirty="0">
                <a:solidFill>
                  <a:srgbClr val="333333"/>
                </a:solidFill>
                <a:effectLst/>
                <a:latin typeface="Arial" panose="020B0604020202020204" pitchFamily="34" charset="0"/>
              </a:rPr>
              <a:t>DC/DC converter</a:t>
            </a:r>
            <a:r>
              <a:rPr lang="et-EE" sz="1300" b="0" i="0" dirty="0">
                <a:solidFill>
                  <a:srgbClr val="333333"/>
                </a:solidFill>
                <a:effectLst/>
                <a:latin typeface="Arial" panose="020B0604020202020204" pitchFamily="34" charset="0"/>
              </a:rPr>
              <a:t>, e</a:t>
            </a:r>
            <a:r>
              <a:rPr lang="en-US" sz="1300" b="0" i="0" dirty="0" err="1">
                <a:solidFill>
                  <a:srgbClr val="333333"/>
                </a:solidFill>
                <a:effectLst/>
                <a:latin typeface="Arial" panose="020B0604020202020204" pitchFamily="34" charset="0"/>
              </a:rPr>
              <a:t>lectric</a:t>
            </a:r>
            <a:r>
              <a:rPr lang="en-US" sz="1300" b="0" i="0" dirty="0">
                <a:solidFill>
                  <a:srgbClr val="333333"/>
                </a:solidFill>
                <a:effectLst/>
                <a:latin typeface="Arial" panose="020B0604020202020204" pitchFamily="34" charset="0"/>
              </a:rPr>
              <a:t> traction motor</a:t>
            </a:r>
            <a:r>
              <a:rPr lang="et-EE" sz="1300" b="0" i="0" dirty="0">
                <a:solidFill>
                  <a:srgbClr val="333333"/>
                </a:solidFill>
                <a:effectLst/>
                <a:latin typeface="Arial" panose="020B0604020202020204" pitchFamily="34" charset="0"/>
              </a:rPr>
              <a:t>, o</a:t>
            </a:r>
            <a:r>
              <a:rPr lang="en-US" sz="1300" b="0" i="0" dirty="0" err="1">
                <a:solidFill>
                  <a:srgbClr val="333333"/>
                </a:solidFill>
                <a:effectLst/>
                <a:latin typeface="Arial" panose="020B0604020202020204" pitchFamily="34" charset="0"/>
              </a:rPr>
              <a:t>nboard</a:t>
            </a:r>
            <a:r>
              <a:rPr lang="en-US" sz="1300" b="0" i="0" dirty="0">
                <a:solidFill>
                  <a:srgbClr val="333333"/>
                </a:solidFill>
                <a:effectLst/>
                <a:latin typeface="Arial" panose="020B0604020202020204" pitchFamily="34" charset="0"/>
              </a:rPr>
              <a:t> charger</a:t>
            </a:r>
            <a:r>
              <a:rPr lang="et-EE" sz="1300" b="0" i="0" dirty="0">
                <a:solidFill>
                  <a:srgbClr val="333333"/>
                </a:solidFill>
                <a:effectLst/>
                <a:latin typeface="Arial" panose="020B0604020202020204" pitchFamily="34" charset="0"/>
              </a:rPr>
              <a:t>, p</a:t>
            </a:r>
            <a:r>
              <a:rPr lang="en-US" sz="1300" b="0" i="0" dirty="0" err="1">
                <a:solidFill>
                  <a:srgbClr val="333333"/>
                </a:solidFill>
                <a:effectLst/>
                <a:latin typeface="Arial" panose="020B0604020202020204" pitchFamily="34" charset="0"/>
              </a:rPr>
              <a:t>ower</a:t>
            </a:r>
            <a:r>
              <a:rPr lang="en-US" sz="1300" b="0" i="0" dirty="0">
                <a:solidFill>
                  <a:srgbClr val="333333"/>
                </a:solidFill>
                <a:effectLst/>
                <a:latin typeface="Arial" panose="020B0604020202020204" pitchFamily="34" charset="0"/>
              </a:rPr>
              <a:t> </a:t>
            </a:r>
            <a:r>
              <a:rPr lang="et-EE" sz="1300" b="0" i="0" dirty="0">
                <a:solidFill>
                  <a:srgbClr val="333333"/>
                </a:solidFill>
                <a:effectLst/>
                <a:latin typeface="Arial" panose="020B0604020202020204" pitchFamily="34" charset="0"/>
              </a:rPr>
              <a:t>e</a:t>
            </a:r>
            <a:r>
              <a:rPr lang="en-US" sz="1300" b="0" i="0" dirty="0" err="1">
                <a:solidFill>
                  <a:srgbClr val="333333"/>
                </a:solidFill>
                <a:effectLst/>
                <a:latin typeface="Arial" panose="020B0604020202020204" pitchFamily="34" charset="0"/>
              </a:rPr>
              <a:t>lectronics</a:t>
            </a:r>
            <a:r>
              <a:rPr lang="et-EE" sz="1300" b="0" i="0" dirty="0">
                <a:solidFill>
                  <a:srgbClr val="333333"/>
                </a:solidFill>
                <a:effectLst/>
                <a:latin typeface="Arial" panose="020B0604020202020204" pitchFamily="34" charset="0"/>
              </a:rPr>
              <a:t> </a:t>
            </a:r>
            <a:r>
              <a:rPr lang="en-US" sz="1300" b="0" i="0" dirty="0">
                <a:solidFill>
                  <a:srgbClr val="333333"/>
                </a:solidFill>
                <a:effectLst/>
                <a:latin typeface="Arial" panose="020B0604020202020204" pitchFamily="34" charset="0"/>
              </a:rPr>
              <a:t>controller</a:t>
            </a:r>
            <a:r>
              <a:rPr lang="et-EE" sz="1300" b="0" i="0" dirty="0">
                <a:solidFill>
                  <a:srgbClr val="333333"/>
                </a:solidFill>
                <a:effectLst/>
                <a:latin typeface="Arial" panose="020B0604020202020204" pitchFamily="34" charset="0"/>
              </a:rPr>
              <a:t>, </a:t>
            </a:r>
            <a:r>
              <a:rPr lang="et-EE" sz="1300" b="0" dirty="0">
                <a:solidFill>
                  <a:srgbClr val="333333"/>
                </a:solidFill>
                <a:latin typeface="Arial" panose="020B0604020202020204" pitchFamily="34" charset="0"/>
              </a:rPr>
              <a:t>t</a:t>
            </a:r>
            <a:r>
              <a:rPr lang="en-US" sz="1300" b="0" i="0" dirty="0" err="1">
                <a:solidFill>
                  <a:srgbClr val="333333"/>
                </a:solidFill>
                <a:effectLst/>
                <a:latin typeface="Arial" panose="020B0604020202020204" pitchFamily="34" charset="0"/>
              </a:rPr>
              <a:t>hermal</a:t>
            </a:r>
            <a:r>
              <a:rPr lang="en-US" sz="1300" b="0" i="0" dirty="0">
                <a:solidFill>
                  <a:srgbClr val="333333"/>
                </a:solidFill>
                <a:effectLst/>
                <a:latin typeface="Arial" panose="020B0604020202020204" pitchFamily="34" charset="0"/>
              </a:rPr>
              <a:t> system (cooling)</a:t>
            </a:r>
            <a:r>
              <a:rPr lang="et-EE" sz="1300" b="0" i="0" dirty="0">
                <a:solidFill>
                  <a:srgbClr val="333333"/>
                </a:solidFill>
                <a:effectLst/>
                <a:latin typeface="Arial" panose="020B0604020202020204" pitchFamily="34" charset="0"/>
              </a:rPr>
              <a:t>, t</a:t>
            </a:r>
            <a:r>
              <a:rPr lang="en-US" sz="1300" b="0" i="0" dirty="0" err="1">
                <a:solidFill>
                  <a:srgbClr val="333333"/>
                </a:solidFill>
                <a:effectLst/>
                <a:latin typeface="Arial" panose="020B0604020202020204" pitchFamily="34" charset="0"/>
              </a:rPr>
              <a:t>raction</a:t>
            </a:r>
            <a:r>
              <a:rPr lang="en-US" sz="1300" b="0" i="0" dirty="0">
                <a:solidFill>
                  <a:srgbClr val="333333"/>
                </a:solidFill>
                <a:effectLst/>
                <a:latin typeface="Arial" panose="020B0604020202020204" pitchFamily="34" charset="0"/>
              </a:rPr>
              <a:t> battery pack</a:t>
            </a:r>
            <a:r>
              <a:rPr lang="et-EE" sz="1300" b="0" i="0" dirty="0">
                <a:solidFill>
                  <a:srgbClr val="333333"/>
                </a:solidFill>
                <a:effectLst/>
                <a:latin typeface="Arial" panose="020B0604020202020204" pitchFamily="34" charset="0"/>
              </a:rPr>
              <a:t>, </a:t>
            </a:r>
            <a:r>
              <a:rPr lang="et-EE" sz="1300" b="0" dirty="0">
                <a:solidFill>
                  <a:srgbClr val="333333"/>
                </a:solidFill>
                <a:latin typeface="Arial" panose="020B0604020202020204" pitchFamily="34" charset="0"/>
              </a:rPr>
              <a:t>t</a:t>
            </a:r>
            <a:r>
              <a:rPr lang="en-US" sz="1300" b="0" i="0" dirty="0" err="1">
                <a:solidFill>
                  <a:srgbClr val="333333"/>
                </a:solidFill>
                <a:effectLst/>
                <a:latin typeface="Arial" panose="020B0604020202020204" pitchFamily="34" charset="0"/>
              </a:rPr>
              <a:t>ransmission</a:t>
            </a:r>
            <a:r>
              <a:rPr lang="en-US" sz="1300" b="0" i="0" dirty="0">
                <a:solidFill>
                  <a:srgbClr val="333333"/>
                </a:solidFill>
                <a:effectLst/>
                <a:latin typeface="Arial" panose="020B0604020202020204" pitchFamily="34" charset="0"/>
              </a:rPr>
              <a:t> (electric</a:t>
            </a:r>
            <a:endParaRPr lang="et-EE" sz="1300" dirty="0"/>
          </a:p>
        </p:txBody>
      </p:sp>
    </p:spTree>
    <p:extLst>
      <p:ext uri="{BB962C8B-B14F-4D97-AF65-F5344CB8AC3E}">
        <p14:creationId xmlns:p14="http://schemas.microsoft.com/office/powerpoint/2010/main" val="521881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163BF5-8560-46B2-883C-90503AED6324}"/>
              </a:ext>
            </a:extLst>
          </p:cNvPr>
          <p:cNvSpPr>
            <a:spLocks noGrp="1"/>
          </p:cNvSpPr>
          <p:nvPr>
            <p:ph type="body" sz="quarter" idx="13"/>
          </p:nvPr>
        </p:nvSpPr>
        <p:spPr>
          <a:xfrm>
            <a:off x="297707" y="1222306"/>
            <a:ext cx="5290131" cy="4568893"/>
          </a:xfrm>
        </p:spPr>
        <p:txBody>
          <a:bodyPr>
            <a:normAutofit/>
          </a:bodyPr>
          <a:lstStyle/>
          <a:p>
            <a:pPr marL="0" indent="0"/>
            <a:r>
              <a:rPr lang="fi-FI" sz="1300" dirty="0"/>
              <a:t>Plug-in </a:t>
            </a:r>
            <a:r>
              <a:rPr lang="fi-FI" sz="1300" dirty="0" err="1"/>
              <a:t>charging</a:t>
            </a:r>
            <a:endParaRPr lang="fi-FI" sz="1300" dirty="0"/>
          </a:p>
          <a:p>
            <a:pPr marL="285750" indent="-285750">
              <a:buFont typeface="Arial" panose="020B0604020202020204" pitchFamily="34" charset="0"/>
              <a:buChar char="•"/>
            </a:pPr>
            <a:r>
              <a:rPr lang="fi-FI" sz="1300" b="0" dirty="0"/>
              <a:t>Europe </a:t>
            </a:r>
            <a:r>
              <a:rPr lang="fi-FI" sz="1300" b="0" dirty="0" err="1"/>
              <a:t>has</a:t>
            </a:r>
            <a:r>
              <a:rPr lang="fi-FI" sz="1300" b="0" dirty="0"/>
              <a:t> </a:t>
            </a:r>
            <a:r>
              <a:rPr lang="fi-FI" sz="1300" b="0" dirty="0" err="1"/>
              <a:t>its</a:t>
            </a:r>
            <a:r>
              <a:rPr lang="fi-FI" sz="1300" b="0" dirty="0"/>
              <a:t> </a:t>
            </a:r>
            <a:r>
              <a:rPr lang="fi-FI" sz="1300" b="0" dirty="0" err="1"/>
              <a:t>own</a:t>
            </a:r>
            <a:r>
              <a:rPr lang="fi-FI" sz="1300" b="0" dirty="0"/>
              <a:t> </a:t>
            </a:r>
            <a:r>
              <a:rPr lang="fi-FI" sz="1300" b="0" dirty="0" err="1"/>
              <a:t>standardized</a:t>
            </a:r>
            <a:r>
              <a:rPr lang="fi-FI" sz="1300" b="0" dirty="0"/>
              <a:t> </a:t>
            </a:r>
            <a:r>
              <a:rPr lang="fi-FI" sz="1300" b="0" dirty="0" err="1"/>
              <a:t>plugs</a:t>
            </a:r>
            <a:r>
              <a:rPr lang="fi-FI" sz="1300" b="0" dirty="0"/>
              <a:t> for </a:t>
            </a:r>
            <a:r>
              <a:rPr lang="fi-FI" sz="1300" b="0" dirty="0" err="1"/>
              <a:t>EV’s</a:t>
            </a:r>
            <a:endParaRPr lang="fi-FI" sz="1300" b="0" dirty="0"/>
          </a:p>
          <a:p>
            <a:pPr marL="625475" lvl="1" indent="-285750">
              <a:buFont typeface="Arial" panose="020B0604020202020204" pitchFamily="34" charset="0"/>
              <a:buChar char="•"/>
            </a:pPr>
            <a:r>
              <a:rPr lang="fi-FI" sz="1300" dirty="0" err="1"/>
              <a:t>Slow</a:t>
            </a:r>
            <a:r>
              <a:rPr lang="fi-FI" sz="1300" dirty="0"/>
              <a:t> and </a:t>
            </a:r>
            <a:r>
              <a:rPr lang="fi-FI" sz="1300" dirty="0" err="1"/>
              <a:t>basic</a:t>
            </a:r>
            <a:r>
              <a:rPr lang="fi-FI" sz="1300" dirty="0"/>
              <a:t> </a:t>
            </a:r>
            <a:r>
              <a:rPr lang="fi-FI" sz="1300" dirty="0" err="1"/>
              <a:t>charging</a:t>
            </a:r>
            <a:r>
              <a:rPr lang="fi-FI" sz="1300" dirty="0"/>
              <a:t> (AC) -&gt; </a:t>
            </a:r>
            <a:r>
              <a:rPr lang="fi-FI" sz="1300" dirty="0" err="1"/>
              <a:t>Type</a:t>
            </a:r>
            <a:r>
              <a:rPr lang="fi-FI" sz="1300" dirty="0"/>
              <a:t> 2</a:t>
            </a:r>
          </a:p>
          <a:p>
            <a:pPr marL="625475" lvl="1" indent="-285750">
              <a:buFont typeface="Arial" panose="020B0604020202020204" pitchFamily="34" charset="0"/>
              <a:buChar char="•"/>
            </a:pPr>
            <a:r>
              <a:rPr lang="fi-FI" sz="1300" dirty="0" err="1"/>
              <a:t>Quick</a:t>
            </a:r>
            <a:r>
              <a:rPr lang="fi-FI" sz="1300" dirty="0"/>
              <a:t> </a:t>
            </a:r>
            <a:r>
              <a:rPr lang="fi-FI" sz="1300" dirty="0" err="1"/>
              <a:t>charging</a:t>
            </a:r>
            <a:r>
              <a:rPr lang="fi-FI" sz="1300" dirty="0"/>
              <a:t> (DC) -&gt; CSS </a:t>
            </a:r>
            <a:r>
              <a:rPr lang="fi-FI" sz="1300" dirty="0" err="1"/>
              <a:t>Combo</a:t>
            </a:r>
            <a:endParaRPr lang="fi-FI" sz="1300" dirty="0"/>
          </a:p>
          <a:p>
            <a:pPr marL="285750" indent="-285750">
              <a:buFont typeface="Arial" panose="020B0604020202020204" pitchFamily="34" charset="0"/>
              <a:buChar char="•"/>
            </a:pPr>
            <a:r>
              <a:rPr lang="fi-FI" sz="1300" b="0" dirty="0" err="1"/>
              <a:t>Other</a:t>
            </a:r>
            <a:r>
              <a:rPr lang="fi-FI" sz="1300" b="0" dirty="0"/>
              <a:t> </a:t>
            </a:r>
            <a:r>
              <a:rPr lang="fi-FI" sz="1300" b="0" dirty="0" err="1"/>
              <a:t>types</a:t>
            </a:r>
            <a:r>
              <a:rPr lang="fi-FI" sz="1300" b="0" dirty="0"/>
              <a:t> </a:t>
            </a:r>
            <a:r>
              <a:rPr lang="fi-FI" sz="1300" b="0" dirty="0" err="1"/>
              <a:t>are</a:t>
            </a:r>
            <a:r>
              <a:rPr lang="fi-FI" sz="1300" b="0" dirty="0"/>
              <a:t> </a:t>
            </a:r>
            <a:r>
              <a:rPr lang="fi-FI" sz="1300" b="0" dirty="0" err="1"/>
              <a:t>used</a:t>
            </a:r>
            <a:r>
              <a:rPr lang="et-EE" sz="1300" b="0" dirty="0"/>
              <a:t>:</a:t>
            </a:r>
            <a:r>
              <a:rPr lang="fi-FI" sz="1300" b="0" dirty="0"/>
              <a:t> Japan </a:t>
            </a:r>
            <a:r>
              <a:rPr lang="et-EE" sz="1300" b="0" dirty="0"/>
              <a:t>(Type-1, </a:t>
            </a:r>
            <a:r>
              <a:rPr lang="et-EE" sz="1300" b="0" dirty="0" err="1"/>
              <a:t>CHAdeMO</a:t>
            </a:r>
            <a:r>
              <a:rPr lang="et-EE" sz="1300" b="0" dirty="0"/>
              <a:t>) </a:t>
            </a:r>
            <a:r>
              <a:rPr lang="fi-FI" sz="1300" b="0" dirty="0"/>
              <a:t>and US</a:t>
            </a:r>
            <a:r>
              <a:rPr lang="et-EE" sz="1300" b="0" dirty="0"/>
              <a:t> (Type-1, CCS Type-1)</a:t>
            </a:r>
            <a:endParaRPr lang="fi-FI" sz="1300" b="0" dirty="0"/>
          </a:p>
          <a:p>
            <a:pPr marL="0" indent="0" eaLnBrk="1" hangingPunct="1">
              <a:lnSpc>
                <a:spcPct val="160000"/>
              </a:lnSpc>
            </a:pPr>
            <a:r>
              <a:rPr lang="et-EE" b="0" dirty="0" err="1"/>
              <a:t>Maximum</a:t>
            </a:r>
            <a:r>
              <a:rPr lang="et-EE" b="0" dirty="0"/>
              <a:t> of 10 </a:t>
            </a:r>
            <a:r>
              <a:rPr lang="et-EE" b="0" dirty="0" err="1"/>
              <a:t>EV’s</a:t>
            </a:r>
            <a:r>
              <a:rPr lang="et-EE" b="0" dirty="0"/>
              <a:t> </a:t>
            </a:r>
            <a:r>
              <a:rPr lang="et-EE" b="0" dirty="0" err="1"/>
              <a:t>per</a:t>
            </a:r>
            <a:r>
              <a:rPr lang="et-EE" b="0" dirty="0"/>
              <a:t> PCP, 2.9 </a:t>
            </a:r>
            <a:r>
              <a:rPr lang="et-EE" b="0" dirty="0" err="1"/>
              <a:t>million</a:t>
            </a:r>
            <a:r>
              <a:rPr lang="et-EE" b="0" dirty="0"/>
              <a:t> PCP by 2030!</a:t>
            </a:r>
          </a:p>
          <a:p>
            <a:pPr marL="0" indent="0" eaLnBrk="1" hangingPunct="1">
              <a:lnSpc>
                <a:spcPct val="160000"/>
              </a:lnSpc>
            </a:pPr>
            <a:endParaRPr lang="et-EE" b="0" dirty="0"/>
          </a:p>
          <a:p>
            <a:pPr marL="0" indent="0" eaLnBrk="1" hangingPunct="1">
              <a:lnSpc>
                <a:spcPct val="160000"/>
              </a:lnSpc>
            </a:pPr>
            <a:r>
              <a:rPr lang="en-FI" dirty="0"/>
              <a:t>Wireless</a:t>
            </a:r>
            <a:endParaRPr lang="et-EE" dirty="0"/>
          </a:p>
          <a:p>
            <a:pPr marL="285750" indent="-285750" eaLnBrk="1" hangingPunct="1">
              <a:lnSpc>
                <a:spcPct val="160000"/>
              </a:lnSpc>
              <a:buFont typeface="Arial" panose="020B0604020202020204" pitchFamily="34" charset="0"/>
              <a:buChar char="-"/>
            </a:pPr>
            <a:r>
              <a:rPr lang="et-EE" b="0" dirty="0" err="1"/>
              <a:t>Efficient</a:t>
            </a:r>
            <a:r>
              <a:rPr lang="et-EE" b="0" dirty="0"/>
              <a:t> </a:t>
            </a:r>
            <a:r>
              <a:rPr lang="et-EE" b="0" dirty="0" err="1"/>
              <a:t>only</a:t>
            </a:r>
            <a:r>
              <a:rPr lang="et-EE" b="0" dirty="0"/>
              <a:t> in </a:t>
            </a:r>
            <a:r>
              <a:rPr lang="et-EE" b="0" dirty="0" err="1"/>
              <a:t>very</a:t>
            </a:r>
            <a:r>
              <a:rPr lang="et-EE" b="0" dirty="0"/>
              <a:t> </a:t>
            </a:r>
            <a:r>
              <a:rPr lang="et-EE" b="0" dirty="0" err="1"/>
              <a:t>short</a:t>
            </a:r>
            <a:r>
              <a:rPr lang="et-EE" b="0" dirty="0"/>
              <a:t> range, </a:t>
            </a:r>
            <a:r>
              <a:rPr lang="et-EE" b="0" dirty="0" err="1"/>
              <a:t>energy</a:t>
            </a:r>
            <a:r>
              <a:rPr lang="et-EE" b="0" dirty="0"/>
              <a:t> </a:t>
            </a:r>
            <a:r>
              <a:rPr lang="et-EE" b="0" dirty="0" err="1"/>
              <a:t>diminishes</a:t>
            </a:r>
            <a:r>
              <a:rPr lang="et-EE" b="0" dirty="0"/>
              <a:t> </a:t>
            </a:r>
            <a:r>
              <a:rPr lang="et-EE" b="0" dirty="0" err="1"/>
              <a:t>fast</a:t>
            </a:r>
            <a:endParaRPr lang="et-EE" b="0" dirty="0"/>
          </a:p>
          <a:p>
            <a:pPr marL="285750" indent="-285750" eaLnBrk="1" hangingPunct="1">
              <a:lnSpc>
                <a:spcPct val="160000"/>
              </a:lnSpc>
              <a:buFont typeface="Arial" panose="020B0604020202020204" pitchFamily="34" charset="0"/>
              <a:buChar char="-"/>
            </a:pPr>
            <a:r>
              <a:rPr lang="et-EE" b="0" dirty="0"/>
              <a:t>New </a:t>
            </a:r>
            <a:r>
              <a:rPr lang="et-EE" b="0" dirty="0" err="1"/>
              <a:t>technologies</a:t>
            </a:r>
            <a:r>
              <a:rPr lang="et-EE" b="0" dirty="0"/>
              <a:t> </a:t>
            </a:r>
            <a:r>
              <a:rPr lang="et-EE" b="0" dirty="0" err="1"/>
              <a:t>being</a:t>
            </a:r>
            <a:r>
              <a:rPr lang="et-EE" b="0" dirty="0"/>
              <a:t> </a:t>
            </a:r>
            <a:r>
              <a:rPr lang="et-EE" b="0" dirty="0" err="1"/>
              <a:t>tested</a:t>
            </a:r>
            <a:r>
              <a:rPr lang="et-EE" b="0" dirty="0"/>
              <a:t> </a:t>
            </a:r>
            <a:r>
              <a:rPr lang="et-EE" b="0" dirty="0" err="1"/>
              <a:t>frequently</a:t>
            </a:r>
            <a:r>
              <a:rPr lang="et-EE" b="0" dirty="0"/>
              <a:t> (</a:t>
            </a:r>
            <a:r>
              <a:rPr lang="et-EE" b="0" dirty="0" err="1"/>
              <a:t>Hevo</a:t>
            </a:r>
            <a:r>
              <a:rPr lang="et-EE" b="0" dirty="0"/>
              <a:t>, </a:t>
            </a:r>
            <a:r>
              <a:rPr lang="et-EE" b="0" dirty="0" err="1"/>
              <a:t>WiTricity</a:t>
            </a:r>
            <a:r>
              <a:rPr lang="et-EE" b="0" dirty="0"/>
              <a:t>)</a:t>
            </a:r>
          </a:p>
          <a:p>
            <a:pPr marL="285750" indent="-285750" eaLnBrk="1" hangingPunct="1">
              <a:lnSpc>
                <a:spcPct val="160000"/>
              </a:lnSpc>
              <a:buFont typeface="Arial" panose="020B0604020202020204" pitchFamily="34" charset="0"/>
              <a:buChar char="-"/>
            </a:pPr>
            <a:r>
              <a:rPr lang="et-EE" b="0" dirty="0" err="1"/>
              <a:t>Pizza-box-sized</a:t>
            </a:r>
            <a:r>
              <a:rPr lang="et-EE" b="0" dirty="0"/>
              <a:t> </a:t>
            </a:r>
            <a:r>
              <a:rPr lang="et-EE" b="0" dirty="0" err="1"/>
              <a:t>charging</a:t>
            </a:r>
            <a:r>
              <a:rPr lang="et-EE" b="0" dirty="0"/>
              <a:t> </a:t>
            </a:r>
            <a:r>
              <a:rPr lang="et-EE" b="0" dirty="0" err="1"/>
              <a:t>station</a:t>
            </a:r>
            <a:endParaRPr lang="et-EE" b="0" dirty="0"/>
          </a:p>
          <a:p>
            <a:pPr marL="285750" indent="-285750" eaLnBrk="1" hangingPunct="1">
              <a:lnSpc>
                <a:spcPct val="160000"/>
              </a:lnSpc>
              <a:buFont typeface="Arial" panose="020B0604020202020204" pitchFamily="34" charset="0"/>
              <a:buChar char="-"/>
            </a:pPr>
            <a:r>
              <a:rPr lang="et-EE" b="0" dirty="0" err="1"/>
              <a:t>Possibility</a:t>
            </a:r>
            <a:r>
              <a:rPr lang="et-EE" b="0" dirty="0"/>
              <a:t> </a:t>
            </a:r>
            <a:r>
              <a:rPr lang="et-EE" b="0" dirty="0" err="1"/>
              <a:t>for</a:t>
            </a:r>
            <a:r>
              <a:rPr lang="et-EE" b="0" dirty="0"/>
              <a:t> </a:t>
            </a:r>
            <a:r>
              <a:rPr lang="et-EE" b="0" dirty="0" err="1"/>
              <a:t>more</a:t>
            </a:r>
            <a:r>
              <a:rPr lang="et-EE" b="0" dirty="0"/>
              <a:t> </a:t>
            </a:r>
            <a:r>
              <a:rPr lang="et-EE" b="0" dirty="0" err="1"/>
              <a:t>efficient</a:t>
            </a:r>
            <a:r>
              <a:rPr lang="et-EE" b="0" dirty="0"/>
              <a:t> </a:t>
            </a:r>
            <a:r>
              <a:rPr lang="et-EE" b="0" dirty="0" err="1"/>
              <a:t>charging</a:t>
            </a:r>
            <a:r>
              <a:rPr lang="et-EE" b="0" dirty="0"/>
              <a:t> at all </a:t>
            </a:r>
            <a:r>
              <a:rPr lang="et-EE" b="0" dirty="0" err="1"/>
              <a:t>times</a:t>
            </a:r>
            <a:endParaRPr lang="et-EE" b="0" dirty="0"/>
          </a:p>
          <a:p>
            <a:pPr marL="285750" indent="-285750" eaLnBrk="1" hangingPunct="1">
              <a:lnSpc>
                <a:spcPct val="160000"/>
              </a:lnSpc>
              <a:buFont typeface="Arial" panose="020B0604020202020204" pitchFamily="34" charset="0"/>
              <a:buChar char="-"/>
            </a:pPr>
            <a:r>
              <a:rPr lang="et-EE" b="0" dirty="0"/>
              <a:t>Genesis </a:t>
            </a:r>
            <a:r>
              <a:rPr lang="et-EE" b="0" dirty="0" err="1"/>
              <a:t>available</a:t>
            </a:r>
            <a:r>
              <a:rPr lang="et-EE" b="0" dirty="0"/>
              <a:t> </a:t>
            </a:r>
            <a:r>
              <a:rPr lang="et-EE" b="0" dirty="0" err="1"/>
              <a:t>with</a:t>
            </a:r>
            <a:r>
              <a:rPr lang="et-EE" b="0" dirty="0"/>
              <a:t> at </a:t>
            </a:r>
            <a:r>
              <a:rPr lang="et-EE" b="0" dirty="0" err="1"/>
              <a:t>home</a:t>
            </a:r>
            <a:r>
              <a:rPr lang="et-EE" b="0" dirty="0"/>
              <a:t> </a:t>
            </a:r>
            <a:r>
              <a:rPr lang="et-EE" b="0" dirty="0" err="1"/>
              <a:t>wireless</a:t>
            </a:r>
            <a:r>
              <a:rPr lang="et-EE" b="0" dirty="0"/>
              <a:t> </a:t>
            </a:r>
            <a:r>
              <a:rPr lang="et-EE" b="0" dirty="0" err="1"/>
              <a:t>charging</a:t>
            </a:r>
            <a:endParaRPr lang="et-EE" b="0" dirty="0"/>
          </a:p>
          <a:p>
            <a:pPr marL="285750" indent="-285750" eaLnBrk="1" hangingPunct="1">
              <a:lnSpc>
                <a:spcPct val="160000"/>
              </a:lnSpc>
              <a:buFont typeface="Arial" panose="020B0604020202020204" pitchFamily="34" charset="0"/>
              <a:buChar char="-"/>
            </a:pPr>
            <a:endParaRPr lang="et-EE" b="0" dirty="0"/>
          </a:p>
          <a:p>
            <a:pPr marL="285750" indent="-285750" eaLnBrk="1" hangingPunct="1">
              <a:lnSpc>
                <a:spcPct val="160000"/>
              </a:lnSpc>
              <a:buFont typeface="Arial" panose="020B0604020202020204" pitchFamily="34" charset="0"/>
              <a:buChar char="-"/>
            </a:pPr>
            <a:endParaRPr lang="et-EE" b="0" dirty="0"/>
          </a:p>
          <a:p>
            <a:pPr marL="285750" indent="-285750" eaLnBrk="1" hangingPunct="1">
              <a:lnSpc>
                <a:spcPct val="160000"/>
              </a:lnSpc>
              <a:buFont typeface="Arial" panose="020B0604020202020204" pitchFamily="34" charset="0"/>
              <a:buChar char="-"/>
            </a:pPr>
            <a:endParaRPr lang="fi-FI" b="0" dirty="0"/>
          </a:p>
        </p:txBody>
      </p:sp>
      <p:sp>
        <p:nvSpPr>
          <p:cNvPr id="3" name="Title 2">
            <a:extLst>
              <a:ext uri="{FF2B5EF4-FFF2-40B4-BE49-F238E27FC236}">
                <a16:creationId xmlns:a16="http://schemas.microsoft.com/office/drawing/2014/main" id="{8DDB5BB9-A79C-4610-8A4F-04AD980CC1DD}"/>
              </a:ext>
            </a:extLst>
          </p:cNvPr>
          <p:cNvSpPr>
            <a:spLocks noGrp="1"/>
          </p:cNvSpPr>
          <p:nvPr>
            <p:ph type="ctrTitle"/>
          </p:nvPr>
        </p:nvSpPr>
        <p:spPr/>
        <p:txBody>
          <a:bodyPr/>
          <a:lstStyle/>
          <a:p>
            <a:r>
              <a:rPr lang="en-US"/>
              <a:t>Charging System</a:t>
            </a:r>
            <a:endParaRPr lang="fi-FI"/>
          </a:p>
        </p:txBody>
      </p:sp>
      <p:sp>
        <p:nvSpPr>
          <p:cNvPr id="6" name="Date Placeholder 5">
            <a:extLst>
              <a:ext uri="{FF2B5EF4-FFF2-40B4-BE49-F238E27FC236}">
                <a16:creationId xmlns:a16="http://schemas.microsoft.com/office/drawing/2014/main" id="{4291EDD2-7763-41E5-A5EC-8F1AC93E103F}"/>
              </a:ext>
            </a:extLst>
          </p:cNvPr>
          <p:cNvSpPr>
            <a:spLocks noGrp="1"/>
          </p:cNvSpPr>
          <p:nvPr>
            <p:ph type="dt" sz="half" idx="19"/>
          </p:nvPr>
        </p:nvSpPr>
        <p:spPr/>
        <p:txBody>
          <a:bodyPr/>
          <a:lstStyle/>
          <a:p>
            <a:pPr>
              <a:defRPr/>
            </a:pPr>
            <a:r>
              <a:rPr lang="fi-FI"/>
              <a:t>27.04.2021</a:t>
            </a:r>
          </a:p>
          <a:p>
            <a:pPr>
              <a:defRPr/>
            </a:pPr>
            <a:endParaRPr lang="en-US"/>
          </a:p>
        </p:txBody>
      </p:sp>
      <p:sp>
        <p:nvSpPr>
          <p:cNvPr id="7" name="Slide Number Placeholder 6">
            <a:extLst>
              <a:ext uri="{FF2B5EF4-FFF2-40B4-BE49-F238E27FC236}">
                <a16:creationId xmlns:a16="http://schemas.microsoft.com/office/drawing/2014/main" id="{F7FA9302-18D4-4D6D-8235-CD703BF0B8B2}"/>
              </a:ext>
            </a:extLst>
          </p:cNvPr>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4</a:t>
            </a:fld>
            <a:endParaRPr lang="en-US" altLang="en-US"/>
          </a:p>
        </p:txBody>
      </p:sp>
      <p:pic>
        <p:nvPicPr>
          <p:cNvPr id="15" name="Kuva 11">
            <a:extLst>
              <a:ext uri="{FF2B5EF4-FFF2-40B4-BE49-F238E27FC236}">
                <a16:creationId xmlns:a16="http://schemas.microsoft.com/office/drawing/2014/main" id="{A15F04D0-5F70-4AE7-BF07-D10254579DC6}"/>
              </a:ext>
            </a:extLst>
          </p:cNvPr>
          <p:cNvPicPr>
            <a:picLocks noChangeAspect="1"/>
          </p:cNvPicPr>
          <p:nvPr/>
        </p:nvPicPr>
        <p:blipFill>
          <a:blip r:embed="rId2"/>
          <a:stretch>
            <a:fillRect/>
          </a:stretch>
        </p:blipFill>
        <p:spPr>
          <a:xfrm>
            <a:off x="5587838" y="1222307"/>
            <a:ext cx="3512655" cy="1989726"/>
          </a:xfrm>
          <a:prstGeom prst="rect">
            <a:avLst/>
          </a:prstGeom>
        </p:spPr>
      </p:pic>
      <p:sp>
        <p:nvSpPr>
          <p:cNvPr id="11" name="Tekstiruutu 6">
            <a:extLst>
              <a:ext uri="{FF2B5EF4-FFF2-40B4-BE49-F238E27FC236}">
                <a16:creationId xmlns:a16="http://schemas.microsoft.com/office/drawing/2014/main" id="{0374C648-7B32-463D-9168-862AC0AEEFFB}"/>
              </a:ext>
            </a:extLst>
          </p:cNvPr>
          <p:cNvSpPr txBox="1"/>
          <p:nvPr/>
        </p:nvSpPr>
        <p:spPr>
          <a:xfrm>
            <a:off x="5109755" y="6249274"/>
            <a:ext cx="1526583" cy="215444"/>
          </a:xfrm>
          <a:prstGeom prst="rect">
            <a:avLst/>
          </a:prstGeom>
          <a:noFill/>
        </p:spPr>
        <p:txBody>
          <a:bodyPr wrap="square" rtlCol="0">
            <a:spAutoFit/>
          </a:bodyPr>
          <a:lstStyle/>
          <a:p>
            <a:r>
              <a:rPr lang="fi-FI" sz="800" dirty="0" err="1">
                <a:solidFill>
                  <a:schemeClr val="bg2"/>
                </a:solidFill>
              </a:rPr>
              <a:t>Sources</a:t>
            </a:r>
            <a:r>
              <a:rPr lang="fi-FI" sz="800" dirty="0">
                <a:solidFill>
                  <a:schemeClr val="bg2"/>
                </a:solidFill>
              </a:rPr>
              <a:t>: [6</a:t>
            </a:r>
            <a:r>
              <a:rPr lang="et-EE" sz="800" dirty="0">
                <a:solidFill>
                  <a:schemeClr val="bg2"/>
                </a:solidFill>
              </a:rPr>
              <a:t>-9</a:t>
            </a:r>
            <a:r>
              <a:rPr lang="fi-FI" sz="800" dirty="0">
                <a:solidFill>
                  <a:schemeClr val="bg2"/>
                </a:solidFill>
              </a:rPr>
              <a:t>]</a:t>
            </a:r>
          </a:p>
        </p:txBody>
      </p:sp>
      <p:pic>
        <p:nvPicPr>
          <p:cNvPr id="5" name="Pilt 4">
            <a:extLst>
              <a:ext uri="{FF2B5EF4-FFF2-40B4-BE49-F238E27FC236}">
                <a16:creationId xmlns:a16="http://schemas.microsoft.com/office/drawing/2014/main" id="{663225DD-2091-40A2-8797-4527FF42E26D}"/>
              </a:ext>
            </a:extLst>
          </p:cNvPr>
          <p:cNvPicPr>
            <a:picLocks noChangeAspect="1"/>
          </p:cNvPicPr>
          <p:nvPr/>
        </p:nvPicPr>
        <p:blipFill>
          <a:blip r:embed="rId3"/>
          <a:stretch>
            <a:fillRect/>
          </a:stretch>
        </p:blipFill>
        <p:spPr>
          <a:xfrm>
            <a:off x="5518908" y="3290507"/>
            <a:ext cx="1825257" cy="1351648"/>
          </a:xfrm>
          <a:prstGeom prst="rect">
            <a:avLst/>
          </a:prstGeom>
        </p:spPr>
      </p:pic>
      <p:pic>
        <p:nvPicPr>
          <p:cNvPr id="13" name="Pilt 12">
            <a:extLst>
              <a:ext uri="{FF2B5EF4-FFF2-40B4-BE49-F238E27FC236}">
                <a16:creationId xmlns:a16="http://schemas.microsoft.com/office/drawing/2014/main" id="{ECE5DDE3-E2E7-4B38-8E0E-5B84679D52D0}"/>
              </a:ext>
            </a:extLst>
          </p:cNvPr>
          <p:cNvPicPr>
            <a:picLocks noChangeAspect="1"/>
          </p:cNvPicPr>
          <p:nvPr/>
        </p:nvPicPr>
        <p:blipFill>
          <a:blip r:embed="rId4"/>
          <a:stretch>
            <a:fillRect/>
          </a:stretch>
        </p:blipFill>
        <p:spPr>
          <a:xfrm>
            <a:off x="7177746" y="3290507"/>
            <a:ext cx="1922747" cy="2787175"/>
          </a:xfrm>
          <a:prstGeom prst="rect">
            <a:avLst/>
          </a:prstGeom>
        </p:spPr>
      </p:pic>
      <p:pic>
        <p:nvPicPr>
          <p:cNvPr id="16" name="Pilt 15">
            <a:extLst>
              <a:ext uri="{FF2B5EF4-FFF2-40B4-BE49-F238E27FC236}">
                <a16:creationId xmlns:a16="http://schemas.microsoft.com/office/drawing/2014/main" id="{8071716F-BFE5-4860-ADCE-DBB987680B9F}"/>
              </a:ext>
            </a:extLst>
          </p:cNvPr>
          <p:cNvPicPr>
            <a:picLocks noChangeAspect="1"/>
          </p:cNvPicPr>
          <p:nvPr/>
        </p:nvPicPr>
        <p:blipFill>
          <a:blip r:embed="rId5"/>
          <a:stretch>
            <a:fillRect/>
          </a:stretch>
        </p:blipFill>
        <p:spPr>
          <a:xfrm>
            <a:off x="4980156" y="4588477"/>
            <a:ext cx="2197590" cy="1256400"/>
          </a:xfrm>
          <a:prstGeom prst="rect">
            <a:avLst/>
          </a:prstGeom>
        </p:spPr>
      </p:pic>
    </p:spTree>
    <p:extLst>
      <p:ext uri="{BB962C8B-B14F-4D97-AF65-F5344CB8AC3E}">
        <p14:creationId xmlns:p14="http://schemas.microsoft.com/office/powerpoint/2010/main" val="3336412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29D5A1-D20E-49AE-B22A-E18DEBCDEC1B}"/>
              </a:ext>
            </a:extLst>
          </p:cNvPr>
          <p:cNvSpPr>
            <a:spLocks noGrp="1"/>
          </p:cNvSpPr>
          <p:nvPr>
            <p:ph type="ctrTitle"/>
          </p:nvPr>
        </p:nvSpPr>
        <p:spPr/>
        <p:txBody>
          <a:bodyPr/>
          <a:lstStyle/>
          <a:p>
            <a:r>
              <a:rPr lang="en-US"/>
              <a:t>Charging modes of EV’s</a:t>
            </a:r>
            <a:endParaRPr lang="fi-FI"/>
          </a:p>
        </p:txBody>
      </p:sp>
      <p:sp>
        <p:nvSpPr>
          <p:cNvPr id="6" name="Date Placeholder 5">
            <a:extLst>
              <a:ext uri="{FF2B5EF4-FFF2-40B4-BE49-F238E27FC236}">
                <a16:creationId xmlns:a16="http://schemas.microsoft.com/office/drawing/2014/main" id="{79EF2D6A-7985-4F18-B9CA-068B52DB565F}"/>
              </a:ext>
            </a:extLst>
          </p:cNvPr>
          <p:cNvSpPr>
            <a:spLocks noGrp="1"/>
          </p:cNvSpPr>
          <p:nvPr>
            <p:ph type="dt" sz="half" idx="19"/>
          </p:nvPr>
        </p:nvSpPr>
        <p:spPr/>
        <p:txBody>
          <a:bodyPr/>
          <a:lstStyle/>
          <a:p>
            <a:pPr>
              <a:defRPr/>
            </a:pPr>
            <a:r>
              <a:rPr lang="fi-FI"/>
              <a:t>27.04.2021</a:t>
            </a:r>
          </a:p>
          <a:p>
            <a:pPr>
              <a:defRPr/>
            </a:pPr>
            <a:endParaRPr lang="en-US"/>
          </a:p>
        </p:txBody>
      </p:sp>
      <p:sp>
        <p:nvSpPr>
          <p:cNvPr id="7" name="Slide Number Placeholder 6">
            <a:extLst>
              <a:ext uri="{FF2B5EF4-FFF2-40B4-BE49-F238E27FC236}">
                <a16:creationId xmlns:a16="http://schemas.microsoft.com/office/drawing/2014/main" id="{64605614-7D84-4827-BAAD-F7296A63A5B0}"/>
              </a:ext>
            </a:extLst>
          </p:cNvPr>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5</a:t>
            </a:fld>
            <a:endParaRPr lang="en-US" altLang="en-US"/>
          </a:p>
        </p:txBody>
      </p:sp>
      <p:pic>
        <p:nvPicPr>
          <p:cNvPr id="2050" name="Picture 2" descr="CHARGING BASICS 102: Electric Vehicle Charging Levels, Modes and Types  Explained | North America Vs. Europe Charging cables and plug types -  E-Mobility Simplified | Basics of Electric Vehicles and Charging">
            <a:extLst>
              <a:ext uri="{FF2B5EF4-FFF2-40B4-BE49-F238E27FC236}">
                <a16:creationId xmlns:a16="http://schemas.microsoft.com/office/drawing/2014/main" id="{2B60676B-E36D-44A1-99A1-E3A947C6AB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200" y="1280273"/>
            <a:ext cx="7553641" cy="4297454"/>
          </a:xfrm>
          <a:prstGeom prst="rect">
            <a:avLst/>
          </a:prstGeom>
          <a:noFill/>
          <a:extLst>
            <a:ext uri="{909E8E84-426E-40DD-AFC4-6F175D3DCCD1}">
              <a14:hiddenFill xmlns:a14="http://schemas.microsoft.com/office/drawing/2010/main">
                <a:solidFill>
                  <a:srgbClr val="FFFFFF"/>
                </a:solidFill>
              </a14:hiddenFill>
            </a:ext>
          </a:extLst>
        </p:spPr>
      </p:pic>
      <p:sp>
        <p:nvSpPr>
          <p:cNvPr id="9" name="Tekstiruutu 6">
            <a:extLst>
              <a:ext uri="{FF2B5EF4-FFF2-40B4-BE49-F238E27FC236}">
                <a16:creationId xmlns:a16="http://schemas.microsoft.com/office/drawing/2014/main" id="{F908E2A1-7494-488A-98A6-309A90F4FCBA}"/>
              </a:ext>
            </a:extLst>
          </p:cNvPr>
          <p:cNvSpPr txBox="1"/>
          <p:nvPr/>
        </p:nvSpPr>
        <p:spPr>
          <a:xfrm>
            <a:off x="7034807" y="6247663"/>
            <a:ext cx="1526583" cy="215444"/>
          </a:xfrm>
          <a:prstGeom prst="rect">
            <a:avLst/>
          </a:prstGeom>
          <a:noFill/>
        </p:spPr>
        <p:txBody>
          <a:bodyPr wrap="square" rtlCol="0">
            <a:spAutoFit/>
          </a:bodyPr>
          <a:lstStyle/>
          <a:p>
            <a:r>
              <a:rPr lang="fi-FI" sz="800" err="1">
                <a:solidFill>
                  <a:schemeClr val="bg2"/>
                </a:solidFill>
              </a:rPr>
              <a:t>Sources</a:t>
            </a:r>
            <a:r>
              <a:rPr lang="fi-FI" sz="800">
                <a:solidFill>
                  <a:schemeClr val="bg2"/>
                </a:solidFill>
              </a:rPr>
              <a:t>: [7]</a:t>
            </a:r>
          </a:p>
        </p:txBody>
      </p:sp>
    </p:spTree>
    <p:extLst>
      <p:ext uri="{BB962C8B-B14F-4D97-AF65-F5344CB8AC3E}">
        <p14:creationId xmlns:p14="http://schemas.microsoft.com/office/powerpoint/2010/main" val="3862619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72400" y="1497600"/>
            <a:ext cx="7772400" cy="4136400"/>
          </a:xfrm>
        </p:spPr>
        <p:txBody>
          <a:bodyPr>
            <a:normAutofit/>
          </a:bodyPr>
          <a:lstStyle/>
          <a:p>
            <a:pPr marL="342900" indent="-342900">
              <a:lnSpc>
                <a:spcPct val="100000"/>
              </a:lnSpc>
              <a:buFont typeface="Arial" panose="020B0604020202020204" pitchFamily="34" charset="0"/>
              <a:buChar char="•"/>
            </a:pPr>
            <a:r>
              <a:rPr lang="en-FI" sz="2000"/>
              <a:t>Adaptation of EVs will increase the peak demand </a:t>
            </a:r>
            <a:r>
              <a:rPr lang="en-FI" sz="2000" dirty="0"/>
              <a:t>and change load curves of </a:t>
            </a:r>
            <a:r>
              <a:rPr lang="en-FI" sz="2000"/>
              <a:t>worlds power grids</a:t>
            </a:r>
            <a:r>
              <a:rPr lang="en-FI" sz="2000" dirty="0"/>
              <a:t> and.</a:t>
            </a:r>
          </a:p>
          <a:p>
            <a:pPr marL="682625" lvl="1" indent="-342900">
              <a:buFont typeface="Arial" panose="020B0604020202020204" pitchFamily="34" charset="0"/>
              <a:buChar char="•"/>
            </a:pPr>
            <a:r>
              <a:rPr lang="en-FI" sz="2000" dirty="0"/>
              <a:t>Increases the risk for grid failures, voltage drops and blackouts</a:t>
            </a:r>
            <a:r>
              <a:rPr lang="en-FI" sz="2000"/>
              <a:t>.</a:t>
            </a:r>
            <a:endParaRPr lang="en-FI" sz="2000" dirty="0"/>
          </a:p>
          <a:p>
            <a:pPr lvl="1">
              <a:buFont typeface="Arial" panose="020B0604020202020204" pitchFamily="34" charset="0"/>
              <a:buChar char="•"/>
            </a:pPr>
            <a:r>
              <a:rPr lang="en-FI" sz="2000" b="1"/>
              <a:t>Smart charging </a:t>
            </a:r>
            <a:r>
              <a:rPr lang="en-FI" sz="2000"/>
              <a:t>has been established as a solution for this.</a:t>
            </a:r>
            <a:endParaRPr lang="en-US" sz="2000"/>
          </a:p>
        </p:txBody>
      </p:sp>
      <p:sp>
        <p:nvSpPr>
          <p:cNvPr id="3" name="Title 2"/>
          <p:cNvSpPr>
            <a:spLocks noGrp="1"/>
          </p:cNvSpPr>
          <p:nvPr>
            <p:ph type="ctrTitle"/>
          </p:nvPr>
        </p:nvSpPr>
        <p:spPr/>
        <p:txBody>
          <a:bodyPr/>
          <a:lstStyle/>
          <a:p>
            <a:r>
              <a:rPr lang="en-FI"/>
              <a:t>Changes in power grid</a:t>
            </a:r>
            <a:endParaRPr lang="en-US"/>
          </a:p>
        </p:txBody>
      </p:sp>
      <p:sp>
        <p:nvSpPr>
          <p:cNvPr id="4" name="Text Placeholder 3"/>
          <p:cNvSpPr>
            <a:spLocks noGrp="1"/>
          </p:cNvSpPr>
          <p:nvPr>
            <p:ph type="body" sz="quarter" idx="16"/>
          </p:nvPr>
        </p:nvSpPr>
        <p:spPr/>
        <p:txBody>
          <a:bodyPr/>
          <a:lstStyle/>
          <a:p>
            <a:endParaRPr lang="en-US"/>
          </a:p>
        </p:txBody>
      </p:sp>
      <p:sp>
        <p:nvSpPr>
          <p:cNvPr id="5" name="Text Placeholder 4"/>
          <p:cNvSpPr>
            <a:spLocks noGrp="1"/>
          </p:cNvSpPr>
          <p:nvPr>
            <p:ph type="body" sz="quarter" idx="17"/>
          </p:nvPr>
        </p:nvSpPr>
        <p:spPr>
          <a:xfrm>
            <a:off x="6859589" y="6119813"/>
            <a:ext cx="1701801" cy="408047"/>
          </a:xfrm>
        </p:spPr>
        <p:txBody>
          <a:bodyPr/>
          <a:lstStyle/>
          <a:p>
            <a:r>
              <a:rPr lang="en-FI" dirty="0"/>
              <a:t>Sources: [10]</a:t>
            </a:r>
            <a:endParaRPr lang="en-US"/>
          </a:p>
        </p:txBody>
      </p:sp>
      <p:sp>
        <p:nvSpPr>
          <p:cNvPr id="7" name="Date Placeholder 6"/>
          <p:cNvSpPr>
            <a:spLocks noGrp="1"/>
          </p:cNvSpPr>
          <p:nvPr>
            <p:ph type="dt" sz="half" idx="19"/>
          </p:nvPr>
        </p:nvSpPr>
        <p:spPr/>
        <p:txBody>
          <a:bodyPr/>
          <a:lstStyle/>
          <a:p>
            <a:pPr>
              <a:defRPr/>
            </a:pPr>
            <a:r>
              <a:rPr lang="fi-FI"/>
              <a:t>22.03.2022</a:t>
            </a:r>
            <a:endParaRPr lang="en-US"/>
          </a:p>
        </p:txBody>
      </p:sp>
      <p:sp>
        <p:nvSpPr>
          <p:cNvPr id="8" name="Slide Number Placeholder 7"/>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6</a:t>
            </a:fld>
            <a:endParaRPr lang="en-US" altLang="en-US"/>
          </a:p>
        </p:txBody>
      </p:sp>
      <p:pic>
        <p:nvPicPr>
          <p:cNvPr id="9" name="Kuva 8">
            <a:extLst>
              <a:ext uri="{FF2B5EF4-FFF2-40B4-BE49-F238E27FC236}">
                <a16:creationId xmlns:a16="http://schemas.microsoft.com/office/drawing/2014/main" id="{344758F0-2446-488A-9477-83D91D7F02C9}"/>
              </a:ext>
            </a:extLst>
          </p:cNvPr>
          <p:cNvPicPr>
            <a:picLocks noChangeAspect="1"/>
          </p:cNvPicPr>
          <p:nvPr/>
        </p:nvPicPr>
        <p:blipFill>
          <a:blip r:embed="rId3"/>
          <a:stretch>
            <a:fillRect/>
          </a:stretch>
        </p:blipFill>
        <p:spPr>
          <a:xfrm>
            <a:off x="2069305" y="3234786"/>
            <a:ext cx="5005389" cy="2399214"/>
          </a:xfrm>
          <a:prstGeom prst="rect">
            <a:avLst/>
          </a:prstGeom>
        </p:spPr>
      </p:pic>
    </p:spTree>
    <p:extLst>
      <p:ext uri="{BB962C8B-B14F-4D97-AF65-F5344CB8AC3E}">
        <p14:creationId xmlns:p14="http://schemas.microsoft.com/office/powerpoint/2010/main" val="1943733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72400" y="1497600"/>
            <a:ext cx="7772400" cy="4136400"/>
          </a:xfrm>
        </p:spPr>
        <p:txBody>
          <a:bodyPr>
            <a:normAutofit/>
          </a:bodyPr>
          <a:lstStyle/>
          <a:p>
            <a:pPr>
              <a:lnSpc>
                <a:spcPct val="100000"/>
              </a:lnSpc>
              <a:buFont typeface="Arial" panose="020B0604020202020204" pitchFamily="34" charset="0"/>
              <a:buChar char="•"/>
            </a:pPr>
            <a:r>
              <a:rPr lang="en-FI" sz="2000" dirty="0"/>
              <a:t>When integrated into the smart grid, EVs can provide much more than just clean transportation.</a:t>
            </a:r>
          </a:p>
          <a:p>
            <a:pPr>
              <a:lnSpc>
                <a:spcPct val="150000"/>
              </a:lnSpc>
              <a:buFont typeface="Arial" panose="020B0604020202020204" pitchFamily="34" charset="0"/>
              <a:buChar char="•"/>
            </a:pPr>
            <a:endParaRPr lang="en-FI" sz="2000" dirty="0"/>
          </a:p>
        </p:txBody>
      </p:sp>
      <p:sp>
        <p:nvSpPr>
          <p:cNvPr id="3" name="Title 2"/>
          <p:cNvSpPr>
            <a:spLocks noGrp="1"/>
          </p:cNvSpPr>
          <p:nvPr>
            <p:ph type="ctrTitle"/>
          </p:nvPr>
        </p:nvSpPr>
        <p:spPr/>
        <p:txBody>
          <a:bodyPr/>
          <a:lstStyle/>
          <a:p>
            <a:r>
              <a:rPr lang="en-FI" dirty="0"/>
              <a:t>Changes in power grid</a:t>
            </a:r>
            <a:endParaRPr lang="en-US" dirty="0"/>
          </a:p>
        </p:txBody>
      </p:sp>
      <p:sp>
        <p:nvSpPr>
          <p:cNvPr id="4" name="Text Placeholder 3"/>
          <p:cNvSpPr>
            <a:spLocks noGrp="1"/>
          </p:cNvSpPr>
          <p:nvPr>
            <p:ph type="body" sz="quarter" idx="16"/>
          </p:nvPr>
        </p:nvSpPr>
        <p:spPr/>
        <p:txBody>
          <a:bodyPr/>
          <a:lstStyle/>
          <a:p>
            <a:endParaRPr lang="en-US"/>
          </a:p>
        </p:txBody>
      </p:sp>
      <p:sp>
        <p:nvSpPr>
          <p:cNvPr id="5" name="Text Placeholder 4"/>
          <p:cNvSpPr>
            <a:spLocks noGrp="1"/>
          </p:cNvSpPr>
          <p:nvPr>
            <p:ph type="body" sz="quarter" idx="17"/>
          </p:nvPr>
        </p:nvSpPr>
        <p:spPr/>
        <p:txBody>
          <a:bodyPr/>
          <a:lstStyle/>
          <a:p>
            <a:r>
              <a:rPr lang="en-FI" dirty="0"/>
              <a:t>Sources: [10]</a:t>
            </a:r>
            <a:endParaRPr lang="en-US" dirty="0"/>
          </a:p>
          <a:p>
            <a:endParaRPr lang="en-US"/>
          </a:p>
        </p:txBody>
      </p:sp>
      <p:sp>
        <p:nvSpPr>
          <p:cNvPr id="7" name="Date Placeholder 6"/>
          <p:cNvSpPr>
            <a:spLocks noGrp="1"/>
          </p:cNvSpPr>
          <p:nvPr>
            <p:ph type="dt" sz="half" idx="19"/>
          </p:nvPr>
        </p:nvSpPr>
        <p:spPr/>
        <p:txBody>
          <a:bodyPr/>
          <a:lstStyle/>
          <a:p>
            <a:pPr>
              <a:defRPr/>
            </a:pPr>
            <a:r>
              <a:rPr lang="fi-FI" dirty="0"/>
              <a:t>22.03.2022</a:t>
            </a:r>
            <a:endParaRPr lang="en-US"/>
          </a:p>
        </p:txBody>
      </p:sp>
      <p:sp>
        <p:nvSpPr>
          <p:cNvPr id="8" name="Slide Number Placeholder 7"/>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7</a:t>
            </a:fld>
            <a:endParaRPr lang="en-US" altLang="en-US"/>
          </a:p>
        </p:txBody>
      </p:sp>
      <p:pic>
        <p:nvPicPr>
          <p:cNvPr id="9" name="Kuva 8">
            <a:extLst>
              <a:ext uri="{FF2B5EF4-FFF2-40B4-BE49-F238E27FC236}">
                <a16:creationId xmlns:a16="http://schemas.microsoft.com/office/drawing/2014/main" id="{994B147D-A092-4A75-B7B5-7644CA201D87}"/>
              </a:ext>
            </a:extLst>
          </p:cNvPr>
          <p:cNvPicPr>
            <a:picLocks noChangeAspect="1"/>
          </p:cNvPicPr>
          <p:nvPr/>
        </p:nvPicPr>
        <p:blipFill>
          <a:blip r:embed="rId3"/>
          <a:stretch>
            <a:fillRect/>
          </a:stretch>
        </p:blipFill>
        <p:spPr>
          <a:xfrm>
            <a:off x="1372069" y="2247697"/>
            <a:ext cx="6173061" cy="3496163"/>
          </a:xfrm>
          <a:prstGeom prst="rect">
            <a:avLst/>
          </a:prstGeom>
        </p:spPr>
      </p:pic>
    </p:spTree>
    <p:extLst>
      <p:ext uri="{BB962C8B-B14F-4D97-AF65-F5344CB8AC3E}">
        <p14:creationId xmlns:p14="http://schemas.microsoft.com/office/powerpoint/2010/main" val="1808721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72400" y="1497600"/>
            <a:ext cx="7772400" cy="4136400"/>
          </a:xfrm>
        </p:spPr>
        <p:txBody>
          <a:bodyPr>
            <a:normAutofit/>
          </a:bodyPr>
          <a:lstStyle/>
          <a:p>
            <a:pPr>
              <a:lnSpc>
                <a:spcPct val="100000"/>
              </a:lnSpc>
              <a:buFont typeface="Arial" panose="020B0604020202020204" pitchFamily="34" charset="0"/>
              <a:buChar char="•"/>
            </a:pPr>
            <a:r>
              <a:rPr lang="en-FI" sz="2000"/>
              <a:t>Increased focus on the charging network</a:t>
            </a:r>
          </a:p>
          <a:p>
            <a:pPr lvl="1">
              <a:buFont typeface="Arial" panose="020B0604020202020204" pitchFamily="34" charset="0"/>
              <a:buChar char="•"/>
            </a:pPr>
            <a:r>
              <a:rPr lang="en-FI" sz="2000"/>
              <a:t>Charging must be made easily available to everyone. This requires big investments and planning.</a:t>
            </a:r>
          </a:p>
          <a:p>
            <a:pPr>
              <a:buFont typeface="Arial" panose="020B0604020202020204" pitchFamily="34" charset="0"/>
              <a:buChar char="•"/>
            </a:pPr>
            <a:r>
              <a:rPr lang="en-FI" sz="2000"/>
              <a:t>New laws and directives are needed to support the growing EV infrastructure</a:t>
            </a:r>
          </a:p>
          <a:p>
            <a:pPr lvl="1">
              <a:buFont typeface="Arial" panose="020B0604020202020204" pitchFamily="34" charset="0"/>
              <a:buChar char="•"/>
            </a:pPr>
            <a:r>
              <a:rPr lang="en-FI" sz="2000"/>
              <a:t>E.g. Tax incentives, The Energy Performance of the Buildings Directive (EPBD), Market Design Directive and Regulation (MDD)</a:t>
            </a:r>
          </a:p>
          <a:p>
            <a:pPr>
              <a:buFont typeface="Arial" panose="020B0604020202020204" pitchFamily="34" charset="0"/>
              <a:buChar char="•"/>
            </a:pPr>
            <a:r>
              <a:rPr lang="en-FI" sz="2000"/>
              <a:t>Work on supporting communication protocols to enable smart charging</a:t>
            </a:r>
          </a:p>
          <a:p>
            <a:pPr lvl="1">
              <a:buFont typeface="Arial" panose="020B0604020202020204" pitchFamily="34" charset="0"/>
              <a:buChar char="•"/>
            </a:pPr>
            <a:r>
              <a:rPr lang="en-FI" sz="2000" dirty="0"/>
              <a:t>Shared protocols OCPP and OSCP </a:t>
            </a:r>
            <a:r>
              <a:rPr lang="en-FI" sz="2000" dirty="0" err="1"/>
              <a:t>betwe</a:t>
            </a:r>
            <a:r>
              <a:rPr lang="en-US" sz="2000" dirty="0"/>
              <a:t>e</a:t>
            </a:r>
            <a:r>
              <a:rPr lang="en-FI" sz="2000" dirty="0"/>
              <a:t>n the customer and the grid.</a:t>
            </a:r>
            <a:endParaRPr lang="en-FI" sz="2000"/>
          </a:p>
        </p:txBody>
      </p:sp>
      <p:sp>
        <p:nvSpPr>
          <p:cNvPr id="3" name="Title 2"/>
          <p:cNvSpPr>
            <a:spLocks noGrp="1"/>
          </p:cNvSpPr>
          <p:nvPr>
            <p:ph type="ctrTitle"/>
          </p:nvPr>
        </p:nvSpPr>
        <p:spPr/>
        <p:txBody>
          <a:bodyPr/>
          <a:lstStyle/>
          <a:p>
            <a:r>
              <a:rPr lang="en-FI"/>
              <a:t>Future developments for EV sector</a:t>
            </a:r>
            <a:endParaRPr lang="en-US"/>
          </a:p>
        </p:txBody>
      </p:sp>
      <p:sp>
        <p:nvSpPr>
          <p:cNvPr id="4" name="Text Placeholder 3"/>
          <p:cNvSpPr>
            <a:spLocks noGrp="1"/>
          </p:cNvSpPr>
          <p:nvPr>
            <p:ph type="body" sz="quarter" idx="16"/>
          </p:nvPr>
        </p:nvSpPr>
        <p:spPr/>
        <p:txBody>
          <a:bodyPr/>
          <a:lstStyle/>
          <a:p>
            <a:endParaRPr lang="en-US"/>
          </a:p>
        </p:txBody>
      </p:sp>
      <p:sp>
        <p:nvSpPr>
          <p:cNvPr id="5" name="Text Placeholder 4"/>
          <p:cNvSpPr>
            <a:spLocks noGrp="1"/>
          </p:cNvSpPr>
          <p:nvPr>
            <p:ph type="body" sz="quarter" idx="17"/>
          </p:nvPr>
        </p:nvSpPr>
        <p:spPr/>
        <p:txBody>
          <a:bodyPr/>
          <a:lstStyle/>
          <a:p>
            <a:r>
              <a:rPr lang="en-FI" dirty="0"/>
              <a:t>Sources: [11-13]</a:t>
            </a:r>
            <a:endParaRPr lang="en-US" dirty="0"/>
          </a:p>
          <a:p>
            <a:endParaRPr lang="en-US"/>
          </a:p>
        </p:txBody>
      </p:sp>
      <p:sp>
        <p:nvSpPr>
          <p:cNvPr id="7" name="Date Placeholder 6"/>
          <p:cNvSpPr>
            <a:spLocks noGrp="1"/>
          </p:cNvSpPr>
          <p:nvPr>
            <p:ph type="dt" sz="half" idx="19"/>
          </p:nvPr>
        </p:nvSpPr>
        <p:spPr/>
        <p:txBody>
          <a:bodyPr/>
          <a:lstStyle/>
          <a:p>
            <a:pPr>
              <a:defRPr/>
            </a:pPr>
            <a:r>
              <a:rPr lang="fi-FI"/>
              <a:t>22.03.2022</a:t>
            </a:r>
            <a:endParaRPr lang="en-US"/>
          </a:p>
        </p:txBody>
      </p:sp>
      <p:sp>
        <p:nvSpPr>
          <p:cNvPr id="8" name="Slide Number Placeholder 7"/>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8</a:t>
            </a:fld>
            <a:endParaRPr lang="en-US" altLang="en-US"/>
          </a:p>
        </p:txBody>
      </p:sp>
    </p:spTree>
    <p:extLst>
      <p:ext uri="{BB962C8B-B14F-4D97-AF65-F5344CB8AC3E}">
        <p14:creationId xmlns:p14="http://schemas.microsoft.com/office/powerpoint/2010/main" val="2485765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72400" y="1497600"/>
            <a:ext cx="8134278" cy="4136400"/>
          </a:xfrm>
        </p:spPr>
        <p:txBody>
          <a:bodyPr>
            <a:normAutofit/>
          </a:bodyPr>
          <a:lstStyle/>
          <a:p>
            <a:pPr marL="342900" indent="-342900">
              <a:lnSpc>
                <a:spcPct val="100000"/>
              </a:lnSpc>
              <a:buFont typeface="Arial" panose="020B0604020202020204" pitchFamily="34" charset="0"/>
              <a:buChar char="•"/>
            </a:pPr>
            <a:r>
              <a:rPr lang="en-FI" sz="2000" dirty="0"/>
              <a:t>Amount of EVs on the roads grows exponentially.</a:t>
            </a:r>
          </a:p>
          <a:p>
            <a:pPr marL="682625" lvl="1" indent="-342900">
              <a:buFont typeface="Arial" panose="020B0604020202020204" pitchFamily="34" charset="0"/>
              <a:buChar char="•"/>
            </a:pPr>
            <a:r>
              <a:rPr lang="en-FI" sz="2000" dirty="0"/>
              <a:t>EU expects 30 million new EVs by 2030</a:t>
            </a:r>
          </a:p>
          <a:p>
            <a:pPr marL="339725" lvl="1" indent="0">
              <a:buNone/>
            </a:pPr>
            <a:endParaRPr lang="en-FI" sz="2000" dirty="0"/>
          </a:p>
          <a:p>
            <a:pPr marL="342900" indent="-342900">
              <a:lnSpc>
                <a:spcPct val="100000"/>
              </a:lnSpc>
              <a:buFont typeface="Arial" panose="020B0604020202020204" pitchFamily="34" charset="0"/>
              <a:buChar char="•"/>
            </a:pPr>
            <a:r>
              <a:rPr lang="en-FI" sz="2000"/>
              <a:t>Mass adaptation of EVs require vast charging network.</a:t>
            </a:r>
          </a:p>
          <a:p>
            <a:pPr marL="682625" lvl="1" indent="-342900">
              <a:buFont typeface="Arial" panose="020B0604020202020204" pitchFamily="34" charset="0"/>
              <a:buChar char="•"/>
            </a:pPr>
            <a:r>
              <a:rPr lang="en-FI" sz="2000"/>
              <a:t>Biggest hold back for consumers has been range anxiety which can be dealt with by installing more chargers</a:t>
            </a:r>
            <a:r>
              <a:rPr lang="en-FI" sz="2000" dirty="0"/>
              <a:t>.</a:t>
            </a:r>
          </a:p>
          <a:p>
            <a:pPr marL="339725" lvl="1" indent="0">
              <a:buNone/>
            </a:pPr>
            <a:endParaRPr lang="en-FI" sz="2000" dirty="0"/>
          </a:p>
          <a:p>
            <a:pPr marL="342900" indent="-342900">
              <a:lnSpc>
                <a:spcPct val="100000"/>
              </a:lnSpc>
              <a:buFont typeface="Arial" panose="020B0604020202020204" pitchFamily="34" charset="0"/>
              <a:buChar char="•"/>
            </a:pPr>
            <a:r>
              <a:rPr lang="en-US" sz="2000" dirty="0"/>
              <a:t>S</a:t>
            </a:r>
            <a:r>
              <a:rPr lang="en-FI" sz="2000" dirty="0"/>
              <a:t>mart charging </a:t>
            </a:r>
            <a:r>
              <a:rPr lang="en-FI" sz="2000" b="0" dirty="0"/>
              <a:t>supports the growing EV-sector by moving peak demand into peak generation hours.</a:t>
            </a:r>
            <a:endParaRPr lang="en-FI" sz="2000" dirty="0"/>
          </a:p>
          <a:p>
            <a:pPr marL="342900" indent="-342900">
              <a:buFont typeface="Arial" panose="020B0604020202020204" pitchFamily="34" charset="0"/>
              <a:buChar char="•"/>
            </a:pPr>
            <a:endParaRPr lang="fi-FI" sz="2000"/>
          </a:p>
          <a:p>
            <a:pPr>
              <a:lnSpc>
                <a:spcPct val="150000"/>
              </a:lnSpc>
              <a:buFont typeface="Arial" panose="020B0604020202020204" pitchFamily="34" charset="0"/>
              <a:buChar char="•"/>
            </a:pPr>
            <a:endParaRPr lang="en-US" sz="2000"/>
          </a:p>
        </p:txBody>
      </p:sp>
      <p:sp>
        <p:nvSpPr>
          <p:cNvPr id="3" name="Title 2"/>
          <p:cNvSpPr>
            <a:spLocks noGrp="1"/>
          </p:cNvSpPr>
          <p:nvPr>
            <p:ph type="ctrTitle"/>
          </p:nvPr>
        </p:nvSpPr>
        <p:spPr/>
        <p:txBody>
          <a:bodyPr/>
          <a:lstStyle/>
          <a:p>
            <a:r>
              <a:rPr lang="fi-FI" err="1"/>
              <a:t>Conclusions</a:t>
            </a:r>
            <a:endParaRPr lang="en-US"/>
          </a:p>
        </p:txBody>
      </p:sp>
      <p:sp>
        <p:nvSpPr>
          <p:cNvPr id="4" name="Text Placeholder 3"/>
          <p:cNvSpPr>
            <a:spLocks noGrp="1"/>
          </p:cNvSpPr>
          <p:nvPr>
            <p:ph type="body" sz="quarter" idx="16"/>
          </p:nvPr>
        </p:nvSpPr>
        <p:spPr/>
        <p:txBody>
          <a:bodyPr/>
          <a:lstStyle/>
          <a:p>
            <a:endParaRPr lang="en-US"/>
          </a:p>
        </p:txBody>
      </p:sp>
      <p:sp>
        <p:nvSpPr>
          <p:cNvPr id="5" name="Text Placeholder 4"/>
          <p:cNvSpPr>
            <a:spLocks noGrp="1"/>
          </p:cNvSpPr>
          <p:nvPr>
            <p:ph type="body" sz="quarter" idx="17"/>
          </p:nvPr>
        </p:nvSpPr>
        <p:spPr/>
        <p:txBody>
          <a:bodyPr/>
          <a:lstStyle/>
          <a:p>
            <a:endParaRPr lang="en-US"/>
          </a:p>
        </p:txBody>
      </p:sp>
      <p:sp>
        <p:nvSpPr>
          <p:cNvPr id="7" name="Date Placeholder 6"/>
          <p:cNvSpPr>
            <a:spLocks noGrp="1"/>
          </p:cNvSpPr>
          <p:nvPr>
            <p:ph type="dt" sz="half" idx="19"/>
          </p:nvPr>
        </p:nvSpPr>
        <p:spPr/>
        <p:txBody>
          <a:bodyPr/>
          <a:lstStyle/>
          <a:p>
            <a:pPr>
              <a:defRPr/>
            </a:pPr>
            <a:r>
              <a:rPr lang="fi-FI"/>
              <a:t>22.03.2022</a:t>
            </a:r>
            <a:endParaRPr lang="en-US"/>
          </a:p>
        </p:txBody>
      </p:sp>
      <p:sp>
        <p:nvSpPr>
          <p:cNvPr id="8" name="Slide Number Placeholder 7"/>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9</a:t>
            </a:fld>
            <a:endParaRPr lang="en-US" altLang="en-US"/>
          </a:p>
        </p:txBody>
      </p:sp>
    </p:spTree>
    <p:extLst>
      <p:ext uri="{BB962C8B-B14F-4D97-AF65-F5344CB8AC3E}">
        <p14:creationId xmlns:p14="http://schemas.microsoft.com/office/powerpoint/2010/main" val="3223155658"/>
      </p:ext>
    </p:extLst>
  </p:cSld>
  <p:clrMapOvr>
    <a:masterClrMapping/>
  </p:clrMapOvr>
</p:sld>
</file>

<file path=ppt/theme/theme1.xml><?xml version="1.0" encoding="utf-8"?>
<a:theme xmlns:a="http://schemas.openxmlformats.org/drawingml/2006/main" name="presentation">
  <a:themeElements>
    <a:clrScheme name="Custom 5">
      <a:dk1>
        <a:sysClr val="windowText" lastClr="000000"/>
      </a:dk1>
      <a:lt1>
        <a:sysClr val="window" lastClr="FFFFFF"/>
      </a:lt1>
      <a:dk2>
        <a:srgbClr val="1F497D"/>
      </a:dk2>
      <a:lt2>
        <a:srgbClr val="928B81"/>
      </a:lt2>
      <a:accent1>
        <a:srgbClr val="FED100"/>
      </a:accent1>
      <a:accent2>
        <a:srgbClr val="E00034"/>
      </a:accent2>
      <a:accent3>
        <a:srgbClr val="0065BD"/>
      </a:accent3>
      <a:accent4>
        <a:srgbClr val="009B3A"/>
      </a:accent4>
      <a:accent5>
        <a:srgbClr val="6639B7"/>
      </a:accent5>
      <a:accent6>
        <a:srgbClr val="FF7900"/>
      </a:accent6>
      <a:hlink>
        <a:srgbClr val="000000"/>
      </a:hlink>
      <a:folHlink>
        <a:srgbClr val="928B81"/>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alto Content - Green">
  <a:themeElements>
    <a:clrScheme name="Custom 6">
      <a:dk1>
        <a:sysClr val="windowText" lastClr="000000"/>
      </a:dk1>
      <a:lt1>
        <a:sysClr val="window" lastClr="FFFFFF"/>
      </a:lt1>
      <a:dk2>
        <a:srgbClr val="1F497D"/>
      </a:dk2>
      <a:lt2>
        <a:srgbClr val="928B81"/>
      </a:lt2>
      <a:accent1>
        <a:srgbClr val="FED100"/>
      </a:accent1>
      <a:accent2>
        <a:srgbClr val="E00034"/>
      </a:accent2>
      <a:accent3>
        <a:srgbClr val="0065BD"/>
      </a:accent3>
      <a:accent4>
        <a:srgbClr val="009B3A"/>
      </a:accent4>
      <a:accent5>
        <a:srgbClr val="6639B7"/>
      </a:accent5>
      <a:accent6>
        <a:srgbClr val="FF79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Template>
  <TotalTime>0</TotalTime>
  <Words>1346</Words>
  <Application>Microsoft Office PowerPoint</Application>
  <PresentationFormat>Ekraaniseanss (4:3)</PresentationFormat>
  <Paragraphs>142</Paragraphs>
  <Slides>11</Slides>
  <Notes>9</Notes>
  <HiddenSlides>0</HiddenSlides>
  <MMClips>0</MMClips>
  <ScaleCrop>false</ScaleCrop>
  <HeadingPairs>
    <vt:vector size="6" baseType="variant">
      <vt:variant>
        <vt:lpstr>Kasutatud fondid</vt:lpstr>
      </vt:variant>
      <vt:variant>
        <vt:i4>4</vt:i4>
      </vt:variant>
      <vt:variant>
        <vt:lpstr>Kujundus</vt:lpstr>
      </vt:variant>
      <vt:variant>
        <vt:i4>2</vt:i4>
      </vt:variant>
      <vt:variant>
        <vt:lpstr>Slaidipealkirjad</vt:lpstr>
      </vt:variant>
      <vt:variant>
        <vt:i4>11</vt:i4>
      </vt:variant>
    </vt:vector>
  </HeadingPairs>
  <TitlesOfParts>
    <vt:vector size="17" baseType="lpstr">
      <vt:lpstr>Arial</vt:lpstr>
      <vt:lpstr>Calibri</vt:lpstr>
      <vt:lpstr>Mulish</vt:lpstr>
      <vt:lpstr>Times New Roman</vt:lpstr>
      <vt:lpstr>presentation</vt:lpstr>
      <vt:lpstr>Aalto Content - Green</vt:lpstr>
      <vt:lpstr>ELEC-E8423 - Smart Grid  Electric vehicles and their charging systems</vt:lpstr>
      <vt:lpstr>Introduction</vt:lpstr>
      <vt:lpstr>Charging systems</vt:lpstr>
      <vt:lpstr>Charging System</vt:lpstr>
      <vt:lpstr>Charging modes of EV’s</vt:lpstr>
      <vt:lpstr>Changes in power grid</vt:lpstr>
      <vt:lpstr>Changes in power grid</vt:lpstr>
      <vt:lpstr>Future developments for EV sector</vt:lpstr>
      <vt:lpstr>Conclusions</vt:lpstr>
      <vt:lpstr>Source material used</vt:lpstr>
      <vt:lpstr>Source material used</vt:lpstr>
    </vt:vector>
  </TitlesOfParts>
  <Company>TKK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Indirect holographic imaging: evaluation of image quality at 310 GHz</dc:title>
  <dc:creator>atammine</dc:creator>
  <cp:lastModifiedBy>Kaur Laura</cp:lastModifiedBy>
  <cp:revision>1</cp:revision>
  <dcterms:created xsi:type="dcterms:W3CDTF">2010-03-23T14:57:30Z</dcterms:created>
  <dcterms:modified xsi:type="dcterms:W3CDTF">2022-03-21T10:07:19Z</dcterms:modified>
</cp:coreProperties>
</file>