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7"/>
  </p:notesMasterIdLst>
  <p:handoutMasterIdLst>
    <p:handoutMasterId r:id="rId18"/>
  </p:handoutMasterIdLst>
  <p:sldIdLst>
    <p:sldId id="339" r:id="rId6"/>
    <p:sldId id="376" r:id="rId7"/>
    <p:sldId id="375" r:id="rId8"/>
    <p:sldId id="365" r:id="rId9"/>
    <p:sldId id="372" r:id="rId10"/>
    <p:sldId id="374" r:id="rId11"/>
    <p:sldId id="368" r:id="rId12"/>
    <p:sldId id="373" r:id="rId13"/>
    <p:sldId id="369" r:id="rId14"/>
    <p:sldId id="377" r:id="rId15"/>
    <p:sldId id="364" r:id="rId16"/>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D6AFA"/>
    <a:srgbClr val="1B47F7"/>
    <a:srgbClr val="1938D4"/>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1D4C58-6055-4480-B71F-B36ACF621621}" v="160" dt="2022-04-03T22:15:01.600"/>
    <p1510:client id="{10B7E284-5F61-455A-8A44-B3AF0BA4A831}" v="4" dt="2022-04-03T15:24:54.897"/>
    <p1510:client id="{118A9F85-ED8B-4F33-ABC3-DCC6815683DB}" v="10" dt="2022-04-03T15:22:37.265"/>
    <p1510:client id="{3403648E-5D24-4484-A228-DAF7EE6AB349}" v="171" dt="2022-04-03T16:11:56.118"/>
    <p1510:client id="{50AD0EC3-8CBB-4570-8EFD-6D429110B205}" v="1311" dt="2022-04-04T07:24:47.445"/>
    <p1510:client id="{6665392B-BC49-4B68-A92B-E7E6CD886D33}" v="48" dt="2022-04-03T20:52:47.081"/>
    <p1510:client id="{74F9DA3A-9D00-4FAF-8E03-885ACB2DD5BA}" v="24" dt="2022-04-03T14:03:47.585"/>
    <p1510:client id="{785DB27F-B473-413F-9CCA-62DAA9C71A7A}" v="89" dt="2022-04-03T21:51:35.261"/>
    <p1510:client id="{819CBCE9-ABE4-4029-90D4-9CB9158CDEE3}" v="475" dt="2022-04-03T09:55:40.943"/>
    <p1510:client id="{82B9DA2D-7050-455C-AAF5-10CFC7EE4A2A}" v="2" dt="2022-04-03T21:55:55.852"/>
    <p1510:client id="{85986D23-9B1E-42C4-B7B6-EF1A41790F7D}" v="1" dt="2022-04-03T12:22:06.127"/>
    <p1510:client id="{8D5C4E43-3BD6-458E-BB69-BAFE4475E6E2}" v="3" dt="2022-04-02T10:26:48.591"/>
    <p1510:client id="{9A4EF64B-A929-41A5-97FC-98FF56564EA3}" v="222" dt="2022-04-03T22:11:15.910"/>
    <p1510:client id="{A87941DA-C59A-499D-B9BC-D2FAA93DE8D9}" v="540" dt="2022-04-04T15:23:12.676"/>
    <p1510:client id="{ABCDDAA3-50C2-445B-A171-8693666620E2}" v="196" dt="2022-04-04T11:33:22.850"/>
    <p1510:client id="{B5143646-83EA-46AD-AB5E-B86C8EF4C0E9}" v="289" dt="2022-04-02T22:47:03.842"/>
    <p1510:client id="{B56920C6-E035-4539-883F-44C51CE5AD6C}" v="301" dt="2022-04-04T15:25:00.529"/>
    <p1510:client id="{B5F38CA5-4E0B-4CFA-8233-036501DE04FB}" v="3" dt="2022-04-04T08:17:09.958"/>
    <p1510:client id="{BAFD308F-08F8-4284-B260-B4F7375B501F}" v="46" dt="2022-04-03T18:48:30.813"/>
    <p1510:client id="{D9AA2AD4-EED0-4B7C-8431-97430522C007}" v="1700" dt="2022-04-04T11:43:32.652"/>
    <p1510:client id="{E9631D69-4CED-4315-A89F-70A2A82154AC}" v="11" dt="2022-04-02T22:20:44.076"/>
    <p1510:client id="{FD18111F-CC02-4F6D-BC2D-6F7371E41259}" v="137" dt="2022-04-03T23:33:58.741"/>
    <p1510:client id="{FD8B20EE-2C00-A240-BDDA-26830A24CBC6}" v="104" dt="2022-04-01T06:34:10.817"/>
    <p1510:client id="{FF3C2D5E-63A6-48ED-B80F-0A3B9DEC3C82}" v="7" dt="2022-04-03T22:57:02.6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ny Nusrat" userId="S::nusrat.tanny@aalto.fi::ad30355a-950c-47b3-9bae-7ff5dce73f32" providerId="AD" clId="Web-{FF3C2D5E-63A6-48ED-B80F-0A3B9DEC3C82}"/>
    <pc:docChg chg="modSld">
      <pc:chgData name="Tanny Nusrat" userId="S::nusrat.tanny@aalto.fi::ad30355a-950c-47b3-9bae-7ff5dce73f32" providerId="AD" clId="Web-{FF3C2D5E-63A6-48ED-B80F-0A3B9DEC3C82}" dt="2022-04-03T22:57:02.698" v="6" actId="20577"/>
      <pc:docMkLst>
        <pc:docMk/>
      </pc:docMkLst>
      <pc:sldChg chg="modSp">
        <pc:chgData name="Tanny Nusrat" userId="S::nusrat.tanny@aalto.fi::ad30355a-950c-47b3-9bae-7ff5dce73f32" providerId="AD" clId="Web-{FF3C2D5E-63A6-48ED-B80F-0A3B9DEC3C82}" dt="2022-04-03T22:56:43.429" v="0" actId="20577"/>
        <pc:sldMkLst>
          <pc:docMk/>
          <pc:sldMk cId="3223155658" sldId="352"/>
        </pc:sldMkLst>
        <pc:spChg chg="mod">
          <ac:chgData name="Tanny Nusrat" userId="S::nusrat.tanny@aalto.fi::ad30355a-950c-47b3-9bae-7ff5dce73f32" providerId="AD" clId="Web-{FF3C2D5E-63A6-48ED-B80F-0A3B9DEC3C82}" dt="2022-04-03T22:56:43.429" v="0" actId="20577"/>
          <ac:spMkLst>
            <pc:docMk/>
            <pc:sldMk cId="3223155658" sldId="352"/>
            <ac:spMk id="5" creationId="{00000000-0000-0000-0000-000000000000}"/>
          </ac:spMkLst>
        </pc:spChg>
      </pc:sldChg>
      <pc:sldChg chg="modSp">
        <pc:chgData name="Tanny Nusrat" userId="S::nusrat.tanny@aalto.fi::ad30355a-950c-47b3-9bae-7ff5dce73f32" providerId="AD" clId="Web-{FF3C2D5E-63A6-48ED-B80F-0A3B9DEC3C82}" dt="2022-04-03T22:57:02.698" v="6" actId="20577"/>
        <pc:sldMkLst>
          <pc:docMk/>
          <pc:sldMk cId="1220643861" sldId="373"/>
        </pc:sldMkLst>
        <pc:spChg chg="mod">
          <ac:chgData name="Tanny Nusrat" userId="S::nusrat.tanny@aalto.fi::ad30355a-950c-47b3-9bae-7ff5dce73f32" providerId="AD" clId="Web-{FF3C2D5E-63A6-48ED-B80F-0A3B9DEC3C82}" dt="2022-04-03T22:57:02.698" v="6" actId="20577"/>
          <ac:spMkLst>
            <pc:docMk/>
            <pc:sldMk cId="1220643861" sldId="373"/>
            <ac:spMk id="5" creationId="{4217E07F-09AE-29C1-E3CA-F8072CA5521E}"/>
          </ac:spMkLst>
        </pc:spChg>
      </pc:sldChg>
    </pc:docChg>
  </pc:docChgLst>
  <pc:docChgLst>
    <pc:chgData name="Tanny Nusrat" userId="S::nusrat.tanny@aalto.fi::ad30355a-950c-47b3-9bae-7ff5dce73f32" providerId="AD" clId="Web-{6665392B-BC49-4B68-A92B-E7E6CD886D33}"/>
    <pc:docChg chg="modSld">
      <pc:chgData name="Tanny Nusrat" userId="S::nusrat.tanny@aalto.fi::ad30355a-950c-47b3-9bae-7ff5dce73f32" providerId="AD" clId="Web-{6665392B-BC49-4B68-A92B-E7E6CD886D33}" dt="2022-04-03T20:52:47.081" v="44" actId="20577"/>
      <pc:docMkLst>
        <pc:docMk/>
      </pc:docMkLst>
      <pc:sldChg chg="modSp">
        <pc:chgData name="Tanny Nusrat" userId="S::nusrat.tanny@aalto.fi::ad30355a-950c-47b3-9bae-7ff5dce73f32" providerId="AD" clId="Web-{6665392B-BC49-4B68-A92B-E7E6CD886D33}" dt="2022-04-03T20:52:47.081" v="44" actId="20577"/>
        <pc:sldMkLst>
          <pc:docMk/>
          <pc:sldMk cId="2089679610" sldId="368"/>
        </pc:sldMkLst>
        <pc:spChg chg="mod">
          <ac:chgData name="Tanny Nusrat" userId="S::nusrat.tanny@aalto.fi::ad30355a-950c-47b3-9bae-7ff5dce73f32" providerId="AD" clId="Web-{6665392B-BC49-4B68-A92B-E7E6CD886D33}" dt="2022-04-03T20:48:03.411" v="12" actId="20577"/>
          <ac:spMkLst>
            <pc:docMk/>
            <pc:sldMk cId="2089679610" sldId="368"/>
            <ac:spMk id="2" creationId="{3FC39EFB-5465-0670-23BB-2452BDA37C4B}"/>
          </ac:spMkLst>
        </pc:spChg>
        <pc:spChg chg="mod">
          <ac:chgData name="Tanny Nusrat" userId="S::nusrat.tanny@aalto.fi::ad30355a-950c-47b3-9bae-7ff5dce73f32" providerId="AD" clId="Web-{6665392B-BC49-4B68-A92B-E7E6CD886D33}" dt="2022-04-03T20:52:47.081" v="44" actId="20577"/>
          <ac:spMkLst>
            <pc:docMk/>
            <pc:sldMk cId="2089679610" sldId="368"/>
            <ac:spMk id="4" creationId="{2F0068FF-16BF-17EA-0F39-04AC70F9821E}"/>
          </ac:spMkLst>
        </pc:spChg>
        <pc:spChg chg="mod">
          <ac:chgData name="Tanny Nusrat" userId="S::nusrat.tanny@aalto.fi::ad30355a-950c-47b3-9bae-7ff5dce73f32" providerId="AD" clId="Web-{6665392B-BC49-4B68-A92B-E7E6CD886D33}" dt="2022-04-03T20:51:12.920" v="38" actId="20577"/>
          <ac:spMkLst>
            <pc:docMk/>
            <pc:sldMk cId="2089679610" sldId="368"/>
            <ac:spMk id="5" creationId="{0AACF906-FF17-2D7B-0606-0EF995677428}"/>
          </ac:spMkLst>
        </pc:spChg>
        <pc:picChg chg="mod">
          <ac:chgData name="Tanny Nusrat" userId="S::nusrat.tanny@aalto.fi::ad30355a-950c-47b3-9bae-7ff5dce73f32" providerId="AD" clId="Web-{6665392B-BC49-4B68-A92B-E7E6CD886D33}" dt="2022-04-03T20:48:15.974" v="14" actId="1076"/>
          <ac:picMkLst>
            <pc:docMk/>
            <pc:sldMk cId="2089679610" sldId="368"/>
            <ac:picMk id="8" creationId="{1E23BDF9-285E-8E25-9B85-C7C710315555}"/>
          </ac:picMkLst>
        </pc:picChg>
      </pc:sldChg>
    </pc:docChg>
  </pc:docChgLst>
  <pc:docChgLst>
    <pc:chgData name="Zarei Niloufar" userId="S::niloufar.zarei@aalto.fi::f964637b-5fb2-4cf3-b5b0-6730784c51bd" providerId="AD" clId="Web-{BAFD308F-08F8-4284-B260-B4F7375B501F}"/>
    <pc:docChg chg="modSld">
      <pc:chgData name="Zarei Niloufar" userId="S::niloufar.zarei@aalto.fi::f964637b-5fb2-4cf3-b5b0-6730784c51bd" providerId="AD" clId="Web-{BAFD308F-08F8-4284-B260-B4F7375B501F}" dt="2022-04-03T18:48:30.438" v="31" actId="20577"/>
      <pc:docMkLst>
        <pc:docMk/>
      </pc:docMkLst>
      <pc:sldChg chg="addSp modSp">
        <pc:chgData name="Zarei Niloufar" userId="S::niloufar.zarei@aalto.fi::f964637b-5fb2-4cf3-b5b0-6730784c51bd" providerId="AD" clId="Web-{BAFD308F-08F8-4284-B260-B4F7375B501F}" dt="2022-04-03T18:48:30.438" v="31" actId="20577"/>
        <pc:sldMkLst>
          <pc:docMk/>
          <pc:sldMk cId="2138976864" sldId="355"/>
        </pc:sldMkLst>
        <pc:spChg chg="add mod">
          <ac:chgData name="Zarei Niloufar" userId="S::niloufar.zarei@aalto.fi::f964637b-5fb2-4cf3-b5b0-6730784c51bd" providerId="AD" clId="Web-{BAFD308F-08F8-4284-B260-B4F7375B501F}" dt="2022-04-03T18:48:30.438" v="31" actId="20577"/>
          <ac:spMkLst>
            <pc:docMk/>
            <pc:sldMk cId="2138976864" sldId="355"/>
            <ac:spMk id="11" creationId="{920C7EB5-A71B-9EE6-14F0-98D6A775A025}"/>
          </ac:spMkLst>
        </pc:spChg>
      </pc:sldChg>
    </pc:docChg>
  </pc:docChgLst>
  <pc:docChgLst>
    <pc:chgData name="Tanny Nusrat" userId="S::nusrat.tanny@aalto.fi::ad30355a-950c-47b3-9bae-7ff5dce73f32" providerId="AD" clId="Web-{82B9DA2D-7050-455C-AAF5-10CFC7EE4A2A}"/>
    <pc:docChg chg="modSld">
      <pc:chgData name="Tanny Nusrat" userId="S::nusrat.tanny@aalto.fi::ad30355a-950c-47b3-9bae-7ff5dce73f32" providerId="AD" clId="Web-{82B9DA2D-7050-455C-AAF5-10CFC7EE4A2A}" dt="2022-04-03T21:55:55.852" v="1"/>
      <pc:docMkLst>
        <pc:docMk/>
      </pc:docMkLst>
      <pc:sldChg chg="delSp modSp">
        <pc:chgData name="Tanny Nusrat" userId="S::nusrat.tanny@aalto.fi::ad30355a-950c-47b3-9bae-7ff5dce73f32" providerId="AD" clId="Web-{82B9DA2D-7050-455C-AAF5-10CFC7EE4A2A}" dt="2022-04-03T21:55:55.852" v="1"/>
        <pc:sldMkLst>
          <pc:docMk/>
          <pc:sldMk cId="3223155658" sldId="352"/>
        </pc:sldMkLst>
        <pc:picChg chg="del mod">
          <ac:chgData name="Tanny Nusrat" userId="S::nusrat.tanny@aalto.fi::ad30355a-950c-47b3-9bae-7ff5dce73f32" providerId="AD" clId="Web-{82B9DA2D-7050-455C-AAF5-10CFC7EE4A2A}" dt="2022-04-03T21:55:55.852" v="1"/>
          <ac:picMkLst>
            <pc:docMk/>
            <pc:sldMk cId="3223155658" sldId="352"/>
            <ac:picMk id="6" creationId="{432EA3D7-6E27-4801-55C2-443A5C67DE16}"/>
          </ac:picMkLst>
        </pc:picChg>
      </pc:sldChg>
    </pc:docChg>
  </pc:docChgLst>
  <pc:docChgLst>
    <pc:chgData name="Zarei Niloufar" userId="S::niloufar.zarei@aalto.fi::f964637b-5fb2-4cf3-b5b0-6730784c51bd" providerId="AD" clId="Web-{8D5C4E43-3BD6-458E-BB69-BAFE4475E6E2}"/>
    <pc:docChg chg="modSld">
      <pc:chgData name="Zarei Niloufar" userId="S::niloufar.zarei@aalto.fi::f964637b-5fb2-4cf3-b5b0-6730784c51bd" providerId="AD" clId="Web-{8D5C4E43-3BD6-458E-BB69-BAFE4475E6E2}" dt="2022-04-02T10:26:47.263" v="1" actId="20577"/>
      <pc:docMkLst>
        <pc:docMk/>
      </pc:docMkLst>
      <pc:sldChg chg="modSp">
        <pc:chgData name="Zarei Niloufar" userId="S::niloufar.zarei@aalto.fi::f964637b-5fb2-4cf3-b5b0-6730784c51bd" providerId="AD" clId="Web-{8D5C4E43-3BD6-458E-BB69-BAFE4475E6E2}" dt="2022-04-02T10:26:47.263" v="1" actId="20577"/>
        <pc:sldMkLst>
          <pc:docMk/>
          <pc:sldMk cId="521881533" sldId="363"/>
        </pc:sldMkLst>
        <pc:spChg chg="mod">
          <ac:chgData name="Zarei Niloufar" userId="S::niloufar.zarei@aalto.fi::f964637b-5fb2-4cf3-b5b0-6730784c51bd" providerId="AD" clId="Web-{8D5C4E43-3BD6-458E-BB69-BAFE4475E6E2}" dt="2022-04-02T10:26:47.263" v="1" actId="20577"/>
          <ac:spMkLst>
            <pc:docMk/>
            <pc:sldMk cId="521881533" sldId="363"/>
            <ac:spMk id="3" creationId="{00000000-0000-0000-0000-000000000000}"/>
          </ac:spMkLst>
        </pc:spChg>
      </pc:sldChg>
    </pc:docChg>
  </pc:docChgLst>
  <pc:docChgLst>
    <pc:chgData name="Tanny Nusrat" userId="S::nusrat.tanny@aalto.fi::ad30355a-950c-47b3-9bae-7ff5dce73f32" providerId="AD" clId="Web-{B5143646-83EA-46AD-AB5E-B86C8EF4C0E9}"/>
    <pc:docChg chg="modSld">
      <pc:chgData name="Tanny Nusrat" userId="S::nusrat.tanny@aalto.fi::ad30355a-950c-47b3-9bae-7ff5dce73f32" providerId="AD" clId="Web-{B5143646-83EA-46AD-AB5E-B86C8EF4C0E9}" dt="2022-04-02T22:47:03.842" v="286" actId="20577"/>
      <pc:docMkLst>
        <pc:docMk/>
      </pc:docMkLst>
      <pc:sldChg chg="modSp">
        <pc:chgData name="Tanny Nusrat" userId="S::nusrat.tanny@aalto.fi::ad30355a-950c-47b3-9bae-7ff5dce73f32" providerId="AD" clId="Web-{B5143646-83EA-46AD-AB5E-B86C8EF4C0E9}" dt="2022-04-02T22:47:03.842" v="286" actId="20577"/>
        <pc:sldMkLst>
          <pc:docMk/>
          <pc:sldMk cId="2138976864" sldId="355"/>
        </pc:sldMkLst>
        <pc:spChg chg="mod">
          <ac:chgData name="Tanny Nusrat" userId="S::nusrat.tanny@aalto.fi::ad30355a-950c-47b3-9bae-7ff5dce73f32" providerId="AD" clId="Web-{B5143646-83EA-46AD-AB5E-B86C8EF4C0E9}" dt="2022-04-02T22:47:03.842" v="286" actId="20577"/>
          <ac:spMkLst>
            <pc:docMk/>
            <pc:sldMk cId="2138976864" sldId="355"/>
            <ac:spMk id="2" creationId="{00000000-0000-0000-0000-000000000000}"/>
          </ac:spMkLst>
        </pc:spChg>
      </pc:sldChg>
    </pc:docChg>
  </pc:docChgLst>
  <pc:docChgLst>
    <pc:chgData name="Zarei Niloufar" userId="S::niloufar.zarei@aalto.fi::f964637b-5fb2-4cf3-b5b0-6730784c51bd" providerId="AD" clId="Web-{819CBCE9-ABE4-4029-90D4-9CB9158CDEE3}"/>
    <pc:docChg chg="addSld modSld">
      <pc:chgData name="Zarei Niloufar" userId="S::niloufar.zarei@aalto.fi::f964637b-5fb2-4cf3-b5b0-6730784c51bd" providerId="AD" clId="Web-{819CBCE9-ABE4-4029-90D4-9CB9158CDEE3}" dt="2022-04-03T09:55:40.396" v="463" actId="20577"/>
      <pc:docMkLst>
        <pc:docMk/>
      </pc:docMkLst>
      <pc:sldChg chg="modSp">
        <pc:chgData name="Zarei Niloufar" userId="S::niloufar.zarei@aalto.fi::f964637b-5fb2-4cf3-b5b0-6730784c51bd" providerId="AD" clId="Web-{819CBCE9-ABE4-4029-90D4-9CB9158CDEE3}" dt="2022-04-03T09:07:51.827" v="242" actId="20577"/>
        <pc:sldMkLst>
          <pc:docMk/>
          <pc:sldMk cId="3223155658" sldId="352"/>
        </pc:sldMkLst>
        <pc:spChg chg="mod">
          <ac:chgData name="Zarei Niloufar" userId="S::niloufar.zarei@aalto.fi::f964637b-5fb2-4cf3-b5b0-6730784c51bd" providerId="AD" clId="Web-{819CBCE9-ABE4-4029-90D4-9CB9158CDEE3}" dt="2022-04-03T09:07:51.827" v="242" actId="20577"/>
          <ac:spMkLst>
            <pc:docMk/>
            <pc:sldMk cId="3223155658" sldId="352"/>
            <ac:spMk id="3" creationId="{00000000-0000-0000-0000-000000000000}"/>
          </ac:spMkLst>
        </pc:spChg>
      </pc:sldChg>
      <pc:sldChg chg="addSp delSp modSp modNotes">
        <pc:chgData name="Zarei Niloufar" userId="S::niloufar.zarei@aalto.fi::f964637b-5fb2-4cf3-b5b0-6730784c51bd" providerId="AD" clId="Web-{819CBCE9-ABE4-4029-90D4-9CB9158CDEE3}" dt="2022-04-03T09:11:57.842" v="275" actId="20577"/>
        <pc:sldMkLst>
          <pc:docMk/>
          <pc:sldMk cId="2138976864" sldId="355"/>
        </pc:sldMkLst>
        <pc:spChg chg="mod">
          <ac:chgData name="Zarei Niloufar" userId="S::niloufar.zarei@aalto.fi::f964637b-5fb2-4cf3-b5b0-6730784c51bd" providerId="AD" clId="Web-{819CBCE9-ABE4-4029-90D4-9CB9158CDEE3}" dt="2022-04-03T09:09:09.848" v="244" actId="20577"/>
          <ac:spMkLst>
            <pc:docMk/>
            <pc:sldMk cId="2138976864" sldId="355"/>
            <ac:spMk id="2" creationId="{00000000-0000-0000-0000-000000000000}"/>
          </ac:spMkLst>
        </pc:spChg>
        <pc:spChg chg="add del mod">
          <ac:chgData name="Zarei Niloufar" userId="S::niloufar.zarei@aalto.fi::f964637b-5fb2-4cf3-b5b0-6730784c51bd" providerId="AD" clId="Web-{819CBCE9-ABE4-4029-90D4-9CB9158CDEE3}" dt="2022-04-03T09:09:43.678" v="251"/>
          <ac:spMkLst>
            <pc:docMk/>
            <pc:sldMk cId="2138976864" sldId="355"/>
            <ac:spMk id="4" creationId="{42D5DF6F-8291-69DB-329E-1FA0295BCE5A}"/>
          </ac:spMkLst>
        </pc:spChg>
        <pc:spChg chg="add mod">
          <ac:chgData name="Zarei Niloufar" userId="S::niloufar.zarei@aalto.fi::f964637b-5fb2-4cf3-b5b0-6730784c51bd" providerId="AD" clId="Web-{819CBCE9-ABE4-4029-90D4-9CB9158CDEE3}" dt="2022-04-03T09:11:57.842" v="275" actId="20577"/>
          <ac:spMkLst>
            <pc:docMk/>
            <pc:sldMk cId="2138976864" sldId="355"/>
            <ac:spMk id="10" creationId="{7445DA43-9D70-4012-01B2-DCA39CFA7348}"/>
          </ac:spMkLst>
        </pc:spChg>
        <pc:picChg chg="add del mod">
          <ac:chgData name="Zarei Niloufar" userId="S::niloufar.zarei@aalto.fi::f964637b-5fb2-4cf3-b5b0-6730784c51bd" providerId="AD" clId="Web-{819CBCE9-ABE4-4029-90D4-9CB9158CDEE3}" dt="2022-04-03T09:09:25.661" v="249"/>
          <ac:picMkLst>
            <pc:docMk/>
            <pc:sldMk cId="2138976864" sldId="355"/>
            <ac:picMk id="5" creationId="{6896F0BC-077F-ABCD-592E-4764AF69970C}"/>
          </ac:picMkLst>
        </pc:picChg>
        <pc:picChg chg="add mod">
          <ac:chgData name="Zarei Niloufar" userId="S::niloufar.zarei@aalto.fi::f964637b-5fb2-4cf3-b5b0-6730784c51bd" providerId="AD" clId="Web-{819CBCE9-ABE4-4029-90D4-9CB9158CDEE3}" dt="2022-04-03T09:10:13.820" v="260" actId="14100"/>
          <ac:picMkLst>
            <pc:docMk/>
            <pc:sldMk cId="2138976864" sldId="355"/>
            <ac:picMk id="6" creationId="{622F3EB1-3B82-0363-C32F-52E62E785192}"/>
          </ac:picMkLst>
        </pc:picChg>
        <pc:picChg chg="add mod">
          <ac:chgData name="Zarei Niloufar" userId="S::niloufar.zarei@aalto.fi::f964637b-5fb2-4cf3-b5b0-6730784c51bd" providerId="AD" clId="Web-{819CBCE9-ABE4-4029-90D4-9CB9158CDEE3}" dt="2022-04-03T09:09:59.679" v="256" actId="14100"/>
          <ac:picMkLst>
            <pc:docMk/>
            <pc:sldMk cId="2138976864" sldId="355"/>
            <ac:picMk id="9" creationId="{1556409E-622F-520D-E348-E9569634ACCB}"/>
          </ac:picMkLst>
        </pc:picChg>
      </pc:sldChg>
      <pc:sldChg chg="modSp">
        <pc:chgData name="Zarei Niloufar" userId="S::niloufar.zarei@aalto.fi::f964637b-5fb2-4cf3-b5b0-6730784c51bd" providerId="AD" clId="Web-{819CBCE9-ABE4-4029-90D4-9CB9158CDEE3}" dt="2022-04-03T09:54:53.485" v="450" actId="20577"/>
        <pc:sldMkLst>
          <pc:docMk/>
          <pc:sldMk cId="521881533" sldId="363"/>
        </pc:sldMkLst>
        <pc:spChg chg="mod">
          <ac:chgData name="Zarei Niloufar" userId="S::niloufar.zarei@aalto.fi::f964637b-5fb2-4cf3-b5b0-6730784c51bd" providerId="AD" clId="Web-{819CBCE9-ABE4-4029-90D4-9CB9158CDEE3}" dt="2022-04-03T09:54:53.485" v="450" actId="20577"/>
          <ac:spMkLst>
            <pc:docMk/>
            <pc:sldMk cId="521881533" sldId="363"/>
            <ac:spMk id="2" creationId="{00000000-0000-0000-0000-000000000000}"/>
          </ac:spMkLst>
        </pc:spChg>
        <pc:spChg chg="mod">
          <ac:chgData name="Zarei Niloufar" userId="S::niloufar.zarei@aalto.fi::f964637b-5fb2-4cf3-b5b0-6730784c51bd" providerId="AD" clId="Web-{819CBCE9-ABE4-4029-90D4-9CB9158CDEE3}" dt="2022-04-03T09:06:23.196" v="143" actId="20577"/>
          <ac:spMkLst>
            <pc:docMk/>
            <pc:sldMk cId="521881533" sldId="363"/>
            <ac:spMk id="3" creationId="{00000000-0000-0000-0000-000000000000}"/>
          </ac:spMkLst>
        </pc:spChg>
      </pc:sldChg>
      <pc:sldChg chg="modSp">
        <pc:chgData name="Zarei Niloufar" userId="S::niloufar.zarei@aalto.fi::f964637b-5fb2-4cf3-b5b0-6730784c51bd" providerId="AD" clId="Web-{819CBCE9-ABE4-4029-90D4-9CB9158CDEE3}" dt="2022-04-03T07:03:46.103" v="19" actId="20577"/>
        <pc:sldMkLst>
          <pc:docMk/>
          <pc:sldMk cId="3069074690" sldId="364"/>
        </pc:sldMkLst>
        <pc:spChg chg="mod">
          <ac:chgData name="Zarei Niloufar" userId="S::niloufar.zarei@aalto.fi::f964637b-5fb2-4cf3-b5b0-6730784c51bd" providerId="AD" clId="Web-{819CBCE9-ABE4-4029-90D4-9CB9158CDEE3}" dt="2022-04-03T07:03:46.103" v="19" actId="20577"/>
          <ac:spMkLst>
            <pc:docMk/>
            <pc:sldMk cId="3069074690" sldId="364"/>
            <ac:spMk id="3" creationId="{00000000-0000-0000-0000-000000000000}"/>
          </ac:spMkLst>
        </pc:spChg>
      </pc:sldChg>
      <pc:sldChg chg="addSp delSp modSp modNotes">
        <pc:chgData name="Zarei Niloufar" userId="S::niloufar.zarei@aalto.fi::f964637b-5fb2-4cf3-b5b0-6730784c51bd" providerId="AD" clId="Web-{819CBCE9-ABE4-4029-90D4-9CB9158CDEE3}" dt="2022-04-03T09:09:17.645" v="246"/>
        <pc:sldMkLst>
          <pc:docMk/>
          <pc:sldMk cId="2790665199" sldId="365"/>
        </pc:sldMkLst>
        <pc:spChg chg="mod">
          <ac:chgData name="Zarei Niloufar" userId="S::niloufar.zarei@aalto.fi::f964637b-5fb2-4cf3-b5b0-6730784c51bd" providerId="AD" clId="Web-{819CBCE9-ABE4-4029-90D4-9CB9158CDEE3}" dt="2022-04-03T09:05:57.758" v="132" actId="20577"/>
          <ac:spMkLst>
            <pc:docMk/>
            <pc:sldMk cId="2790665199" sldId="365"/>
            <ac:spMk id="3" creationId="{F03C6EDC-3AF4-ADFB-A74B-EE5A23A710E8}"/>
          </ac:spMkLst>
        </pc:spChg>
        <pc:picChg chg="add del mod">
          <ac:chgData name="Zarei Niloufar" userId="S::niloufar.zarei@aalto.fi::f964637b-5fb2-4cf3-b5b0-6730784c51bd" providerId="AD" clId="Web-{819CBCE9-ABE4-4029-90D4-9CB9158CDEE3}" dt="2022-04-03T09:09:17.645" v="246"/>
          <ac:picMkLst>
            <pc:docMk/>
            <pc:sldMk cId="2790665199" sldId="365"/>
            <ac:picMk id="4" creationId="{3505DCF9-C6C1-627E-8971-66899AC14BDA}"/>
          </ac:picMkLst>
        </pc:picChg>
        <pc:picChg chg="del">
          <ac:chgData name="Zarei Niloufar" userId="S::niloufar.zarei@aalto.fi::f964637b-5fb2-4cf3-b5b0-6730784c51bd" providerId="AD" clId="Web-{819CBCE9-ABE4-4029-90D4-9CB9158CDEE3}" dt="2022-04-03T07:13:16.466" v="108"/>
          <ac:picMkLst>
            <pc:docMk/>
            <pc:sldMk cId="2790665199" sldId="365"/>
            <ac:picMk id="8" creationId="{5EAF7C08-A87E-3AA5-1183-78334D82C8AB}"/>
          </ac:picMkLst>
        </pc:picChg>
      </pc:sldChg>
      <pc:sldChg chg="modSp new">
        <pc:chgData name="Zarei Niloufar" userId="S::niloufar.zarei@aalto.fi::f964637b-5fb2-4cf3-b5b0-6730784c51bd" providerId="AD" clId="Web-{819CBCE9-ABE4-4029-90D4-9CB9158CDEE3}" dt="2022-04-03T09:06:37.213" v="178" actId="20577"/>
        <pc:sldMkLst>
          <pc:docMk/>
          <pc:sldMk cId="868667758" sldId="366"/>
        </pc:sldMkLst>
        <pc:spChg chg="mod">
          <ac:chgData name="Zarei Niloufar" userId="S::niloufar.zarei@aalto.fi::f964637b-5fb2-4cf3-b5b0-6730784c51bd" providerId="AD" clId="Web-{819CBCE9-ABE4-4029-90D4-9CB9158CDEE3}" dt="2022-04-03T09:06:37.213" v="178" actId="20577"/>
          <ac:spMkLst>
            <pc:docMk/>
            <pc:sldMk cId="868667758" sldId="366"/>
            <ac:spMk id="3" creationId="{2D64FD41-4547-1094-5FA7-67233072FB1C}"/>
          </ac:spMkLst>
        </pc:spChg>
      </pc:sldChg>
      <pc:sldChg chg="modSp new">
        <pc:chgData name="Zarei Niloufar" userId="S::niloufar.zarei@aalto.fi::f964637b-5fb2-4cf3-b5b0-6730784c51bd" providerId="AD" clId="Web-{819CBCE9-ABE4-4029-90D4-9CB9158CDEE3}" dt="2022-04-03T09:07:01.652" v="215" actId="20577"/>
        <pc:sldMkLst>
          <pc:docMk/>
          <pc:sldMk cId="2164627964" sldId="367"/>
        </pc:sldMkLst>
        <pc:spChg chg="mod">
          <ac:chgData name="Zarei Niloufar" userId="S::niloufar.zarei@aalto.fi::f964637b-5fb2-4cf3-b5b0-6730784c51bd" providerId="AD" clId="Web-{819CBCE9-ABE4-4029-90D4-9CB9158CDEE3}" dt="2022-04-03T09:07:01.652" v="215" actId="20577"/>
          <ac:spMkLst>
            <pc:docMk/>
            <pc:sldMk cId="2164627964" sldId="367"/>
            <ac:spMk id="3" creationId="{FF87E8ED-B2FA-8B72-D462-4959648F8DAA}"/>
          </ac:spMkLst>
        </pc:spChg>
      </pc:sldChg>
      <pc:sldChg chg="modSp new">
        <pc:chgData name="Zarei Niloufar" userId="S::niloufar.zarei@aalto.fi::f964637b-5fb2-4cf3-b5b0-6730784c51bd" providerId="AD" clId="Web-{819CBCE9-ABE4-4029-90D4-9CB9158CDEE3}" dt="2022-04-03T09:07:29.935" v="227" actId="20577"/>
        <pc:sldMkLst>
          <pc:docMk/>
          <pc:sldMk cId="2089679610" sldId="368"/>
        </pc:sldMkLst>
        <pc:spChg chg="mod">
          <ac:chgData name="Zarei Niloufar" userId="S::niloufar.zarei@aalto.fi::f964637b-5fb2-4cf3-b5b0-6730784c51bd" providerId="AD" clId="Web-{819CBCE9-ABE4-4029-90D4-9CB9158CDEE3}" dt="2022-04-03T09:07:29.935" v="227" actId="20577"/>
          <ac:spMkLst>
            <pc:docMk/>
            <pc:sldMk cId="2089679610" sldId="368"/>
            <ac:spMk id="3" creationId="{12694B86-16BA-D004-E9A6-DFB27288E022}"/>
          </ac:spMkLst>
        </pc:spChg>
      </pc:sldChg>
      <pc:sldChg chg="modSp new">
        <pc:chgData name="Zarei Niloufar" userId="S::niloufar.zarei@aalto.fi::f964637b-5fb2-4cf3-b5b0-6730784c51bd" providerId="AD" clId="Web-{819CBCE9-ABE4-4029-90D4-9CB9158CDEE3}" dt="2022-04-03T07:11:01.369" v="93" actId="20577"/>
        <pc:sldMkLst>
          <pc:docMk/>
          <pc:sldMk cId="1223670968" sldId="369"/>
        </pc:sldMkLst>
        <pc:spChg chg="mod">
          <ac:chgData name="Zarei Niloufar" userId="S::niloufar.zarei@aalto.fi::f964637b-5fb2-4cf3-b5b0-6730784c51bd" providerId="AD" clId="Web-{819CBCE9-ABE4-4029-90D4-9CB9158CDEE3}" dt="2022-04-03T07:11:01.369" v="93" actId="20577"/>
          <ac:spMkLst>
            <pc:docMk/>
            <pc:sldMk cId="1223670968" sldId="369"/>
            <ac:spMk id="3" creationId="{066EF172-7C7B-F8B1-215D-879D1781BDFF}"/>
          </ac:spMkLst>
        </pc:spChg>
      </pc:sldChg>
      <pc:sldChg chg="modSp new">
        <pc:chgData name="Zarei Niloufar" userId="S::niloufar.zarei@aalto.fi::f964637b-5fb2-4cf3-b5b0-6730784c51bd" providerId="AD" clId="Web-{819CBCE9-ABE4-4029-90D4-9CB9158CDEE3}" dt="2022-04-03T09:55:40.396" v="463" actId="20577"/>
        <pc:sldMkLst>
          <pc:docMk/>
          <pc:sldMk cId="1611093360" sldId="370"/>
        </pc:sldMkLst>
        <pc:spChg chg="mod">
          <ac:chgData name="Zarei Niloufar" userId="S::niloufar.zarei@aalto.fi::f964637b-5fb2-4cf3-b5b0-6730784c51bd" providerId="AD" clId="Web-{819CBCE9-ABE4-4029-90D4-9CB9158CDEE3}" dt="2022-04-03T09:54:44.047" v="449" actId="20577"/>
          <ac:spMkLst>
            <pc:docMk/>
            <pc:sldMk cId="1611093360" sldId="370"/>
            <ac:spMk id="2" creationId="{ABF5F691-E78E-0B3F-7941-E4ECDE48E2D9}"/>
          </ac:spMkLst>
        </pc:spChg>
        <pc:spChg chg="mod">
          <ac:chgData name="Zarei Niloufar" userId="S::niloufar.zarei@aalto.fi::f964637b-5fb2-4cf3-b5b0-6730784c51bd" providerId="AD" clId="Web-{819CBCE9-ABE4-4029-90D4-9CB9158CDEE3}" dt="2022-04-03T09:55:40.396" v="463" actId="20577"/>
          <ac:spMkLst>
            <pc:docMk/>
            <pc:sldMk cId="1611093360" sldId="370"/>
            <ac:spMk id="3" creationId="{3A997821-473D-7E18-373A-D85CC1822E5E}"/>
          </ac:spMkLst>
        </pc:spChg>
      </pc:sldChg>
    </pc:docChg>
  </pc:docChgLst>
  <pc:docChgLst>
    <pc:chgData name="Zarei Niloufar" userId="S::niloufar.zarei@aalto.fi::f964637b-5fb2-4cf3-b5b0-6730784c51bd" providerId="AD" clId="Web-{118A9F85-ED8B-4F33-ABC3-DCC6815683DB}"/>
    <pc:docChg chg="modSld">
      <pc:chgData name="Zarei Niloufar" userId="S::niloufar.zarei@aalto.fi::f964637b-5fb2-4cf3-b5b0-6730784c51bd" providerId="AD" clId="Web-{118A9F85-ED8B-4F33-ABC3-DCC6815683DB}" dt="2022-04-03T15:22:37.265" v="10" actId="20577"/>
      <pc:docMkLst>
        <pc:docMk/>
      </pc:docMkLst>
      <pc:sldChg chg="modSp">
        <pc:chgData name="Zarei Niloufar" userId="S::niloufar.zarei@aalto.fi::f964637b-5fb2-4cf3-b5b0-6730784c51bd" providerId="AD" clId="Web-{118A9F85-ED8B-4F33-ABC3-DCC6815683DB}" dt="2022-04-03T15:22:37.265" v="10" actId="20577"/>
        <pc:sldMkLst>
          <pc:docMk/>
          <pc:sldMk cId="2790665199" sldId="365"/>
        </pc:sldMkLst>
        <pc:spChg chg="mod">
          <ac:chgData name="Zarei Niloufar" userId="S::niloufar.zarei@aalto.fi::f964637b-5fb2-4cf3-b5b0-6730784c51bd" providerId="AD" clId="Web-{118A9F85-ED8B-4F33-ABC3-DCC6815683DB}" dt="2022-04-03T15:22:37.265" v="10" actId="20577"/>
          <ac:spMkLst>
            <pc:docMk/>
            <pc:sldMk cId="2790665199" sldId="365"/>
            <ac:spMk id="2" creationId="{D774E854-FDD7-9F3D-B106-7D08A35572B6}"/>
          </ac:spMkLst>
        </pc:spChg>
      </pc:sldChg>
    </pc:docChg>
  </pc:docChgLst>
  <pc:docChgLst>
    <pc:chgData name="Zarei Niloufar" userId="S::niloufar.zarei@aalto.fi::f964637b-5fb2-4cf3-b5b0-6730784c51bd" providerId="AD" clId="Web-{9A4EF64B-A929-41A5-97FC-98FF56564EA3}"/>
    <pc:docChg chg="addSld modSld">
      <pc:chgData name="Zarei Niloufar" userId="S::niloufar.zarei@aalto.fi::f964637b-5fb2-4cf3-b5b0-6730784c51bd" providerId="AD" clId="Web-{9A4EF64B-A929-41A5-97FC-98FF56564EA3}" dt="2022-04-03T22:11:15.910" v="220" actId="20577"/>
      <pc:docMkLst>
        <pc:docMk/>
      </pc:docMkLst>
      <pc:sldChg chg="modNotes">
        <pc:chgData name="Zarei Niloufar" userId="S::niloufar.zarei@aalto.fi::f964637b-5fb2-4cf3-b5b0-6730784c51bd" providerId="AD" clId="Web-{9A4EF64B-A929-41A5-97FC-98FF56564EA3}" dt="2022-04-03T20:16:57.403" v="13"/>
        <pc:sldMkLst>
          <pc:docMk/>
          <pc:sldMk cId="2164627964" sldId="367"/>
        </pc:sldMkLst>
      </pc:sldChg>
      <pc:sldChg chg="modNotes">
        <pc:chgData name="Zarei Niloufar" userId="S::niloufar.zarei@aalto.fi::f964637b-5fb2-4cf3-b5b0-6730784c51bd" providerId="AD" clId="Web-{9A4EF64B-A929-41A5-97FC-98FF56564EA3}" dt="2022-04-03T20:59:57.697" v="69"/>
        <pc:sldMkLst>
          <pc:docMk/>
          <pc:sldMk cId="1611093360" sldId="370"/>
        </pc:sldMkLst>
      </pc:sldChg>
      <pc:sldChg chg="addSp delSp modSp new modNotes">
        <pc:chgData name="Zarei Niloufar" userId="S::niloufar.zarei@aalto.fi::f964637b-5fb2-4cf3-b5b0-6730784c51bd" providerId="AD" clId="Web-{9A4EF64B-A929-41A5-97FC-98FF56564EA3}" dt="2022-04-03T22:11:15.910" v="220" actId="20577"/>
        <pc:sldMkLst>
          <pc:docMk/>
          <pc:sldMk cId="1544589612" sldId="372"/>
        </pc:sldMkLst>
        <pc:spChg chg="mod">
          <ac:chgData name="Zarei Niloufar" userId="S::niloufar.zarei@aalto.fi::f964637b-5fb2-4cf3-b5b0-6730784c51bd" providerId="AD" clId="Web-{9A4EF64B-A929-41A5-97FC-98FF56564EA3}" dt="2022-04-03T21:49:15.538" v="142" actId="20577"/>
          <ac:spMkLst>
            <pc:docMk/>
            <pc:sldMk cId="1544589612" sldId="372"/>
            <ac:spMk id="2" creationId="{04229E1D-7F11-5358-9280-BF9C21AD3A42}"/>
          </ac:spMkLst>
        </pc:spChg>
        <pc:spChg chg="mod">
          <ac:chgData name="Zarei Niloufar" userId="S::niloufar.zarei@aalto.fi::f964637b-5fb2-4cf3-b5b0-6730784c51bd" providerId="AD" clId="Web-{9A4EF64B-A929-41A5-97FC-98FF56564EA3}" dt="2022-04-03T20:16:26.417" v="11" actId="20577"/>
          <ac:spMkLst>
            <pc:docMk/>
            <pc:sldMk cId="1544589612" sldId="372"/>
            <ac:spMk id="3" creationId="{7F2F99DB-7673-9E3F-0549-3BFE6B26CA33}"/>
          </ac:spMkLst>
        </pc:spChg>
        <pc:spChg chg="del">
          <ac:chgData name="Zarei Niloufar" userId="S::niloufar.zarei@aalto.fi::f964637b-5fb2-4cf3-b5b0-6730784c51bd" providerId="AD" clId="Web-{9A4EF64B-A929-41A5-97FC-98FF56564EA3}" dt="2022-04-03T22:01:02.377" v="163"/>
          <ac:spMkLst>
            <pc:docMk/>
            <pc:sldMk cId="1544589612" sldId="372"/>
            <ac:spMk id="4" creationId="{334AACAA-E641-6126-D3D3-A845053402D3}"/>
          </ac:spMkLst>
        </pc:spChg>
        <pc:spChg chg="del">
          <ac:chgData name="Zarei Niloufar" userId="S::niloufar.zarei@aalto.fi::f964637b-5fb2-4cf3-b5b0-6730784c51bd" providerId="AD" clId="Web-{9A4EF64B-A929-41A5-97FC-98FF56564EA3}" dt="2022-04-03T22:01:05.346" v="164"/>
          <ac:spMkLst>
            <pc:docMk/>
            <pc:sldMk cId="1544589612" sldId="372"/>
            <ac:spMk id="5" creationId="{E1513725-5AE2-8168-1ABE-EDCF7264CFAD}"/>
          </ac:spMkLst>
        </pc:spChg>
        <pc:spChg chg="add del mod">
          <ac:chgData name="Zarei Niloufar" userId="S::niloufar.zarei@aalto.fi::f964637b-5fb2-4cf3-b5b0-6730784c51bd" providerId="AD" clId="Web-{9A4EF64B-A929-41A5-97FC-98FF56564EA3}" dt="2022-04-03T21:48:48.802" v="119"/>
          <ac:spMkLst>
            <pc:docMk/>
            <pc:sldMk cId="1544589612" sldId="372"/>
            <ac:spMk id="10" creationId="{4F44F271-BFA7-35E2-A433-7ACEB827990F}"/>
          </ac:spMkLst>
        </pc:spChg>
        <pc:spChg chg="add del mod">
          <ac:chgData name="Zarei Niloufar" userId="S::niloufar.zarei@aalto.fi::f964637b-5fb2-4cf3-b5b0-6730784c51bd" providerId="AD" clId="Web-{9A4EF64B-A929-41A5-97FC-98FF56564EA3}" dt="2022-04-03T21:48:51.099" v="120"/>
          <ac:spMkLst>
            <pc:docMk/>
            <pc:sldMk cId="1544589612" sldId="372"/>
            <ac:spMk id="11" creationId="{DB85EE12-4B63-8C46-540F-EDCA36D230F4}"/>
          </ac:spMkLst>
        </pc:spChg>
        <pc:spChg chg="add mod">
          <ac:chgData name="Zarei Niloufar" userId="S::niloufar.zarei@aalto.fi::f964637b-5fb2-4cf3-b5b0-6730784c51bd" providerId="AD" clId="Web-{9A4EF64B-A929-41A5-97FC-98FF56564EA3}" dt="2022-04-03T22:11:15.910" v="220" actId="20577"/>
          <ac:spMkLst>
            <pc:docMk/>
            <pc:sldMk cId="1544589612" sldId="372"/>
            <ac:spMk id="12" creationId="{326B5B0B-9103-2388-702E-D6FB48CD405E}"/>
          </ac:spMkLst>
        </pc:spChg>
        <pc:spChg chg="add mod">
          <ac:chgData name="Zarei Niloufar" userId="S::niloufar.zarei@aalto.fi::f964637b-5fb2-4cf3-b5b0-6730784c51bd" providerId="AD" clId="Web-{9A4EF64B-A929-41A5-97FC-98FF56564EA3}" dt="2022-04-03T22:03:36.561" v="210" actId="20577"/>
          <ac:spMkLst>
            <pc:docMk/>
            <pc:sldMk cId="1544589612" sldId="372"/>
            <ac:spMk id="13" creationId="{7CA95918-E44F-4611-C785-0504C519E5A1}"/>
          </ac:spMkLst>
        </pc:spChg>
        <pc:cxnChg chg="add mod">
          <ac:chgData name="Zarei Niloufar" userId="S::niloufar.zarei@aalto.fi::f964637b-5fb2-4cf3-b5b0-6730784c51bd" providerId="AD" clId="Web-{9A4EF64B-A929-41A5-97FC-98FF56564EA3}" dt="2022-04-03T21:47:40.642" v="98" actId="14100"/>
          <ac:cxnSpMkLst>
            <pc:docMk/>
            <pc:sldMk cId="1544589612" sldId="372"/>
            <ac:cxnSpMk id="8" creationId="{9B64730B-5214-4E9A-620D-A312D4ADF2A5}"/>
          </ac:cxnSpMkLst>
        </pc:cxnChg>
        <pc:cxnChg chg="add mod">
          <ac:chgData name="Zarei Niloufar" userId="S::niloufar.zarei@aalto.fi::f964637b-5fb2-4cf3-b5b0-6730784c51bd" providerId="AD" clId="Web-{9A4EF64B-A929-41A5-97FC-98FF56564EA3}" dt="2022-04-03T21:47:55.815" v="102" actId="14100"/>
          <ac:cxnSpMkLst>
            <pc:docMk/>
            <pc:sldMk cId="1544589612" sldId="372"/>
            <ac:cxnSpMk id="9" creationId="{0DDC14DB-F88A-B88D-B7D3-47791297CEB4}"/>
          </ac:cxnSpMkLst>
        </pc:cxnChg>
      </pc:sldChg>
    </pc:docChg>
  </pc:docChgLst>
  <pc:docChgLst>
    <pc:chgData name="Zarei Niloufar" userId="S::niloufar.zarei@aalto.fi::f964637b-5fb2-4cf3-b5b0-6730784c51bd" providerId="AD" clId="Web-{D9AA2AD4-EED0-4B7C-8431-97430522C007}"/>
    <pc:docChg chg="addSld delSld modSld sldOrd">
      <pc:chgData name="Zarei Niloufar" userId="S::niloufar.zarei@aalto.fi::f964637b-5fb2-4cf3-b5b0-6730784c51bd" providerId="AD" clId="Web-{D9AA2AD4-EED0-4B7C-8431-97430522C007}" dt="2022-04-04T11:43:32.652" v="1500" actId="20577"/>
      <pc:docMkLst>
        <pc:docMk/>
      </pc:docMkLst>
      <pc:sldChg chg="modSp del">
        <pc:chgData name="Zarei Niloufar" userId="S::niloufar.zarei@aalto.fi::f964637b-5fb2-4cf3-b5b0-6730784c51bd" providerId="AD" clId="Web-{D9AA2AD4-EED0-4B7C-8431-97430522C007}" dt="2022-04-04T11:39:47.600" v="1492"/>
        <pc:sldMkLst>
          <pc:docMk/>
          <pc:sldMk cId="2138976864" sldId="355"/>
        </pc:sldMkLst>
        <pc:picChg chg="mod">
          <ac:chgData name="Zarei Niloufar" userId="S::niloufar.zarei@aalto.fi::f964637b-5fb2-4cf3-b5b0-6730784c51bd" providerId="AD" clId="Web-{D9AA2AD4-EED0-4B7C-8431-97430522C007}" dt="2022-04-04T10:41:54.916" v="831" actId="14100"/>
          <ac:picMkLst>
            <pc:docMk/>
            <pc:sldMk cId="2138976864" sldId="355"/>
            <ac:picMk id="6" creationId="{622F3EB1-3B82-0363-C32F-52E62E785192}"/>
          </ac:picMkLst>
        </pc:picChg>
        <pc:picChg chg="mod">
          <ac:chgData name="Zarei Niloufar" userId="S::niloufar.zarei@aalto.fi::f964637b-5fb2-4cf3-b5b0-6730784c51bd" providerId="AD" clId="Web-{D9AA2AD4-EED0-4B7C-8431-97430522C007}" dt="2022-04-04T10:41:34.869" v="826" actId="1076"/>
          <ac:picMkLst>
            <pc:docMk/>
            <pc:sldMk cId="2138976864" sldId="355"/>
            <ac:picMk id="9" creationId="{1556409E-622F-520D-E348-E9569634ACCB}"/>
          </ac:picMkLst>
        </pc:picChg>
      </pc:sldChg>
      <pc:sldChg chg="delSp">
        <pc:chgData name="Zarei Niloufar" userId="S::niloufar.zarei@aalto.fi::f964637b-5fb2-4cf3-b5b0-6730784c51bd" providerId="AD" clId="Web-{D9AA2AD4-EED0-4B7C-8431-97430522C007}" dt="2022-04-04T10:59:28.095" v="1053"/>
        <pc:sldMkLst>
          <pc:docMk/>
          <pc:sldMk cId="1660700262" sldId="362"/>
        </pc:sldMkLst>
        <pc:spChg chg="del">
          <ac:chgData name="Zarei Niloufar" userId="S::niloufar.zarei@aalto.fi::f964637b-5fb2-4cf3-b5b0-6730784c51bd" providerId="AD" clId="Web-{D9AA2AD4-EED0-4B7C-8431-97430522C007}" dt="2022-04-04T10:59:23.751" v="1052"/>
          <ac:spMkLst>
            <pc:docMk/>
            <pc:sldMk cId="1660700262" sldId="362"/>
            <ac:spMk id="4" creationId="{00000000-0000-0000-0000-000000000000}"/>
          </ac:spMkLst>
        </pc:spChg>
        <pc:spChg chg="del">
          <ac:chgData name="Zarei Niloufar" userId="S::niloufar.zarei@aalto.fi::f964637b-5fb2-4cf3-b5b0-6730784c51bd" providerId="AD" clId="Web-{D9AA2AD4-EED0-4B7C-8431-97430522C007}" dt="2022-04-04T10:59:28.095" v="1053"/>
          <ac:spMkLst>
            <pc:docMk/>
            <pc:sldMk cId="1660700262" sldId="362"/>
            <ac:spMk id="5" creationId="{00000000-0000-0000-0000-000000000000}"/>
          </ac:spMkLst>
        </pc:spChg>
      </pc:sldChg>
      <pc:sldChg chg="delSp modSp">
        <pc:chgData name="Zarei Niloufar" userId="S::niloufar.zarei@aalto.fi::f964637b-5fb2-4cf3-b5b0-6730784c51bd" providerId="AD" clId="Web-{D9AA2AD4-EED0-4B7C-8431-97430522C007}" dt="2022-04-04T10:59:16.782" v="1051"/>
        <pc:sldMkLst>
          <pc:docMk/>
          <pc:sldMk cId="3069074690" sldId="364"/>
        </pc:sldMkLst>
        <pc:spChg chg="mod">
          <ac:chgData name="Zarei Niloufar" userId="S::niloufar.zarei@aalto.fi::f964637b-5fb2-4cf3-b5b0-6730784c51bd" providerId="AD" clId="Web-{D9AA2AD4-EED0-4B7C-8431-97430522C007}" dt="2022-04-04T10:58:57.235" v="1049" actId="20577"/>
          <ac:spMkLst>
            <pc:docMk/>
            <pc:sldMk cId="3069074690" sldId="364"/>
            <ac:spMk id="2" creationId="{00000000-0000-0000-0000-000000000000}"/>
          </ac:spMkLst>
        </pc:spChg>
        <pc:spChg chg="del">
          <ac:chgData name="Zarei Niloufar" userId="S::niloufar.zarei@aalto.fi::f964637b-5fb2-4cf3-b5b0-6730784c51bd" providerId="AD" clId="Web-{D9AA2AD4-EED0-4B7C-8431-97430522C007}" dt="2022-04-04T10:58:27.203" v="1038"/>
          <ac:spMkLst>
            <pc:docMk/>
            <pc:sldMk cId="3069074690" sldId="364"/>
            <ac:spMk id="3" creationId="{00000000-0000-0000-0000-000000000000}"/>
          </ac:spMkLst>
        </pc:spChg>
        <pc:spChg chg="del">
          <ac:chgData name="Zarei Niloufar" userId="S::niloufar.zarei@aalto.fi::f964637b-5fb2-4cf3-b5b0-6730784c51bd" providerId="AD" clId="Web-{D9AA2AD4-EED0-4B7C-8431-97430522C007}" dt="2022-04-04T10:59:08.298" v="1050"/>
          <ac:spMkLst>
            <pc:docMk/>
            <pc:sldMk cId="3069074690" sldId="364"/>
            <ac:spMk id="4" creationId="{00000000-0000-0000-0000-000000000000}"/>
          </ac:spMkLst>
        </pc:spChg>
        <pc:spChg chg="del">
          <ac:chgData name="Zarei Niloufar" userId="S::niloufar.zarei@aalto.fi::f964637b-5fb2-4cf3-b5b0-6730784c51bd" providerId="AD" clId="Web-{D9AA2AD4-EED0-4B7C-8431-97430522C007}" dt="2022-04-04T10:59:16.782" v="1051"/>
          <ac:spMkLst>
            <pc:docMk/>
            <pc:sldMk cId="3069074690" sldId="364"/>
            <ac:spMk id="5" creationId="{00000000-0000-0000-0000-000000000000}"/>
          </ac:spMkLst>
        </pc:spChg>
      </pc:sldChg>
      <pc:sldChg chg="modSp">
        <pc:chgData name="Zarei Niloufar" userId="S::niloufar.zarei@aalto.fi::f964637b-5fb2-4cf3-b5b0-6730784c51bd" providerId="AD" clId="Web-{D9AA2AD4-EED0-4B7C-8431-97430522C007}" dt="2022-04-04T11:43:32.652" v="1500" actId="20577"/>
        <pc:sldMkLst>
          <pc:docMk/>
          <pc:sldMk cId="2790665199" sldId="365"/>
        </pc:sldMkLst>
        <pc:spChg chg="mod">
          <ac:chgData name="Zarei Niloufar" userId="S::niloufar.zarei@aalto.fi::f964637b-5fb2-4cf3-b5b0-6730784c51bd" providerId="AD" clId="Web-{D9AA2AD4-EED0-4B7C-8431-97430522C007}" dt="2022-04-04T11:43:32.652" v="1500" actId="20577"/>
          <ac:spMkLst>
            <pc:docMk/>
            <pc:sldMk cId="2790665199" sldId="365"/>
            <ac:spMk id="2" creationId="{D774E854-FDD7-9F3D-B106-7D08A35572B6}"/>
          </ac:spMkLst>
        </pc:spChg>
      </pc:sldChg>
      <pc:sldChg chg="del">
        <pc:chgData name="Zarei Niloufar" userId="S::niloufar.zarei@aalto.fi::f964637b-5fb2-4cf3-b5b0-6730784c51bd" providerId="AD" clId="Web-{D9AA2AD4-EED0-4B7C-8431-97430522C007}" dt="2022-04-04T11:40:11.538" v="1494"/>
        <pc:sldMkLst>
          <pc:docMk/>
          <pc:sldMk cId="868667758" sldId="366"/>
        </pc:sldMkLst>
      </pc:sldChg>
      <pc:sldChg chg="del">
        <pc:chgData name="Zarei Niloufar" userId="S::niloufar.zarei@aalto.fi::f964637b-5fb2-4cf3-b5b0-6730784c51bd" providerId="AD" clId="Web-{D9AA2AD4-EED0-4B7C-8431-97430522C007}" dt="2022-04-04T11:40:20.116" v="1496"/>
        <pc:sldMkLst>
          <pc:docMk/>
          <pc:sldMk cId="2164627964" sldId="367"/>
        </pc:sldMkLst>
      </pc:sldChg>
      <pc:sldChg chg="delSp modSp">
        <pc:chgData name="Zarei Niloufar" userId="S::niloufar.zarei@aalto.fi::f964637b-5fb2-4cf3-b5b0-6730784c51bd" providerId="AD" clId="Web-{D9AA2AD4-EED0-4B7C-8431-97430522C007}" dt="2022-04-04T11:00:07.596" v="1056" actId="14100"/>
        <pc:sldMkLst>
          <pc:docMk/>
          <pc:sldMk cId="1223670968" sldId="369"/>
        </pc:sldMkLst>
        <pc:spChg chg="mod">
          <ac:chgData name="Zarei Niloufar" userId="S::niloufar.zarei@aalto.fi::f964637b-5fb2-4cf3-b5b0-6730784c51bd" providerId="AD" clId="Web-{D9AA2AD4-EED0-4B7C-8431-97430522C007}" dt="2022-04-04T11:00:07.596" v="1056" actId="14100"/>
          <ac:spMkLst>
            <pc:docMk/>
            <pc:sldMk cId="1223670968" sldId="369"/>
            <ac:spMk id="2" creationId="{381CB174-83EE-A5E7-0E8D-921F5D7C188B}"/>
          </ac:spMkLst>
        </pc:spChg>
        <pc:spChg chg="del">
          <ac:chgData name="Zarei Niloufar" userId="S::niloufar.zarei@aalto.fi::f964637b-5fb2-4cf3-b5b0-6730784c51bd" providerId="AD" clId="Web-{D9AA2AD4-EED0-4B7C-8431-97430522C007}" dt="2022-04-04T11:00:01.174" v="1054"/>
          <ac:spMkLst>
            <pc:docMk/>
            <pc:sldMk cId="1223670968" sldId="369"/>
            <ac:spMk id="4" creationId="{78F64514-CBB6-71F1-2B4D-39E87D0A565C}"/>
          </ac:spMkLst>
        </pc:spChg>
        <pc:spChg chg="del">
          <ac:chgData name="Zarei Niloufar" userId="S::niloufar.zarei@aalto.fi::f964637b-5fb2-4cf3-b5b0-6730784c51bd" providerId="AD" clId="Web-{D9AA2AD4-EED0-4B7C-8431-97430522C007}" dt="2022-04-04T11:00:04.533" v="1055"/>
          <ac:spMkLst>
            <pc:docMk/>
            <pc:sldMk cId="1223670968" sldId="369"/>
            <ac:spMk id="5" creationId="{38BE2098-2283-4694-72F5-FC15F565D470}"/>
          </ac:spMkLst>
        </pc:spChg>
      </pc:sldChg>
      <pc:sldChg chg="del">
        <pc:chgData name="Zarei Niloufar" userId="S::niloufar.zarei@aalto.fi::f964637b-5fb2-4cf3-b5b0-6730784c51bd" providerId="AD" clId="Web-{D9AA2AD4-EED0-4B7C-8431-97430522C007}" dt="2022-04-04T11:40:00.210" v="1493"/>
        <pc:sldMkLst>
          <pc:docMk/>
          <pc:sldMk cId="1611093360" sldId="370"/>
        </pc:sldMkLst>
      </pc:sldChg>
      <pc:sldChg chg="del">
        <pc:chgData name="Zarei Niloufar" userId="S::niloufar.zarei@aalto.fi::f964637b-5fb2-4cf3-b5b0-6730784c51bd" providerId="AD" clId="Web-{D9AA2AD4-EED0-4B7C-8431-97430522C007}" dt="2022-04-04T11:40:15.444" v="1495"/>
        <pc:sldMkLst>
          <pc:docMk/>
          <pc:sldMk cId="3913390304" sldId="371"/>
        </pc:sldMkLst>
      </pc:sldChg>
      <pc:sldChg chg="modSp">
        <pc:chgData name="Zarei Niloufar" userId="S::niloufar.zarei@aalto.fi::f964637b-5fb2-4cf3-b5b0-6730784c51bd" providerId="AD" clId="Web-{D9AA2AD4-EED0-4B7C-8431-97430522C007}" dt="2022-04-04T07:35:55.348" v="70" actId="20577"/>
        <pc:sldMkLst>
          <pc:docMk/>
          <pc:sldMk cId="1544589612" sldId="372"/>
        </pc:sldMkLst>
        <pc:spChg chg="mod">
          <ac:chgData name="Zarei Niloufar" userId="S::niloufar.zarei@aalto.fi::f964637b-5fb2-4cf3-b5b0-6730784c51bd" providerId="AD" clId="Web-{D9AA2AD4-EED0-4B7C-8431-97430522C007}" dt="2022-04-04T07:35:55.348" v="70" actId="20577"/>
          <ac:spMkLst>
            <pc:docMk/>
            <pc:sldMk cId="1544589612" sldId="372"/>
            <ac:spMk id="5" creationId="{563ED754-881C-31A2-11E3-12A492724902}"/>
          </ac:spMkLst>
        </pc:spChg>
      </pc:sldChg>
      <pc:sldChg chg="addSp delSp modSp new ord">
        <pc:chgData name="Zarei Niloufar" userId="S::niloufar.zarei@aalto.fi::f964637b-5fb2-4cf3-b5b0-6730784c51bd" providerId="AD" clId="Web-{D9AA2AD4-EED0-4B7C-8431-97430522C007}" dt="2022-04-04T10:36:52.722" v="808"/>
        <pc:sldMkLst>
          <pc:docMk/>
          <pc:sldMk cId="3840613553" sldId="375"/>
        </pc:sldMkLst>
        <pc:spChg chg="del mod">
          <ac:chgData name="Zarei Niloufar" userId="S::niloufar.zarei@aalto.fi::f964637b-5fb2-4cf3-b5b0-6730784c51bd" providerId="AD" clId="Web-{D9AA2AD4-EED0-4B7C-8431-97430522C007}" dt="2022-04-04T09:43:11.371" v="111"/>
          <ac:spMkLst>
            <pc:docMk/>
            <pc:sldMk cId="3840613553" sldId="375"/>
            <ac:spMk id="2" creationId="{6D15F4EB-6221-0E16-7B59-24E2A895BD7C}"/>
          </ac:spMkLst>
        </pc:spChg>
        <pc:spChg chg="mod">
          <ac:chgData name="Zarei Niloufar" userId="S::niloufar.zarei@aalto.fi::f964637b-5fb2-4cf3-b5b0-6730784c51bd" providerId="AD" clId="Web-{D9AA2AD4-EED0-4B7C-8431-97430522C007}" dt="2022-04-04T10:01:06.051" v="310" actId="1076"/>
          <ac:spMkLst>
            <pc:docMk/>
            <pc:sldMk cId="3840613553" sldId="375"/>
            <ac:spMk id="3" creationId="{37F8033E-72DA-AF3B-87CE-281325BF2198}"/>
          </ac:spMkLst>
        </pc:spChg>
        <pc:spChg chg="del">
          <ac:chgData name="Zarei Niloufar" userId="S::niloufar.zarei@aalto.fi::f964637b-5fb2-4cf3-b5b0-6730784c51bd" providerId="AD" clId="Web-{D9AA2AD4-EED0-4B7C-8431-97430522C007}" dt="2022-04-04T10:16:55.353" v="581"/>
          <ac:spMkLst>
            <pc:docMk/>
            <pc:sldMk cId="3840613553" sldId="375"/>
            <ac:spMk id="4" creationId="{5975DE73-B501-43F5-A076-CB7DEB12FE23}"/>
          </ac:spMkLst>
        </pc:spChg>
        <pc:spChg chg="del">
          <ac:chgData name="Zarei Niloufar" userId="S::niloufar.zarei@aalto.fi::f964637b-5fb2-4cf3-b5b0-6730784c51bd" providerId="AD" clId="Web-{D9AA2AD4-EED0-4B7C-8431-97430522C007}" dt="2022-04-04T10:17:00.540" v="582"/>
          <ac:spMkLst>
            <pc:docMk/>
            <pc:sldMk cId="3840613553" sldId="375"/>
            <ac:spMk id="5" creationId="{DE295786-3D89-AA7D-4D83-FBAF8F6B3FA2}"/>
          </ac:spMkLst>
        </pc:spChg>
        <pc:spChg chg="add mod">
          <ac:chgData name="Zarei Niloufar" userId="S::niloufar.zarei@aalto.fi::f964637b-5fb2-4cf3-b5b0-6730784c51bd" providerId="AD" clId="Web-{D9AA2AD4-EED0-4B7C-8431-97430522C007}" dt="2022-04-04T10:05:48.260" v="384" actId="20577"/>
          <ac:spMkLst>
            <pc:docMk/>
            <pc:sldMk cId="3840613553" sldId="375"/>
            <ac:spMk id="8" creationId="{E6582734-3B21-2972-C0F8-5E3BF1956999}"/>
          </ac:spMkLst>
        </pc:spChg>
        <pc:spChg chg="add mod">
          <ac:chgData name="Zarei Niloufar" userId="S::niloufar.zarei@aalto.fi::f964637b-5fb2-4cf3-b5b0-6730784c51bd" providerId="AD" clId="Web-{D9AA2AD4-EED0-4B7C-8431-97430522C007}" dt="2022-04-04T10:07:26.356" v="415" actId="1076"/>
          <ac:spMkLst>
            <pc:docMk/>
            <pc:sldMk cId="3840613553" sldId="375"/>
            <ac:spMk id="9" creationId="{B6C0F447-AE6C-3B34-9BEE-E7940E5C1AD3}"/>
          </ac:spMkLst>
        </pc:spChg>
        <pc:spChg chg="add mod">
          <ac:chgData name="Zarei Niloufar" userId="S::niloufar.zarei@aalto.fi::f964637b-5fb2-4cf3-b5b0-6730784c51bd" providerId="AD" clId="Web-{D9AA2AD4-EED0-4B7C-8431-97430522C007}" dt="2022-04-04T10:09:58.984" v="463" actId="20577"/>
          <ac:spMkLst>
            <pc:docMk/>
            <pc:sldMk cId="3840613553" sldId="375"/>
            <ac:spMk id="10" creationId="{7CA9497F-6656-A02C-7C4C-B86D9AA85B7B}"/>
          </ac:spMkLst>
        </pc:spChg>
        <pc:spChg chg="add mod">
          <ac:chgData name="Zarei Niloufar" userId="S::niloufar.zarei@aalto.fi::f964637b-5fb2-4cf3-b5b0-6730784c51bd" providerId="AD" clId="Web-{D9AA2AD4-EED0-4B7C-8431-97430522C007}" dt="2022-04-04T10:10:36.860" v="488" actId="20577"/>
          <ac:spMkLst>
            <pc:docMk/>
            <pc:sldMk cId="3840613553" sldId="375"/>
            <ac:spMk id="11" creationId="{907BBDD3-AF3C-FF2F-9052-996DB58C4FB8}"/>
          </ac:spMkLst>
        </pc:spChg>
        <pc:spChg chg="add mod">
          <ac:chgData name="Zarei Niloufar" userId="S::niloufar.zarei@aalto.fi::f964637b-5fb2-4cf3-b5b0-6730784c51bd" providerId="AD" clId="Web-{D9AA2AD4-EED0-4B7C-8431-97430522C007}" dt="2022-04-04T10:10:52.392" v="489" actId="14100"/>
          <ac:spMkLst>
            <pc:docMk/>
            <pc:sldMk cId="3840613553" sldId="375"/>
            <ac:spMk id="12" creationId="{FB22801F-3556-C8F6-C6DF-C3E7225010DC}"/>
          </ac:spMkLst>
        </pc:spChg>
        <pc:spChg chg="add del mod">
          <ac:chgData name="Zarei Niloufar" userId="S::niloufar.zarei@aalto.fi::f964637b-5fb2-4cf3-b5b0-6730784c51bd" providerId="AD" clId="Web-{D9AA2AD4-EED0-4B7C-8431-97430522C007}" dt="2022-04-04T10:15:02.381" v="568"/>
          <ac:spMkLst>
            <pc:docMk/>
            <pc:sldMk cId="3840613553" sldId="375"/>
            <ac:spMk id="13" creationId="{EEE4F8E1-8F9D-D97D-72D9-9DCA0628F0B4}"/>
          </ac:spMkLst>
        </pc:spChg>
        <pc:spChg chg="add mod">
          <ac:chgData name="Zarei Niloufar" userId="S::niloufar.zarei@aalto.fi::f964637b-5fb2-4cf3-b5b0-6730784c51bd" providerId="AD" clId="Web-{D9AA2AD4-EED0-4B7C-8431-97430522C007}" dt="2022-04-04T10:12:48.878" v="545" actId="20577"/>
          <ac:spMkLst>
            <pc:docMk/>
            <pc:sldMk cId="3840613553" sldId="375"/>
            <ac:spMk id="14" creationId="{1AC273CB-9CA1-D21A-6353-8C6DAB51FD49}"/>
          </ac:spMkLst>
        </pc:spChg>
        <pc:spChg chg="add mod">
          <ac:chgData name="Zarei Niloufar" userId="S::niloufar.zarei@aalto.fi::f964637b-5fb2-4cf3-b5b0-6730784c51bd" providerId="AD" clId="Web-{D9AA2AD4-EED0-4B7C-8431-97430522C007}" dt="2022-04-04T10:12:56.863" v="548" actId="20577"/>
          <ac:spMkLst>
            <pc:docMk/>
            <pc:sldMk cId="3840613553" sldId="375"/>
            <ac:spMk id="15" creationId="{2A3732B7-7F6D-6FD0-23C0-49434D7245BF}"/>
          </ac:spMkLst>
        </pc:spChg>
        <pc:spChg chg="add mod">
          <ac:chgData name="Zarei Niloufar" userId="S::niloufar.zarei@aalto.fi::f964637b-5fb2-4cf3-b5b0-6730784c51bd" providerId="AD" clId="Web-{D9AA2AD4-EED0-4B7C-8431-97430522C007}" dt="2022-04-04T10:14:50.850" v="567" actId="20577"/>
          <ac:spMkLst>
            <pc:docMk/>
            <pc:sldMk cId="3840613553" sldId="375"/>
            <ac:spMk id="16" creationId="{FA13A7E7-DB06-7255-BD39-68B4E55FDF21}"/>
          </ac:spMkLst>
        </pc:spChg>
        <pc:spChg chg="add mod">
          <ac:chgData name="Zarei Niloufar" userId="S::niloufar.zarei@aalto.fi::f964637b-5fb2-4cf3-b5b0-6730784c51bd" providerId="AD" clId="Web-{D9AA2AD4-EED0-4B7C-8431-97430522C007}" dt="2022-04-04T10:17:42.166" v="600" actId="20577"/>
          <ac:spMkLst>
            <pc:docMk/>
            <pc:sldMk cId="3840613553" sldId="375"/>
            <ac:spMk id="17" creationId="{FAE4C967-DF34-32FE-C085-E930DC8D18CD}"/>
          </ac:spMkLst>
        </pc:spChg>
        <pc:spChg chg="add mod">
          <ac:chgData name="Zarei Niloufar" userId="S::niloufar.zarei@aalto.fi::f964637b-5fb2-4cf3-b5b0-6730784c51bd" providerId="AD" clId="Web-{D9AA2AD4-EED0-4B7C-8431-97430522C007}" dt="2022-04-04T10:18:09.370" v="616" actId="20577"/>
          <ac:spMkLst>
            <pc:docMk/>
            <pc:sldMk cId="3840613553" sldId="375"/>
            <ac:spMk id="18" creationId="{58B22881-6CBC-0F30-8191-A7F716386EA4}"/>
          </ac:spMkLst>
        </pc:spChg>
        <pc:spChg chg="add mod">
          <ac:chgData name="Zarei Niloufar" userId="S::niloufar.zarei@aalto.fi::f964637b-5fb2-4cf3-b5b0-6730784c51bd" providerId="AD" clId="Web-{D9AA2AD4-EED0-4B7C-8431-97430522C007}" dt="2022-04-04T10:19:08.058" v="638" actId="14100"/>
          <ac:spMkLst>
            <pc:docMk/>
            <pc:sldMk cId="3840613553" sldId="375"/>
            <ac:spMk id="19" creationId="{221BEBF6-DEBA-5538-FE57-744F1CD08119}"/>
          </ac:spMkLst>
        </pc:spChg>
        <pc:spChg chg="add mod">
          <ac:chgData name="Zarei Niloufar" userId="S::niloufar.zarei@aalto.fi::f964637b-5fb2-4cf3-b5b0-6730784c51bd" providerId="AD" clId="Web-{D9AA2AD4-EED0-4B7C-8431-97430522C007}" dt="2022-04-04T10:19:44.528" v="655" actId="20577"/>
          <ac:spMkLst>
            <pc:docMk/>
            <pc:sldMk cId="3840613553" sldId="375"/>
            <ac:spMk id="20" creationId="{DECC97A2-F862-0BDF-0FB0-A8F34D070F0D}"/>
          </ac:spMkLst>
        </pc:spChg>
        <pc:spChg chg="add mod">
          <ac:chgData name="Zarei Niloufar" userId="S::niloufar.zarei@aalto.fi::f964637b-5fb2-4cf3-b5b0-6730784c51bd" providerId="AD" clId="Web-{D9AA2AD4-EED0-4B7C-8431-97430522C007}" dt="2022-04-04T10:20:09.450" v="673" actId="20577"/>
          <ac:spMkLst>
            <pc:docMk/>
            <pc:sldMk cId="3840613553" sldId="375"/>
            <ac:spMk id="21" creationId="{800F466B-14E6-AD04-D4FC-A0D2D0321DC9}"/>
          </ac:spMkLst>
        </pc:spChg>
        <pc:spChg chg="add mod">
          <ac:chgData name="Zarei Niloufar" userId="S::niloufar.zarei@aalto.fi::f964637b-5fb2-4cf3-b5b0-6730784c51bd" providerId="AD" clId="Web-{D9AA2AD4-EED0-4B7C-8431-97430522C007}" dt="2022-04-04T10:10:58.501" v="490" actId="1076"/>
          <ac:spMkLst>
            <pc:docMk/>
            <pc:sldMk cId="3840613553" sldId="375"/>
            <ac:spMk id="22" creationId="{CE7451C2-E1D9-5775-03B3-5F199735C6A3}"/>
          </ac:spMkLst>
        </pc:spChg>
        <pc:spChg chg="add mod">
          <ac:chgData name="Zarei Niloufar" userId="S::niloufar.zarei@aalto.fi::f964637b-5fb2-4cf3-b5b0-6730784c51bd" providerId="AD" clId="Web-{D9AA2AD4-EED0-4B7C-8431-97430522C007}" dt="2022-04-04T10:03:04.522" v="349" actId="1076"/>
          <ac:spMkLst>
            <pc:docMk/>
            <pc:sldMk cId="3840613553" sldId="375"/>
            <ac:spMk id="32" creationId="{E9B67A38-7169-50AD-7FB3-1932CBF4AC23}"/>
          </ac:spMkLst>
        </pc:spChg>
        <pc:spChg chg="add mod">
          <ac:chgData name="Zarei Niloufar" userId="S::niloufar.zarei@aalto.fi::f964637b-5fb2-4cf3-b5b0-6730784c51bd" providerId="AD" clId="Web-{D9AA2AD4-EED0-4B7C-8431-97430522C007}" dt="2022-04-04T10:16:16.898" v="577" actId="14100"/>
          <ac:spMkLst>
            <pc:docMk/>
            <pc:sldMk cId="3840613553" sldId="375"/>
            <ac:spMk id="33" creationId="{DE858021-A238-3E18-60D9-CE30FA39F506}"/>
          </ac:spMkLst>
        </pc:spChg>
        <pc:spChg chg="add mod">
          <ac:chgData name="Zarei Niloufar" userId="S::niloufar.zarei@aalto.fi::f964637b-5fb2-4cf3-b5b0-6730784c51bd" providerId="AD" clId="Web-{D9AA2AD4-EED0-4B7C-8431-97430522C007}" dt="2022-04-04T10:16:36.383" v="580" actId="14100"/>
          <ac:spMkLst>
            <pc:docMk/>
            <pc:sldMk cId="3840613553" sldId="375"/>
            <ac:spMk id="34" creationId="{C23EF6D6-0139-3D25-02FA-AEE938C0DCFC}"/>
          </ac:spMkLst>
        </pc:spChg>
        <pc:spChg chg="add mod">
          <ac:chgData name="Zarei Niloufar" userId="S::niloufar.zarei@aalto.fi::f964637b-5fb2-4cf3-b5b0-6730784c51bd" providerId="AD" clId="Web-{D9AA2AD4-EED0-4B7C-8431-97430522C007}" dt="2022-04-04T10:32:13.294" v="770" actId="1076"/>
          <ac:spMkLst>
            <pc:docMk/>
            <pc:sldMk cId="3840613553" sldId="375"/>
            <ac:spMk id="35" creationId="{FAE93D82-C632-2A9B-3CEA-5E792738C11A}"/>
          </ac:spMkLst>
        </pc:spChg>
        <pc:spChg chg="add mod">
          <ac:chgData name="Zarei Niloufar" userId="S::niloufar.zarei@aalto.fi::f964637b-5fb2-4cf3-b5b0-6730784c51bd" providerId="AD" clId="Web-{D9AA2AD4-EED0-4B7C-8431-97430522C007}" dt="2022-04-04T10:22:20.047" v="726" actId="20577"/>
          <ac:spMkLst>
            <pc:docMk/>
            <pc:sldMk cId="3840613553" sldId="375"/>
            <ac:spMk id="36" creationId="{AB70C5C6-B62B-AD6A-017B-3B8A74BE4BA1}"/>
          </ac:spMkLst>
        </pc:spChg>
        <pc:spChg chg="add mod">
          <ac:chgData name="Zarei Niloufar" userId="S::niloufar.zarei@aalto.fi::f964637b-5fb2-4cf3-b5b0-6730784c51bd" providerId="AD" clId="Web-{D9AA2AD4-EED0-4B7C-8431-97430522C007}" dt="2022-04-04T10:23:22.814" v="757" actId="1076"/>
          <ac:spMkLst>
            <pc:docMk/>
            <pc:sldMk cId="3840613553" sldId="375"/>
            <ac:spMk id="37" creationId="{C9DED578-AB21-169C-13AA-835C97E6F138}"/>
          </ac:spMkLst>
        </pc:spChg>
        <pc:spChg chg="add mod">
          <ac:chgData name="Zarei Niloufar" userId="S::niloufar.zarei@aalto.fi::f964637b-5fb2-4cf3-b5b0-6730784c51bd" providerId="AD" clId="Web-{D9AA2AD4-EED0-4B7C-8431-97430522C007}" dt="2022-04-04T10:34:49.422" v="785" actId="1076"/>
          <ac:spMkLst>
            <pc:docMk/>
            <pc:sldMk cId="3840613553" sldId="375"/>
            <ac:spMk id="39" creationId="{846B037E-B016-1492-8FCD-2217DC636D91}"/>
          </ac:spMkLst>
        </pc:spChg>
        <pc:spChg chg="add mod">
          <ac:chgData name="Zarei Niloufar" userId="S::niloufar.zarei@aalto.fi::f964637b-5fb2-4cf3-b5b0-6730784c51bd" providerId="AD" clId="Web-{D9AA2AD4-EED0-4B7C-8431-97430522C007}" dt="2022-04-04T10:35:32.501" v="796" actId="20577"/>
          <ac:spMkLst>
            <pc:docMk/>
            <pc:sldMk cId="3840613553" sldId="375"/>
            <ac:spMk id="40" creationId="{8C911E5E-F5A8-4414-900F-9068C3F16FE5}"/>
          </ac:spMkLst>
        </pc:spChg>
        <pc:spChg chg="add del">
          <ac:chgData name="Zarei Niloufar" userId="S::niloufar.zarei@aalto.fi::f964637b-5fb2-4cf3-b5b0-6730784c51bd" providerId="AD" clId="Web-{D9AA2AD4-EED0-4B7C-8431-97430522C007}" dt="2022-04-04T10:34:33.860" v="784"/>
          <ac:spMkLst>
            <pc:docMk/>
            <pc:sldMk cId="3840613553" sldId="375"/>
            <ac:spMk id="41" creationId="{23BAB7A8-2AB9-0FEF-74FF-6386CABAB2F3}"/>
          </ac:spMkLst>
        </pc:spChg>
        <pc:spChg chg="add mod">
          <ac:chgData name="Zarei Niloufar" userId="S::niloufar.zarei@aalto.fi::f964637b-5fb2-4cf3-b5b0-6730784c51bd" providerId="AD" clId="Web-{D9AA2AD4-EED0-4B7C-8431-97430522C007}" dt="2022-04-04T10:35:07.313" v="790" actId="14100"/>
          <ac:spMkLst>
            <pc:docMk/>
            <pc:sldMk cId="3840613553" sldId="375"/>
            <ac:spMk id="42" creationId="{846B5B11-BB6C-D63A-95FB-C22C321B60F3}"/>
          </ac:spMkLst>
        </pc:spChg>
        <pc:spChg chg="add mod">
          <ac:chgData name="Zarei Niloufar" userId="S::niloufar.zarei@aalto.fi::f964637b-5fb2-4cf3-b5b0-6730784c51bd" providerId="AD" clId="Web-{D9AA2AD4-EED0-4B7C-8431-97430522C007}" dt="2022-04-04T10:36:15.049" v="806" actId="20577"/>
          <ac:spMkLst>
            <pc:docMk/>
            <pc:sldMk cId="3840613553" sldId="375"/>
            <ac:spMk id="44" creationId="{4A65C1AA-3E05-15FF-53E4-F580E5D7648C}"/>
          </ac:spMkLst>
        </pc:spChg>
        <pc:cxnChg chg="add mod">
          <ac:chgData name="Zarei Niloufar" userId="S::niloufar.zarei@aalto.fi::f964637b-5fb2-4cf3-b5b0-6730784c51bd" providerId="AD" clId="Web-{D9AA2AD4-EED0-4B7C-8431-97430522C007}" dt="2022-04-04T10:00:09.034" v="255" actId="1076"/>
          <ac:cxnSpMkLst>
            <pc:docMk/>
            <pc:sldMk cId="3840613553" sldId="375"/>
            <ac:cxnSpMk id="23" creationId="{92EE348B-488C-963E-41F3-32A4E443FF2F}"/>
          </ac:cxnSpMkLst>
        </pc:cxnChg>
        <pc:cxnChg chg="add mod">
          <ac:chgData name="Zarei Niloufar" userId="S::niloufar.zarei@aalto.fi::f964637b-5fb2-4cf3-b5b0-6730784c51bd" providerId="AD" clId="Web-{D9AA2AD4-EED0-4B7C-8431-97430522C007}" dt="2022-04-04T10:00:09.050" v="256" actId="1076"/>
          <ac:cxnSpMkLst>
            <pc:docMk/>
            <pc:sldMk cId="3840613553" sldId="375"/>
            <ac:cxnSpMk id="24" creationId="{403B0439-29D9-2535-D152-464CCB2476B5}"/>
          </ac:cxnSpMkLst>
        </pc:cxnChg>
        <pc:cxnChg chg="add mod">
          <ac:chgData name="Zarei Niloufar" userId="S::niloufar.zarei@aalto.fi::f964637b-5fb2-4cf3-b5b0-6730784c51bd" providerId="AD" clId="Web-{D9AA2AD4-EED0-4B7C-8431-97430522C007}" dt="2022-04-04T10:00:09.065" v="257" actId="1076"/>
          <ac:cxnSpMkLst>
            <pc:docMk/>
            <pc:sldMk cId="3840613553" sldId="375"/>
            <ac:cxnSpMk id="25" creationId="{0C2DEA83-8846-4B06-8C94-886A3CB1FA1B}"/>
          </ac:cxnSpMkLst>
        </pc:cxnChg>
        <pc:cxnChg chg="add del mod">
          <ac:chgData name="Zarei Niloufar" userId="S::niloufar.zarei@aalto.fi::f964637b-5fb2-4cf3-b5b0-6730784c51bd" providerId="AD" clId="Web-{D9AA2AD4-EED0-4B7C-8431-97430522C007}" dt="2022-04-04T10:15:04.303" v="569"/>
          <ac:cxnSpMkLst>
            <pc:docMk/>
            <pc:sldMk cId="3840613553" sldId="375"/>
            <ac:cxnSpMk id="26" creationId="{892A14B5-FEB1-EA07-0C60-9CC5ABC4DA91}"/>
          </ac:cxnSpMkLst>
        </pc:cxnChg>
        <pc:cxnChg chg="add mod">
          <ac:chgData name="Zarei Niloufar" userId="S::niloufar.zarei@aalto.fi::f964637b-5fb2-4cf3-b5b0-6730784c51bd" providerId="AD" clId="Web-{D9AA2AD4-EED0-4B7C-8431-97430522C007}" dt="2022-04-04T10:00:09.096" v="259" actId="1076"/>
          <ac:cxnSpMkLst>
            <pc:docMk/>
            <pc:sldMk cId="3840613553" sldId="375"/>
            <ac:cxnSpMk id="27" creationId="{F4F1C10A-CFC9-74C4-A9D2-FC2DDE630D82}"/>
          </ac:cxnSpMkLst>
        </pc:cxnChg>
        <pc:cxnChg chg="add mod">
          <ac:chgData name="Zarei Niloufar" userId="S::niloufar.zarei@aalto.fi::f964637b-5fb2-4cf3-b5b0-6730784c51bd" providerId="AD" clId="Web-{D9AA2AD4-EED0-4B7C-8431-97430522C007}" dt="2022-04-04T10:00:09.112" v="260" actId="1076"/>
          <ac:cxnSpMkLst>
            <pc:docMk/>
            <pc:sldMk cId="3840613553" sldId="375"/>
            <ac:cxnSpMk id="28" creationId="{6D994099-8B7C-4211-D78A-135CE1C9AB88}"/>
          </ac:cxnSpMkLst>
        </pc:cxnChg>
        <pc:cxnChg chg="add mod">
          <ac:chgData name="Zarei Niloufar" userId="S::niloufar.zarei@aalto.fi::f964637b-5fb2-4cf3-b5b0-6730784c51bd" providerId="AD" clId="Web-{D9AA2AD4-EED0-4B7C-8431-97430522C007}" dt="2022-04-04T10:00:09.112" v="261" actId="1076"/>
          <ac:cxnSpMkLst>
            <pc:docMk/>
            <pc:sldMk cId="3840613553" sldId="375"/>
            <ac:cxnSpMk id="29" creationId="{0FC449D3-8B07-A79F-3F50-174AAD0AE521}"/>
          </ac:cxnSpMkLst>
        </pc:cxnChg>
        <pc:cxnChg chg="add mod">
          <ac:chgData name="Zarei Niloufar" userId="S::niloufar.zarei@aalto.fi::f964637b-5fb2-4cf3-b5b0-6730784c51bd" providerId="AD" clId="Web-{D9AA2AD4-EED0-4B7C-8431-97430522C007}" dt="2022-04-04T10:00:09.143" v="262" actId="1076"/>
          <ac:cxnSpMkLst>
            <pc:docMk/>
            <pc:sldMk cId="3840613553" sldId="375"/>
            <ac:cxnSpMk id="30" creationId="{D17DA600-A695-5CB8-8C5F-0896D10965EE}"/>
          </ac:cxnSpMkLst>
        </pc:cxnChg>
        <pc:cxnChg chg="add mod">
          <ac:chgData name="Zarei Niloufar" userId="S::niloufar.zarei@aalto.fi::f964637b-5fb2-4cf3-b5b0-6730784c51bd" providerId="AD" clId="Web-{D9AA2AD4-EED0-4B7C-8431-97430522C007}" dt="2022-04-04T10:00:09.159" v="263" actId="1076"/>
          <ac:cxnSpMkLst>
            <pc:docMk/>
            <pc:sldMk cId="3840613553" sldId="375"/>
            <ac:cxnSpMk id="31" creationId="{3B29D96E-15C0-B9C7-CFB3-5708997FFD14}"/>
          </ac:cxnSpMkLst>
        </pc:cxnChg>
        <pc:cxnChg chg="add mod">
          <ac:chgData name="Zarei Niloufar" userId="S::niloufar.zarei@aalto.fi::f964637b-5fb2-4cf3-b5b0-6730784c51bd" providerId="AD" clId="Web-{D9AA2AD4-EED0-4B7C-8431-97430522C007}" dt="2022-04-04T10:32:46.264" v="772" actId="1076"/>
          <ac:cxnSpMkLst>
            <pc:docMk/>
            <pc:sldMk cId="3840613553" sldId="375"/>
            <ac:cxnSpMk id="38" creationId="{43BC2A4C-EE16-86B9-B3E0-3F07FE43C84F}"/>
          </ac:cxnSpMkLst>
        </pc:cxnChg>
        <pc:cxnChg chg="add mod">
          <ac:chgData name="Zarei Niloufar" userId="S::niloufar.zarei@aalto.fi::f964637b-5fb2-4cf3-b5b0-6730784c51bd" providerId="AD" clId="Web-{D9AA2AD4-EED0-4B7C-8431-97430522C007}" dt="2022-04-04T10:35:52.986" v="801" actId="14100"/>
          <ac:cxnSpMkLst>
            <pc:docMk/>
            <pc:sldMk cId="3840613553" sldId="375"/>
            <ac:cxnSpMk id="43" creationId="{9F1020CF-E511-1715-D603-7CCC71D08E16}"/>
          </ac:cxnSpMkLst>
        </pc:cxnChg>
      </pc:sldChg>
      <pc:sldChg chg="addSp delSp modSp new">
        <pc:chgData name="Zarei Niloufar" userId="S::niloufar.zarei@aalto.fi::f964637b-5fb2-4cf3-b5b0-6730784c51bd" providerId="AD" clId="Web-{D9AA2AD4-EED0-4B7C-8431-97430522C007}" dt="2022-04-04T11:37:38.144" v="1491"/>
        <pc:sldMkLst>
          <pc:docMk/>
          <pc:sldMk cId="2616289793" sldId="376"/>
        </pc:sldMkLst>
        <pc:spChg chg="del">
          <ac:chgData name="Zarei Niloufar" userId="S::niloufar.zarei@aalto.fi::f964637b-5fb2-4cf3-b5b0-6730784c51bd" providerId="AD" clId="Web-{D9AA2AD4-EED0-4B7C-8431-97430522C007}" dt="2022-04-04T10:41:07.790" v="821"/>
          <ac:spMkLst>
            <pc:docMk/>
            <pc:sldMk cId="2616289793" sldId="376"/>
            <ac:spMk id="2" creationId="{ABF5CA38-86EF-D5F6-615E-83BBE6CFC379}"/>
          </ac:spMkLst>
        </pc:spChg>
        <pc:spChg chg="mod">
          <ac:chgData name="Zarei Niloufar" userId="S::niloufar.zarei@aalto.fi::f964637b-5fb2-4cf3-b5b0-6730784c51bd" providerId="AD" clId="Web-{D9AA2AD4-EED0-4B7C-8431-97430522C007}" dt="2022-04-04T10:37:49.239" v="818" actId="20577"/>
          <ac:spMkLst>
            <pc:docMk/>
            <pc:sldMk cId="2616289793" sldId="376"/>
            <ac:spMk id="3" creationId="{57F919BA-5A4E-A938-8A07-07FDD39D8DA2}"/>
          </ac:spMkLst>
        </pc:spChg>
        <pc:spChg chg="del">
          <ac:chgData name="Zarei Niloufar" userId="S::niloufar.zarei@aalto.fi::f964637b-5fb2-4cf3-b5b0-6730784c51bd" providerId="AD" clId="Web-{D9AA2AD4-EED0-4B7C-8431-97430522C007}" dt="2022-04-04T10:37:59.223" v="819"/>
          <ac:spMkLst>
            <pc:docMk/>
            <pc:sldMk cId="2616289793" sldId="376"/>
            <ac:spMk id="4" creationId="{E24D470F-3EB8-2049-F025-2FC8BA2947C6}"/>
          </ac:spMkLst>
        </pc:spChg>
        <pc:spChg chg="del">
          <ac:chgData name="Zarei Niloufar" userId="S::niloufar.zarei@aalto.fi::f964637b-5fb2-4cf3-b5b0-6730784c51bd" providerId="AD" clId="Web-{D9AA2AD4-EED0-4B7C-8431-97430522C007}" dt="2022-04-04T10:38:06.364" v="820"/>
          <ac:spMkLst>
            <pc:docMk/>
            <pc:sldMk cId="2616289793" sldId="376"/>
            <ac:spMk id="5" creationId="{125F66E2-F907-9795-C51A-1AB419F39C0E}"/>
          </ac:spMkLst>
        </pc:spChg>
        <pc:spChg chg="add mod">
          <ac:chgData name="Zarei Niloufar" userId="S::niloufar.zarei@aalto.fi::f964637b-5fb2-4cf3-b5b0-6730784c51bd" providerId="AD" clId="Web-{D9AA2AD4-EED0-4B7C-8431-97430522C007}" dt="2022-04-04T11:33:48.858" v="1461" actId="14100"/>
          <ac:spMkLst>
            <pc:docMk/>
            <pc:sldMk cId="2616289793" sldId="376"/>
            <ac:spMk id="8" creationId="{4D8E7296-D6F2-3CED-86B5-328010FF669B}"/>
          </ac:spMkLst>
        </pc:spChg>
        <pc:spChg chg="add del mod">
          <ac:chgData name="Zarei Niloufar" userId="S::niloufar.zarei@aalto.fi::f964637b-5fb2-4cf3-b5b0-6730784c51bd" providerId="AD" clId="Web-{D9AA2AD4-EED0-4B7C-8431-97430522C007}" dt="2022-04-04T10:43:40.699" v="835"/>
          <ac:spMkLst>
            <pc:docMk/>
            <pc:sldMk cId="2616289793" sldId="376"/>
            <ac:spMk id="9" creationId="{5A46BC4C-D427-9B22-64BF-E89BFC0667BF}"/>
          </ac:spMkLst>
        </pc:spChg>
        <pc:spChg chg="add del mod">
          <ac:chgData name="Zarei Niloufar" userId="S::niloufar.zarei@aalto.fi::f964637b-5fb2-4cf3-b5b0-6730784c51bd" providerId="AD" clId="Web-{D9AA2AD4-EED0-4B7C-8431-97430522C007}" dt="2022-04-04T10:44:21.153" v="841"/>
          <ac:spMkLst>
            <pc:docMk/>
            <pc:sldMk cId="2616289793" sldId="376"/>
            <ac:spMk id="10" creationId="{6A20AAFD-5416-5545-774C-333E527A97B3}"/>
          </ac:spMkLst>
        </pc:spChg>
        <pc:spChg chg="add mod">
          <ac:chgData name="Zarei Niloufar" userId="S::niloufar.zarei@aalto.fi::f964637b-5fb2-4cf3-b5b0-6730784c51bd" providerId="AD" clId="Web-{D9AA2AD4-EED0-4B7C-8431-97430522C007}" dt="2022-04-04T11:34:06.843" v="1463" actId="1076"/>
          <ac:spMkLst>
            <pc:docMk/>
            <pc:sldMk cId="2616289793" sldId="376"/>
            <ac:spMk id="17" creationId="{5C9D691C-8BF7-FACE-173C-AC129A6C22C7}"/>
          </ac:spMkLst>
        </pc:spChg>
        <pc:spChg chg="add mod">
          <ac:chgData name="Zarei Niloufar" userId="S::niloufar.zarei@aalto.fi::f964637b-5fb2-4cf3-b5b0-6730784c51bd" providerId="AD" clId="Web-{D9AA2AD4-EED0-4B7C-8431-97430522C007}" dt="2022-04-04T11:33:48.858" v="1455" actId="14100"/>
          <ac:spMkLst>
            <pc:docMk/>
            <pc:sldMk cId="2616289793" sldId="376"/>
            <ac:spMk id="18" creationId="{DBAD6281-B303-60D8-4994-E66295C07577}"/>
          </ac:spMkLst>
        </pc:spChg>
        <pc:spChg chg="add mod">
          <ac:chgData name="Zarei Niloufar" userId="S::niloufar.zarei@aalto.fi::f964637b-5fb2-4cf3-b5b0-6730784c51bd" providerId="AD" clId="Web-{D9AA2AD4-EED0-4B7C-8431-97430522C007}" dt="2022-04-04T11:33:48.858" v="1454" actId="14100"/>
          <ac:spMkLst>
            <pc:docMk/>
            <pc:sldMk cId="2616289793" sldId="376"/>
            <ac:spMk id="19" creationId="{8C607C68-B219-9005-5949-35D85B686CCD}"/>
          </ac:spMkLst>
        </pc:spChg>
        <pc:spChg chg="add mod">
          <ac:chgData name="Zarei Niloufar" userId="S::niloufar.zarei@aalto.fi::f964637b-5fb2-4cf3-b5b0-6730784c51bd" providerId="AD" clId="Web-{D9AA2AD4-EED0-4B7C-8431-97430522C007}" dt="2022-04-04T11:33:48.858" v="1450" actId="14100"/>
          <ac:spMkLst>
            <pc:docMk/>
            <pc:sldMk cId="2616289793" sldId="376"/>
            <ac:spMk id="23" creationId="{D5F0914C-0183-9054-628D-71F072387D42}"/>
          </ac:spMkLst>
        </pc:spChg>
        <pc:spChg chg="add mod">
          <ac:chgData name="Zarei Niloufar" userId="S::niloufar.zarei@aalto.fi::f964637b-5fb2-4cf3-b5b0-6730784c51bd" providerId="AD" clId="Web-{D9AA2AD4-EED0-4B7C-8431-97430522C007}" dt="2022-04-04T11:33:48.858" v="1449" actId="14100"/>
          <ac:spMkLst>
            <pc:docMk/>
            <pc:sldMk cId="2616289793" sldId="376"/>
            <ac:spMk id="24" creationId="{59867FFE-6B6E-3FB8-AC02-5D5A17291C23}"/>
          </ac:spMkLst>
        </pc:spChg>
        <pc:spChg chg="add del mod">
          <ac:chgData name="Zarei Niloufar" userId="S::niloufar.zarei@aalto.fi::f964637b-5fb2-4cf3-b5b0-6730784c51bd" providerId="AD" clId="Web-{D9AA2AD4-EED0-4B7C-8431-97430522C007}" dt="2022-04-04T11:29:57.494" v="1380"/>
          <ac:spMkLst>
            <pc:docMk/>
            <pc:sldMk cId="2616289793" sldId="376"/>
            <ac:spMk id="28" creationId="{D2A8E7B7-BFD6-21F7-75D0-3FE895434E6F}"/>
          </ac:spMkLst>
        </pc:spChg>
        <pc:spChg chg="add del mod">
          <ac:chgData name="Zarei Niloufar" userId="S::niloufar.zarei@aalto.fi::f964637b-5fb2-4cf3-b5b0-6730784c51bd" providerId="AD" clId="Web-{D9AA2AD4-EED0-4B7C-8431-97430522C007}" dt="2022-04-04T11:30:01.634" v="1382"/>
          <ac:spMkLst>
            <pc:docMk/>
            <pc:sldMk cId="2616289793" sldId="376"/>
            <ac:spMk id="29" creationId="{6880BB8F-E4E2-889F-432A-A2B952516AAF}"/>
          </ac:spMkLst>
        </pc:spChg>
        <pc:spChg chg="add mod">
          <ac:chgData name="Zarei Niloufar" userId="S::niloufar.zarei@aalto.fi::f964637b-5fb2-4cf3-b5b0-6730784c51bd" providerId="AD" clId="Web-{D9AA2AD4-EED0-4B7C-8431-97430522C007}" dt="2022-04-04T11:37:38.144" v="1491"/>
          <ac:spMkLst>
            <pc:docMk/>
            <pc:sldMk cId="2616289793" sldId="376"/>
            <ac:spMk id="31" creationId="{DA3E3152-09C9-647F-3C99-524E154AAFD7}"/>
          </ac:spMkLst>
        </pc:spChg>
        <pc:spChg chg="add mod">
          <ac:chgData name="Zarei Niloufar" userId="S::niloufar.zarei@aalto.fi::f964637b-5fb2-4cf3-b5b0-6730784c51bd" providerId="AD" clId="Web-{D9AA2AD4-EED0-4B7C-8431-97430522C007}" dt="2022-04-04T11:37:30.581" v="1489"/>
          <ac:spMkLst>
            <pc:docMk/>
            <pc:sldMk cId="2616289793" sldId="376"/>
            <ac:spMk id="32" creationId="{3BDEF34C-7C99-3116-473B-074640C00713}"/>
          </ac:spMkLst>
        </pc:spChg>
        <pc:spChg chg="add del mod">
          <ac:chgData name="Zarei Niloufar" userId="S::niloufar.zarei@aalto.fi::f964637b-5fb2-4cf3-b5b0-6730784c51bd" providerId="AD" clId="Web-{D9AA2AD4-EED0-4B7C-8431-97430522C007}" dt="2022-04-04T11:27:18.756" v="1347"/>
          <ac:spMkLst>
            <pc:docMk/>
            <pc:sldMk cId="2616289793" sldId="376"/>
            <ac:spMk id="33" creationId="{79049444-301B-1327-AEBC-F05C44233416}"/>
          </ac:spMkLst>
        </pc:spChg>
        <pc:spChg chg="add del">
          <ac:chgData name="Zarei Niloufar" userId="S::niloufar.zarei@aalto.fi::f964637b-5fb2-4cf3-b5b0-6730784c51bd" providerId="AD" clId="Web-{D9AA2AD4-EED0-4B7C-8431-97430522C007}" dt="2022-04-04T11:11:20.657" v="1186"/>
          <ac:spMkLst>
            <pc:docMk/>
            <pc:sldMk cId="2616289793" sldId="376"/>
            <ac:spMk id="39" creationId="{575FB533-D3B9-786C-9046-EB1D75EE89D6}"/>
          </ac:spMkLst>
        </pc:spChg>
        <pc:spChg chg="add mod">
          <ac:chgData name="Zarei Niloufar" userId="S::niloufar.zarei@aalto.fi::f964637b-5fb2-4cf3-b5b0-6730784c51bd" providerId="AD" clId="Web-{D9AA2AD4-EED0-4B7C-8431-97430522C007}" dt="2022-04-04T11:34:06.983" v="1468" actId="1076"/>
          <ac:spMkLst>
            <pc:docMk/>
            <pc:sldMk cId="2616289793" sldId="376"/>
            <ac:spMk id="46" creationId="{1C7DC21F-9DCD-16CF-6392-F4CD6F91A889}"/>
          </ac:spMkLst>
        </pc:spChg>
        <pc:spChg chg="add mod">
          <ac:chgData name="Zarei Niloufar" userId="S::niloufar.zarei@aalto.fi::f964637b-5fb2-4cf3-b5b0-6730784c51bd" providerId="AD" clId="Web-{D9AA2AD4-EED0-4B7C-8431-97430522C007}" dt="2022-04-04T11:34:07.015" v="1469" actId="1076"/>
          <ac:spMkLst>
            <pc:docMk/>
            <pc:sldMk cId="2616289793" sldId="376"/>
            <ac:spMk id="47" creationId="{C244173C-D93B-0007-9ABE-7B18E59D47C4}"/>
          </ac:spMkLst>
        </pc:spChg>
        <pc:spChg chg="add del mod">
          <ac:chgData name="Zarei Niloufar" userId="S::niloufar.zarei@aalto.fi::f964637b-5fb2-4cf3-b5b0-6730784c51bd" providerId="AD" clId="Web-{D9AA2AD4-EED0-4B7C-8431-97430522C007}" dt="2022-04-04T11:14:07.911" v="1231"/>
          <ac:spMkLst>
            <pc:docMk/>
            <pc:sldMk cId="2616289793" sldId="376"/>
            <ac:spMk id="48" creationId="{FABC64D1-49DB-48D3-2735-D280A324D4AA}"/>
          </ac:spMkLst>
        </pc:spChg>
        <pc:spChg chg="add mod">
          <ac:chgData name="Zarei Niloufar" userId="S::niloufar.zarei@aalto.fi::f964637b-5fb2-4cf3-b5b0-6730784c51bd" providerId="AD" clId="Web-{D9AA2AD4-EED0-4B7C-8431-97430522C007}" dt="2022-04-04T11:37:25.191" v="1488"/>
          <ac:spMkLst>
            <pc:docMk/>
            <pc:sldMk cId="2616289793" sldId="376"/>
            <ac:spMk id="49" creationId="{DE7E1CA4-0D26-3888-DAAC-E9A3C9AF8F32}"/>
          </ac:spMkLst>
        </pc:spChg>
        <pc:spChg chg="add mod">
          <ac:chgData name="Zarei Niloufar" userId="S::niloufar.zarei@aalto.fi::f964637b-5fb2-4cf3-b5b0-6730784c51bd" providerId="AD" clId="Web-{D9AA2AD4-EED0-4B7C-8431-97430522C007}" dt="2022-04-04T11:36:55.299" v="1487" actId="20577"/>
          <ac:spMkLst>
            <pc:docMk/>
            <pc:sldMk cId="2616289793" sldId="376"/>
            <ac:spMk id="53" creationId="{686D6A1C-5A58-94A0-23D0-AC0136403173}"/>
          </ac:spMkLst>
        </pc:spChg>
        <pc:cxnChg chg="add mod">
          <ac:chgData name="Zarei Niloufar" userId="S::niloufar.zarei@aalto.fi::f964637b-5fb2-4cf3-b5b0-6730784c51bd" providerId="AD" clId="Web-{D9AA2AD4-EED0-4B7C-8431-97430522C007}" dt="2022-04-04T11:34:15.233" v="1472" actId="14100"/>
          <ac:cxnSpMkLst>
            <pc:docMk/>
            <pc:sldMk cId="2616289793" sldId="376"/>
            <ac:cxnSpMk id="11" creationId="{7C62B2EE-6F3D-373B-CAF0-213B145B8479}"/>
          </ac:cxnSpMkLst>
        </pc:cxnChg>
        <pc:cxnChg chg="add mod">
          <ac:chgData name="Zarei Niloufar" userId="S::niloufar.zarei@aalto.fi::f964637b-5fb2-4cf3-b5b0-6730784c51bd" providerId="AD" clId="Web-{D9AA2AD4-EED0-4B7C-8431-97430522C007}" dt="2022-04-04T11:34:06.811" v="1462" actId="1076"/>
          <ac:cxnSpMkLst>
            <pc:docMk/>
            <pc:sldMk cId="2616289793" sldId="376"/>
            <ac:cxnSpMk id="12" creationId="{3D8DF195-E8AE-2DF3-1E71-C052F1F59381}"/>
          </ac:cxnSpMkLst>
        </pc:cxnChg>
        <pc:cxnChg chg="add mod">
          <ac:chgData name="Zarei Niloufar" userId="S::niloufar.zarei@aalto.fi::f964637b-5fb2-4cf3-b5b0-6730784c51bd" providerId="AD" clId="Web-{D9AA2AD4-EED0-4B7C-8431-97430522C007}" dt="2022-04-04T11:33:48.858" v="1458" actId="14100"/>
          <ac:cxnSpMkLst>
            <pc:docMk/>
            <pc:sldMk cId="2616289793" sldId="376"/>
            <ac:cxnSpMk id="13" creationId="{8EA4D750-D1E3-5125-932F-5F1D4116FC44}"/>
          </ac:cxnSpMkLst>
        </pc:cxnChg>
        <pc:cxnChg chg="add mod">
          <ac:chgData name="Zarei Niloufar" userId="S::niloufar.zarei@aalto.fi::f964637b-5fb2-4cf3-b5b0-6730784c51bd" providerId="AD" clId="Web-{D9AA2AD4-EED0-4B7C-8431-97430522C007}" dt="2022-04-04T11:33:48.858" v="1457" actId="14100"/>
          <ac:cxnSpMkLst>
            <pc:docMk/>
            <pc:sldMk cId="2616289793" sldId="376"/>
            <ac:cxnSpMk id="14" creationId="{74D23D5E-94C7-09DA-CB91-EDA603546F93}"/>
          </ac:cxnSpMkLst>
        </pc:cxnChg>
        <pc:cxnChg chg="add del mod">
          <ac:chgData name="Zarei Niloufar" userId="S::niloufar.zarei@aalto.fi::f964637b-5fb2-4cf3-b5b0-6730784c51bd" providerId="AD" clId="Web-{D9AA2AD4-EED0-4B7C-8431-97430522C007}" dt="2022-04-04T10:45:16.733" v="855"/>
          <ac:cxnSpMkLst>
            <pc:docMk/>
            <pc:sldMk cId="2616289793" sldId="376"/>
            <ac:cxnSpMk id="15" creationId="{81F6B800-FA92-68CC-FDE2-52A3DA268287}"/>
          </ac:cxnSpMkLst>
        </pc:cxnChg>
        <pc:cxnChg chg="add del mod">
          <ac:chgData name="Zarei Niloufar" userId="S::niloufar.zarei@aalto.fi::f964637b-5fb2-4cf3-b5b0-6730784c51bd" providerId="AD" clId="Web-{D9AA2AD4-EED0-4B7C-8431-97430522C007}" dt="2022-04-04T10:45:22.061" v="857"/>
          <ac:cxnSpMkLst>
            <pc:docMk/>
            <pc:sldMk cId="2616289793" sldId="376"/>
            <ac:cxnSpMk id="16" creationId="{B872702B-9773-39F5-0B5A-0919DFAD6D19}"/>
          </ac:cxnSpMkLst>
        </pc:cxnChg>
        <pc:cxnChg chg="add mod">
          <ac:chgData name="Zarei Niloufar" userId="S::niloufar.zarei@aalto.fi::f964637b-5fb2-4cf3-b5b0-6730784c51bd" providerId="AD" clId="Web-{D9AA2AD4-EED0-4B7C-8431-97430522C007}" dt="2022-04-04T11:33:48.858" v="1453" actId="14100"/>
          <ac:cxnSpMkLst>
            <pc:docMk/>
            <pc:sldMk cId="2616289793" sldId="376"/>
            <ac:cxnSpMk id="20" creationId="{2A2A6785-377E-84C8-203E-B0BF5FCFFEA6}"/>
          </ac:cxnSpMkLst>
        </pc:cxnChg>
        <pc:cxnChg chg="add mod">
          <ac:chgData name="Zarei Niloufar" userId="S::niloufar.zarei@aalto.fi::f964637b-5fb2-4cf3-b5b0-6730784c51bd" providerId="AD" clId="Web-{D9AA2AD4-EED0-4B7C-8431-97430522C007}" dt="2022-04-04T11:33:48.858" v="1452" actId="14100"/>
          <ac:cxnSpMkLst>
            <pc:docMk/>
            <pc:sldMk cId="2616289793" sldId="376"/>
            <ac:cxnSpMk id="21" creationId="{E15D3D11-10C3-A88D-0E8C-5FB404185DCE}"/>
          </ac:cxnSpMkLst>
        </pc:cxnChg>
        <pc:cxnChg chg="add mod">
          <ac:chgData name="Zarei Niloufar" userId="S::niloufar.zarei@aalto.fi::f964637b-5fb2-4cf3-b5b0-6730784c51bd" providerId="AD" clId="Web-{D9AA2AD4-EED0-4B7C-8431-97430522C007}" dt="2022-04-04T11:33:48.858" v="1451" actId="14100"/>
          <ac:cxnSpMkLst>
            <pc:docMk/>
            <pc:sldMk cId="2616289793" sldId="376"/>
            <ac:cxnSpMk id="22" creationId="{FF8ACCD5-7A1E-3A03-9414-24460C3A89EC}"/>
          </ac:cxnSpMkLst>
        </pc:cxnChg>
        <pc:cxnChg chg="add del mod">
          <ac:chgData name="Zarei Niloufar" userId="S::niloufar.zarei@aalto.fi::f964637b-5fb2-4cf3-b5b0-6730784c51bd" providerId="AD" clId="Web-{D9AA2AD4-EED0-4B7C-8431-97430522C007}" dt="2022-04-04T11:30:06.088" v="1384"/>
          <ac:cxnSpMkLst>
            <pc:docMk/>
            <pc:sldMk cId="2616289793" sldId="376"/>
            <ac:cxnSpMk id="25" creationId="{8EDE594C-4D7F-3EB2-4245-A2462B30BBE3}"/>
          </ac:cxnSpMkLst>
        </pc:cxnChg>
        <pc:cxnChg chg="add del mod">
          <ac:chgData name="Zarei Niloufar" userId="S::niloufar.zarei@aalto.fi::f964637b-5fb2-4cf3-b5b0-6730784c51bd" providerId="AD" clId="Web-{D9AA2AD4-EED0-4B7C-8431-97430522C007}" dt="2022-04-04T11:29:59.619" v="1381"/>
          <ac:cxnSpMkLst>
            <pc:docMk/>
            <pc:sldMk cId="2616289793" sldId="376"/>
            <ac:cxnSpMk id="26" creationId="{D2860DA3-BA66-F64D-6352-8A506BC44AB6}"/>
          </ac:cxnSpMkLst>
        </pc:cxnChg>
        <pc:cxnChg chg="add del mod">
          <ac:chgData name="Zarei Niloufar" userId="S::niloufar.zarei@aalto.fi::f964637b-5fb2-4cf3-b5b0-6730784c51bd" providerId="AD" clId="Web-{D9AA2AD4-EED0-4B7C-8431-97430522C007}" dt="2022-04-04T11:30:04.447" v="1383"/>
          <ac:cxnSpMkLst>
            <pc:docMk/>
            <pc:sldMk cId="2616289793" sldId="376"/>
            <ac:cxnSpMk id="27" creationId="{C6A8BB3F-7F7B-2ADD-BFEC-E1F34C6444E5}"/>
          </ac:cxnSpMkLst>
        </pc:cxnChg>
        <pc:cxnChg chg="add mod">
          <ac:chgData name="Zarei Niloufar" userId="S::niloufar.zarei@aalto.fi::f964637b-5fb2-4cf3-b5b0-6730784c51bd" providerId="AD" clId="Web-{D9AA2AD4-EED0-4B7C-8431-97430522C007}" dt="2022-04-04T11:33:48.858" v="1448" actId="14100"/>
          <ac:cxnSpMkLst>
            <pc:docMk/>
            <pc:sldMk cId="2616289793" sldId="376"/>
            <ac:cxnSpMk id="30" creationId="{735BCE12-C58C-0D1F-128B-5C0CCD0CA0FE}"/>
          </ac:cxnSpMkLst>
        </pc:cxnChg>
        <pc:cxnChg chg="add mod">
          <ac:chgData name="Zarei Niloufar" userId="S::niloufar.zarei@aalto.fi::f964637b-5fb2-4cf3-b5b0-6730784c51bd" providerId="AD" clId="Web-{D9AA2AD4-EED0-4B7C-8431-97430522C007}" dt="2022-04-04T11:33:48.858" v="1445" actId="14100"/>
          <ac:cxnSpMkLst>
            <pc:docMk/>
            <pc:sldMk cId="2616289793" sldId="376"/>
            <ac:cxnSpMk id="34" creationId="{50660175-ECAC-ECCD-29BB-3376229D6257}"/>
          </ac:cxnSpMkLst>
        </pc:cxnChg>
        <pc:cxnChg chg="add del mod">
          <ac:chgData name="Zarei Niloufar" userId="S::niloufar.zarei@aalto.fi::f964637b-5fb2-4cf3-b5b0-6730784c51bd" providerId="AD" clId="Web-{D9AA2AD4-EED0-4B7C-8431-97430522C007}" dt="2022-04-04T11:30:08.728" v="1385"/>
          <ac:cxnSpMkLst>
            <pc:docMk/>
            <pc:sldMk cId="2616289793" sldId="376"/>
            <ac:cxnSpMk id="35" creationId="{3DBEC587-97D3-B180-0F00-5DF357C17941}"/>
          </ac:cxnSpMkLst>
        </pc:cxnChg>
        <pc:cxnChg chg="add del mod">
          <ac:chgData name="Zarei Niloufar" userId="S::niloufar.zarei@aalto.fi::f964637b-5fb2-4cf3-b5b0-6730784c51bd" providerId="AD" clId="Web-{D9AA2AD4-EED0-4B7C-8431-97430522C007}" dt="2022-04-04T11:30:11.150" v="1386"/>
          <ac:cxnSpMkLst>
            <pc:docMk/>
            <pc:sldMk cId="2616289793" sldId="376"/>
            <ac:cxnSpMk id="36" creationId="{A8C2F008-CDEB-DDC3-B76F-F69DE0BB1F52}"/>
          </ac:cxnSpMkLst>
        </pc:cxnChg>
        <pc:cxnChg chg="add del mod">
          <ac:chgData name="Zarei Niloufar" userId="S::niloufar.zarei@aalto.fi::f964637b-5fb2-4cf3-b5b0-6730784c51bd" providerId="AD" clId="Web-{D9AA2AD4-EED0-4B7C-8431-97430522C007}" dt="2022-04-04T11:27:20.396" v="1348"/>
          <ac:cxnSpMkLst>
            <pc:docMk/>
            <pc:sldMk cId="2616289793" sldId="376"/>
            <ac:cxnSpMk id="37" creationId="{D97FC061-E69C-98F5-DCD4-16C763E1A78B}"/>
          </ac:cxnSpMkLst>
        </pc:cxnChg>
        <pc:cxnChg chg="add mod">
          <ac:chgData name="Zarei Niloufar" userId="S::niloufar.zarei@aalto.fi::f964637b-5fb2-4cf3-b5b0-6730784c51bd" providerId="AD" clId="Web-{D9AA2AD4-EED0-4B7C-8431-97430522C007}" dt="2022-04-04T11:33:48.858" v="1444" actId="14100"/>
          <ac:cxnSpMkLst>
            <pc:docMk/>
            <pc:sldMk cId="2616289793" sldId="376"/>
            <ac:cxnSpMk id="38" creationId="{493C9E37-B94D-E4AB-D25C-B0EBAEA90D83}"/>
          </ac:cxnSpMkLst>
        </pc:cxnChg>
        <pc:cxnChg chg="add del mod">
          <ac:chgData name="Zarei Niloufar" userId="S::niloufar.zarei@aalto.fi::f964637b-5fb2-4cf3-b5b0-6730784c51bd" providerId="AD" clId="Web-{D9AA2AD4-EED0-4B7C-8431-97430522C007}" dt="2022-04-04T11:14:15.551" v="1234"/>
          <ac:cxnSpMkLst>
            <pc:docMk/>
            <pc:sldMk cId="2616289793" sldId="376"/>
            <ac:cxnSpMk id="40" creationId="{51FBDEA2-8966-A5FA-424F-8CB40E3C44AA}"/>
          </ac:cxnSpMkLst>
        </pc:cxnChg>
        <pc:cxnChg chg="add mod">
          <ac:chgData name="Zarei Niloufar" userId="S::niloufar.zarei@aalto.fi::f964637b-5fb2-4cf3-b5b0-6730784c51bd" providerId="AD" clId="Web-{D9AA2AD4-EED0-4B7C-8431-97430522C007}" dt="2022-04-04T11:34:06.874" v="1464" actId="1076"/>
          <ac:cxnSpMkLst>
            <pc:docMk/>
            <pc:sldMk cId="2616289793" sldId="376"/>
            <ac:cxnSpMk id="41" creationId="{376DC14D-9C9F-709D-5861-57278C83A8A6}"/>
          </ac:cxnSpMkLst>
        </pc:cxnChg>
        <pc:cxnChg chg="add del mod">
          <ac:chgData name="Zarei Niloufar" userId="S::niloufar.zarei@aalto.fi::f964637b-5fb2-4cf3-b5b0-6730784c51bd" providerId="AD" clId="Web-{D9AA2AD4-EED0-4B7C-8431-97430522C007}" dt="2022-04-04T11:14:13.301" v="1233"/>
          <ac:cxnSpMkLst>
            <pc:docMk/>
            <pc:sldMk cId="2616289793" sldId="376"/>
            <ac:cxnSpMk id="42" creationId="{47080D33-11A2-C44E-3B12-2240301BAD60}"/>
          </ac:cxnSpMkLst>
        </pc:cxnChg>
        <pc:cxnChg chg="add mod">
          <ac:chgData name="Zarei Niloufar" userId="S::niloufar.zarei@aalto.fi::f964637b-5fb2-4cf3-b5b0-6730784c51bd" providerId="AD" clId="Web-{D9AA2AD4-EED0-4B7C-8431-97430522C007}" dt="2022-04-04T11:34:06.905" v="1465" actId="1076"/>
          <ac:cxnSpMkLst>
            <pc:docMk/>
            <pc:sldMk cId="2616289793" sldId="376"/>
            <ac:cxnSpMk id="43" creationId="{7ED8B7B1-533A-5CCE-ECF7-635EC90BD28A}"/>
          </ac:cxnSpMkLst>
        </pc:cxnChg>
        <pc:cxnChg chg="add mod">
          <ac:chgData name="Zarei Niloufar" userId="S::niloufar.zarei@aalto.fi::f964637b-5fb2-4cf3-b5b0-6730784c51bd" providerId="AD" clId="Web-{D9AA2AD4-EED0-4B7C-8431-97430522C007}" dt="2022-04-04T11:34:06.921" v="1466" actId="1076"/>
          <ac:cxnSpMkLst>
            <pc:docMk/>
            <pc:sldMk cId="2616289793" sldId="376"/>
            <ac:cxnSpMk id="44" creationId="{AFE305AF-7AE1-70A9-4D52-018069987D59}"/>
          </ac:cxnSpMkLst>
        </pc:cxnChg>
        <pc:cxnChg chg="add mod">
          <ac:chgData name="Zarei Niloufar" userId="S::niloufar.zarei@aalto.fi::f964637b-5fb2-4cf3-b5b0-6730784c51bd" providerId="AD" clId="Web-{D9AA2AD4-EED0-4B7C-8431-97430522C007}" dt="2022-04-04T11:34:06.952" v="1467" actId="1076"/>
          <ac:cxnSpMkLst>
            <pc:docMk/>
            <pc:sldMk cId="2616289793" sldId="376"/>
            <ac:cxnSpMk id="45" creationId="{7B7446E0-53FD-D0AA-DB4B-8307B990EDFE}"/>
          </ac:cxnSpMkLst>
        </pc:cxnChg>
        <pc:cxnChg chg="add del mod">
          <ac:chgData name="Zarei Niloufar" userId="S::niloufar.zarei@aalto.fi::f964637b-5fb2-4cf3-b5b0-6730784c51bd" providerId="AD" clId="Web-{D9AA2AD4-EED0-4B7C-8431-97430522C007}" dt="2022-04-04T11:14:09.833" v="1232"/>
          <ac:cxnSpMkLst>
            <pc:docMk/>
            <pc:sldMk cId="2616289793" sldId="376"/>
            <ac:cxnSpMk id="50" creationId="{70BCE27B-C314-DB05-7339-A0460F43CAE5}"/>
          </ac:cxnSpMkLst>
        </pc:cxnChg>
        <pc:cxnChg chg="add mod">
          <ac:chgData name="Zarei Niloufar" userId="S::niloufar.zarei@aalto.fi::f964637b-5fb2-4cf3-b5b0-6730784c51bd" providerId="AD" clId="Web-{D9AA2AD4-EED0-4B7C-8431-97430522C007}" dt="2022-04-04T11:34:07.061" v="1471" actId="1076"/>
          <ac:cxnSpMkLst>
            <pc:docMk/>
            <pc:sldMk cId="2616289793" sldId="376"/>
            <ac:cxnSpMk id="51" creationId="{E126D5D2-D1F7-170A-5EE0-ADE8DD2E0E84}"/>
          </ac:cxnSpMkLst>
        </pc:cxnChg>
        <pc:cxnChg chg="add mod">
          <ac:chgData name="Zarei Niloufar" userId="S::niloufar.zarei@aalto.fi::f964637b-5fb2-4cf3-b5b0-6730784c51bd" providerId="AD" clId="Web-{D9AA2AD4-EED0-4B7C-8431-97430522C007}" dt="2022-04-04T11:33:48.842" v="1435" actId="14100"/>
          <ac:cxnSpMkLst>
            <pc:docMk/>
            <pc:sldMk cId="2616289793" sldId="376"/>
            <ac:cxnSpMk id="52" creationId="{029DE9C4-B974-6806-AB3D-FAB33841E841}"/>
          </ac:cxnSpMkLst>
        </pc:cxnChg>
      </pc:sldChg>
      <pc:sldChg chg="del">
        <pc:chgData name="Zarei Niloufar" userId="S::niloufar.zarei@aalto.fi::f964637b-5fb2-4cf3-b5b0-6730784c51bd" providerId="AD" clId="Web-{D9AA2AD4-EED0-4B7C-8431-97430522C007}" dt="2022-04-04T10:58:09.062" v="1037"/>
        <pc:sldMkLst>
          <pc:docMk/>
          <pc:sldMk cId="3856088467" sldId="377"/>
        </pc:sldMkLst>
      </pc:sldChg>
    </pc:docChg>
  </pc:docChgLst>
  <pc:docChgLst>
    <pc:chgData name="Tanny Nusrat" userId="S::nusrat.tanny@aalto.fi::ad30355a-950c-47b3-9bae-7ff5dce73f32" providerId="AD" clId="Web-{ABCDDAA3-50C2-445B-A171-8693666620E2}"/>
    <pc:docChg chg="addSld delSld modSld">
      <pc:chgData name="Tanny Nusrat" userId="S::nusrat.tanny@aalto.fi::ad30355a-950c-47b3-9bae-7ff5dce73f32" providerId="AD" clId="Web-{ABCDDAA3-50C2-445B-A171-8693666620E2}" dt="2022-04-04T11:33:22.850" v="176" actId="1076"/>
      <pc:docMkLst>
        <pc:docMk/>
      </pc:docMkLst>
      <pc:sldChg chg="modSp del">
        <pc:chgData name="Tanny Nusrat" userId="S::nusrat.tanny@aalto.fi::ad30355a-950c-47b3-9bae-7ff5dce73f32" providerId="AD" clId="Web-{ABCDDAA3-50C2-445B-A171-8693666620E2}" dt="2022-04-04T09:29:32.526" v="49"/>
        <pc:sldMkLst>
          <pc:docMk/>
          <pc:sldMk cId="3223155658" sldId="352"/>
        </pc:sldMkLst>
        <pc:spChg chg="mod">
          <ac:chgData name="Tanny Nusrat" userId="S::nusrat.tanny@aalto.fi::ad30355a-950c-47b3-9bae-7ff5dce73f32" providerId="AD" clId="Web-{ABCDDAA3-50C2-445B-A171-8693666620E2}" dt="2022-04-04T09:29:00.432" v="36" actId="20577"/>
          <ac:spMkLst>
            <pc:docMk/>
            <pc:sldMk cId="3223155658" sldId="352"/>
            <ac:spMk id="4" creationId="{00000000-0000-0000-0000-000000000000}"/>
          </ac:spMkLst>
        </pc:spChg>
      </pc:sldChg>
      <pc:sldChg chg="addSp modSp">
        <pc:chgData name="Tanny Nusrat" userId="S::nusrat.tanny@aalto.fi::ad30355a-950c-47b3-9bae-7ff5dce73f32" providerId="AD" clId="Web-{ABCDDAA3-50C2-445B-A171-8693666620E2}" dt="2022-04-04T08:23:12.439" v="35" actId="14100"/>
        <pc:sldMkLst>
          <pc:docMk/>
          <pc:sldMk cId="521881533" sldId="363"/>
        </pc:sldMkLst>
        <pc:picChg chg="add mod">
          <ac:chgData name="Tanny Nusrat" userId="S::nusrat.tanny@aalto.fi::ad30355a-950c-47b3-9bae-7ff5dce73f32" providerId="AD" clId="Web-{ABCDDAA3-50C2-445B-A171-8693666620E2}" dt="2022-04-04T08:21:46.703" v="29" actId="14100"/>
          <ac:picMkLst>
            <pc:docMk/>
            <pc:sldMk cId="521881533" sldId="363"/>
            <ac:picMk id="6" creationId="{DF0A3725-5334-8A3B-2AF0-5FC30A05AA7A}"/>
          </ac:picMkLst>
        </pc:picChg>
        <pc:picChg chg="add mod">
          <ac:chgData name="Tanny Nusrat" userId="S::nusrat.tanny@aalto.fi::ad30355a-950c-47b3-9bae-7ff5dce73f32" providerId="AD" clId="Web-{ABCDDAA3-50C2-445B-A171-8693666620E2}" dt="2022-04-04T08:23:12.439" v="35" actId="14100"/>
          <ac:picMkLst>
            <pc:docMk/>
            <pc:sldMk cId="521881533" sldId="363"/>
            <ac:picMk id="9" creationId="{FA58EABC-00C4-AE79-4032-888AA5541E5F}"/>
          </ac:picMkLst>
        </pc:picChg>
      </pc:sldChg>
      <pc:sldChg chg="addSp delSp modSp">
        <pc:chgData name="Tanny Nusrat" userId="S::nusrat.tanny@aalto.fi::ad30355a-950c-47b3-9bae-7ff5dce73f32" providerId="AD" clId="Web-{ABCDDAA3-50C2-445B-A171-8693666620E2}" dt="2022-04-04T08:22:49.970" v="32"/>
        <pc:sldMkLst>
          <pc:docMk/>
          <pc:sldMk cId="2790665199" sldId="365"/>
        </pc:sldMkLst>
        <pc:spChg chg="mod">
          <ac:chgData name="Tanny Nusrat" userId="S::nusrat.tanny@aalto.fi::ad30355a-950c-47b3-9bae-7ff5dce73f32" providerId="AD" clId="Web-{ABCDDAA3-50C2-445B-A171-8693666620E2}" dt="2022-04-04T08:18:14.947" v="25" actId="20577"/>
          <ac:spMkLst>
            <pc:docMk/>
            <pc:sldMk cId="2790665199" sldId="365"/>
            <ac:spMk id="2" creationId="{D774E854-FDD7-9F3D-B106-7D08A35572B6}"/>
          </ac:spMkLst>
        </pc:spChg>
        <pc:picChg chg="add del mod">
          <ac:chgData name="Tanny Nusrat" userId="S::nusrat.tanny@aalto.fi::ad30355a-950c-47b3-9bae-7ff5dce73f32" providerId="AD" clId="Web-{ABCDDAA3-50C2-445B-A171-8693666620E2}" dt="2022-04-04T08:22:49.970" v="32"/>
          <ac:picMkLst>
            <pc:docMk/>
            <pc:sldMk cId="2790665199" sldId="365"/>
            <ac:picMk id="4" creationId="{1A17B275-A0ED-9614-86CF-75F64F262B31}"/>
          </ac:picMkLst>
        </pc:picChg>
      </pc:sldChg>
      <pc:sldChg chg="modSp">
        <pc:chgData name="Tanny Nusrat" userId="S::nusrat.tanny@aalto.fi::ad30355a-950c-47b3-9bae-7ff5dce73f32" providerId="AD" clId="Web-{ABCDDAA3-50C2-445B-A171-8693666620E2}" dt="2022-04-04T10:59:40.948" v="136" actId="1076"/>
        <pc:sldMkLst>
          <pc:docMk/>
          <pc:sldMk cId="2089679610" sldId="368"/>
        </pc:sldMkLst>
        <pc:spChg chg="mod">
          <ac:chgData name="Tanny Nusrat" userId="S::nusrat.tanny@aalto.fi::ad30355a-950c-47b3-9bae-7ff5dce73f32" providerId="AD" clId="Web-{ABCDDAA3-50C2-445B-A171-8693666620E2}" dt="2022-04-04T10:58:01.836" v="124" actId="20577"/>
          <ac:spMkLst>
            <pc:docMk/>
            <pc:sldMk cId="2089679610" sldId="368"/>
            <ac:spMk id="2" creationId="{3FC39EFB-5465-0670-23BB-2452BDA37C4B}"/>
          </ac:spMkLst>
        </pc:spChg>
        <pc:spChg chg="mod">
          <ac:chgData name="Tanny Nusrat" userId="S::nusrat.tanny@aalto.fi::ad30355a-950c-47b3-9bae-7ff5dce73f32" providerId="AD" clId="Web-{ABCDDAA3-50C2-445B-A171-8693666620E2}" dt="2022-04-04T10:57:38.038" v="119" actId="1076"/>
          <ac:spMkLst>
            <pc:docMk/>
            <pc:sldMk cId="2089679610" sldId="368"/>
            <ac:spMk id="4" creationId="{2F0068FF-16BF-17EA-0F39-04AC70F9821E}"/>
          </ac:spMkLst>
        </pc:spChg>
        <pc:spChg chg="mod">
          <ac:chgData name="Tanny Nusrat" userId="S::nusrat.tanny@aalto.fi::ad30355a-950c-47b3-9bae-7ff5dce73f32" providerId="AD" clId="Web-{ABCDDAA3-50C2-445B-A171-8693666620E2}" dt="2022-04-04T10:59:40.948" v="136" actId="1076"/>
          <ac:spMkLst>
            <pc:docMk/>
            <pc:sldMk cId="2089679610" sldId="368"/>
            <ac:spMk id="5" creationId="{0AACF906-FF17-2D7B-0606-0EF995677428}"/>
          </ac:spMkLst>
        </pc:spChg>
        <pc:picChg chg="mod">
          <ac:chgData name="Tanny Nusrat" userId="S::nusrat.tanny@aalto.fi::ad30355a-950c-47b3-9bae-7ff5dce73f32" providerId="AD" clId="Web-{ABCDDAA3-50C2-445B-A171-8693666620E2}" dt="2022-04-04T10:59:00.118" v="135" actId="1076"/>
          <ac:picMkLst>
            <pc:docMk/>
            <pc:sldMk cId="2089679610" sldId="368"/>
            <ac:picMk id="8" creationId="{1E23BDF9-285E-8E25-9B85-C7C710315555}"/>
          </ac:picMkLst>
        </pc:picChg>
        <pc:picChg chg="mod">
          <ac:chgData name="Tanny Nusrat" userId="S::nusrat.tanny@aalto.fi::ad30355a-950c-47b3-9bae-7ff5dce73f32" providerId="AD" clId="Web-{ABCDDAA3-50C2-445B-A171-8693666620E2}" dt="2022-04-04T10:58:08.211" v="125" actId="1076"/>
          <ac:picMkLst>
            <pc:docMk/>
            <pc:sldMk cId="2089679610" sldId="368"/>
            <ac:picMk id="9" creationId="{F0E68F97-332C-CF0B-42A3-1E3D2C9762D4}"/>
          </ac:picMkLst>
        </pc:picChg>
      </pc:sldChg>
      <pc:sldChg chg="addSp delSp modSp">
        <pc:chgData name="Tanny Nusrat" userId="S::nusrat.tanny@aalto.fi::ad30355a-950c-47b3-9bae-7ff5dce73f32" providerId="AD" clId="Web-{ABCDDAA3-50C2-445B-A171-8693666620E2}" dt="2022-04-04T11:32:02.145" v="175" actId="1076"/>
        <pc:sldMkLst>
          <pc:docMk/>
          <pc:sldMk cId="1220643861" sldId="373"/>
        </pc:sldMkLst>
        <pc:spChg chg="add del mod">
          <ac:chgData name="Tanny Nusrat" userId="S::nusrat.tanny@aalto.fi::ad30355a-950c-47b3-9bae-7ff5dce73f32" providerId="AD" clId="Web-{ABCDDAA3-50C2-445B-A171-8693666620E2}" dt="2022-04-04T11:31:56.036" v="174" actId="20577"/>
          <ac:spMkLst>
            <pc:docMk/>
            <pc:sldMk cId="1220643861" sldId="373"/>
            <ac:spMk id="2" creationId="{89BF6281-56F4-A1A4-827A-EDF9BD38733D}"/>
          </ac:spMkLst>
        </pc:spChg>
        <pc:spChg chg="mod">
          <ac:chgData name="Tanny Nusrat" userId="S::nusrat.tanny@aalto.fi::ad30355a-950c-47b3-9bae-7ff5dce73f32" providerId="AD" clId="Web-{ABCDDAA3-50C2-445B-A171-8693666620E2}" dt="2022-04-04T10:25:16.847" v="60" actId="14100"/>
          <ac:spMkLst>
            <pc:docMk/>
            <pc:sldMk cId="1220643861" sldId="373"/>
            <ac:spMk id="7" creationId="{97BCE052-5EAA-AB08-F45C-DE65085A14B2}"/>
          </ac:spMkLst>
        </pc:spChg>
        <pc:spChg chg="add mod">
          <ac:chgData name="Tanny Nusrat" userId="S::nusrat.tanny@aalto.fi::ad30355a-950c-47b3-9bae-7ff5dce73f32" providerId="AD" clId="Web-{ABCDDAA3-50C2-445B-A171-8693666620E2}" dt="2022-04-04T10:49:33.526" v="73" actId="20577"/>
          <ac:spMkLst>
            <pc:docMk/>
            <pc:sldMk cId="1220643861" sldId="373"/>
            <ac:spMk id="9" creationId="{F86B9578-E384-2D50-5FFA-AD8F6A352F43}"/>
          </ac:spMkLst>
        </pc:spChg>
        <pc:spChg chg="add del mod">
          <ac:chgData name="Tanny Nusrat" userId="S::nusrat.tanny@aalto.fi::ad30355a-950c-47b3-9bae-7ff5dce73f32" providerId="AD" clId="Web-{ABCDDAA3-50C2-445B-A171-8693666620E2}" dt="2022-04-04T11:31:10.629" v="165"/>
          <ac:spMkLst>
            <pc:docMk/>
            <pc:sldMk cId="1220643861" sldId="373"/>
            <ac:spMk id="11" creationId="{F8D98FC1-A045-8E9B-989C-EBBFA844B464}"/>
          </ac:spMkLst>
        </pc:spChg>
        <pc:picChg chg="del mod">
          <ac:chgData name="Tanny Nusrat" userId="S::nusrat.tanny@aalto.fi::ad30355a-950c-47b3-9bae-7ff5dce73f32" providerId="AD" clId="Web-{ABCDDAA3-50C2-445B-A171-8693666620E2}" dt="2022-04-04T11:09:20.916" v="139"/>
          <ac:picMkLst>
            <pc:docMk/>
            <pc:sldMk cId="1220643861" sldId="373"/>
            <ac:picMk id="8" creationId="{8C7DE300-5DBA-A2C3-C835-36662A6D70D2}"/>
          </ac:picMkLst>
        </pc:picChg>
        <pc:picChg chg="add mod">
          <ac:chgData name="Tanny Nusrat" userId="S::nusrat.tanny@aalto.fi::ad30355a-950c-47b3-9bae-7ff5dce73f32" providerId="AD" clId="Web-{ABCDDAA3-50C2-445B-A171-8693666620E2}" dt="2022-04-04T11:32:02.145" v="175" actId="1076"/>
          <ac:picMkLst>
            <pc:docMk/>
            <pc:sldMk cId="1220643861" sldId="373"/>
            <ac:picMk id="10" creationId="{30639403-56BE-EEE0-FA73-ECFCB27305D2}"/>
          </ac:picMkLst>
        </pc:picChg>
      </pc:sldChg>
      <pc:sldChg chg="modSp">
        <pc:chgData name="Tanny Nusrat" userId="S::nusrat.tanny@aalto.fi::ad30355a-950c-47b3-9bae-7ff5dce73f32" providerId="AD" clId="Web-{ABCDDAA3-50C2-445B-A171-8693666620E2}" dt="2022-04-04T11:33:22.850" v="176" actId="1076"/>
        <pc:sldMkLst>
          <pc:docMk/>
          <pc:sldMk cId="3840613553" sldId="375"/>
        </pc:sldMkLst>
        <pc:spChg chg="mod">
          <ac:chgData name="Tanny Nusrat" userId="S::nusrat.tanny@aalto.fi::ad30355a-950c-47b3-9bae-7ff5dce73f32" providerId="AD" clId="Web-{ABCDDAA3-50C2-445B-A171-8693666620E2}" dt="2022-04-04T11:33:22.850" v="176" actId="1076"/>
          <ac:spMkLst>
            <pc:docMk/>
            <pc:sldMk cId="3840613553" sldId="375"/>
            <ac:spMk id="44" creationId="{4A65C1AA-3E05-15FF-53E4-F580E5D7648C}"/>
          </ac:spMkLst>
        </pc:spChg>
      </pc:sldChg>
      <pc:sldChg chg="modSp new">
        <pc:chgData name="Tanny Nusrat" userId="S::nusrat.tanny@aalto.fi::ad30355a-950c-47b3-9bae-7ff5dce73f32" providerId="AD" clId="Web-{ABCDDAA3-50C2-445B-A171-8693666620E2}" dt="2022-04-04T10:50:18.074" v="113" actId="20577"/>
        <pc:sldMkLst>
          <pc:docMk/>
          <pc:sldMk cId="3856088467" sldId="377"/>
        </pc:sldMkLst>
        <pc:spChg chg="mod">
          <ac:chgData name="Tanny Nusrat" userId="S::nusrat.tanny@aalto.fi::ad30355a-950c-47b3-9bae-7ff5dce73f32" providerId="AD" clId="Web-{ABCDDAA3-50C2-445B-A171-8693666620E2}" dt="2022-04-04T10:50:18.074" v="113" actId="20577"/>
          <ac:spMkLst>
            <pc:docMk/>
            <pc:sldMk cId="3856088467" sldId="377"/>
            <ac:spMk id="3" creationId="{7B55189D-EE7F-953F-E657-7E4B5638C028}"/>
          </ac:spMkLst>
        </pc:spChg>
      </pc:sldChg>
    </pc:docChg>
  </pc:docChgLst>
  <pc:docChgLst>
    <pc:chgData name="Zarei Niloufar" userId="S::niloufar.zarei@aalto.fi::f964637b-5fb2-4cf3-b5b0-6730784c51bd" providerId="AD" clId="Web-{50AD0EC3-8CBB-4570-8EFD-6D429110B205}"/>
    <pc:docChg chg="addSld modSld">
      <pc:chgData name="Zarei Niloufar" userId="S::niloufar.zarei@aalto.fi::f964637b-5fb2-4cf3-b5b0-6730784c51bd" providerId="AD" clId="Web-{50AD0EC3-8CBB-4570-8EFD-6D429110B205}" dt="2022-04-04T07:21:58.940" v="968" actId="20577"/>
      <pc:docMkLst>
        <pc:docMk/>
      </pc:docMkLst>
      <pc:sldChg chg="addSp delSp modSp modNotes">
        <pc:chgData name="Zarei Niloufar" userId="S::niloufar.zarei@aalto.fi::f964637b-5fb2-4cf3-b5b0-6730784c51bd" providerId="AD" clId="Web-{50AD0EC3-8CBB-4570-8EFD-6D429110B205}" dt="2022-04-04T07:21:58.940" v="968" actId="20577"/>
        <pc:sldMkLst>
          <pc:docMk/>
          <pc:sldMk cId="1544589612" sldId="372"/>
        </pc:sldMkLst>
        <pc:spChg chg="del mod">
          <ac:chgData name="Zarei Niloufar" userId="S::niloufar.zarei@aalto.fi::f964637b-5fb2-4cf3-b5b0-6730784c51bd" providerId="AD" clId="Web-{50AD0EC3-8CBB-4570-8EFD-6D429110B205}" dt="2022-04-04T06:36:02.397" v="427"/>
          <ac:spMkLst>
            <pc:docMk/>
            <pc:sldMk cId="1544589612" sldId="372"/>
            <ac:spMk id="2" creationId="{04229E1D-7F11-5358-9280-BF9C21AD3A42}"/>
          </ac:spMkLst>
        </pc:spChg>
        <pc:spChg chg="add del mod">
          <ac:chgData name="Zarei Niloufar" userId="S::niloufar.zarei@aalto.fi::f964637b-5fb2-4cf3-b5b0-6730784c51bd" providerId="AD" clId="Web-{50AD0EC3-8CBB-4570-8EFD-6D429110B205}" dt="2022-04-04T06:13:10.194" v="85"/>
          <ac:spMkLst>
            <pc:docMk/>
            <pc:sldMk cId="1544589612" sldId="372"/>
            <ac:spMk id="4" creationId="{CB151AC8-DDBD-BB96-85E9-BBDEA4BE4A72}"/>
          </ac:spMkLst>
        </pc:spChg>
        <pc:spChg chg="add mod">
          <ac:chgData name="Zarei Niloufar" userId="S::niloufar.zarei@aalto.fi::f964637b-5fb2-4cf3-b5b0-6730784c51bd" providerId="AD" clId="Web-{50AD0EC3-8CBB-4570-8EFD-6D429110B205}" dt="2022-04-04T07:21:58.940" v="968" actId="20577"/>
          <ac:spMkLst>
            <pc:docMk/>
            <pc:sldMk cId="1544589612" sldId="372"/>
            <ac:spMk id="5" creationId="{563ED754-881C-31A2-11E3-12A492724902}"/>
          </ac:spMkLst>
        </pc:spChg>
        <pc:spChg chg="add del mod">
          <ac:chgData name="Zarei Niloufar" userId="S::niloufar.zarei@aalto.fi::f964637b-5fb2-4cf3-b5b0-6730784c51bd" providerId="AD" clId="Web-{50AD0EC3-8CBB-4570-8EFD-6D429110B205}" dt="2022-04-04T07:21:01.282" v="944"/>
          <ac:spMkLst>
            <pc:docMk/>
            <pc:sldMk cId="1544589612" sldId="372"/>
            <ac:spMk id="11" creationId="{AB5C5E1E-96F4-9234-F46E-3C7454BE0281}"/>
          </ac:spMkLst>
        </pc:spChg>
        <pc:spChg chg="del">
          <ac:chgData name="Zarei Niloufar" userId="S::niloufar.zarei@aalto.fi::f964637b-5fb2-4cf3-b5b0-6730784c51bd" providerId="AD" clId="Web-{50AD0EC3-8CBB-4570-8EFD-6D429110B205}" dt="2022-04-04T06:19:00.233" v="258"/>
          <ac:spMkLst>
            <pc:docMk/>
            <pc:sldMk cId="1544589612" sldId="372"/>
            <ac:spMk id="12" creationId="{326B5B0B-9103-2388-702E-D6FB48CD405E}"/>
          </ac:spMkLst>
        </pc:spChg>
        <pc:spChg chg="del">
          <ac:chgData name="Zarei Niloufar" userId="S::niloufar.zarei@aalto.fi::f964637b-5fb2-4cf3-b5b0-6730784c51bd" providerId="AD" clId="Web-{50AD0EC3-8CBB-4570-8EFD-6D429110B205}" dt="2022-04-04T06:18:55.311" v="257"/>
          <ac:spMkLst>
            <pc:docMk/>
            <pc:sldMk cId="1544589612" sldId="372"/>
            <ac:spMk id="13" creationId="{7CA95918-E44F-4611-C785-0504C519E5A1}"/>
          </ac:spMkLst>
        </pc:spChg>
        <pc:cxnChg chg="del">
          <ac:chgData name="Zarei Niloufar" userId="S::niloufar.zarei@aalto.fi::f964637b-5fb2-4cf3-b5b0-6730784c51bd" providerId="AD" clId="Web-{50AD0EC3-8CBB-4570-8EFD-6D429110B205}" dt="2022-04-04T06:19:02.905" v="259"/>
          <ac:cxnSpMkLst>
            <pc:docMk/>
            <pc:sldMk cId="1544589612" sldId="372"/>
            <ac:cxnSpMk id="8" creationId="{9B64730B-5214-4E9A-620D-A312D4ADF2A5}"/>
          </ac:cxnSpMkLst>
        </pc:cxnChg>
        <pc:cxnChg chg="del">
          <ac:chgData name="Zarei Niloufar" userId="S::niloufar.zarei@aalto.fi::f964637b-5fb2-4cf3-b5b0-6730784c51bd" providerId="AD" clId="Web-{50AD0EC3-8CBB-4570-8EFD-6D429110B205}" dt="2022-04-04T06:19:05.108" v="260"/>
          <ac:cxnSpMkLst>
            <pc:docMk/>
            <pc:sldMk cId="1544589612" sldId="372"/>
            <ac:cxnSpMk id="9" creationId="{0DDC14DB-F88A-B88D-B7D3-47791297CEB4}"/>
          </ac:cxnSpMkLst>
        </pc:cxnChg>
      </pc:sldChg>
      <pc:sldChg chg="delSp modSp new">
        <pc:chgData name="Zarei Niloufar" userId="S::niloufar.zarei@aalto.fi::f964637b-5fb2-4cf3-b5b0-6730784c51bd" providerId="AD" clId="Web-{50AD0EC3-8CBB-4570-8EFD-6D429110B205}" dt="2022-04-04T07:02:03.433" v="942"/>
        <pc:sldMkLst>
          <pc:docMk/>
          <pc:sldMk cId="2895150920" sldId="374"/>
        </pc:sldMkLst>
        <pc:spChg chg="mod">
          <ac:chgData name="Zarei Niloufar" userId="S::niloufar.zarei@aalto.fi::f964637b-5fb2-4cf3-b5b0-6730784c51bd" providerId="AD" clId="Web-{50AD0EC3-8CBB-4570-8EFD-6D429110B205}" dt="2022-04-04T07:01:54.667" v="940" actId="20577"/>
          <ac:spMkLst>
            <pc:docMk/>
            <pc:sldMk cId="2895150920" sldId="374"/>
            <ac:spMk id="2" creationId="{7447FE4E-F9D3-ED3B-F08E-518F6BB89A36}"/>
          </ac:spMkLst>
        </pc:spChg>
        <pc:spChg chg="mod">
          <ac:chgData name="Zarei Niloufar" userId="S::niloufar.zarei@aalto.fi::f964637b-5fb2-4cf3-b5b0-6730784c51bd" providerId="AD" clId="Web-{50AD0EC3-8CBB-4570-8EFD-6D429110B205}" dt="2022-04-04T06:37:16.071" v="451" actId="20577"/>
          <ac:spMkLst>
            <pc:docMk/>
            <pc:sldMk cId="2895150920" sldId="374"/>
            <ac:spMk id="3" creationId="{80834D9F-9061-9B61-4CE3-F41703636DE5}"/>
          </ac:spMkLst>
        </pc:spChg>
        <pc:spChg chg="del">
          <ac:chgData name="Zarei Niloufar" userId="S::niloufar.zarei@aalto.fi::f964637b-5fb2-4cf3-b5b0-6730784c51bd" providerId="AD" clId="Web-{50AD0EC3-8CBB-4570-8EFD-6D429110B205}" dt="2022-04-04T07:01:58.495" v="941"/>
          <ac:spMkLst>
            <pc:docMk/>
            <pc:sldMk cId="2895150920" sldId="374"/>
            <ac:spMk id="4" creationId="{488AB40A-286D-127F-6148-25F54695D7B4}"/>
          </ac:spMkLst>
        </pc:spChg>
        <pc:spChg chg="del">
          <ac:chgData name="Zarei Niloufar" userId="S::niloufar.zarei@aalto.fi::f964637b-5fb2-4cf3-b5b0-6730784c51bd" providerId="AD" clId="Web-{50AD0EC3-8CBB-4570-8EFD-6D429110B205}" dt="2022-04-04T07:02:03.433" v="942"/>
          <ac:spMkLst>
            <pc:docMk/>
            <pc:sldMk cId="2895150920" sldId="374"/>
            <ac:spMk id="5" creationId="{E030202E-E8E7-9047-DA36-A03172752B8B}"/>
          </ac:spMkLst>
        </pc:spChg>
      </pc:sldChg>
    </pc:docChg>
  </pc:docChgLst>
  <pc:docChgLst>
    <pc:chgData name="Zarei Niloufar" userId="S::niloufar.zarei@aalto.fi::f964637b-5fb2-4cf3-b5b0-6730784c51bd" providerId="AD" clId="Web-{FD8B20EE-2C00-A240-BDDA-26830A24CBC6}"/>
    <pc:docChg chg="modSld">
      <pc:chgData name="Zarei Niloufar" userId="S::niloufar.zarei@aalto.fi::f964637b-5fb2-4cf3-b5b0-6730784c51bd" providerId="AD" clId="Web-{FD8B20EE-2C00-A240-BDDA-26830A24CBC6}" dt="2022-04-01T06:34:10.817" v="98" actId="20577"/>
      <pc:docMkLst>
        <pc:docMk/>
      </pc:docMkLst>
      <pc:sldChg chg="addSp delSp modSp">
        <pc:chgData name="Zarei Niloufar" userId="S::niloufar.zarei@aalto.fi::f964637b-5fb2-4cf3-b5b0-6730784c51bd" providerId="AD" clId="Web-{FD8B20EE-2C00-A240-BDDA-26830A24CBC6}" dt="2022-04-01T06:27:37.106" v="82" actId="14100"/>
        <pc:sldMkLst>
          <pc:docMk/>
          <pc:sldMk cId="1640447932" sldId="339"/>
        </pc:sldMkLst>
        <pc:spChg chg="mod">
          <ac:chgData name="Zarei Niloufar" userId="S::niloufar.zarei@aalto.fi::f964637b-5fb2-4cf3-b5b0-6730784c51bd" providerId="AD" clId="Web-{FD8B20EE-2C00-A240-BDDA-26830A24CBC6}" dt="2022-04-01T06:24:41.581" v="70" actId="20577"/>
          <ac:spMkLst>
            <pc:docMk/>
            <pc:sldMk cId="1640447932" sldId="339"/>
            <ac:spMk id="2" creationId="{00000000-0000-0000-0000-000000000000}"/>
          </ac:spMkLst>
        </pc:spChg>
        <pc:spChg chg="mod">
          <ac:chgData name="Zarei Niloufar" userId="S::niloufar.zarei@aalto.fi::f964637b-5fb2-4cf3-b5b0-6730784c51bd" providerId="AD" clId="Web-{FD8B20EE-2C00-A240-BDDA-26830A24CBC6}" dt="2022-04-01T06:27:37.106" v="82" actId="14100"/>
          <ac:spMkLst>
            <pc:docMk/>
            <pc:sldMk cId="1640447932" sldId="339"/>
            <ac:spMk id="3" creationId="{00000000-0000-0000-0000-000000000000}"/>
          </ac:spMkLst>
        </pc:spChg>
        <pc:spChg chg="del">
          <ac:chgData name="Zarei Niloufar" userId="S::niloufar.zarei@aalto.fi::f964637b-5fb2-4cf3-b5b0-6730784c51bd" providerId="AD" clId="Web-{FD8B20EE-2C00-A240-BDDA-26830A24CBC6}" dt="2022-04-01T06:16:43.179" v="25"/>
          <ac:spMkLst>
            <pc:docMk/>
            <pc:sldMk cId="1640447932" sldId="339"/>
            <ac:spMk id="4" creationId="{00000000-0000-0000-0000-000000000000}"/>
          </ac:spMkLst>
        </pc:spChg>
        <pc:spChg chg="del">
          <ac:chgData name="Zarei Niloufar" userId="S::niloufar.zarei@aalto.fi::f964637b-5fb2-4cf3-b5b0-6730784c51bd" providerId="AD" clId="Web-{FD8B20EE-2C00-A240-BDDA-26830A24CBC6}" dt="2022-04-01T06:16:34.850" v="24"/>
          <ac:spMkLst>
            <pc:docMk/>
            <pc:sldMk cId="1640447932" sldId="339"/>
            <ac:spMk id="5" creationId="{00000000-0000-0000-0000-000000000000}"/>
          </ac:spMkLst>
        </pc:spChg>
        <pc:spChg chg="mod">
          <ac:chgData name="Zarei Niloufar" userId="S::niloufar.zarei@aalto.fi::f964637b-5fb2-4cf3-b5b0-6730784c51bd" providerId="AD" clId="Web-{FD8B20EE-2C00-A240-BDDA-26830A24CBC6}" dt="2022-04-01T06:18:07.667" v="42" actId="1076"/>
          <ac:spMkLst>
            <pc:docMk/>
            <pc:sldMk cId="1640447932" sldId="339"/>
            <ac:spMk id="6" creationId="{00000000-0000-0000-0000-000000000000}"/>
          </ac:spMkLst>
        </pc:spChg>
        <pc:spChg chg="del">
          <ac:chgData name="Zarei Niloufar" userId="S::niloufar.zarei@aalto.fi::f964637b-5fb2-4cf3-b5b0-6730784c51bd" providerId="AD" clId="Web-{FD8B20EE-2C00-A240-BDDA-26830A24CBC6}" dt="2022-04-01T06:16:59.242" v="29"/>
          <ac:spMkLst>
            <pc:docMk/>
            <pc:sldMk cId="1640447932" sldId="339"/>
            <ac:spMk id="7" creationId="{00000000-0000-0000-0000-000000000000}"/>
          </ac:spMkLst>
        </pc:spChg>
        <pc:spChg chg="del mod">
          <ac:chgData name="Zarei Niloufar" userId="S::niloufar.zarei@aalto.fi::f964637b-5fb2-4cf3-b5b0-6730784c51bd" providerId="AD" clId="Web-{FD8B20EE-2C00-A240-BDDA-26830A24CBC6}" dt="2022-04-01T06:16:53.007" v="27"/>
          <ac:spMkLst>
            <pc:docMk/>
            <pc:sldMk cId="1640447932" sldId="339"/>
            <ac:spMk id="8" creationId="{00000000-0000-0000-0000-000000000000}"/>
          </ac:spMkLst>
        </pc:spChg>
        <pc:spChg chg="add del mod">
          <ac:chgData name="Zarei Niloufar" userId="S::niloufar.zarei@aalto.fi::f964637b-5fb2-4cf3-b5b0-6730784c51bd" providerId="AD" clId="Web-{FD8B20EE-2C00-A240-BDDA-26830A24CBC6}" dt="2022-04-01T06:16:56.132" v="28"/>
          <ac:spMkLst>
            <pc:docMk/>
            <pc:sldMk cId="1640447932" sldId="339"/>
            <ac:spMk id="10" creationId="{FDF836C7-CFAC-562E-0668-759261FDDAEA}"/>
          </ac:spMkLst>
        </pc:spChg>
      </pc:sldChg>
      <pc:sldChg chg="addSp delSp modSp">
        <pc:chgData name="Zarei Niloufar" userId="S::niloufar.zarei@aalto.fi::f964637b-5fb2-4cf3-b5b0-6730784c51bd" providerId="AD" clId="Web-{FD8B20EE-2C00-A240-BDDA-26830A24CBC6}" dt="2022-04-01T06:34:10.817" v="98" actId="20577"/>
        <pc:sldMkLst>
          <pc:docMk/>
          <pc:sldMk cId="2138976864" sldId="355"/>
        </pc:sldMkLst>
        <pc:spChg chg="mod">
          <ac:chgData name="Zarei Niloufar" userId="S::niloufar.zarei@aalto.fi::f964637b-5fb2-4cf3-b5b0-6730784c51bd" providerId="AD" clId="Web-{FD8B20EE-2C00-A240-BDDA-26830A24CBC6}" dt="2022-04-01T06:34:10.817" v="98" actId="20577"/>
          <ac:spMkLst>
            <pc:docMk/>
            <pc:sldMk cId="2138976864" sldId="355"/>
            <ac:spMk id="2" creationId="{00000000-0000-0000-0000-000000000000}"/>
          </ac:spMkLst>
        </pc:spChg>
        <pc:spChg chg="del">
          <ac:chgData name="Zarei Niloufar" userId="S::niloufar.zarei@aalto.fi::f964637b-5fb2-4cf3-b5b0-6730784c51bd" providerId="AD" clId="Web-{FD8B20EE-2C00-A240-BDDA-26830A24CBC6}" dt="2022-04-01T06:27:50.451" v="83"/>
          <ac:spMkLst>
            <pc:docMk/>
            <pc:sldMk cId="2138976864" sldId="355"/>
            <ac:spMk id="4" creationId="{00000000-0000-0000-0000-000000000000}"/>
          </ac:spMkLst>
        </pc:spChg>
        <pc:spChg chg="del">
          <ac:chgData name="Zarei Niloufar" userId="S::niloufar.zarei@aalto.fi::f964637b-5fb2-4cf3-b5b0-6730784c51bd" providerId="AD" clId="Web-{FD8B20EE-2C00-A240-BDDA-26830A24CBC6}" dt="2022-04-01T06:27:53.592" v="84"/>
          <ac:spMkLst>
            <pc:docMk/>
            <pc:sldMk cId="2138976864" sldId="355"/>
            <ac:spMk id="5" creationId="{00000000-0000-0000-0000-000000000000}"/>
          </ac:spMkLst>
        </pc:spChg>
        <pc:spChg chg="add del">
          <ac:chgData name="Zarei Niloufar" userId="S::niloufar.zarei@aalto.fi::f964637b-5fb2-4cf3-b5b0-6730784c51bd" providerId="AD" clId="Web-{FD8B20EE-2C00-A240-BDDA-26830A24CBC6}" dt="2022-04-01T06:33:25.720" v="93"/>
          <ac:spMkLst>
            <pc:docMk/>
            <pc:sldMk cId="2138976864" sldId="355"/>
            <ac:spMk id="6" creationId="{CE54A4F1-EC29-F5DF-7F47-1F61BDE9BBB8}"/>
          </ac:spMkLst>
        </pc:spChg>
        <pc:spChg chg="mod">
          <ac:chgData name="Zarei Niloufar" userId="S::niloufar.zarei@aalto.fi::f964637b-5fb2-4cf3-b5b0-6730784c51bd" providerId="AD" clId="Web-{FD8B20EE-2C00-A240-BDDA-26830A24CBC6}" dt="2022-04-01T06:33:11.501" v="89" actId="14100"/>
          <ac:spMkLst>
            <pc:docMk/>
            <pc:sldMk cId="2138976864" sldId="355"/>
            <ac:spMk id="8" creationId="{00000000-0000-0000-0000-000000000000}"/>
          </ac:spMkLst>
        </pc:spChg>
        <pc:spChg chg="add del mod">
          <ac:chgData name="Zarei Niloufar" userId="S::niloufar.zarei@aalto.fi::f964637b-5fb2-4cf3-b5b0-6730784c51bd" providerId="AD" clId="Web-{FD8B20EE-2C00-A240-BDDA-26830A24CBC6}" dt="2022-04-01T06:33:23.017" v="92"/>
          <ac:spMkLst>
            <pc:docMk/>
            <pc:sldMk cId="2138976864" sldId="355"/>
            <ac:spMk id="9" creationId="{9BD97C60-D304-98A7-9368-A100A78EF3D5}"/>
          </ac:spMkLst>
        </pc:spChg>
        <pc:spChg chg="add del">
          <ac:chgData name="Zarei Niloufar" userId="S::niloufar.zarei@aalto.fi::f964637b-5fb2-4cf3-b5b0-6730784c51bd" providerId="AD" clId="Web-{FD8B20EE-2C00-A240-BDDA-26830A24CBC6}" dt="2022-04-01T06:34:03.894" v="97"/>
          <ac:spMkLst>
            <pc:docMk/>
            <pc:sldMk cId="2138976864" sldId="355"/>
            <ac:spMk id="10" creationId="{57B58A6F-12B9-BBA0-DC6C-FD5D47651977}"/>
          </ac:spMkLst>
        </pc:spChg>
        <pc:spChg chg="add del">
          <ac:chgData name="Zarei Niloufar" userId="S::niloufar.zarei@aalto.fi::f964637b-5fb2-4cf3-b5b0-6730784c51bd" providerId="AD" clId="Web-{FD8B20EE-2C00-A240-BDDA-26830A24CBC6}" dt="2022-04-01T06:34:01.035" v="96"/>
          <ac:spMkLst>
            <pc:docMk/>
            <pc:sldMk cId="2138976864" sldId="355"/>
            <ac:spMk id="11" creationId="{A7C29D10-CDA1-FF5F-0FFE-8DA5B1ADBFB0}"/>
          </ac:spMkLst>
        </pc:spChg>
      </pc:sldChg>
    </pc:docChg>
  </pc:docChgLst>
  <pc:docChgLst>
    <pc:chgData name="Zarei Niloufar" userId="S::niloufar.zarei@aalto.fi::f964637b-5fb2-4cf3-b5b0-6730784c51bd" providerId="AD" clId="Web-{3403648E-5D24-4484-A228-DAF7EE6AB349}"/>
    <pc:docChg chg="addSld modSld">
      <pc:chgData name="Zarei Niloufar" userId="S::niloufar.zarei@aalto.fi::f964637b-5fb2-4cf3-b5b0-6730784c51bd" providerId="AD" clId="Web-{3403648E-5D24-4484-A228-DAF7EE6AB349}" dt="2022-04-03T16:18:13.940" v="261"/>
      <pc:docMkLst>
        <pc:docMk/>
      </pc:docMkLst>
      <pc:sldChg chg="addSp delSp modSp modNotes">
        <pc:chgData name="Zarei Niloufar" userId="S::niloufar.zarei@aalto.fi::f964637b-5fb2-4cf3-b5b0-6730784c51bd" providerId="AD" clId="Web-{3403648E-5D24-4484-A228-DAF7EE6AB349}" dt="2022-04-03T16:18:13.940" v="261"/>
        <pc:sldMkLst>
          <pc:docMk/>
          <pc:sldMk cId="2164627964" sldId="367"/>
        </pc:sldMkLst>
        <pc:spChg chg="add del mod">
          <ac:chgData name="Zarei Niloufar" userId="S::niloufar.zarei@aalto.fi::f964637b-5fb2-4cf3-b5b0-6730784c51bd" providerId="AD" clId="Web-{3403648E-5D24-4484-A228-DAF7EE6AB349}" dt="2022-04-03T16:11:18.836" v="240" actId="20577"/>
          <ac:spMkLst>
            <pc:docMk/>
            <pc:sldMk cId="2164627964" sldId="367"/>
            <ac:spMk id="2" creationId="{4105B2C2-6DE8-A81C-6DC6-0EE61DC870B2}"/>
          </ac:spMkLst>
        </pc:spChg>
        <pc:spChg chg="add del mod">
          <ac:chgData name="Zarei Niloufar" userId="S::niloufar.zarei@aalto.fi::f964637b-5fb2-4cf3-b5b0-6730784c51bd" providerId="AD" clId="Web-{3403648E-5D24-4484-A228-DAF7EE6AB349}" dt="2022-04-03T16:05:41.641" v="173"/>
          <ac:spMkLst>
            <pc:docMk/>
            <pc:sldMk cId="2164627964" sldId="367"/>
            <ac:spMk id="9" creationId="{E6F2C4F3-43AE-121C-1931-CF74C880B510}"/>
          </ac:spMkLst>
        </pc:spChg>
      </pc:sldChg>
      <pc:sldChg chg="delSp modSp new modNotes">
        <pc:chgData name="Zarei Niloufar" userId="S::niloufar.zarei@aalto.fi::f964637b-5fb2-4cf3-b5b0-6730784c51bd" providerId="AD" clId="Web-{3403648E-5D24-4484-A228-DAF7EE6AB349}" dt="2022-04-03T15:40:33.713" v="140"/>
        <pc:sldMkLst>
          <pc:docMk/>
          <pc:sldMk cId="3913390304" sldId="371"/>
        </pc:sldMkLst>
        <pc:spChg chg="mod">
          <ac:chgData name="Zarei Niloufar" userId="S::niloufar.zarei@aalto.fi::f964637b-5fb2-4cf3-b5b0-6730784c51bd" providerId="AD" clId="Web-{3403648E-5D24-4484-A228-DAF7EE6AB349}" dt="2022-04-03T15:35:26.877" v="114" actId="20577"/>
          <ac:spMkLst>
            <pc:docMk/>
            <pc:sldMk cId="3913390304" sldId="371"/>
            <ac:spMk id="2" creationId="{75592944-0F77-B812-7F0F-788CCC3BA7F6}"/>
          </ac:spMkLst>
        </pc:spChg>
        <pc:spChg chg="mod">
          <ac:chgData name="Zarei Niloufar" userId="S::niloufar.zarei@aalto.fi::f964637b-5fb2-4cf3-b5b0-6730784c51bd" providerId="AD" clId="Web-{3403648E-5D24-4484-A228-DAF7EE6AB349}" dt="2022-04-03T15:28:24.677" v="34" actId="20577"/>
          <ac:spMkLst>
            <pc:docMk/>
            <pc:sldMk cId="3913390304" sldId="371"/>
            <ac:spMk id="3" creationId="{58B40EB9-B0CC-F211-3871-2D784BF1AA33}"/>
          </ac:spMkLst>
        </pc:spChg>
        <pc:spChg chg="del">
          <ac:chgData name="Zarei Niloufar" userId="S::niloufar.zarei@aalto.fi::f964637b-5fb2-4cf3-b5b0-6730784c51bd" providerId="AD" clId="Web-{3403648E-5D24-4484-A228-DAF7EE6AB349}" dt="2022-04-03T15:28:32.520" v="36"/>
          <ac:spMkLst>
            <pc:docMk/>
            <pc:sldMk cId="3913390304" sldId="371"/>
            <ac:spMk id="4" creationId="{518ED367-8F01-7CA1-5052-F66E881AC422}"/>
          </ac:spMkLst>
        </pc:spChg>
        <pc:spChg chg="del">
          <ac:chgData name="Zarei Niloufar" userId="S::niloufar.zarei@aalto.fi::f964637b-5fb2-4cf3-b5b0-6730784c51bd" providerId="AD" clId="Web-{3403648E-5D24-4484-A228-DAF7EE6AB349}" dt="2022-04-03T15:28:36.552" v="37"/>
          <ac:spMkLst>
            <pc:docMk/>
            <pc:sldMk cId="3913390304" sldId="371"/>
            <ac:spMk id="5" creationId="{19FE25A3-BF6E-CB10-8434-8A054C49D7DC}"/>
          </ac:spMkLst>
        </pc:spChg>
      </pc:sldChg>
    </pc:docChg>
  </pc:docChgLst>
  <pc:docChgLst>
    <pc:chgData name="Tanny Nusrat" userId="S::nusrat.tanny@aalto.fi::ad30355a-950c-47b3-9bae-7ff5dce73f32" providerId="AD" clId="Web-{A87941DA-C59A-499D-B9BC-D2FAA93DE8D9}"/>
    <pc:docChg chg="addSld delSld modSld">
      <pc:chgData name="Tanny Nusrat" userId="S::nusrat.tanny@aalto.fi::ad30355a-950c-47b3-9bae-7ff5dce73f32" providerId="AD" clId="Web-{A87941DA-C59A-499D-B9BC-D2FAA93DE8D9}" dt="2022-04-04T15:23:11.614" v="525" actId="20577"/>
      <pc:docMkLst>
        <pc:docMk/>
      </pc:docMkLst>
      <pc:sldChg chg="addSp delSp modSp del">
        <pc:chgData name="Tanny Nusrat" userId="S::nusrat.tanny@aalto.fi::ad30355a-950c-47b3-9bae-7ff5dce73f32" providerId="AD" clId="Web-{A87941DA-C59A-499D-B9BC-D2FAA93DE8D9}" dt="2022-04-04T15:17:04.295" v="476"/>
        <pc:sldMkLst>
          <pc:docMk/>
          <pc:sldMk cId="1660700262" sldId="362"/>
        </pc:sldMkLst>
        <pc:spChg chg="mod">
          <ac:chgData name="Tanny Nusrat" userId="S::nusrat.tanny@aalto.fi::ad30355a-950c-47b3-9bae-7ff5dce73f32" providerId="AD" clId="Web-{A87941DA-C59A-499D-B9BC-D2FAA93DE8D9}" dt="2022-04-04T14:49:52.249" v="460" actId="20577"/>
          <ac:spMkLst>
            <pc:docMk/>
            <pc:sldMk cId="1660700262" sldId="362"/>
            <ac:spMk id="2" creationId="{00000000-0000-0000-0000-000000000000}"/>
          </ac:spMkLst>
        </pc:spChg>
        <pc:spChg chg="add del mod">
          <ac:chgData name="Tanny Nusrat" userId="S::nusrat.tanny@aalto.fi::ad30355a-950c-47b3-9bae-7ff5dce73f32" providerId="AD" clId="Web-{A87941DA-C59A-499D-B9BC-D2FAA93DE8D9}" dt="2022-04-04T15:12:22.810" v="464"/>
          <ac:spMkLst>
            <pc:docMk/>
            <pc:sldMk cId="1660700262" sldId="362"/>
            <ac:spMk id="6" creationId="{5A4CC463-DC5B-3559-BECF-39E444EF47A5}"/>
          </ac:spMkLst>
        </pc:spChg>
        <pc:spChg chg="add mod">
          <ac:chgData name="Tanny Nusrat" userId="S::nusrat.tanny@aalto.fi::ad30355a-950c-47b3-9bae-7ff5dce73f32" providerId="AD" clId="Web-{A87941DA-C59A-499D-B9BC-D2FAA93DE8D9}" dt="2022-04-04T15:16:57.451" v="475" actId="20577"/>
          <ac:spMkLst>
            <pc:docMk/>
            <pc:sldMk cId="1660700262" sldId="362"/>
            <ac:spMk id="9" creationId="{5EB25024-5567-C79C-E69B-9C8DD0F1B35E}"/>
          </ac:spMkLst>
        </pc:spChg>
      </pc:sldChg>
      <pc:sldChg chg="delSp del">
        <pc:chgData name="Tanny Nusrat" userId="S::nusrat.tanny@aalto.fi::ad30355a-950c-47b3-9bae-7ff5dce73f32" providerId="AD" clId="Web-{A87941DA-C59A-499D-B9BC-D2FAA93DE8D9}" dt="2022-04-04T13:15:26.661" v="54"/>
        <pc:sldMkLst>
          <pc:docMk/>
          <pc:sldMk cId="521881533" sldId="363"/>
        </pc:sldMkLst>
        <pc:picChg chg="del">
          <ac:chgData name="Tanny Nusrat" userId="S::nusrat.tanny@aalto.fi::ad30355a-950c-47b3-9bae-7ff5dce73f32" providerId="AD" clId="Web-{A87941DA-C59A-499D-B9BC-D2FAA93DE8D9}" dt="2022-04-04T13:15:14.348" v="53"/>
          <ac:picMkLst>
            <pc:docMk/>
            <pc:sldMk cId="521881533" sldId="363"/>
            <ac:picMk id="6" creationId="{DF0A3725-5334-8A3B-2AF0-5FC30A05AA7A}"/>
          </ac:picMkLst>
        </pc:picChg>
      </pc:sldChg>
      <pc:sldChg chg="addSp delSp modSp">
        <pc:chgData name="Tanny Nusrat" userId="S::nusrat.tanny@aalto.fi::ad30355a-950c-47b3-9bae-7ff5dce73f32" providerId="AD" clId="Web-{A87941DA-C59A-499D-B9BC-D2FAA93DE8D9}" dt="2022-04-04T14:27:44.245" v="130" actId="20577"/>
        <pc:sldMkLst>
          <pc:docMk/>
          <pc:sldMk cId="2790665199" sldId="365"/>
        </pc:sldMkLst>
        <pc:spChg chg="mod">
          <ac:chgData name="Tanny Nusrat" userId="S::nusrat.tanny@aalto.fi::ad30355a-950c-47b3-9bae-7ff5dce73f32" providerId="AD" clId="Web-{A87941DA-C59A-499D-B9BC-D2FAA93DE8D9}" dt="2022-04-04T14:27:44.245" v="130" actId="20577"/>
          <ac:spMkLst>
            <pc:docMk/>
            <pc:sldMk cId="2790665199" sldId="365"/>
            <ac:spMk id="2" creationId="{D774E854-FDD7-9F3D-B106-7D08A35572B6}"/>
          </ac:spMkLst>
        </pc:spChg>
        <pc:picChg chg="add del mod">
          <ac:chgData name="Tanny Nusrat" userId="S::nusrat.tanny@aalto.fi::ad30355a-950c-47b3-9bae-7ff5dce73f32" providerId="AD" clId="Web-{A87941DA-C59A-499D-B9BC-D2FAA93DE8D9}" dt="2022-04-04T13:15:11.160" v="52"/>
          <ac:picMkLst>
            <pc:docMk/>
            <pc:sldMk cId="2790665199" sldId="365"/>
            <ac:picMk id="9" creationId="{E08CC703-2ADB-B076-D625-A8EA53D80128}"/>
          </ac:picMkLst>
        </pc:picChg>
      </pc:sldChg>
      <pc:sldChg chg="modSp">
        <pc:chgData name="Tanny Nusrat" userId="S::nusrat.tanny@aalto.fi::ad30355a-950c-47b3-9bae-7ff5dce73f32" providerId="AD" clId="Web-{A87941DA-C59A-499D-B9BC-D2FAA93DE8D9}" dt="2022-04-04T15:21:02.247" v="518" actId="14100"/>
        <pc:sldMkLst>
          <pc:docMk/>
          <pc:sldMk cId="2089679610" sldId="368"/>
        </pc:sldMkLst>
        <pc:spChg chg="mod">
          <ac:chgData name="Tanny Nusrat" userId="S::nusrat.tanny@aalto.fi::ad30355a-950c-47b3-9bae-7ff5dce73f32" providerId="AD" clId="Web-{A87941DA-C59A-499D-B9BC-D2FAA93DE8D9}" dt="2022-04-04T14:42:30.946" v="331" actId="20577"/>
          <ac:spMkLst>
            <pc:docMk/>
            <pc:sldMk cId="2089679610" sldId="368"/>
            <ac:spMk id="4" creationId="{2F0068FF-16BF-17EA-0F39-04AC70F9821E}"/>
          </ac:spMkLst>
        </pc:spChg>
        <pc:spChg chg="mod">
          <ac:chgData name="Tanny Nusrat" userId="S::nusrat.tanny@aalto.fi::ad30355a-950c-47b3-9bae-7ff5dce73f32" providerId="AD" clId="Web-{A87941DA-C59A-499D-B9BC-D2FAA93DE8D9}" dt="2022-04-04T14:43:09.775" v="333" actId="1076"/>
          <ac:spMkLst>
            <pc:docMk/>
            <pc:sldMk cId="2089679610" sldId="368"/>
            <ac:spMk id="5" creationId="{0AACF906-FF17-2D7B-0606-0EF995677428}"/>
          </ac:spMkLst>
        </pc:spChg>
        <pc:picChg chg="mod">
          <ac:chgData name="Tanny Nusrat" userId="S::nusrat.tanny@aalto.fi::ad30355a-950c-47b3-9bae-7ff5dce73f32" providerId="AD" clId="Web-{A87941DA-C59A-499D-B9BC-D2FAA93DE8D9}" dt="2022-04-04T14:43:13.431" v="334" actId="1076"/>
          <ac:picMkLst>
            <pc:docMk/>
            <pc:sldMk cId="2089679610" sldId="368"/>
            <ac:picMk id="8" creationId="{1E23BDF9-285E-8E25-9B85-C7C710315555}"/>
          </ac:picMkLst>
        </pc:picChg>
        <pc:picChg chg="mod">
          <ac:chgData name="Tanny Nusrat" userId="S::nusrat.tanny@aalto.fi::ad30355a-950c-47b3-9bae-7ff5dce73f32" providerId="AD" clId="Web-{A87941DA-C59A-499D-B9BC-D2FAA93DE8D9}" dt="2022-04-04T15:21:02.247" v="518" actId="14100"/>
          <ac:picMkLst>
            <pc:docMk/>
            <pc:sldMk cId="2089679610" sldId="368"/>
            <ac:picMk id="9" creationId="{F0E68F97-332C-CF0B-42A3-1E3D2C9762D4}"/>
          </ac:picMkLst>
        </pc:picChg>
      </pc:sldChg>
      <pc:sldChg chg="modSp">
        <pc:chgData name="Tanny Nusrat" userId="S::nusrat.tanny@aalto.fi::ad30355a-950c-47b3-9bae-7ff5dce73f32" providerId="AD" clId="Web-{A87941DA-C59A-499D-B9BC-D2FAA93DE8D9}" dt="2022-04-04T14:46:20.355" v="443" actId="20577"/>
        <pc:sldMkLst>
          <pc:docMk/>
          <pc:sldMk cId="1223670968" sldId="369"/>
        </pc:sldMkLst>
        <pc:spChg chg="mod">
          <ac:chgData name="Tanny Nusrat" userId="S::nusrat.tanny@aalto.fi::ad30355a-950c-47b3-9bae-7ff5dce73f32" providerId="AD" clId="Web-{A87941DA-C59A-499D-B9BC-D2FAA93DE8D9}" dt="2022-04-04T14:46:20.355" v="443" actId="20577"/>
          <ac:spMkLst>
            <pc:docMk/>
            <pc:sldMk cId="1223670968" sldId="369"/>
            <ac:spMk id="2" creationId="{381CB174-83EE-A5E7-0E8D-921F5D7C188B}"/>
          </ac:spMkLst>
        </pc:spChg>
      </pc:sldChg>
      <pc:sldChg chg="modSp">
        <pc:chgData name="Tanny Nusrat" userId="S::nusrat.tanny@aalto.fi::ad30355a-950c-47b3-9bae-7ff5dce73f32" providerId="AD" clId="Web-{A87941DA-C59A-499D-B9BC-D2FAA93DE8D9}" dt="2022-04-04T14:41:34.508" v="329" actId="20577"/>
        <pc:sldMkLst>
          <pc:docMk/>
          <pc:sldMk cId="1220643861" sldId="373"/>
        </pc:sldMkLst>
        <pc:spChg chg="mod">
          <ac:chgData name="Tanny Nusrat" userId="S::nusrat.tanny@aalto.fi::ad30355a-950c-47b3-9bae-7ff5dce73f32" providerId="AD" clId="Web-{A87941DA-C59A-499D-B9BC-D2FAA93DE8D9}" dt="2022-04-04T14:41:31.117" v="328" actId="20577"/>
          <ac:spMkLst>
            <pc:docMk/>
            <pc:sldMk cId="1220643861" sldId="373"/>
            <ac:spMk id="4" creationId="{C7EAE163-1936-2E7C-CEF5-844974E65261}"/>
          </ac:spMkLst>
        </pc:spChg>
        <pc:spChg chg="mod">
          <ac:chgData name="Tanny Nusrat" userId="S::nusrat.tanny@aalto.fi::ad30355a-950c-47b3-9bae-7ff5dce73f32" providerId="AD" clId="Web-{A87941DA-C59A-499D-B9BC-D2FAA93DE8D9}" dt="2022-04-04T14:41:34.508" v="329" actId="20577"/>
          <ac:spMkLst>
            <pc:docMk/>
            <pc:sldMk cId="1220643861" sldId="373"/>
            <ac:spMk id="5" creationId="{4217E07F-09AE-29C1-E3CA-F8072CA5521E}"/>
          </ac:spMkLst>
        </pc:spChg>
      </pc:sldChg>
      <pc:sldChg chg="modSp new">
        <pc:chgData name="Tanny Nusrat" userId="S::nusrat.tanny@aalto.fi::ad30355a-950c-47b3-9bae-7ff5dce73f32" providerId="AD" clId="Web-{A87941DA-C59A-499D-B9BC-D2FAA93DE8D9}" dt="2022-04-04T15:23:11.614" v="525" actId="20577"/>
        <pc:sldMkLst>
          <pc:docMk/>
          <pc:sldMk cId="3601242336" sldId="377"/>
        </pc:sldMkLst>
        <pc:spChg chg="mod">
          <ac:chgData name="Tanny Nusrat" userId="S::nusrat.tanny@aalto.fi::ad30355a-950c-47b3-9bae-7ff5dce73f32" providerId="AD" clId="Web-{A87941DA-C59A-499D-B9BC-D2FAA93DE8D9}" dt="2022-04-04T15:23:11.614" v="525" actId="20577"/>
          <ac:spMkLst>
            <pc:docMk/>
            <pc:sldMk cId="3601242336" sldId="377"/>
            <ac:spMk id="2" creationId="{D6A9CA3C-DB3E-756C-1572-A61B21FC5EAA}"/>
          </ac:spMkLst>
        </pc:spChg>
        <pc:spChg chg="mod">
          <ac:chgData name="Tanny Nusrat" userId="S::nusrat.tanny@aalto.fi::ad30355a-950c-47b3-9bae-7ff5dce73f32" providerId="AD" clId="Web-{A87941DA-C59A-499D-B9BC-D2FAA93DE8D9}" dt="2022-04-04T15:17:31.016" v="500" actId="20577"/>
          <ac:spMkLst>
            <pc:docMk/>
            <pc:sldMk cId="3601242336" sldId="377"/>
            <ac:spMk id="3" creationId="{C9D64675-21D4-68C3-889A-1205797F7B2E}"/>
          </ac:spMkLst>
        </pc:spChg>
      </pc:sldChg>
    </pc:docChg>
  </pc:docChgLst>
  <pc:docChgLst>
    <pc:chgData name="Zarei Niloufar" userId="S::niloufar.zarei@aalto.fi::f964637b-5fb2-4cf3-b5b0-6730784c51bd" providerId="AD" clId="Web-{74F9DA3A-9D00-4FAF-8E03-885ACB2DD5BA}"/>
    <pc:docChg chg="modSld">
      <pc:chgData name="Zarei Niloufar" userId="S::niloufar.zarei@aalto.fi::f964637b-5fb2-4cf3-b5b0-6730784c51bd" providerId="AD" clId="Web-{74F9DA3A-9D00-4FAF-8E03-885ACB2DD5BA}" dt="2022-04-03T14:03:47.585" v="30" actId="14100"/>
      <pc:docMkLst>
        <pc:docMk/>
      </pc:docMkLst>
      <pc:sldChg chg="addSp delSp modSp modNotes">
        <pc:chgData name="Zarei Niloufar" userId="S::niloufar.zarei@aalto.fi::f964637b-5fb2-4cf3-b5b0-6730784c51bd" providerId="AD" clId="Web-{74F9DA3A-9D00-4FAF-8E03-885ACB2DD5BA}" dt="2022-04-03T14:03:47.585" v="30" actId="14100"/>
        <pc:sldMkLst>
          <pc:docMk/>
          <pc:sldMk cId="868667758" sldId="366"/>
        </pc:sldMkLst>
        <pc:spChg chg="mod">
          <ac:chgData name="Zarei Niloufar" userId="S::niloufar.zarei@aalto.fi::f964637b-5fb2-4cf3-b5b0-6730784c51bd" providerId="AD" clId="Web-{74F9DA3A-9D00-4FAF-8E03-885ACB2DD5BA}" dt="2022-04-03T14:03:43.663" v="29" actId="14100"/>
          <ac:spMkLst>
            <pc:docMk/>
            <pc:sldMk cId="868667758" sldId="366"/>
            <ac:spMk id="2" creationId="{BB8A7A93-3E33-7EC1-DE75-5201A22AD7D3}"/>
          </ac:spMkLst>
        </pc:spChg>
        <pc:spChg chg="del">
          <ac:chgData name="Zarei Niloufar" userId="S::niloufar.zarei@aalto.fi::f964637b-5fb2-4cf3-b5b0-6730784c51bd" providerId="AD" clId="Web-{74F9DA3A-9D00-4FAF-8E03-885ACB2DD5BA}" dt="2022-04-03T13:54:12.320" v="11"/>
          <ac:spMkLst>
            <pc:docMk/>
            <pc:sldMk cId="868667758" sldId="366"/>
            <ac:spMk id="4" creationId="{623B318D-1AE2-2388-C93E-52500425F339}"/>
          </ac:spMkLst>
        </pc:spChg>
        <pc:spChg chg="del">
          <ac:chgData name="Zarei Niloufar" userId="S::niloufar.zarei@aalto.fi::f964637b-5fb2-4cf3-b5b0-6730784c51bd" providerId="AD" clId="Web-{74F9DA3A-9D00-4FAF-8E03-885ACB2DD5BA}" dt="2022-04-03T13:54:15.695" v="12"/>
          <ac:spMkLst>
            <pc:docMk/>
            <pc:sldMk cId="868667758" sldId="366"/>
            <ac:spMk id="5" creationId="{FDCA853F-A3A2-17CF-937A-0487FC4A0761}"/>
          </ac:spMkLst>
        </pc:spChg>
        <pc:picChg chg="add mod">
          <ac:chgData name="Zarei Niloufar" userId="S::niloufar.zarei@aalto.fi::f964637b-5fb2-4cf3-b5b0-6730784c51bd" providerId="AD" clId="Web-{74F9DA3A-9D00-4FAF-8E03-885ACB2DD5BA}" dt="2022-04-03T14:03:47.585" v="30" actId="14100"/>
          <ac:picMkLst>
            <pc:docMk/>
            <pc:sldMk cId="868667758" sldId="366"/>
            <ac:picMk id="8" creationId="{15C44A1E-5BE8-5323-889C-6F4FF57E9D3F}"/>
          </ac:picMkLst>
        </pc:picChg>
      </pc:sldChg>
    </pc:docChg>
  </pc:docChgLst>
  <pc:docChgLst>
    <pc:chgData name="Zarei Niloufar" userId="S::niloufar.zarei@aalto.fi::f964637b-5fb2-4cf3-b5b0-6730784c51bd" providerId="AD" clId="Web-{E9631D69-4CED-4315-A89F-70A2A82154AC}"/>
    <pc:docChg chg="addSld modSld">
      <pc:chgData name="Zarei Niloufar" userId="S::niloufar.zarei@aalto.fi::f964637b-5fb2-4cf3-b5b0-6730784c51bd" providerId="AD" clId="Web-{E9631D69-4CED-4315-A89F-70A2A82154AC}" dt="2022-04-02T22:42:22.644" v="17"/>
      <pc:docMkLst>
        <pc:docMk/>
      </pc:docMkLst>
      <pc:sldChg chg="addSp delSp modSp new modNotes">
        <pc:chgData name="Zarei Niloufar" userId="S::niloufar.zarei@aalto.fi::f964637b-5fb2-4cf3-b5b0-6730784c51bd" providerId="AD" clId="Web-{E9631D69-4CED-4315-A89F-70A2A82154AC}" dt="2022-04-02T22:42:22.644" v="17"/>
        <pc:sldMkLst>
          <pc:docMk/>
          <pc:sldMk cId="2790665199" sldId="365"/>
        </pc:sldMkLst>
        <pc:spChg chg="mod">
          <ac:chgData name="Zarei Niloufar" userId="S::niloufar.zarei@aalto.fi::f964637b-5fb2-4cf3-b5b0-6730784c51bd" providerId="AD" clId="Web-{E9631D69-4CED-4315-A89F-70A2A82154AC}" dt="2022-04-02T22:19:20.102" v="4" actId="14100"/>
          <ac:spMkLst>
            <pc:docMk/>
            <pc:sldMk cId="2790665199" sldId="365"/>
            <ac:spMk id="2" creationId="{D774E854-FDD7-9F3D-B106-7D08A35572B6}"/>
          </ac:spMkLst>
        </pc:spChg>
        <pc:spChg chg="mod">
          <ac:chgData name="Zarei Niloufar" userId="S::niloufar.zarei@aalto.fi::f964637b-5fb2-4cf3-b5b0-6730784c51bd" providerId="AD" clId="Web-{E9631D69-4CED-4315-A89F-70A2A82154AC}" dt="2022-04-02T22:20:23.762" v="9" actId="20577"/>
          <ac:spMkLst>
            <pc:docMk/>
            <pc:sldMk cId="2790665199" sldId="365"/>
            <ac:spMk id="3" creationId="{F03C6EDC-3AF4-ADFB-A74B-EE5A23A710E8}"/>
          </ac:spMkLst>
        </pc:spChg>
        <pc:spChg chg="del">
          <ac:chgData name="Zarei Niloufar" userId="S::niloufar.zarei@aalto.fi::f964637b-5fb2-4cf3-b5b0-6730784c51bd" providerId="AD" clId="Web-{E9631D69-4CED-4315-A89F-70A2A82154AC}" dt="2022-04-02T22:19:41.885" v="6"/>
          <ac:spMkLst>
            <pc:docMk/>
            <pc:sldMk cId="2790665199" sldId="365"/>
            <ac:spMk id="4" creationId="{9DCC5535-C017-29BD-DD05-366D62F006CE}"/>
          </ac:spMkLst>
        </pc:spChg>
        <pc:spChg chg="del">
          <ac:chgData name="Zarei Niloufar" userId="S::niloufar.zarei@aalto.fi::f964637b-5fb2-4cf3-b5b0-6730784c51bd" providerId="AD" clId="Web-{E9631D69-4CED-4315-A89F-70A2A82154AC}" dt="2022-04-02T22:19:44.963" v="7"/>
          <ac:spMkLst>
            <pc:docMk/>
            <pc:sldMk cId="2790665199" sldId="365"/>
            <ac:spMk id="5" creationId="{1E43E44D-99E0-089A-DED9-D02DBE1D110B}"/>
          </ac:spMkLst>
        </pc:spChg>
        <pc:picChg chg="add mod">
          <ac:chgData name="Zarei Niloufar" userId="S::niloufar.zarei@aalto.fi::f964637b-5fb2-4cf3-b5b0-6730784c51bd" providerId="AD" clId="Web-{E9631D69-4CED-4315-A89F-70A2A82154AC}" dt="2022-04-02T22:20:44.076" v="10" actId="14100"/>
          <ac:picMkLst>
            <pc:docMk/>
            <pc:sldMk cId="2790665199" sldId="365"/>
            <ac:picMk id="8" creationId="{5EAF7C08-A87E-3AA5-1183-78334D82C8AB}"/>
          </ac:picMkLst>
        </pc:picChg>
      </pc:sldChg>
    </pc:docChg>
  </pc:docChgLst>
  <pc:docChgLst>
    <pc:chgData name="Tanny Nusrat" userId="S::nusrat.tanny@aalto.fi::ad30355a-950c-47b3-9bae-7ff5dce73f32" providerId="AD" clId="Web-{FD18111F-CC02-4F6D-BC2D-6F7371E41259}"/>
    <pc:docChg chg="modSld">
      <pc:chgData name="Tanny Nusrat" userId="S::nusrat.tanny@aalto.fi::ad30355a-950c-47b3-9bae-7ff5dce73f32" providerId="AD" clId="Web-{FD18111F-CC02-4F6D-BC2D-6F7371E41259}" dt="2022-04-03T23:33:58.741" v="146" actId="20577"/>
      <pc:docMkLst>
        <pc:docMk/>
      </pc:docMkLst>
      <pc:sldChg chg="modSp">
        <pc:chgData name="Tanny Nusrat" userId="S::nusrat.tanny@aalto.fi::ad30355a-950c-47b3-9bae-7ff5dce73f32" providerId="AD" clId="Web-{FD18111F-CC02-4F6D-BC2D-6F7371E41259}" dt="2022-04-03T23:08:45.276" v="27" actId="20577"/>
        <pc:sldMkLst>
          <pc:docMk/>
          <pc:sldMk cId="2089679610" sldId="368"/>
        </pc:sldMkLst>
        <pc:spChg chg="mod">
          <ac:chgData name="Tanny Nusrat" userId="S::nusrat.tanny@aalto.fi::ad30355a-950c-47b3-9bae-7ff5dce73f32" providerId="AD" clId="Web-{FD18111F-CC02-4F6D-BC2D-6F7371E41259}" dt="2022-04-03T23:08:45.276" v="27" actId="20577"/>
          <ac:spMkLst>
            <pc:docMk/>
            <pc:sldMk cId="2089679610" sldId="368"/>
            <ac:spMk id="4" creationId="{2F0068FF-16BF-17EA-0F39-04AC70F9821E}"/>
          </ac:spMkLst>
        </pc:spChg>
      </pc:sldChg>
      <pc:sldChg chg="modSp">
        <pc:chgData name="Tanny Nusrat" userId="S::nusrat.tanny@aalto.fi::ad30355a-950c-47b3-9bae-7ff5dce73f32" providerId="AD" clId="Web-{FD18111F-CC02-4F6D-BC2D-6F7371E41259}" dt="2022-04-03T23:33:58.741" v="146" actId="20577"/>
        <pc:sldMkLst>
          <pc:docMk/>
          <pc:sldMk cId="1220643861" sldId="373"/>
        </pc:sldMkLst>
        <pc:spChg chg="mod">
          <ac:chgData name="Tanny Nusrat" userId="S::nusrat.tanny@aalto.fi::ad30355a-950c-47b3-9bae-7ff5dce73f32" providerId="AD" clId="Web-{FD18111F-CC02-4F6D-BC2D-6F7371E41259}" dt="2022-04-03T23:33:58.741" v="146" actId="20577"/>
          <ac:spMkLst>
            <pc:docMk/>
            <pc:sldMk cId="1220643861" sldId="373"/>
            <ac:spMk id="2" creationId="{89BF6281-56F4-A1A4-827A-EDF9BD38733D}"/>
          </ac:spMkLst>
        </pc:spChg>
        <pc:picChg chg="mod">
          <ac:chgData name="Tanny Nusrat" userId="S::nusrat.tanny@aalto.fi::ad30355a-950c-47b3-9bae-7ff5dce73f32" providerId="AD" clId="Web-{FD18111F-CC02-4F6D-BC2D-6F7371E41259}" dt="2022-04-03T23:18:22.053" v="52" actId="14100"/>
          <ac:picMkLst>
            <pc:docMk/>
            <pc:sldMk cId="1220643861" sldId="373"/>
            <ac:picMk id="8" creationId="{8C7DE300-5DBA-A2C3-C835-36662A6D70D2}"/>
          </ac:picMkLst>
        </pc:picChg>
      </pc:sldChg>
    </pc:docChg>
  </pc:docChgLst>
  <pc:docChgLst>
    <pc:chgData name="Tanny Nusrat" userId="S::nusrat.tanny@aalto.fi::ad30355a-950c-47b3-9bae-7ff5dce73f32" providerId="AD" clId="Web-{785DB27F-B473-413F-9CCA-62DAA9C71A7A}"/>
    <pc:docChg chg="modSld">
      <pc:chgData name="Tanny Nusrat" userId="S::nusrat.tanny@aalto.fi::ad30355a-950c-47b3-9bae-7ff5dce73f32" providerId="AD" clId="Web-{785DB27F-B473-413F-9CCA-62DAA9C71A7A}" dt="2022-04-03T21:51:35.261" v="83" actId="1076"/>
      <pc:docMkLst>
        <pc:docMk/>
      </pc:docMkLst>
      <pc:sldChg chg="addSp modSp">
        <pc:chgData name="Tanny Nusrat" userId="S::nusrat.tanny@aalto.fi::ad30355a-950c-47b3-9bae-7ff5dce73f32" providerId="AD" clId="Web-{785DB27F-B473-413F-9CCA-62DAA9C71A7A}" dt="2022-04-03T21:51:35.261" v="83" actId="1076"/>
        <pc:sldMkLst>
          <pc:docMk/>
          <pc:sldMk cId="3223155658" sldId="352"/>
        </pc:sldMkLst>
        <pc:spChg chg="mod">
          <ac:chgData name="Tanny Nusrat" userId="S::nusrat.tanny@aalto.fi::ad30355a-950c-47b3-9bae-7ff5dce73f32" providerId="AD" clId="Web-{785DB27F-B473-413F-9CCA-62DAA9C71A7A}" dt="2022-04-03T21:43:55.309" v="73" actId="20577"/>
          <ac:spMkLst>
            <pc:docMk/>
            <pc:sldMk cId="3223155658" sldId="352"/>
            <ac:spMk id="2" creationId="{00000000-0000-0000-0000-000000000000}"/>
          </ac:spMkLst>
        </pc:spChg>
        <pc:spChg chg="mod">
          <ac:chgData name="Tanny Nusrat" userId="S::nusrat.tanny@aalto.fi::ad30355a-950c-47b3-9bae-7ff5dce73f32" providerId="AD" clId="Web-{785DB27F-B473-413F-9CCA-62DAA9C71A7A}" dt="2022-04-03T21:51:35.261" v="83" actId="1076"/>
          <ac:spMkLst>
            <pc:docMk/>
            <pc:sldMk cId="3223155658" sldId="352"/>
            <ac:spMk id="4" creationId="{00000000-0000-0000-0000-000000000000}"/>
          </ac:spMkLst>
        </pc:spChg>
        <pc:spChg chg="mod">
          <ac:chgData name="Tanny Nusrat" userId="S::nusrat.tanny@aalto.fi::ad30355a-950c-47b3-9bae-7ff5dce73f32" providerId="AD" clId="Web-{785DB27F-B473-413F-9CCA-62DAA9C71A7A}" dt="2022-04-03T21:51:04.493" v="82" actId="20577"/>
          <ac:spMkLst>
            <pc:docMk/>
            <pc:sldMk cId="3223155658" sldId="352"/>
            <ac:spMk id="5" creationId="{00000000-0000-0000-0000-000000000000}"/>
          </ac:spMkLst>
        </pc:spChg>
        <pc:picChg chg="add mod">
          <ac:chgData name="Tanny Nusrat" userId="S::nusrat.tanny@aalto.fi::ad30355a-950c-47b3-9bae-7ff5dce73f32" providerId="AD" clId="Web-{785DB27F-B473-413F-9CCA-62DAA9C71A7A}" dt="2022-04-03T21:49:34.331" v="79" actId="1076"/>
          <ac:picMkLst>
            <pc:docMk/>
            <pc:sldMk cId="3223155658" sldId="352"/>
            <ac:picMk id="6" creationId="{432EA3D7-6E27-4801-55C2-443A5C67DE16}"/>
          </ac:picMkLst>
        </pc:picChg>
      </pc:sldChg>
      <pc:sldChg chg="addSp modSp">
        <pc:chgData name="Tanny Nusrat" userId="S::nusrat.tanny@aalto.fi::ad30355a-950c-47b3-9bae-7ff5dce73f32" providerId="AD" clId="Web-{785DB27F-B473-413F-9CCA-62DAA9C71A7A}" dt="2022-04-03T21:38:36.428" v="64" actId="20577"/>
        <pc:sldMkLst>
          <pc:docMk/>
          <pc:sldMk cId="2089679610" sldId="368"/>
        </pc:sldMkLst>
        <pc:spChg chg="mod">
          <ac:chgData name="Tanny Nusrat" userId="S::nusrat.tanny@aalto.fi::ad30355a-950c-47b3-9bae-7ff5dce73f32" providerId="AD" clId="Web-{785DB27F-B473-413F-9CCA-62DAA9C71A7A}" dt="2022-04-03T21:35:43.787" v="58" actId="1076"/>
          <ac:spMkLst>
            <pc:docMk/>
            <pc:sldMk cId="2089679610" sldId="368"/>
            <ac:spMk id="4" creationId="{2F0068FF-16BF-17EA-0F39-04AC70F9821E}"/>
          </ac:spMkLst>
        </pc:spChg>
        <pc:spChg chg="mod">
          <ac:chgData name="Tanny Nusrat" userId="S::nusrat.tanny@aalto.fi::ad30355a-950c-47b3-9bae-7ff5dce73f32" providerId="AD" clId="Web-{785DB27F-B473-413F-9CCA-62DAA9C71A7A}" dt="2022-04-03T21:38:36.428" v="64" actId="20577"/>
          <ac:spMkLst>
            <pc:docMk/>
            <pc:sldMk cId="2089679610" sldId="368"/>
            <ac:spMk id="5" creationId="{0AACF906-FF17-2D7B-0606-0EF995677428}"/>
          </ac:spMkLst>
        </pc:spChg>
        <pc:picChg chg="mod">
          <ac:chgData name="Tanny Nusrat" userId="S::nusrat.tanny@aalto.fi::ad30355a-950c-47b3-9bae-7ff5dce73f32" providerId="AD" clId="Web-{785DB27F-B473-413F-9CCA-62DAA9C71A7A}" dt="2022-04-03T21:28:15.882" v="9" actId="1076"/>
          <ac:picMkLst>
            <pc:docMk/>
            <pc:sldMk cId="2089679610" sldId="368"/>
            <ac:picMk id="8" creationId="{1E23BDF9-285E-8E25-9B85-C7C710315555}"/>
          </ac:picMkLst>
        </pc:picChg>
        <pc:picChg chg="add mod">
          <ac:chgData name="Tanny Nusrat" userId="S::nusrat.tanny@aalto.fi::ad30355a-950c-47b3-9bae-7ff5dce73f32" providerId="AD" clId="Web-{785DB27F-B473-413F-9CCA-62DAA9C71A7A}" dt="2022-04-03T21:28:07.085" v="8" actId="14100"/>
          <ac:picMkLst>
            <pc:docMk/>
            <pc:sldMk cId="2089679610" sldId="368"/>
            <ac:picMk id="9" creationId="{F0E68F97-332C-CF0B-42A3-1E3D2C9762D4}"/>
          </ac:picMkLst>
        </pc:picChg>
      </pc:sldChg>
    </pc:docChg>
  </pc:docChgLst>
  <pc:docChgLst>
    <pc:chgData name="Tanny Nusrat" userId="S::nusrat.tanny@aalto.fi::ad30355a-950c-47b3-9bae-7ff5dce73f32" providerId="AD" clId="Web-{85986D23-9B1E-42C4-B7B6-EF1A41790F7D}"/>
    <pc:docChg chg="modSld">
      <pc:chgData name="Tanny Nusrat" userId="S::nusrat.tanny@aalto.fi::ad30355a-950c-47b3-9bae-7ff5dce73f32" providerId="AD" clId="Web-{85986D23-9B1E-42C4-B7B6-EF1A41790F7D}" dt="2022-04-03T12:22:06.127" v="0" actId="20577"/>
      <pc:docMkLst>
        <pc:docMk/>
      </pc:docMkLst>
      <pc:sldChg chg="modSp">
        <pc:chgData name="Tanny Nusrat" userId="S::nusrat.tanny@aalto.fi::ad30355a-950c-47b3-9bae-7ff5dce73f32" providerId="AD" clId="Web-{85986D23-9B1E-42C4-B7B6-EF1A41790F7D}" dt="2022-04-03T12:22:06.127" v="0" actId="20577"/>
        <pc:sldMkLst>
          <pc:docMk/>
          <pc:sldMk cId="2790665199" sldId="365"/>
        </pc:sldMkLst>
        <pc:spChg chg="mod">
          <ac:chgData name="Tanny Nusrat" userId="S::nusrat.tanny@aalto.fi::ad30355a-950c-47b3-9bae-7ff5dce73f32" providerId="AD" clId="Web-{85986D23-9B1E-42C4-B7B6-EF1A41790F7D}" dt="2022-04-03T12:22:06.127" v="0" actId="20577"/>
          <ac:spMkLst>
            <pc:docMk/>
            <pc:sldMk cId="2790665199" sldId="365"/>
            <ac:spMk id="2" creationId="{D774E854-FDD7-9F3D-B106-7D08A35572B6}"/>
          </ac:spMkLst>
        </pc:spChg>
      </pc:sldChg>
    </pc:docChg>
  </pc:docChgLst>
  <pc:docChgLst>
    <pc:chgData name="Tanny Nusrat" userId="S::nusrat.tanny@aalto.fi::ad30355a-950c-47b3-9bae-7ff5dce73f32" providerId="AD" clId="Web-{B5F38CA5-4E0B-4CFA-8233-036501DE04FB}"/>
    <pc:docChg chg="modSld">
      <pc:chgData name="Tanny Nusrat" userId="S::nusrat.tanny@aalto.fi::ad30355a-950c-47b3-9bae-7ff5dce73f32" providerId="AD" clId="Web-{B5F38CA5-4E0B-4CFA-8233-036501DE04FB}" dt="2022-04-04T08:17:09.958" v="2" actId="20577"/>
      <pc:docMkLst>
        <pc:docMk/>
      </pc:docMkLst>
      <pc:sldChg chg="modSp">
        <pc:chgData name="Tanny Nusrat" userId="S::nusrat.tanny@aalto.fi::ad30355a-950c-47b3-9bae-7ff5dce73f32" providerId="AD" clId="Web-{B5F38CA5-4E0B-4CFA-8233-036501DE04FB}" dt="2022-04-04T08:17:09.958" v="2" actId="20577"/>
        <pc:sldMkLst>
          <pc:docMk/>
          <pc:sldMk cId="2790665199" sldId="365"/>
        </pc:sldMkLst>
        <pc:spChg chg="mod">
          <ac:chgData name="Tanny Nusrat" userId="S::nusrat.tanny@aalto.fi::ad30355a-950c-47b3-9bae-7ff5dce73f32" providerId="AD" clId="Web-{B5F38CA5-4E0B-4CFA-8233-036501DE04FB}" dt="2022-04-04T08:17:09.958" v="2" actId="20577"/>
          <ac:spMkLst>
            <pc:docMk/>
            <pc:sldMk cId="2790665199" sldId="365"/>
            <ac:spMk id="2" creationId="{D774E854-FDD7-9F3D-B106-7D08A35572B6}"/>
          </ac:spMkLst>
        </pc:spChg>
      </pc:sldChg>
    </pc:docChg>
  </pc:docChgLst>
  <pc:docChgLst>
    <pc:chgData name="Tanny Nusrat" userId="S::nusrat.tanny@aalto.fi::ad30355a-950c-47b3-9bae-7ff5dce73f32" providerId="AD" clId="Web-{10B7E284-5F61-455A-8A44-B3AF0BA4A831}"/>
    <pc:docChg chg="modSld">
      <pc:chgData name="Tanny Nusrat" userId="S::nusrat.tanny@aalto.fi::ad30355a-950c-47b3-9bae-7ff5dce73f32" providerId="AD" clId="Web-{10B7E284-5F61-455A-8A44-B3AF0BA4A831}" dt="2022-04-03T15:24:54.897" v="2" actId="1076"/>
      <pc:docMkLst>
        <pc:docMk/>
      </pc:docMkLst>
      <pc:sldChg chg="addSp modSp">
        <pc:chgData name="Tanny Nusrat" userId="S::nusrat.tanny@aalto.fi::ad30355a-950c-47b3-9bae-7ff5dce73f32" providerId="AD" clId="Web-{10B7E284-5F61-455A-8A44-B3AF0BA4A831}" dt="2022-04-03T15:24:54.897" v="2" actId="1076"/>
        <pc:sldMkLst>
          <pc:docMk/>
          <pc:sldMk cId="2089679610" sldId="368"/>
        </pc:sldMkLst>
        <pc:picChg chg="add mod">
          <ac:chgData name="Tanny Nusrat" userId="S::nusrat.tanny@aalto.fi::ad30355a-950c-47b3-9bae-7ff5dce73f32" providerId="AD" clId="Web-{10B7E284-5F61-455A-8A44-B3AF0BA4A831}" dt="2022-04-03T15:24:54.897" v="2" actId="1076"/>
          <ac:picMkLst>
            <pc:docMk/>
            <pc:sldMk cId="2089679610" sldId="368"/>
            <ac:picMk id="8" creationId="{1E23BDF9-285E-8E25-9B85-C7C710315555}"/>
          </ac:picMkLst>
        </pc:picChg>
      </pc:sldChg>
    </pc:docChg>
  </pc:docChgLst>
  <pc:docChgLst>
    <pc:chgData name="Zarei Niloufar" userId="S::niloufar.zarei@aalto.fi::f964637b-5fb2-4cf3-b5b0-6730784c51bd" providerId="AD" clId="Web-{B56920C6-E035-4539-883F-44C51CE5AD6C}"/>
    <pc:docChg chg="mod modSld modMainMaster">
      <pc:chgData name="Zarei Niloufar" userId="S::niloufar.zarei@aalto.fi::f964637b-5fb2-4cf3-b5b0-6730784c51bd" providerId="AD" clId="Web-{B56920C6-E035-4539-883F-44C51CE5AD6C}" dt="2022-04-04T15:25:00.576" v="288" actId="20577"/>
      <pc:docMkLst>
        <pc:docMk/>
      </pc:docMkLst>
      <pc:sldChg chg="addSp delSp modSp">
        <pc:chgData name="Zarei Niloufar" userId="S::niloufar.zarei@aalto.fi::f964637b-5fb2-4cf3-b5b0-6730784c51bd" providerId="AD" clId="Web-{B56920C6-E035-4539-883F-44C51CE5AD6C}" dt="2022-04-04T12:35:28.808" v="33" actId="1076"/>
        <pc:sldMkLst>
          <pc:docMk/>
          <pc:sldMk cId="1640447932" sldId="339"/>
        </pc:sldMkLst>
        <pc:spChg chg="add mod">
          <ac:chgData name="Zarei Niloufar" userId="S::niloufar.zarei@aalto.fi::f964637b-5fb2-4cf3-b5b0-6730784c51bd" providerId="AD" clId="Web-{B56920C6-E035-4539-883F-44C51CE5AD6C}" dt="2022-04-04T12:35:28.808" v="33" actId="1076"/>
          <ac:spMkLst>
            <pc:docMk/>
            <pc:sldMk cId="1640447932" sldId="339"/>
            <ac:spMk id="4" creationId="{53F83E36-D5FB-FA46-3181-91123E654614}"/>
          </ac:spMkLst>
        </pc:spChg>
        <pc:spChg chg="del">
          <ac:chgData name="Zarei Niloufar" userId="S::niloufar.zarei@aalto.fi::f964637b-5fb2-4cf3-b5b0-6730784c51bd" providerId="AD" clId="Web-{B56920C6-E035-4539-883F-44C51CE5AD6C}" dt="2022-04-04T12:33:05.194" v="12"/>
          <ac:spMkLst>
            <pc:docMk/>
            <pc:sldMk cId="1640447932" sldId="339"/>
            <ac:spMk id="6" creationId="{00000000-0000-0000-0000-000000000000}"/>
          </ac:spMkLst>
        </pc:spChg>
        <pc:spChg chg="add del mod">
          <ac:chgData name="Zarei Niloufar" userId="S::niloufar.zarei@aalto.fi::f964637b-5fb2-4cf3-b5b0-6730784c51bd" providerId="AD" clId="Web-{B56920C6-E035-4539-883F-44C51CE5AD6C}" dt="2022-04-04T12:34:04.946" v="23"/>
          <ac:spMkLst>
            <pc:docMk/>
            <pc:sldMk cId="1640447932" sldId="339"/>
            <ac:spMk id="7" creationId="{51E6C3A5-B70E-0FD7-F0F5-DDD00164DA01}"/>
          </ac:spMkLst>
        </pc:spChg>
        <pc:spChg chg="add del mod">
          <ac:chgData name="Zarei Niloufar" userId="S::niloufar.zarei@aalto.fi::f964637b-5fb2-4cf3-b5b0-6730784c51bd" providerId="AD" clId="Web-{B56920C6-E035-4539-883F-44C51CE5AD6C}" dt="2022-04-04T12:35:14.698" v="32"/>
          <ac:spMkLst>
            <pc:docMk/>
            <pc:sldMk cId="1640447932" sldId="339"/>
            <ac:spMk id="8" creationId="{7FB050CF-4FF6-3B40-4950-F49F6AF80037}"/>
          </ac:spMkLst>
        </pc:spChg>
      </pc:sldChg>
      <pc:sldChg chg="addSp modSp">
        <pc:chgData name="Zarei Niloufar" userId="S::niloufar.zarei@aalto.fi::f964637b-5fb2-4cf3-b5b0-6730784c51bd" providerId="AD" clId="Web-{B56920C6-E035-4539-883F-44C51CE5AD6C}" dt="2022-04-04T12:45:09.403" v="96" actId="1076"/>
        <pc:sldMkLst>
          <pc:docMk/>
          <pc:sldMk cId="1660700262" sldId="362"/>
        </pc:sldMkLst>
        <pc:spChg chg="add">
          <ac:chgData name="Zarei Niloufar" userId="S::niloufar.zarei@aalto.fi::f964637b-5fb2-4cf3-b5b0-6730784c51bd" providerId="AD" clId="Web-{B56920C6-E035-4539-883F-44C51CE5AD6C}" dt="2022-04-04T12:37:48.564" v="53"/>
          <ac:spMkLst>
            <pc:docMk/>
            <pc:sldMk cId="1660700262" sldId="362"/>
            <ac:spMk id="4" creationId="{10B09F8F-062B-5193-5C66-A323BD7D4B8E}"/>
          </ac:spMkLst>
        </pc:spChg>
        <pc:spChg chg="add mod">
          <ac:chgData name="Zarei Niloufar" userId="S::niloufar.zarei@aalto.fi::f964637b-5fb2-4cf3-b5b0-6730784c51bd" providerId="AD" clId="Web-{B56920C6-E035-4539-883F-44C51CE5AD6C}" dt="2022-04-04T12:45:04.153" v="95" actId="1076"/>
          <ac:spMkLst>
            <pc:docMk/>
            <pc:sldMk cId="1660700262" sldId="362"/>
            <ac:spMk id="5" creationId="{A1B8B9EA-F7C4-1719-6F95-2CC6F5072FAE}"/>
          </ac:spMkLst>
        </pc:spChg>
        <pc:spChg chg="mod">
          <ac:chgData name="Zarei Niloufar" userId="S::niloufar.zarei@aalto.fi::f964637b-5fb2-4cf3-b5b0-6730784c51bd" providerId="AD" clId="Web-{B56920C6-E035-4539-883F-44C51CE5AD6C}" dt="2022-04-04T12:45:09.403" v="96" actId="1076"/>
          <ac:spMkLst>
            <pc:docMk/>
            <pc:sldMk cId="1660700262" sldId="362"/>
            <ac:spMk id="8" creationId="{00000000-0000-0000-0000-000000000000}"/>
          </ac:spMkLst>
        </pc:spChg>
      </pc:sldChg>
      <pc:sldChg chg="addSp modSp">
        <pc:chgData name="Zarei Niloufar" userId="S::niloufar.zarei@aalto.fi::f964637b-5fb2-4cf3-b5b0-6730784c51bd" providerId="AD" clId="Web-{B56920C6-E035-4539-883F-44C51CE5AD6C}" dt="2022-04-04T12:42:25.211" v="72"/>
        <pc:sldMkLst>
          <pc:docMk/>
          <pc:sldMk cId="521881533" sldId="363"/>
        </pc:sldMkLst>
        <pc:spChg chg="add mod">
          <ac:chgData name="Zarei Niloufar" userId="S::niloufar.zarei@aalto.fi::f964637b-5fb2-4cf3-b5b0-6730784c51bd" providerId="AD" clId="Web-{B56920C6-E035-4539-883F-44C51CE5AD6C}" dt="2022-04-04T12:42:25.211" v="72"/>
          <ac:spMkLst>
            <pc:docMk/>
            <pc:sldMk cId="521881533" sldId="363"/>
            <ac:spMk id="10" creationId="{1D5472D7-3F58-D690-A335-1ED63414E848}"/>
          </ac:spMkLst>
        </pc:spChg>
      </pc:sldChg>
      <pc:sldChg chg="addSp delSp modSp">
        <pc:chgData name="Zarei Niloufar" userId="S::niloufar.zarei@aalto.fi::f964637b-5fb2-4cf3-b5b0-6730784c51bd" providerId="AD" clId="Web-{B56920C6-E035-4539-883F-44C51CE5AD6C}" dt="2022-04-04T12:45:37.920" v="99"/>
        <pc:sldMkLst>
          <pc:docMk/>
          <pc:sldMk cId="3069074690" sldId="364"/>
        </pc:sldMkLst>
        <pc:spChg chg="add">
          <ac:chgData name="Zarei Niloufar" userId="S::niloufar.zarei@aalto.fi::f964637b-5fb2-4cf3-b5b0-6730784c51bd" providerId="AD" clId="Web-{B56920C6-E035-4539-883F-44C51CE5AD6C}" dt="2022-04-04T12:37:52.531" v="54"/>
          <ac:spMkLst>
            <pc:docMk/>
            <pc:sldMk cId="3069074690" sldId="364"/>
            <ac:spMk id="3" creationId="{BE440928-8981-4C2A-6D2D-1D854ED1FE85}"/>
          </ac:spMkLst>
        </pc:spChg>
        <pc:spChg chg="add del mod">
          <ac:chgData name="Zarei Niloufar" userId="S::niloufar.zarei@aalto.fi::f964637b-5fb2-4cf3-b5b0-6730784c51bd" providerId="AD" clId="Web-{B56920C6-E035-4539-883F-44C51CE5AD6C}" dt="2022-04-04T12:45:32.498" v="97"/>
          <ac:spMkLst>
            <pc:docMk/>
            <pc:sldMk cId="3069074690" sldId="364"/>
            <ac:spMk id="4" creationId="{060E3C2C-D867-CFEF-C22C-2D00DDCCCD29}"/>
          </ac:spMkLst>
        </pc:spChg>
        <pc:spChg chg="del mod">
          <ac:chgData name="Zarei Niloufar" userId="S::niloufar.zarei@aalto.fi::f964637b-5fb2-4cf3-b5b0-6730784c51bd" providerId="AD" clId="Web-{B56920C6-E035-4539-883F-44C51CE5AD6C}" dt="2022-04-04T12:45:37.920" v="99"/>
          <ac:spMkLst>
            <pc:docMk/>
            <pc:sldMk cId="3069074690" sldId="364"/>
            <ac:spMk id="8" creationId="{00000000-0000-0000-0000-000000000000}"/>
          </ac:spMkLst>
        </pc:spChg>
      </pc:sldChg>
      <pc:sldChg chg="addSp modSp">
        <pc:chgData name="Zarei Niloufar" userId="S::niloufar.zarei@aalto.fi::f964637b-5fb2-4cf3-b5b0-6730784c51bd" providerId="AD" clId="Web-{B56920C6-E035-4539-883F-44C51CE5AD6C}" dt="2022-04-04T14:44:59.224" v="190" actId="14100"/>
        <pc:sldMkLst>
          <pc:docMk/>
          <pc:sldMk cId="2790665199" sldId="365"/>
        </pc:sldMkLst>
        <pc:spChg chg="mod">
          <ac:chgData name="Zarei Niloufar" userId="S::niloufar.zarei@aalto.fi::f964637b-5fb2-4cf3-b5b0-6730784c51bd" providerId="AD" clId="Web-{B56920C6-E035-4539-883F-44C51CE5AD6C}" dt="2022-04-04T14:44:59.224" v="190" actId="14100"/>
          <ac:spMkLst>
            <pc:docMk/>
            <pc:sldMk cId="2790665199" sldId="365"/>
            <ac:spMk id="2" creationId="{D774E854-FDD7-9F3D-B106-7D08A35572B6}"/>
          </ac:spMkLst>
        </pc:spChg>
        <pc:spChg chg="add">
          <ac:chgData name="Zarei Niloufar" userId="S::niloufar.zarei@aalto.fi::f964637b-5fb2-4cf3-b5b0-6730784c51bd" providerId="AD" clId="Web-{B56920C6-E035-4539-883F-44C51CE5AD6C}" dt="2022-04-04T12:37:05.264" v="46"/>
          <ac:spMkLst>
            <pc:docMk/>
            <pc:sldMk cId="2790665199" sldId="365"/>
            <ac:spMk id="4" creationId="{9DC463C3-3068-CDA1-9E23-D28E38D889AE}"/>
          </ac:spMkLst>
        </pc:spChg>
        <pc:spChg chg="add mod">
          <ac:chgData name="Zarei Niloufar" userId="S::niloufar.zarei@aalto.fi::f964637b-5fb2-4cf3-b5b0-6730784c51bd" providerId="AD" clId="Web-{B56920C6-E035-4539-883F-44C51CE5AD6C}" dt="2022-04-04T12:43:23.197" v="80" actId="1076"/>
          <ac:spMkLst>
            <pc:docMk/>
            <pc:sldMk cId="2790665199" sldId="365"/>
            <ac:spMk id="5" creationId="{1A1BD30B-26E0-CB31-B8F3-1E6195434C9B}"/>
          </ac:spMkLst>
        </pc:spChg>
        <pc:spChg chg="mod">
          <ac:chgData name="Zarei Niloufar" userId="S::niloufar.zarei@aalto.fi::f964637b-5fb2-4cf3-b5b0-6730784c51bd" providerId="AD" clId="Web-{B56920C6-E035-4539-883F-44C51CE5AD6C}" dt="2022-04-04T12:43:19.509" v="79" actId="1076"/>
          <ac:spMkLst>
            <pc:docMk/>
            <pc:sldMk cId="2790665199" sldId="365"/>
            <ac:spMk id="7" creationId="{D633CFA0-34B9-DAAC-8E40-9261327F76F1}"/>
          </ac:spMkLst>
        </pc:spChg>
      </pc:sldChg>
      <pc:sldChg chg="addSp delSp modSp">
        <pc:chgData name="Zarei Niloufar" userId="S::niloufar.zarei@aalto.fi::f964637b-5fb2-4cf3-b5b0-6730784c51bd" providerId="AD" clId="Web-{B56920C6-E035-4539-883F-44C51CE5AD6C}" dt="2022-04-04T14:43:56.129" v="187"/>
        <pc:sldMkLst>
          <pc:docMk/>
          <pc:sldMk cId="2089679610" sldId="368"/>
        </pc:sldMkLst>
        <pc:spChg chg="del">
          <ac:chgData name="Zarei Niloufar" userId="S::niloufar.zarei@aalto.fi::f964637b-5fb2-4cf3-b5b0-6730784c51bd" providerId="AD" clId="Web-{B56920C6-E035-4539-883F-44C51CE5AD6C}" dt="2022-04-04T14:43:56.129" v="187"/>
          <ac:spMkLst>
            <pc:docMk/>
            <pc:sldMk cId="2089679610" sldId="368"/>
            <ac:spMk id="4" creationId="{2F0068FF-16BF-17EA-0F39-04AC70F9821E}"/>
          </ac:spMkLst>
        </pc:spChg>
        <pc:spChg chg="mod">
          <ac:chgData name="Zarei Niloufar" userId="S::niloufar.zarei@aalto.fi::f964637b-5fb2-4cf3-b5b0-6730784c51bd" providerId="AD" clId="Web-{B56920C6-E035-4539-883F-44C51CE5AD6C}" dt="2022-04-04T12:44:22.245" v="88" actId="1076"/>
          <ac:spMkLst>
            <pc:docMk/>
            <pc:sldMk cId="2089679610" sldId="368"/>
            <ac:spMk id="7" creationId="{65764659-C1D9-9175-1881-0369EF7BB9C1}"/>
          </ac:spMkLst>
        </pc:spChg>
        <pc:spChg chg="add mod">
          <ac:chgData name="Zarei Niloufar" userId="S::niloufar.zarei@aalto.fi::f964637b-5fb2-4cf3-b5b0-6730784c51bd" providerId="AD" clId="Web-{B56920C6-E035-4539-883F-44C51CE5AD6C}" dt="2022-04-04T12:44:07.995" v="86" actId="1076"/>
          <ac:spMkLst>
            <pc:docMk/>
            <pc:sldMk cId="2089679610" sldId="368"/>
            <ac:spMk id="11" creationId="{1021AB19-E559-BA96-84BF-DEC74DF83C4C}"/>
          </ac:spMkLst>
        </pc:spChg>
        <pc:spChg chg="add mod">
          <ac:chgData name="Zarei Niloufar" userId="S::niloufar.zarei@aalto.fi::f964637b-5fb2-4cf3-b5b0-6730784c51bd" providerId="AD" clId="Web-{B56920C6-E035-4539-883F-44C51CE5AD6C}" dt="2022-04-04T12:44:13.105" v="87" actId="1076"/>
          <ac:spMkLst>
            <pc:docMk/>
            <pc:sldMk cId="2089679610" sldId="368"/>
            <ac:spMk id="12" creationId="{B987C70F-D279-5129-D591-D8F099881211}"/>
          </ac:spMkLst>
        </pc:spChg>
      </pc:sldChg>
      <pc:sldChg chg="addSp modSp">
        <pc:chgData name="Zarei Niloufar" userId="S::niloufar.zarei@aalto.fi::f964637b-5fb2-4cf3-b5b0-6730784c51bd" providerId="AD" clId="Web-{B56920C6-E035-4539-883F-44C51CE5AD6C}" dt="2022-04-04T14:59:51.713" v="213" actId="20577"/>
        <pc:sldMkLst>
          <pc:docMk/>
          <pc:sldMk cId="1223670968" sldId="369"/>
        </pc:sldMkLst>
        <pc:spChg chg="mod">
          <ac:chgData name="Zarei Niloufar" userId="S::niloufar.zarei@aalto.fi::f964637b-5fb2-4cf3-b5b0-6730784c51bd" providerId="AD" clId="Web-{B56920C6-E035-4539-883F-44C51CE5AD6C}" dt="2022-04-04T14:59:51.713" v="213" actId="20577"/>
          <ac:spMkLst>
            <pc:docMk/>
            <pc:sldMk cId="1223670968" sldId="369"/>
            <ac:spMk id="2" creationId="{381CB174-83EE-A5E7-0E8D-921F5D7C188B}"/>
          </ac:spMkLst>
        </pc:spChg>
        <pc:spChg chg="add">
          <ac:chgData name="Zarei Niloufar" userId="S::niloufar.zarei@aalto.fi::f964637b-5fb2-4cf3-b5b0-6730784c51bd" providerId="AD" clId="Web-{B56920C6-E035-4539-883F-44C51CE5AD6C}" dt="2022-04-04T12:37:44.327" v="52"/>
          <ac:spMkLst>
            <pc:docMk/>
            <pc:sldMk cId="1223670968" sldId="369"/>
            <ac:spMk id="4" creationId="{C5FCCED3-9D03-6EBC-946A-4FB78EC8D2F3}"/>
          </ac:spMkLst>
        </pc:spChg>
        <pc:spChg chg="add mod">
          <ac:chgData name="Zarei Niloufar" userId="S::niloufar.zarei@aalto.fi::f964637b-5fb2-4cf3-b5b0-6730784c51bd" providerId="AD" clId="Web-{B56920C6-E035-4539-883F-44C51CE5AD6C}" dt="2022-04-04T12:44:43.871" v="91" actId="1076"/>
          <ac:spMkLst>
            <pc:docMk/>
            <pc:sldMk cId="1223670968" sldId="369"/>
            <ac:spMk id="5" creationId="{EF1DE4FD-EE5D-732F-069C-650124D2E6B3}"/>
          </ac:spMkLst>
        </pc:spChg>
        <pc:spChg chg="mod">
          <ac:chgData name="Zarei Niloufar" userId="S::niloufar.zarei@aalto.fi::f964637b-5fb2-4cf3-b5b0-6730784c51bd" providerId="AD" clId="Web-{B56920C6-E035-4539-883F-44C51CE5AD6C}" dt="2022-04-04T12:44:50.137" v="92" actId="1076"/>
          <ac:spMkLst>
            <pc:docMk/>
            <pc:sldMk cId="1223670968" sldId="369"/>
            <ac:spMk id="7" creationId="{CFC2718D-1BAB-65CB-9D03-70AC48CE7B7C}"/>
          </ac:spMkLst>
        </pc:spChg>
      </pc:sldChg>
      <pc:sldChg chg="addSp delSp modSp">
        <pc:chgData name="Zarei Niloufar" userId="S::niloufar.zarei@aalto.fi::f964637b-5fb2-4cf3-b5b0-6730784c51bd" providerId="AD" clId="Web-{B56920C6-E035-4539-883F-44C51CE5AD6C}" dt="2022-04-04T13:17:46.416" v="144" actId="20577"/>
        <pc:sldMkLst>
          <pc:docMk/>
          <pc:sldMk cId="1544589612" sldId="372"/>
        </pc:sldMkLst>
        <pc:spChg chg="add">
          <ac:chgData name="Zarei Niloufar" userId="S::niloufar.zarei@aalto.fi::f964637b-5fb2-4cf3-b5b0-6730784c51bd" providerId="AD" clId="Web-{B56920C6-E035-4539-883F-44C51CE5AD6C}" dt="2022-04-04T12:37:16.920" v="47"/>
          <ac:spMkLst>
            <pc:docMk/>
            <pc:sldMk cId="1544589612" sldId="372"/>
            <ac:spMk id="2" creationId="{3A32FDCD-2734-FB19-4CCB-C0197AD166C5}"/>
          </ac:spMkLst>
        </pc:spChg>
        <pc:spChg chg="add mod">
          <ac:chgData name="Zarei Niloufar" userId="S::niloufar.zarei@aalto.fi::f964637b-5fb2-4cf3-b5b0-6730784c51bd" providerId="AD" clId="Web-{B56920C6-E035-4539-883F-44C51CE5AD6C}" dt="2022-04-04T12:43:39.869" v="82" actId="1076"/>
          <ac:spMkLst>
            <pc:docMk/>
            <pc:sldMk cId="1544589612" sldId="372"/>
            <ac:spMk id="4" creationId="{27E80392-7D32-0040-89EA-E1FB7C8C979E}"/>
          </ac:spMkLst>
        </pc:spChg>
        <pc:spChg chg="mod">
          <ac:chgData name="Zarei Niloufar" userId="S::niloufar.zarei@aalto.fi::f964637b-5fb2-4cf3-b5b0-6730784c51bd" providerId="AD" clId="Web-{B56920C6-E035-4539-883F-44C51CE5AD6C}" dt="2022-04-04T13:17:46.416" v="144" actId="20577"/>
          <ac:spMkLst>
            <pc:docMk/>
            <pc:sldMk cId="1544589612" sldId="372"/>
            <ac:spMk id="5" creationId="{563ED754-881C-31A2-11E3-12A492724902}"/>
          </ac:spMkLst>
        </pc:spChg>
        <pc:spChg chg="del">
          <ac:chgData name="Zarei Niloufar" userId="S::niloufar.zarei@aalto.fi::f964637b-5fb2-4cf3-b5b0-6730784c51bd" providerId="AD" clId="Web-{B56920C6-E035-4539-883F-44C51CE5AD6C}" dt="2022-04-04T12:41:53.272" v="55"/>
          <ac:spMkLst>
            <pc:docMk/>
            <pc:sldMk cId="1544589612" sldId="372"/>
            <ac:spMk id="7" creationId="{0FD27846-195E-9714-BAE6-85A8BC047785}"/>
          </ac:spMkLst>
        </pc:spChg>
        <pc:spChg chg="add mod">
          <ac:chgData name="Zarei Niloufar" userId="S::niloufar.zarei@aalto.fi::f964637b-5fb2-4cf3-b5b0-6730784c51bd" providerId="AD" clId="Web-{B56920C6-E035-4539-883F-44C51CE5AD6C}" dt="2022-04-04T12:43:34.933" v="81" actId="1076"/>
          <ac:spMkLst>
            <pc:docMk/>
            <pc:sldMk cId="1544589612" sldId="372"/>
            <ac:spMk id="9" creationId="{E4C8FB65-B9E0-B69A-314D-8E6C5D0B6B56}"/>
          </ac:spMkLst>
        </pc:spChg>
      </pc:sldChg>
      <pc:sldChg chg="addSp delSp modSp">
        <pc:chgData name="Zarei Niloufar" userId="S::niloufar.zarei@aalto.fi::f964637b-5fb2-4cf3-b5b0-6730784c51bd" providerId="AD" clId="Web-{B56920C6-E035-4539-883F-44C51CE5AD6C}" dt="2022-04-04T14:43:46.707" v="186"/>
        <pc:sldMkLst>
          <pc:docMk/>
          <pc:sldMk cId="1220643861" sldId="373"/>
        </pc:sldMkLst>
        <pc:spChg chg="mod">
          <ac:chgData name="Zarei Niloufar" userId="S::niloufar.zarei@aalto.fi::f964637b-5fb2-4cf3-b5b0-6730784c51bd" providerId="AD" clId="Web-{B56920C6-E035-4539-883F-44C51CE5AD6C}" dt="2022-04-04T13:17:09.416" v="141" actId="20577"/>
          <ac:spMkLst>
            <pc:docMk/>
            <pc:sldMk cId="1220643861" sldId="373"/>
            <ac:spMk id="2" creationId="{89BF6281-56F4-A1A4-827A-EDF9BD38733D}"/>
          </ac:spMkLst>
        </pc:spChg>
        <pc:spChg chg="del">
          <ac:chgData name="Zarei Niloufar" userId="S::niloufar.zarei@aalto.fi::f964637b-5fb2-4cf3-b5b0-6730784c51bd" providerId="AD" clId="Web-{B56920C6-E035-4539-883F-44C51CE5AD6C}" dt="2022-04-04T14:43:46.707" v="186"/>
          <ac:spMkLst>
            <pc:docMk/>
            <pc:sldMk cId="1220643861" sldId="373"/>
            <ac:spMk id="4" creationId="{C7EAE163-1936-2E7C-CEF5-844974E65261}"/>
          </ac:spMkLst>
        </pc:spChg>
        <pc:spChg chg="mod">
          <ac:chgData name="Zarei Niloufar" userId="S::niloufar.zarei@aalto.fi::f964637b-5fb2-4cf3-b5b0-6730784c51bd" providerId="AD" clId="Web-{B56920C6-E035-4539-883F-44C51CE5AD6C}" dt="2022-04-04T12:44:35.433" v="90" actId="1076"/>
          <ac:spMkLst>
            <pc:docMk/>
            <pc:sldMk cId="1220643861" sldId="373"/>
            <ac:spMk id="7" creationId="{97BCE052-5EAA-AB08-F45C-DE65085A14B2}"/>
          </ac:spMkLst>
        </pc:spChg>
        <pc:spChg chg="add mod">
          <ac:chgData name="Zarei Niloufar" userId="S::niloufar.zarei@aalto.fi::f964637b-5fb2-4cf3-b5b0-6730784c51bd" providerId="AD" clId="Web-{B56920C6-E035-4539-883F-44C51CE5AD6C}" dt="2022-04-04T12:37:38.249" v="51" actId="1076"/>
          <ac:spMkLst>
            <pc:docMk/>
            <pc:sldMk cId="1220643861" sldId="373"/>
            <ac:spMk id="8" creationId="{2A26D91C-C8A7-3C03-DDD6-409BB5F7F2CC}"/>
          </ac:spMkLst>
        </pc:spChg>
        <pc:spChg chg="del">
          <ac:chgData name="Zarei Niloufar" userId="S::niloufar.zarei@aalto.fi::f964637b-5fb2-4cf3-b5b0-6730784c51bd" providerId="AD" clId="Web-{B56920C6-E035-4539-883F-44C51CE5AD6C}" dt="2022-04-04T13:17:14.509" v="142"/>
          <ac:spMkLst>
            <pc:docMk/>
            <pc:sldMk cId="1220643861" sldId="373"/>
            <ac:spMk id="9" creationId="{F86B9578-E384-2D50-5FFA-AD8F6A352F43}"/>
          </ac:spMkLst>
        </pc:spChg>
        <pc:spChg chg="add mod">
          <ac:chgData name="Zarei Niloufar" userId="S::niloufar.zarei@aalto.fi::f964637b-5fb2-4cf3-b5b0-6730784c51bd" providerId="AD" clId="Web-{B56920C6-E035-4539-883F-44C51CE5AD6C}" dt="2022-04-04T12:44:28.668" v="89" actId="1076"/>
          <ac:spMkLst>
            <pc:docMk/>
            <pc:sldMk cId="1220643861" sldId="373"/>
            <ac:spMk id="12" creationId="{B717511A-52E0-8FD9-21E2-C5545FB22915}"/>
          </ac:spMkLst>
        </pc:spChg>
      </pc:sldChg>
      <pc:sldChg chg="addSp modSp">
        <pc:chgData name="Zarei Niloufar" userId="S::niloufar.zarei@aalto.fi::f964637b-5fb2-4cf3-b5b0-6730784c51bd" providerId="AD" clId="Web-{B56920C6-E035-4539-883F-44C51CE5AD6C}" dt="2022-04-04T14:44:46.692" v="189" actId="14100"/>
        <pc:sldMkLst>
          <pc:docMk/>
          <pc:sldMk cId="2895150920" sldId="374"/>
        </pc:sldMkLst>
        <pc:spChg chg="mod">
          <ac:chgData name="Zarei Niloufar" userId="S::niloufar.zarei@aalto.fi::f964637b-5fb2-4cf3-b5b0-6730784c51bd" providerId="AD" clId="Web-{B56920C6-E035-4539-883F-44C51CE5AD6C}" dt="2022-04-04T14:44:46.692" v="189" actId="14100"/>
          <ac:spMkLst>
            <pc:docMk/>
            <pc:sldMk cId="2895150920" sldId="374"/>
            <ac:spMk id="2" creationId="{7447FE4E-F9D3-ED3B-F08E-518F6BB89A36}"/>
          </ac:spMkLst>
        </pc:spChg>
        <pc:spChg chg="add">
          <ac:chgData name="Zarei Niloufar" userId="S::niloufar.zarei@aalto.fi::f964637b-5fb2-4cf3-b5b0-6730784c51bd" providerId="AD" clId="Web-{B56920C6-E035-4539-883F-44C51CE5AD6C}" dt="2022-04-04T12:37:22.202" v="48"/>
          <ac:spMkLst>
            <pc:docMk/>
            <pc:sldMk cId="2895150920" sldId="374"/>
            <ac:spMk id="4" creationId="{4CA98CEF-6CA3-D8DD-4AF8-E81240270554}"/>
          </ac:spMkLst>
        </pc:spChg>
        <pc:spChg chg="add mod">
          <ac:chgData name="Zarei Niloufar" userId="S::niloufar.zarei@aalto.fi::f964637b-5fb2-4cf3-b5b0-6730784c51bd" providerId="AD" clId="Web-{B56920C6-E035-4539-883F-44C51CE5AD6C}" dt="2022-04-04T12:43:53.854" v="83" actId="1076"/>
          <ac:spMkLst>
            <pc:docMk/>
            <pc:sldMk cId="2895150920" sldId="374"/>
            <ac:spMk id="5" creationId="{C7F5E534-F70D-B74F-5543-D3C8492F7F81}"/>
          </ac:spMkLst>
        </pc:spChg>
        <pc:spChg chg="mod">
          <ac:chgData name="Zarei Niloufar" userId="S::niloufar.zarei@aalto.fi::f964637b-5fb2-4cf3-b5b0-6730784c51bd" providerId="AD" clId="Web-{B56920C6-E035-4539-883F-44C51CE5AD6C}" dt="2022-04-04T12:43:57.338" v="84" actId="1076"/>
          <ac:spMkLst>
            <pc:docMk/>
            <pc:sldMk cId="2895150920" sldId="374"/>
            <ac:spMk id="7" creationId="{611A478E-C227-5CF5-6587-9A558971182D}"/>
          </ac:spMkLst>
        </pc:spChg>
      </pc:sldChg>
      <pc:sldChg chg="addSp modSp">
        <pc:chgData name="Zarei Niloufar" userId="S::niloufar.zarei@aalto.fi::f964637b-5fb2-4cf3-b5b0-6730784c51bd" providerId="AD" clId="Web-{B56920C6-E035-4539-883F-44C51CE5AD6C}" dt="2022-04-04T12:43:03.040" v="77" actId="1076"/>
        <pc:sldMkLst>
          <pc:docMk/>
          <pc:sldMk cId="3840613553" sldId="375"/>
        </pc:sldMkLst>
        <pc:spChg chg="add mod">
          <ac:chgData name="Zarei Niloufar" userId="S::niloufar.zarei@aalto.fi::f964637b-5fb2-4cf3-b5b0-6730784c51bd" providerId="AD" clId="Web-{B56920C6-E035-4539-883F-44C51CE5AD6C}" dt="2022-04-04T12:36:55.857" v="45" actId="1076"/>
          <ac:spMkLst>
            <pc:docMk/>
            <pc:sldMk cId="3840613553" sldId="375"/>
            <ac:spMk id="2" creationId="{57B92303-65D2-FE50-0A93-C4B4C9406888}"/>
          </ac:spMkLst>
        </pc:spChg>
        <pc:spChg chg="add mod">
          <ac:chgData name="Zarei Niloufar" userId="S::niloufar.zarei@aalto.fi::f964637b-5fb2-4cf3-b5b0-6730784c51bd" providerId="AD" clId="Web-{B56920C6-E035-4539-883F-44C51CE5AD6C}" dt="2022-04-04T12:43:03.040" v="77" actId="1076"/>
          <ac:spMkLst>
            <pc:docMk/>
            <pc:sldMk cId="3840613553" sldId="375"/>
            <ac:spMk id="4" creationId="{DFA41711-17FC-8BF8-695F-CD618A0D3DCE}"/>
          </ac:spMkLst>
        </pc:spChg>
        <pc:spChg chg="mod">
          <ac:chgData name="Zarei Niloufar" userId="S::niloufar.zarei@aalto.fi::f964637b-5fb2-4cf3-b5b0-6730784c51bd" providerId="AD" clId="Web-{B56920C6-E035-4539-883F-44C51CE5AD6C}" dt="2022-04-04T12:42:50.149" v="75" actId="1076"/>
          <ac:spMkLst>
            <pc:docMk/>
            <pc:sldMk cId="3840613553" sldId="375"/>
            <ac:spMk id="7" creationId="{4B4C8228-F95B-9B5D-B9E3-A8970166BC5C}"/>
          </ac:spMkLst>
        </pc:spChg>
      </pc:sldChg>
      <pc:sldChg chg="addSp delSp modSp">
        <pc:chgData name="Zarei Niloufar" userId="S::niloufar.zarei@aalto.fi::f964637b-5fb2-4cf3-b5b0-6730784c51bd" providerId="AD" clId="Web-{B56920C6-E035-4539-883F-44C51CE5AD6C}" dt="2022-04-04T12:42:39.977" v="73" actId="1076"/>
        <pc:sldMkLst>
          <pc:docMk/>
          <pc:sldMk cId="2616289793" sldId="376"/>
        </pc:sldMkLst>
        <pc:spChg chg="add del mod">
          <ac:chgData name="Zarei Niloufar" userId="S::niloufar.zarei@aalto.fi::f964637b-5fb2-4cf3-b5b0-6730784c51bd" providerId="AD" clId="Web-{B56920C6-E035-4539-883F-44C51CE5AD6C}" dt="2022-04-04T11:56:00.517" v="1"/>
          <ac:spMkLst>
            <pc:docMk/>
            <pc:sldMk cId="2616289793" sldId="376"/>
            <ac:spMk id="2" creationId="{72FDE31B-DB95-06CA-DBBD-70796FC546C4}"/>
          </ac:spMkLst>
        </pc:spChg>
        <pc:spChg chg="add mod">
          <ac:chgData name="Zarei Niloufar" userId="S::niloufar.zarei@aalto.fi::f964637b-5fb2-4cf3-b5b0-6730784c51bd" providerId="AD" clId="Web-{B56920C6-E035-4539-883F-44C51CE5AD6C}" dt="2022-04-04T12:36:19.372" v="40" actId="1076"/>
          <ac:spMkLst>
            <pc:docMk/>
            <pc:sldMk cId="2616289793" sldId="376"/>
            <ac:spMk id="2" creationId="{F668294F-0656-5A52-CC00-16C2646E702D}"/>
          </ac:spMkLst>
        </pc:spChg>
        <pc:spChg chg="add del">
          <ac:chgData name="Zarei Niloufar" userId="S::niloufar.zarei@aalto.fi::f964637b-5fb2-4cf3-b5b0-6730784c51bd" providerId="AD" clId="Web-{B56920C6-E035-4539-883F-44C51CE5AD6C}" dt="2022-04-04T12:36:09.153" v="38"/>
          <ac:spMkLst>
            <pc:docMk/>
            <pc:sldMk cId="2616289793" sldId="376"/>
            <ac:spMk id="4" creationId="{397D43A7-05D0-AC2E-F3BA-1F5E387FB2C5}"/>
          </ac:spMkLst>
        </pc:spChg>
        <pc:spChg chg="add del mod">
          <ac:chgData name="Zarei Niloufar" userId="S::niloufar.zarei@aalto.fi::f964637b-5fb2-4cf3-b5b0-6730784c51bd" providerId="AD" clId="Web-{B56920C6-E035-4539-883F-44C51CE5AD6C}" dt="2022-04-04T11:56:13.892" v="3"/>
          <ac:spMkLst>
            <pc:docMk/>
            <pc:sldMk cId="2616289793" sldId="376"/>
            <ac:spMk id="4" creationId="{92522E81-9249-803D-194A-F6B9D0E094D9}"/>
          </ac:spMkLst>
        </pc:spChg>
        <pc:spChg chg="add del">
          <ac:chgData name="Zarei Niloufar" userId="S::niloufar.zarei@aalto.fi::f964637b-5fb2-4cf3-b5b0-6730784c51bd" providerId="AD" clId="Web-{B56920C6-E035-4539-883F-44C51CE5AD6C}" dt="2022-04-04T12:36:34.481" v="42"/>
          <ac:spMkLst>
            <pc:docMk/>
            <pc:sldMk cId="2616289793" sldId="376"/>
            <ac:spMk id="5" creationId="{48FFA449-47AF-CFFB-28BB-B8C1E07A4695}"/>
          </ac:spMkLst>
        </pc:spChg>
        <pc:spChg chg="mod">
          <ac:chgData name="Zarei Niloufar" userId="S::niloufar.zarei@aalto.fi::f964637b-5fb2-4cf3-b5b0-6730784c51bd" providerId="AD" clId="Web-{B56920C6-E035-4539-883F-44C51CE5AD6C}" dt="2022-04-04T12:35:50.544" v="36" actId="1076"/>
          <ac:spMkLst>
            <pc:docMk/>
            <pc:sldMk cId="2616289793" sldId="376"/>
            <ac:spMk id="7" creationId="{05967C9B-56FC-4665-82A1-864FDBC92FDE}"/>
          </ac:spMkLst>
        </pc:spChg>
        <pc:spChg chg="add mod">
          <ac:chgData name="Zarei Niloufar" userId="S::niloufar.zarei@aalto.fi::f964637b-5fb2-4cf3-b5b0-6730784c51bd" providerId="AD" clId="Web-{B56920C6-E035-4539-883F-44C51CE5AD6C}" dt="2022-04-04T12:42:39.977" v="73" actId="1076"/>
          <ac:spMkLst>
            <pc:docMk/>
            <pc:sldMk cId="2616289793" sldId="376"/>
            <ac:spMk id="9" creationId="{A093785A-CA2C-D3CD-2EFA-09DF615FEA8D}"/>
          </ac:spMkLst>
        </pc:spChg>
      </pc:sldChg>
      <pc:sldChg chg="addSp delSp modSp">
        <pc:chgData name="Zarei Niloufar" userId="S::niloufar.zarei@aalto.fi::f964637b-5fb2-4cf3-b5b0-6730784c51bd" providerId="AD" clId="Web-{B56920C6-E035-4539-883F-44C51CE5AD6C}" dt="2022-04-04T15:25:00.576" v="288" actId="20577"/>
        <pc:sldMkLst>
          <pc:docMk/>
          <pc:sldMk cId="3601242336" sldId="377"/>
        </pc:sldMkLst>
        <pc:spChg chg="mod">
          <ac:chgData name="Zarei Niloufar" userId="S::niloufar.zarei@aalto.fi::f964637b-5fb2-4cf3-b5b0-6730784c51bd" providerId="AD" clId="Web-{B56920C6-E035-4539-883F-44C51CE5AD6C}" dt="2022-04-04T15:25:00.576" v="288" actId="20577"/>
          <ac:spMkLst>
            <pc:docMk/>
            <pc:sldMk cId="3601242336" sldId="377"/>
            <ac:spMk id="2" creationId="{D6A9CA3C-DB3E-756C-1572-A61B21FC5EAA}"/>
          </ac:spMkLst>
        </pc:spChg>
        <pc:spChg chg="mod">
          <ac:chgData name="Zarei Niloufar" userId="S::niloufar.zarei@aalto.fi::f964637b-5fb2-4cf3-b5b0-6730784c51bd" providerId="AD" clId="Web-{B56920C6-E035-4539-883F-44C51CE5AD6C}" dt="2022-04-04T15:18:41.973" v="220" actId="1076"/>
          <ac:spMkLst>
            <pc:docMk/>
            <pc:sldMk cId="3601242336" sldId="377"/>
            <ac:spMk id="3" creationId="{C9D64675-21D4-68C3-889A-1205797F7B2E}"/>
          </ac:spMkLst>
        </pc:spChg>
        <pc:spChg chg="del">
          <ac:chgData name="Zarei Niloufar" userId="S::niloufar.zarei@aalto.fi::f964637b-5fb2-4cf3-b5b0-6730784c51bd" providerId="AD" clId="Web-{B56920C6-E035-4539-883F-44C51CE5AD6C}" dt="2022-04-04T15:23:52.324" v="272"/>
          <ac:spMkLst>
            <pc:docMk/>
            <pc:sldMk cId="3601242336" sldId="377"/>
            <ac:spMk id="4" creationId="{650AF70A-0B06-5EB4-A1D3-A412ABD3BA60}"/>
          </ac:spMkLst>
        </pc:spChg>
        <pc:spChg chg="del">
          <ac:chgData name="Zarei Niloufar" userId="S::niloufar.zarei@aalto.fi::f964637b-5fb2-4cf3-b5b0-6730784c51bd" providerId="AD" clId="Web-{B56920C6-E035-4539-883F-44C51CE5AD6C}" dt="2022-04-04T15:23:54.856" v="273"/>
          <ac:spMkLst>
            <pc:docMk/>
            <pc:sldMk cId="3601242336" sldId="377"/>
            <ac:spMk id="5" creationId="{EC5ACC3C-A049-74F2-C446-B613476F92F3}"/>
          </ac:spMkLst>
        </pc:spChg>
        <pc:spChg chg="mod">
          <ac:chgData name="Zarei Niloufar" userId="S::niloufar.zarei@aalto.fi::f964637b-5fb2-4cf3-b5b0-6730784c51bd" providerId="AD" clId="Web-{B56920C6-E035-4539-883F-44C51CE5AD6C}" dt="2022-04-04T15:24:32.091" v="280" actId="1076"/>
          <ac:spMkLst>
            <pc:docMk/>
            <pc:sldMk cId="3601242336" sldId="377"/>
            <ac:spMk id="6" creationId="{6556FC46-6C08-DCF9-55F3-CAC49A0799AF}"/>
          </ac:spMkLst>
        </pc:spChg>
        <pc:spChg chg="mod">
          <ac:chgData name="Zarei Niloufar" userId="S::niloufar.zarei@aalto.fi::f964637b-5fb2-4cf3-b5b0-6730784c51bd" providerId="AD" clId="Web-{B56920C6-E035-4539-883F-44C51CE5AD6C}" dt="2022-04-04T15:24:35.653" v="281" actId="1076"/>
          <ac:spMkLst>
            <pc:docMk/>
            <pc:sldMk cId="3601242336" sldId="377"/>
            <ac:spMk id="8" creationId="{2954957C-93AA-CE66-CB4F-B5950C5FF6FA}"/>
          </ac:spMkLst>
        </pc:spChg>
        <pc:spChg chg="add del">
          <ac:chgData name="Zarei Niloufar" userId="S::niloufar.zarei@aalto.fi::f964637b-5fb2-4cf3-b5b0-6730784c51bd" providerId="AD" clId="Web-{B56920C6-E035-4539-883F-44C51CE5AD6C}" dt="2022-04-04T15:24:27.372" v="279"/>
          <ac:spMkLst>
            <pc:docMk/>
            <pc:sldMk cId="3601242336" sldId="377"/>
            <ac:spMk id="9" creationId="{4A229355-58ED-8C93-8064-D384641463C6}"/>
          </ac:spMkLst>
        </pc:spChg>
        <pc:spChg chg="add">
          <ac:chgData name="Zarei Niloufar" userId="S::niloufar.zarei@aalto.fi::f964637b-5fb2-4cf3-b5b0-6730784c51bd" providerId="AD" clId="Web-{B56920C6-E035-4539-883F-44C51CE5AD6C}" dt="2022-04-04T15:24:19.981" v="277"/>
          <ac:spMkLst>
            <pc:docMk/>
            <pc:sldMk cId="3601242336" sldId="377"/>
            <ac:spMk id="11" creationId="{F3F1460A-4B8A-58FD-16A6-66F00B6E0B77}"/>
          </ac:spMkLst>
        </pc:spChg>
      </pc:sldChg>
      <pc:sldMasterChg chg="modSp mod modSldLayout">
        <pc:chgData name="Zarei Niloufar" userId="S::niloufar.zarei@aalto.fi::f964637b-5fb2-4cf3-b5b0-6730784c51bd" providerId="AD" clId="Web-{B56920C6-E035-4539-883F-44C51CE5AD6C}" dt="2022-04-04T12:42:25.211" v="72"/>
        <pc:sldMasterMkLst>
          <pc:docMk/>
          <pc:sldMasterMk cId="0" sldId="2147483671"/>
        </pc:sldMasterMkLst>
        <pc:spChg chg="mod">
          <ac:chgData name="Zarei Niloufar" userId="S::niloufar.zarei@aalto.fi::f964637b-5fb2-4cf3-b5b0-6730784c51bd" providerId="AD" clId="Web-{B56920C6-E035-4539-883F-44C51CE5AD6C}" dt="2022-04-04T12:42:25.211" v="72"/>
          <ac:spMkLst>
            <pc:docMk/>
            <pc:sldMasterMk cId="0" sldId="2147483671"/>
            <ac:spMk id="5" creationId="{00000000-0000-0000-0000-000000000000}"/>
          </ac:spMkLst>
        </pc:spChg>
        <pc:sldLayoutChg chg="modSp mod">
          <pc:chgData name="Zarei Niloufar" userId="S::niloufar.zarei@aalto.fi::f964637b-5fb2-4cf3-b5b0-6730784c51bd" providerId="AD" clId="Web-{B56920C6-E035-4539-883F-44C51CE5AD6C}" dt="2022-04-04T12:42:25.211" v="72"/>
          <pc:sldLayoutMkLst>
            <pc:docMk/>
            <pc:sldMasterMk cId="0" sldId="2147483671"/>
            <pc:sldLayoutMk cId="3158900669" sldId="2147484790"/>
          </pc:sldLayoutMkLst>
          <pc:spChg chg="mod">
            <ac:chgData name="Zarei Niloufar" userId="S::niloufar.zarei@aalto.fi::f964637b-5fb2-4cf3-b5b0-6730784c51bd" providerId="AD" clId="Web-{B56920C6-E035-4539-883F-44C51CE5AD6C}" dt="2022-04-04T12:42:25.211" v="72"/>
            <ac:spMkLst>
              <pc:docMk/>
              <pc:sldMasterMk cId="0" sldId="2147483671"/>
              <pc:sldLayoutMk cId="3158900669" sldId="2147484790"/>
              <ac:spMk id="9" creationId="{00000000-0000-0000-0000-000000000000}"/>
            </ac:spMkLst>
          </pc:spChg>
        </pc:sldLayoutChg>
        <pc:sldLayoutChg chg="modSp mod">
          <pc:chgData name="Zarei Niloufar" userId="S::niloufar.zarei@aalto.fi::f964637b-5fb2-4cf3-b5b0-6730784c51bd" providerId="AD" clId="Web-{B56920C6-E035-4539-883F-44C51CE5AD6C}" dt="2022-04-04T12:42:25.211" v="72"/>
          <pc:sldLayoutMkLst>
            <pc:docMk/>
            <pc:sldMasterMk cId="0" sldId="2147483671"/>
            <pc:sldLayoutMk cId="3177914928" sldId="2147484791"/>
          </pc:sldLayoutMkLst>
          <pc:spChg chg="mod">
            <ac:chgData name="Zarei Niloufar" userId="S::niloufar.zarei@aalto.fi::f964637b-5fb2-4cf3-b5b0-6730784c51bd" providerId="AD" clId="Web-{B56920C6-E035-4539-883F-44C51CE5AD6C}" dt="2022-04-04T12:42:25.211" v="72"/>
            <ac:spMkLst>
              <pc:docMk/>
              <pc:sldMasterMk cId="0" sldId="2147483671"/>
              <pc:sldLayoutMk cId="3177914928" sldId="2147484791"/>
              <ac:spMk id="6" creationId="{00000000-0000-0000-0000-000000000000}"/>
            </ac:spMkLst>
          </pc:spChg>
        </pc:sldLayoutChg>
        <pc:sldLayoutChg chg="modSp mod">
          <pc:chgData name="Zarei Niloufar" userId="S::niloufar.zarei@aalto.fi::f964637b-5fb2-4cf3-b5b0-6730784c51bd" providerId="AD" clId="Web-{B56920C6-E035-4539-883F-44C51CE5AD6C}" dt="2022-04-04T12:42:25.211" v="72"/>
          <pc:sldLayoutMkLst>
            <pc:docMk/>
            <pc:sldMasterMk cId="0" sldId="2147483671"/>
            <pc:sldLayoutMk cId="1929742780" sldId="2147484792"/>
          </pc:sldLayoutMkLst>
          <pc:spChg chg="mod">
            <ac:chgData name="Zarei Niloufar" userId="S::niloufar.zarei@aalto.fi::f964637b-5fb2-4cf3-b5b0-6730784c51bd" providerId="AD" clId="Web-{B56920C6-E035-4539-883F-44C51CE5AD6C}" dt="2022-04-04T12:42:25.211" v="72"/>
            <ac:spMkLst>
              <pc:docMk/>
              <pc:sldMasterMk cId="0" sldId="2147483671"/>
              <pc:sldLayoutMk cId="1929742780" sldId="2147484792"/>
              <ac:spMk id="10" creationId="{00000000-0000-0000-0000-000000000000}"/>
            </ac:spMkLst>
          </pc:spChg>
        </pc:sldLayoutChg>
        <pc:sldLayoutChg chg="modSp mod">
          <pc:chgData name="Zarei Niloufar" userId="S::niloufar.zarei@aalto.fi::f964637b-5fb2-4cf3-b5b0-6730784c51bd" providerId="AD" clId="Web-{B56920C6-E035-4539-883F-44C51CE5AD6C}" dt="2022-04-04T12:42:25.211" v="72"/>
          <pc:sldLayoutMkLst>
            <pc:docMk/>
            <pc:sldMasterMk cId="0" sldId="2147483671"/>
            <pc:sldLayoutMk cId="1854756007" sldId="2147484794"/>
          </pc:sldLayoutMkLst>
          <pc:spChg chg="mod">
            <ac:chgData name="Zarei Niloufar" userId="S::niloufar.zarei@aalto.fi::f964637b-5fb2-4cf3-b5b0-6730784c51bd" providerId="AD" clId="Web-{B56920C6-E035-4539-883F-44C51CE5AD6C}" dt="2022-04-04T12:42:25.211" v="72"/>
            <ac:spMkLst>
              <pc:docMk/>
              <pc:sldMasterMk cId="0" sldId="2147483671"/>
              <pc:sldLayoutMk cId="1854756007" sldId="2147484794"/>
              <ac:spMk id="5" creationId="{00000000-0000-0000-0000-000000000000}"/>
            </ac:spMkLst>
          </pc:spChg>
        </pc:sldLayoutChg>
      </pc:sldMasterChg>
      <pc:sldMasterChg chg="modSp mod modSldLayout">
        <pc:chgData name="Zarei Niloufar" userId="S::niloufar.zarei@aalto.fi::f964637b-5fb2-4cf3-b5b0-6730784c51bd" providerId="AD" clId="Web-{B56920C6-E035-4539-883F-44C51CE5AD6C}" dt="2022-04-04T12:42:25.211" v="72"/>
        <pc:sldMasterMkLst>
          <pc:docMk/>
          <pc:sldMasterMk cId="0" sldId="2147483731"/>
        </pc:sldMasterMkLst>
        <pc:spChg chg="mod">
          <ac:chgData name="Zarei Niloufar" userId="S::niloufar.zarei@aalto.fi::f964637b-5fb2-4cf3-b5b0-6730784c51bd" providerId="AD" clId="Web-{B56920C6-E035-4539-883F-44C51CE5AD6C}" dt="2022-04-04T12:42:25.211" v="72"/>
          <ac:spMkLst>
            <pc:docMk/>
            <pc:sldMasterMk cId="0" sldId="2147483731"/>
            <ac:spMk id="5" creationId="{00000000-0000-0000-0000-000000000000}"/>
          </ac:spMkLst>
        </pc:spChg>
        <pc:sldLayoutChg chg="mod">
          <pc:chgData name="Zarei Niloufar" userId="S::niloufar.zarei@aalto.fi::f964637b-5fb2-4cf3-b5b0-6730784c51bd" providerId="AD" clId="Web-{B56920C6-E035-4539-883F-44C51CE5AD6C}" dt="2022-04-04T12:42:25.211" v="72"/>
          <pc:sldLayoutMkLst>
            <pc:docMk/>
            <pc:sldMasterMk cId="0" sldId="2147483731"/>
            <pc:sldLayoutMk cId="891527065" sldId="2147484787"/>
          </pc:sldLayoutMkLst>
        </pc:sldLayoutChg>
      </pc:sldMasterChg>
    </pc:docChg>
  </pc:docChgLst>
  <pc:docChgLst>
    <pc:chgData name="Tanny Nusrat" userId="S::nusrat.tanny@aalto.fi::ad30355a-950c-47b3-9bae-7ff5dce73f32" providerId="AD" clId="Web-{021D4C58-6055-4480-B71F-B36ACF621621}"/>
    <pc:docChg chg="addSld modSld">
      <pc:chgData name="Tanny Nusrat" userId="S::nusrat.tanny@aalto.fi::ad30355a-950c-47b3-9bae-7ff5dce73f32" providerId="AD" clId="Web-{021D4C58-6055-4480-B71F-B36ACF621621}" dt="2022-04-03T22:15:00.475" v="137" actId="20577"/>
      <pc:docMkLst>
        <pc:docMk/>
      </pc:docMkLst>
      <pc:sldChg chg="addSp delSp modSp">
        <pc:chgData name="Tanny Nusrat" userId="S::nusrat.tanny@aalto.fi::ad30355a-950c-47b3-9bae-7ff5dce73f32" providerId="AD" clId="Web-{021D4C58-6055-4480-B71F-B36ACF621621}" dt="2022-04-03T21:57:18.541" v="19" actId="14100"/>
        <pc:sldMkLst>
          <pc:docMk/>
          <pc:sldMk cId="3223155658" sldId="352"/>
        </pc:sldMkLst>
        <pc:spChg chg="mod">
          <ac:chgData name="Tanny Nusrat" userId="S::nusrat.tanny@aalto.fi::ad30355a-950c-47b3-9bae-7ff5dce73f32" providerId="AD" clId="Web-{021D4C58-6055-4480-B71F-B36ACF621621}" dt="2022-04-03T21:57:18.541" v="19" actId="14100"/>
          <ac:spMkLst>
            <pc:docMk/>
            <pc:sldMk cId="3223155658" sldId="352"/>
            <ac:spMk id="2" creationId="{00000000-0000-0000-0000-000000000000}"/>
          </ac:spMkLst>
        </pc:spChg>
        <pc:spChg chg="add mod">
          <ac:chgData name="Tanny Nusrat" userId="S::nusrat.tanny@aalto.fi::ad30355a-950c-47b3-9bae-7ff5dce73f32" providerId="AD" clId="Web-{021D4C58-6055-4480-B71F-B36ACF621621}" dt="2022-04-03T21:56:50.915" v="10" actId="20577"/>
          <ac:spMkLst>
            <pc:docMk/>
            <pc:sldMk cId="3223155658" sldId="352"/>
            <ac:spMk id="6" creationId="{05284E9E-D959-4AFB-7F56-928294761BBC}"/>
          </ac:spMkLst>
        </pc:spChg>
        <pc:spChg chg="add del">
          <ac:chgData name="Tanny Nusrat" userId="S::nusrat.tanny@aalto.fi::ad30355a-950c-47b3-9bae-7ff5dce73f32" providerId="AD" clId="Web-{021D4C58-6055-4480-B71F-B36ACF621621}" dt="2022-04-03T21:56:45.102" v="2"/>
          <ac:spMkLst>
            <pc:docMk/>
            <pc:sldMk cId="3223155658" sldId="352"/>
            <ac:spMk id="9" creationId="{4A8F14DD-3711-5D94-7089-470467885483}"/>
          </ac:spMkLst>
        </pc:spChg>
        <pc:spChg chg="add mod">
          <ac:chgData name="Tanny Nusrat" userId="S::nusrat.tanny@aalto.fi::ad30355a-950c-47b3-9bae-7ff5dce73f32" providerId="AD" clId="Web-{021D4C58-6055-4480-B71F-B36ACF621621}" dt="2022-04-03T21:57:01.587" v="18" actId="20577"/>
          <ac:spMkLst>
            <pc:docMk/>
            <pc:sldMk cId="3223155658" sldId="352"/>
            <ac:spMk id="10" creationId="{0DAAA3FA-13AB-1968-EC72-EB6F7067ECF7}"/>
          </ac:spMkLst>
        </pc:spChg>
      </pc:sldChg>
      <pc:sldChg chg="addSp modSp new">
        <pc:chgData name="Tanny Nusrat" userId="S::nusrat.tanny@aalto.fi::ad30355a-950c-47b3-9bae-7ff5dce73f32" providerId="AD" clId="Web-{021D4C58-6055-4480-B71F-B36ACF621621}" dt="2022-04-03T22:15:00.475" v="137" actId="20577"/>
        <pc:sldMkLst>
          <pc:docMk/>
          <pc:sldMk cId="1220643861" sldId="373"/>
        </pc:sldMkLst>
        <pc:spChg chg="mod">
          <ac:chgData name="Tanny Nusrat" userId="S::nusrat.tanny@aalto.fi::ad30355a-950c-47b3-9bae-7ff5dce73f32" providerId="AD" clId="Web-{021D4C58-6055-4480-B71F-B36ACF621621}" dt="2022-04-03T22:02:00.017" v="118" actId="20577"/>
          <ac:spMkLst>
            <pc:docMk/>
            <pc:sldMk cId="1220643861" sldId="373"/>
            <ac:spMk id="2" creationId="{89BF6281-56F4-A1A4-827A-EDF9BD38733D}"/>
          </ac:spMkLst>
        </pc:spChg>
        <pc:spChg chg="mod">
          <ac:chgData name="Tanny Nusrat" userId="S::nusrat.tanny@aalto.fi::ad30355a-950c-47b3-9bae-7ff5dce73f32" providerId="AD" clId="Web-{021D4C58-6055-4480-B71F-B36ACF621621}" dt="2022-04-03T21:59:10.262" v="100" actId="20577"/>
          <ac:spMkLst>
            <pc:docMk/>
            <pc:sldMk cId="1220643861" sldId="373"/>
            <ac:spMk id="3" creationId="{84962E7F-DAC8-957D-5C12-BABBF864671D}"/>
          </ac:spMkLst>
        </pc:spChg>
        <pc:spChg chg="mod">
          <ac:chgData name="Tanny Nusrat" userId="S::nusrat.tanny@aalto.fi::ad30355a-950c-47b3-9bae-7ff5dce73f32" providerId="AD" clId="Web-{021D4C58-6055-4480-B71F-B36ACF621621}" dt="2022-04-03T22:15:00.475" v="137" actId="20577"/>
          <ac:spMkLst>
            <pc:docMk/>
            <pc:sldMk cId="1220643861" sldId="373"/>
            <ac:spMk id="4" creationId="{C7EAE163-1936-2E7C-CEF5-844974E65261}"/>
          </ac:spMkLst>
        </pc:spChg>
        <pc:picChg chg="add mod">
          <ac:chgData name="Tanny Nusrat" userId="S::nusrat.tanny@aalto.fi::ad30355a-950c-47b3-9bae-7ff5dce73f32" providerId="AD" clId="Web-{021D4C58-6055-4480-B71F-B36ACF621621}" dt="2022-04-03T22:02:06.673" v="121" actId="14100"/>
          <ac:picMkLst>
            <pc:docMk/>
            <pc:sldMk cId="1220643861" sldId="373"/>
            <ac:picMk id="8" creationId="{8C7DE300-5DBA-A2C3-C835-36662A6D70D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4/4/2022</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4/4/2022</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Tree>
    <p:extLst>
      <p:ext uri="{BB962C8B-B14F-4D97-AF65-F5344CB8AC3E}">
        <p14:creationId xmlns:p14="http://schemas.microsoft.com/office/powerpoint/2010/main" val="39320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Tree>
    <p:extLst>
      <p:ext uri="{BB962C8B-B14F-4D97-AF65-F5344CB8AC3E}">
        <p14:creationId xmlns:p14="http://schemas.microsoft.com/office/powerpoint/2010/main" val="870903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r>
              <a:rPr lang="en-US"/>
              <a:t>05.04.2022</a:t>
            </a:r>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r>
              <a:rPr lang="en-US"/>
              <a:t>05.04.2022</a:t>
            </a:r>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r>
              <a:rPr lang="en-US"/>
              <a:t>05.04.2022</a:t>
            </a:r>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r>
              <a:rPr lang="de-DE" altLang="en-US"/>
              <a:t>05.04.2022</a:t>
            </a:r>
          </a:p>
        </p:txBody>
      </p:sp>
    </p:spTree>
    <p:extLst>
      <p:ext uri="{BB962C8B-B14F-4D97-AF65-F5344CB8AC3E}">
        <p14:creationId xmlns:p14="http://schemas.microsoft.com/office/powerpoint/2010/main" val="1854756007"/>
      </p:ext>
    </p:extLst>
  </p:cSld>
  <p:clrMapOvr>
    <a:masterClrMapping/>
  </p:clrMapOvr>
  <p:transition spd="med"/>
  <p:hf hdr="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r>
              <a:rPr lang="en-US"/>
              <a:t>05.04.2022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r>
              <a:rPr lang="en-US"/>
              <a:t>05.04.2022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serstcp.org/wp-content/uploads/2019/11/3.Task_8_Demand_Side_Bidding_Brochure.pdf" TargetMode="External"/><Relationship Id="rId2" Type="http://schemas.openxmlformats.org/officeDocument/2006/relationships/hyperlink" Target="https://www.mdpi.com/1996-1073/15/5/1659/htm" TargetMode="External"/><Relationship Id="rId1" Type="http://schemas.openxmlformats.org/officeDocument/2006/relationships/slideLayout" Target="../slideLayouts/slideLayout4.xml"/><Relationship Id="rId5" Type="http://schemas.openxmlformats.org/officeDocument/2006/relationships/hyperlink" Target="https://ieeexplore.ieee.org/abstract/document/7336481/authors#authors" TargetMode="External"/><Relationship Id="rId4" Type="http://schemas.openxmlformats.org/officeDocument/2006/relationships/hyperlink" Target="https://repositorio.comillas.edu/xmlui/bitstream/handle/11531/7166/TD00195.pdf?isAllowed=y&amp;sequence=1"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5163" y="1711744"/>
            <a:ext cx="8297368" cy="2410209"/>
          </a:xfrm>
        </p:spPr>
        <p:txBody>
          <a:bodyPr>
            <a:normAutofit/>
          </a:bodyPr>
          <a:lstStyle/>
          <a:p>
            <a:pPr algn="ctr"/>
            <a:r>
              <a:rPr lang="fi-FI" sz="3200">
                <a:ea typeface="ＭＳ Ｐゴシック"/>
              </a:rPr>
              <a:t>ELEC-E8423 - Smart Grid</a:t>
            </a:r>
            <a:br>
              <a:rPr lang="fi-FI" sz="3200"/>
            </a:br>
            <a:br>
              <a:rPr lang="fi-FI" sz="3200"/>
            </a:br>
            <a:r>
              <a:rPr lang="fi-FI" sz="3200" b="0" err="1">
                <a:ea typeface="+mj-lt"/>
                <a:cs typeface="+mj-lt"/>
              </a:rPr>
              <a:t>Different</a:t>
            </a:r>
            <a:r>
              <a:rPr lang="fi-FI" sz="3200" b="0">
                <a:ea typeface="+mj-lt"/>
                <a:cs typeface="+mj-lt"/>
              </a:rPr>
              <a:t> market </a:t>
            </a:r>
            <a:r>
              <a:rPr lang="fi-FI" sz="3200" b="0" err="1">
                <a:ea typeface="+mj-lt"/>
                <a:cs typeface="+mj-lt"/>
              </a:rPr>
              <a:t>mechanisms</a:t>
            </a:r>
            <a:r>
              <a:rPr lang="fi-FI" sz="3200" b="0">
                <a:ea typeface="+mj-lt"/>
                <a:cs typeface="+mj-lt"/>
              </a:rPr>
              <a:t> for Smart Grid: </a:t>
            </a:r>
            <a:r>
              <a:rPr lang="fi-FI" sz="3200" b="0" err="1">
                <a:ea typeface="+mj-lt"/>
                <a:cs typeface="+mj-lt"/>
              </a:rPr>
              <a:t>bidding</a:t>
            </a:r>
            <a:r>
              <a:rPr lang="fi-FI" sz="3200" b="0">
                <a:ea typeface="+mj-lt"/>
                <a:cs typeface="+mj-lt"/>
              </a:rPr>
              <a:t>, </a:t>
            </a:r>
            <a:r>
              <a:rPr lang="fi-FI" sz="3200" b="0" err="1">
                <a:ea typeface="+mj-lt"/>
                <a:cs typeface="+mj-lt"/>
              </a:rPr>
              <a:t>real-time</a:t>
            </a:r>
            <a:r>
              <a:rPr lang="fi-FI" sz="3200" b="0">
                <a:ea typeface="+mj-lt"/>
                <a:cs typeface="+mj-lt"/>
              </a:rPr>
              <a:t> </a:t>
            </a:r>
            <a:r>
              <a:rPr lang="fi-FI" sz="3200" b="0" err="1">
                <a:ea typeface="+mj-lt"/>
                <a:cs typeface="+mj-lt"/>
              </a:rPr>
              <a:t>pricing</a:t>
            </a:r>
            <a:r>
              <a:rPr lang="fi-FI" sz="3200" b="0">
                <a:ea typeface="+mj-lt"/>
                <a:cs typeface="+mj-lt"/>
              </a:rPr>
              <a:t>, </a:t>
            </a:r>
            <a:r>
              <a:rPr lang="fi-FI" sz="3200" b="0" err="1">
                <a:ea typeface="+mj-lt"/>
                <a:cs typeface="+mj-lt"/>
              </a:rPr>
              <a:t>blockchains</a:t>
            </a:r>
            <a:endParaRPr lang="fi-FI" sz="3200" i="1" err="1"/>
          </a:p>
        </p:txBody>
      </p:sp>
      <p:sp>
        <p:nvSpPr>
          <p:cNvPr id="3" name="Subtitle 2"/>
          <p:cNvSpPr>
            <a:spLocks noGrp="1"/>
          </p:cNvSpPr>
          <p:nvPr>
            <p:ph type="subTitle" idx="1"/>
          </p:nvPr>
        </p:nvSpPr>
        <p:spPr>
          <a:xfrm>
            <a:off x="415163" y="4182429"/>
            <a:ext cx="8299457" cy="1323370"/>
          </a:xfrm>
        </p:spPr>
        <p:txBody>
          <a:bodyPr>
            <a:normAutofit/>
          </a:bodyPr>
          <a:lstStyle/>
          <a:p>
            <a:pPr algn="ctr"/>
            <a:r>
              <a:rPr lang="en-US" i="1">
                <a:ea typeface="ＭＳ Ｐゴシック"/>
              </a:rPr>
              <a:t>Nusrat Tanny </a:t>
            </a:r>
            <a:r>
              <a:rPr lang="en-US" i="1">
                <a:ea typeface="+mn-lt"/>
                <a:cs typeface="+mn-lt"/>
              </a:rPr>
              <a:t>&amp; Niloufar Zarei</a:t>
            </a:r>
            <a:endParaRPr lang="en-US" i="1"/>
          </a:p>
          <a:p>
            <a:endParaRPr lang="en-US"/>
          </a:p>
        </p:txBody>
      </p:sp>
      <p:sp>
        <p:nvSpPr>
          <p:cNvPr id="4" name="Rectangle 3">
            <a:extLst>
              <a:ext uri="{FF2B5EF4-FFF2-40B4-BE49-F238E27FC236}">
                <a16:creationId xmlns:a16="http://schemas.microsoft.com/office/drawing/2014/main" id="{53F83E36-D5FB-FA46-3181-91123E654614}"/>
              </a:ext>
            </a:extLst>
          </p:cNvPr>
          <p:cNvSpPr/>
          <p:nvPr/>
        </p:nvSpPr>
        <p:spPr>
          <a:xfrm>
            <a:off x="4141695" y="5735171"/>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r>
              <a:rPr lang="fi-FI" sz="1000" b="1">
                <a:solidFill>
                  <a:schemeClr val="tx1"/>
                </a:solidFill>
                <a:latin typeface="Arial"/>
                <a:cs typeface="Arial"/>
              </a:rPr>
              <a:t>05.04.2022</a:t>
            </a:r>
            <a:endParaRPr lang="en-US" sz="1000">
              <a:solidFill>
                <a:schemeClr val="tx1"/>
              </a:solidFill>
              <a:cs typeface="Times New Roman"/>
            </a:endParaRPr>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A9CA3C-DB3E-756C-1572-A61B21FC5EAA}"/>
              </a:ext>
            </a:extLst>
          </p:cNvPr>
          <p:cNvSpPr>
            <a:spLocks noGrp="1"/>
          </p:cNvSpPr>
          <p:nvPr>
            <p:ph type="body" sz="quarter" idx="13"/>
          </p:nvPr>
        </p:nvSpPr>
        <p:spPr>
          <a:xfrm>
            <a:off x="784066" y="1199574"/>
            <a:ext cx="7780814" cy="4434426"/>
          </a:xfrm>
        </p:spPr>
        <p:txBody>
          <a:bodyPr>
            <a:normAutofit fontScale="85000" lnSpcReduction="10000"/>
          </a:bodyPr>
          <a:lstStyle/>
          <a:p>
            <a:pPr algn="just"/>
            <a:r>
              <a:rPr lang="en-US" b="0">
                <a:ea typeface="+mn-lt"/>
                <a:cs typeface="+mn-lt"/>
              </a:rPr>
              <a:t>[1] Daiva </a:t>
            </a:r>
            <a:r>
              <a:rPr lang="en-US" b="0" err="1">
                <a:ea typeface="+mn-lt"/>
                <a:cs typeface="+mn-lt"/>
              </a:rPr>
              <a:t>Stanelyte</a:t>
            </a:r>
            <a:r>
              <a:rPr lang="en-US" b="0">
                <a:ea typeface="+mn-lt"/>
                <a:cs typeface="+mn-lt"/>
              </a:rPr>
              <a:t>, N. R. (2022). </a:t>
            </a:r>
            <a:r>
              <a:rPr lang="en-US" b="0" i="1">
                <a:ea typeface="+mn-lt"/>
                <a:cs typeface="+mn-lt"/>
              </a:rPr>
              <a:t>Overview of demand-response services: A review.</a:t>
            </a:r>
            <a:r>
              <a:rPr lang="en-US" b="0">
                <a:ea typeface="+mn-lt"/>
                <a:cs typeface="+mn-lt"/>
              </a:rPr>
              <a:t> Retrieved from Energies: </a:t>
            </a:r>
            <a:r>
              <a:rPr lang="en-US" b="0" u="sng">
                <a:ea typeface="+mn-lt"/>
                <a:cs typeface="+mn-lt"/>
                <a:hlinkClick r:id="rId2"/>
              </a:rPr>
              <a:t>https://www.mdpi.com/1996-1073/15/5/1659/htm</a:t>
            </a:r>
            <a:endParaRPr lang="en-US"/>
          </a:p>
          <a:p>
            <a:pPr algn="just"/>
            <a:r>
              <a:rPr lang="en-US" b="0">
                <a:ea typeface="+mn-lt"/>
                <a:cs typeface="+mn-lt"/>
              </a:rPr>
              <a:t>[2] </a:t>
            </a:r>
            <a:r>
              <a:rPr lang="en-US" b="0" i="1">
                <a:ea typeface="+mn-lt"/>
                <a:cs typeface="+mn-lt"/>
              </a:rPr>
              <a:t>Demand Bidding.</a:t>
            </a:r>
            <a:r>
              <a:rPr lang="en-US" b="0">
                <a:ea typeface="+mn-lt"/>
                <a:cs typeface="+mn-lt"/>
              </a:rPr>
              <a:t> (2019). Retrieved from </a:t>
            </a:r>
            <a:r>
              <a:rPr lang="en-US" b="0" u="sng">
                <a:ea typeface="+mn-lt"/>
                <a:cs typeface="+mn-lt"/>
                <a:hlinkClick r:id="rId3"/>
              </a:rPr>
              <a:t>https://userstcp.org/wp-content/uploads/2019/11/3.Task_8_Demand_Side_Bidding_Brochure.pdf</a:t>
            </a:r>
            <a:endParaRPr lang="en-US" b="0">
              <a:ea typeface="+mn-lt"/>
              <a:cs typeface="+mn-lt"/>
            </a:endParaRPr>
          </a:p>
          <a:p>
            <a:pPr algn="just"/>
            <a:r>
              <a:rPr lang="en-US" b="0">
                <a:ea typeface="+mn-lt"/>
                <a:cs typeface="+mn-lt"/>
              </a:rPr>
              <a:t>[3] </a:t>
            </a:r>
            <a:r>
              <a:rPr lang="en-US" b="0" err="1">
                <a:ea typeface="+mn-lt"/>
                <a:cs typeface="+mn-lt"/>
              </a:rPr>
              <a:t>JeffZethmayr</a:t>
            </a:r>
            <a:r>
              <a:rPr lang="en-US" b="0">
                <a:ea typeface="+mn-lt"/>
                <a:cs typeface="+mn-lt"/>
              </a:rPr>
              <a:t>, D. ( March, 2018). </a:t>
            </a:r>
            <a:r>
              <a:rPr lang="en-US" b="0" i="1">
                <a:ea typeface="+mn-lt"/>
                <a:cs typeface="+mn-lt"/>
              </a:rPr>
              <a:t>The costs and benefits of real-time pricing: An empirical investigation into consumer bills using hourly energy data and prices</a:t>
            </a:r>
            <a:r>
              <a:rPr lang="en-US" b="0">
                <a:ea typeface="+mn-lt"/>
                <a:cs typeface="+mn-lt"/>
              </a:rPr>
              <a:t>, 50-57.</a:t>
            </a:r>
            <a:endParaRPr lang="en-GB" b="0">
              <a:ea typeface="+mn-lt"/>
              <a:cs typeface="+mn-lt"/>
            </a:endParaRPr>
          </a:p>
          <a:p>
            <a:pPr algn="just"/>
            <a:r>
              <a:rPr lang="en-US" b="0">
                <a:ea typeface="+mn-lt"/>
                <a:cs typeface="+mn-lt"/>
              </a:rPr>
              <a:t>[4] </a:t>
            </a:r>
            <a:r>
              <a:rPr lang="en-US" b="0" err="1">
                <a:ea typeface="+mn-lt"/>
                <a:cs typeface="+mn-lt"/>
              </a:rPr>
              <a:t>koliou</a:t>
            </a:r>
            <a:r>
              <a:rPr lang="en-US" b="0">
                <a:ea typeface="+mn-lt"/>
                <a:cs typeface="+mn-lt"/>
              </a:rPr>
              <a:t>, E. (2016). </a:t>
            </a:r>
            <a:r>
              <a:rPr lang="en-US" b="0" i="1">
                <a:ea typeface="+mn-lt"/>
                <a:cs typeface="+mn-lt"/>
              </a:rPr>
              <a:t>DEMAND RESPONSE POLICIES FOR THE IMPLEMENTATION OF SMART GRIDS.</a:t>
            </a:r>
            <a:r>
              <a:rPr lang="en-US" b="0">
                <a:ea typeface="+mn-lt"/>
                <a:cs typeface="+mn-lt"/>
              </a:rPr>
              <a:t> Retrieved from </a:t>
            </a:r>
            <a:r>
              <a:rPr lang="en-US" b="0" u="sng">
                <a:ea typeface="+mn-lt"/>
                <a:cs typeface="+mn-lt"/>
                <a:hlinkClick r:id="rId4"/>
              </a:rPr>
              <a:t>https://repositorio.comillas.edu/xmlui/bitstream/handle/11531/7166/TD00195.pdf?isAllowed=y&amp;sequence=1</a:t>
            </a:r>
            <a:endParaRPr lang="en-GB" b="0">
              <a:ea typeface="+mn-lt"/>
              <a:cs typeface="+mn-lt"/>
            </a:endParaRPr>
          </a:p>
          <a:p>
            <a:pPr algn="just"/>
            <a:r>
              <a:rPr lang="en-US" b="0">
                <a:ea typeface="+mn-lt"/>
                <a:cs typeface="+mn-lt"/>
              </a:rPr>
              <a:t>[5] Li, W.-T., Yuen, C., Hassan, N. U., Tushar, W., Wen, C.-K., Wood, K. L., . . . Liu, X. (n.d.). Demand Response Management for Residential Smart Grid: From Theory to Practice. 2431 - 2440. Retrieved from </a:t>
            </a:r>
            <a:r>
              <a:rPr lang="en-US" b="0" u="sng">
                <a:ea typeface="+mn-lt"/>
                <a:cs typeface="+mn-lt"/>
                <a:hlinkClick r:id="rId5"/>
              </a:rPr>
              <a:t>https://ieeexplore.ieee.org/abstract/document/7336481/authors#authors</a:t>
            </a:r>
            <a:endParaRPr lang="en-GB" b="0">
              <a:ea typeface="+mn-lt"/>
              <a:cs typeface="+mn-lt"/>
            </a:endParaRPr>
          </a:p>
          <a:p>
            <a:pPr algn="just"/>
            <a:r>
              <a:rPr lang="en-US" b="0">
                <a:ea typeface="+mn-lt"/>
                <a:cs typeface="+mn-lt"/>
              </a:rPr>
              <a:t>[6] </a:t>
            </a:r>
            <a:r>
              <a:rPr lang="en-US" b="0" err="1">
                <a:ea typeface="+mn-lt"/>
                <a:cs typeface="+mn-lt"/>
              </a:rPr>
              <a:t>M.H.Albadi</a:t>
            </a:r>
            <a:r>
              <a:rPr lang="en-US" b="0">
                <a:ea typeface="+mn-lt"/>
                <a:cs typeface="+mn-lt"/>
              </a:rPr>
              <a:t>, E.-S. ( November,  2008). </a:t>
            </a:r>
            <a:r>
              <a:rPr lang="en-US" b="0" i="1">
                <a:ea typeface="+mn-lt"/>
                <a:cs typeface="+mn-lt"/>
              </a:rPr>
              <a:t>A summary of demand response in electricity markets</a:t>
            </a:r>
            <a:r>
              <a:rPr lang="en-US" b="0">
                <a:ea typeface="+mn-lt"/>
                <a:cs typeface="+mn-lt"/>
              </a:rPr>
              <a:t>, 1989-1996.</a:t>
            </a:r>
            <a:endParaRPr lang="en-GB" b="0">
              <a:ea typeface="+mn-lt"/>
              <a:cs typeface="+mn-lt"/>
            </a:endParaRPr>
          </a:p>
          <a:p>
            <a:pPr algn="just"/>
            <a:r>
              <a:rPr lang="en-US" b="0">
                <a:ea typeface="+mn-lt"/>
                <a:cs typeface="+mn-lt"/>
              </a:rPr>
              <a:t>[7] Muhammad Baqer Mollah, J. Z. (2020). </a:t>
            </a:r>
            <a:r>
              <a:rPr lang="en-US" b="0" i="1">
                <a:ea typeface="+mn-lt"/>
                <a:cs typeface="+mn-lt"/>
              </a:rPr>
              <a:t>Blockchain for Future Smart Grid: A Comprehensive Survey</a:t>
            </a:r>
            <a:r>
              <a:rPr lang="en-US" b="0">
                <a:ea typeface="+mn-lt"/>
                <a:cs typeface="+mn-lt"/>
              </a:rPr>
              <a:t>.</a:t>
            </a:r>
            <a:endParaRPr lang="en-GB" b="0">
              <a:ea typeface="+mn-lt"/>
              <a:cs typeface="+mn-lt"/>
            </a:endParaRPr>
          </a:p>
          <a:p>
            <a:pPr algn="just"/>
            <a:r>
              <a:rPr lang="en-US" b="0">
                <a:ea typeface="+mn-lt"/>
                <a:cs typeface="+mn-lt"/>
              </a:rPr>
              <a:t>[8] N. Arjomand, H. S. (n.d.). A Review of Blockchain-based Smart Grid: Applications, Opportunities, and Future Directions.</a:t>
            </a:r>
            <a:endParaRPr lang="en-GB" b="0">
              <a:ea typeface="+mn-lt"/>
              <a:cs typeface="+mn-lt"/>
            </a:endParaRPr>
          </a:p>
          <a:p>
            <a:pPr algn="just"/>
            <a:r>
              <a:rPr lang="en-US" b="0">
                <a:ea typeface="+mn-lt"/>
                <a:cs typeface="+mn-lt"/>
              </a:rPr>
              <a:t>[9] Vardakas, J. S., Zorba, N., &amp; </a:t>
            </a:r>
            <a:r>
              <a:rPr lang="en-US" b="0" err="1">
                <a:ea typeface="+mn-lt"/>
                <a:cs typeface="+mn-lt"/>
              </a:rPr>
              <a:t>Verikoukis</a:t>
            </a:r>
            <a:r>
              <a:rPr lang="en-US" b="0">
                <a:ea typeface="+mn-lt"/>
                <a:cs typeface="+mn-lt"/>
              </a:rPr>
              <a:t>, C. V. (2015). </a:t>
            </a:r>
            <a:r>
              <a:rPr lang="en-US" b="0" i="1">
                <a:ea typeface="+mn-lt"/>
                <a:cs typeface="+mn-lt"/>
              </a:rPr>
              <a:t>A Survey on Demand Response Programs in Smart Grids: Pricing Methods and Optimization Algorithms</a:t>
            </a:r>
            <a:r>
              <a:rPr lang="en-US" b="0">
                <a:ea typeface="+mn-lt"/>
                <a:cs typeface="+mn-lt"/>
              </a:rPr>
              <a:t>, 152-178.</a:t>
            </a:r>
            <a:endParaRPr lang="en-GB" b="0">
              <a:ea typeface="+mn-lt"/>
              <a:cs typeface="+mn-lt"/>
            </a:endParaRPr>
          </a:p>
          <a:p>
            <a:pPr algn="just"/>
            <a:r>
              <a:rPr lang="en-US" b="0">
                <a:ea typeface="+mn-lt"/>
                <a:cs typeface="+mn-lt"/>
              </a:rPr>
              <a:t>[10] Arun Sekar Rajasekaran a, *. M.-T. (2022). A comprehensive survey on blockchain technology.</a:t>
            </a:r>
            <a:endParaRPr lang="en-GB" b="0">
              <a:ea typeface="+mn-lt"/>
              <a:cs typeface="+mn-lt"/>
            </a:endParaRPr>
          </a:p>
          <a:p>
            <a:pPr algn="just"/>
            <a:endParaRPr lang="en-US" b="0" u="sng">
              <a:ea typeface="+mn-lt"/>
              <a:cs typeface="+mn-lt"/>
            </a:endParaRPr>
          </a:p>
          <a:p>
            <a:pPr algn="just"/>
            <a:endParaRPr lang="en-US" b="0" u="sng">
              <a:ea typeface="+mn-lt"/>
              <a:cs typeface="+mn-lt"/>
            </a:endParaRPr>
          </a:p>
        </p:txBody>
      </p:sp>
      <p:sp>
        <p:nvSpPr>
          <p:cNvPr id="3" name="Title 2">
            <a:extLst>
              <a:ext uri="{FF2B5EF4-FFF2-40B4-BE49-F238E27FC236}">
                <a16:creationId xmlns:a16="http://schemas.microsoft.com/office/drawing/2014/main" id="{C9D64675-21D4-68C3-889A-1205797F7B2E}"/>
              </a:ext>
            </a:extLst>
          </p:cNvPr>
          <p:cNvSpPr>
            <a:spLocks noGrp="1"/>
          </p:cNvSpPr>
          <p:nvPr>
            <p:ph type="ctrTitle"/>
          </p:nvPr>
        </p:nvSpPr>
        <p:spPr>
          <a:xfrm>
            <a:off x="608686" y="136978"/>
            <a:ext cx="7772400" cy="900000"/>
          </a:xfrm>
        </p:spPr>
        <p:txBody>
          <a:bodyPr/>
          <a:lstStyle/>
          <a:p>
            <a:r>
              <a:rPr lang="en-GB">
                <a:ea typeface="ＭＳ Ｐゴシック"/>
              </a:rPr>
              <a:t>List of References</a:t>
            </a:r>
            <a:endParaRPr lang="en-GB"/>
          </a:p>
        </p:txBody>
      </p:sp>
      <p:sp>
        <p:nvSpPr>
          <p:cNvPr id="6" name="Footer Placeholder 5">
            <a:extLst>
              <a:ext uri="{FF2B5EF4-FFF2-40B4-BE49-F238E27FC236}">
                <a16:creationId xmlns:a16="http://schemas.microsoft.com/office/drawing/2014/main" id="{6556FC46-6C08-DCF9-55F3-CAC49A0799AF}"/>
              </a:ext>
            </a:extLst>
          </p:cNvPr>
          <p:cNvSpPr>
            <a:spLocks noGrp="1"/>
          </p:cNvSpPr>
          <p:nvPr>
            <p:ph type="ftr" sz="quarter" idx="18"/>
          </p:nvPr>
        </p:nvSpPr>
        <p:spPr>
          <a:xfrm>
            <a:off x="4354286" y="5981928"/>
            <a:ext cx="1544638" cy="127000"/>
          </a:xfrm>
        </p:spPr>
        <p:txBody>
          <a:bodyPr/>
          <a:lstStyle/>
          <a:p>
            <a:pPr>
              <a:defRPr/>
            </a:pPr>
            <a:r>
              <a:rPr lang="en-US"/>
              <a:t>05.04.2022</a:t>
            </a:r>
          </a:p>
        </p:txBody>
      </p:sp>
      <p:sp>
        <p:nvSpPr>
          <p:cNvPr id="7" name="Date Placeholder 6">
            <a:extLst>
              <a:ext uri="{FF2B5EF4-FFF2-40B4-BE49-F238E27FC236}">
                <a16:creationId xmlns:a16="http://schemas.microsoft.com/office/drawing/2014/main" id="{F8A192AB-8B74-0D92-53FC-94655CA2B1B0}"/>
              </a:ext>
            </a:extLst>
          </p:cNvPr>
          <p:cNvSpPr>
            <a:spLocks noGrp="1"/>
          </p:cNvSpPr>
          <p:nvPr>
            <p:ph type="dt" sz="half" idx="19"/>
          </p:nvPr>
        </p:nvSpPr>
        <p:spPr/>
        <p:txBody>
          <a:bodyPr/>
          <a:lstStyle/>
          <a:p>
            <a:pPr>
              <a:defRPr/>
            </a:pPr>
            <a:r>
              <a:rPr lang="fi-FI"/>
              <a:t>07.02.2018</a:t>
            </a:r>
            <a:endParaRPr lang="en-US"/>
          </a:p>
        </p:txBody>
      </p:sp>
      <p:sp>
        <p:nvSpPr>
          <p:cNvPr id="8" name="Slide Number Placeholder 7">
            <a:extLst>
              <a:ext uri="{FF2B5EF4-FFF2-40B4-BE49-F238E27FC236}">
                <a16:creationId xmlns:a16="http://schemas.microsoft.com/office/drawing/2014/main" id="{2954957C-93AA-CE66-CB4F-B5950C5FF6FA}"/>
              </a:ext>
            </a:extLst>
          </p:cNvPr>
          <p:cNvSpPr>
            <a:spLocks noGrp="1"/>
          </p:cNvSpPr>
          <p:nvPr>
            <p:ph type="sldNum" sz="quarter" idx="20"/>
          </p:nvPr>
        </p:nvSpPr>
        <p:spPr>
          <a:xfrm>
            <a:off x="4408715" y="6160484"/>
            <a:ext cx="1544638" cy="125412"/>
          </a:xfrm>
        </p:spPr>
        <p:txBody>
          <a:bodyPr/>
          <a:lstStyle/>
          <a:p>
            <a:pPr>
              <a:defRPr/>
            </a:pPr>
            <a:r>
              <a:rPr lang="et-EE" altLang="en-US"/>
              <a:t>Page </a:t>
            </a:r>
            <a:fld id="{7ACE66E0-BE04-47BA-A62D-7BFC499E8192}" type="slidenum">
              <a:rPr lang="en-US" altLang="en-US" smtClean="0"/>
              <a:pPr>
                <a:defRPr/>
              </a:pPr>
              <a:t>10</a:t>
            </a:fld>
            <a:endParaRPr lang="en-US" altLang="en-US"/>
          </a:p>
        </p:txBody>
      </p:sp>
      <p:sp>
        <p:nvSpPr>
          <p:cNvPr id="11" name="Rectangle 10">
            <a:extLst>
              <a:ext uri="{FF2B5EF4-FFF2-40B4-BE49-F238E27FC236}">
                <a16:creationId xmlns:a16="http://schemas.microsoft.com/office/drawing/2014/main" id="{F3F1460A-4B8A-58FD-16A6-66F00B6E0B77}"/>
              </a:ext>
            </a:extLst>
          </p:cNvPr>
          <p:cNvSpPr/>
          <p:nvPr/>
        </p:nvSpPr>
        <p:spPr>
          <a:xfrm>
            <a:off x="3267636" y="6172200"/>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Tree>
    <p:extLst>
      <p:ext uri="{BB962C8B-B14F-4D97-AF65-F5344CB8AC3E}">
        <p14:creationId xmlns:p14="http://schemas.microsoft.com/office/powerpoint/2010/main" val="3601242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0" indent="0" algn="ctr">
              <a:lnSpc>
                <a:spcPct val="250000"/>
              </a:lnSpc>
            </a:pPr>
            <a:r>
              <a:rPr lang="en-US" sz="6600">
                <a:ea typeface="ＭＳ Ｐゴシック"/>
              </a:rPr>
              <a:t>Thank you !</a:t>
            </a:r>
            <a:endParaRPr lang="en-US" sz="6600"/>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3" name="Rectangle 2">
            <a:extLst>
              <a:ext uri="{FF2B5EF4-FFF2-40B4-BE49-F238E27FC236}">
                <a16:creationId xmlns:a16="http://schemas.microsoft.com/office/drawing/2014/main" id="{BE440928-8981-4C2A-6D2D-1D854ED1FE85}"/>
              </a:ext>
            </a:extLst>
          </p:cNvPr>
          <p:cNvSpPr/>
          <p:nvPr/>
        </p:nvSpPr>
        <p:spPr>
          <a:xfrm>
            <a:off x="3267636" y="6172200"/>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Tree>
    <p:extLst>
      <p:ext uri="{BB962C8B-B14F-4D97-AF65-F5344CB8AC3E}">
        <p14:creationId xmlns:p14="http://schemas.microsoft.com/office/powerpoint/2010/main" val="306907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7F919BA-5A4E-A938-8A07-07FDD39D8DA2}"/>
              </a:ext>
            </a:extLst>
          </p:cNvPr>
          <p:cNvSpPr>
            <a:spLocks noGrp="1"/>
          </p:cNvSpPr>
          <p:nvPr>
            <p:ph type="ctrTitle"/>
          </p:nvPr>
        </p:nvSpPr>
        <p:spPr/>
        <p:txBody>
          <a:bodyPr/>
          <a:lstStyle/>
          <a:p>
            <a:r>
              <a:rPr lang="en-US">
                <a:ea typeface="ＭＳ Ｐゴシック"/>
              </a:rPr>
              <a:t>Introduction</a:t>
            </a:r>
            <a:endParaRPr lang="en-US"/>
          </a:p>
        </p:txBody>
      </p:sp>
      <p:sp>
        <p:nvSpPr>
          <p:cNvPr id="6" name="Date Placeholder 5">
            <a:extLst>
              <a:ext uri="{FF2B5EF4-FFF2-40B4-BE49-F238E27FC236}">
                <a16:creationId xmlns:a16="http://schemas.microsoft.com/office/drawing/2014/main" id="{3BBE6FA8-F1F6-46B7-1A9D-85CE1515E65C}"/>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05967C9B-56FC-4665-82A1-864FDBC92FDE}"/>
              </a:ext>
            </a:extLst>
          </p:cNvPr>
          <p:cNvSpPr>
            <a:spLocks noGrp="1"/>
          </p:cNvSpPr>
          <p:nvPr>
            <p:ph type="sldNum" sz="quarter" idx="20"/>
          </p:nvPr>
        </p:nvSpPr>
        <p:spPr>
          <a:xfrm>
            <a:off x="4087906" y="6308259"/>
            <a:ext cx="468874" cy="125412"/>
          </a:xfrm>
        </p:spPr>
        <p:txBody>
          <a:bodyPr/>
          <a:lstStyle/>
          <a:p>
            <a:pPr>
              <a:defRPr/>
            </a:pPr>
            <a:r>
              <a:rPr lang="et-EE" altLang="en-US"/>
              <a:t>Page </a:t>
            </a:r>
            <a:fld id="{7ACE66E0-BE04-47BA-A62D-7BFC499E8192}" type="slidenum">
              <a:rPr lang="en-US" altLang="en-US" smtClean="0"/>
              <a:pPr>
                <a:defRPr/>
              </a:pPr>
              <a:t>2</a:t>
            </a:fld>
            <a:endParaRPr lang="en-US" altLang="en-US"/>
          </a:p>
        </p:txBody>
      </p:sp>
      <p:sp>
        <p:nvSpPr>
          <p:cNvPr id="8" name="Rectangle 7">
            <a:extLst>
              <a:ext uri="{FF2B5EF4-FFF2-40B4-BE49-F238E27FC236}">
                <a16:creationId xmlns:a16="http://schemas.microsoft.com/office/drawing/2014/main" id="{4D8E7296-D6F2-3CED-86B5-328010FF669B}"/>
              </a:ext>
            </a:extLst>
          </p:cNvPr>
          <p:cNvSpPr/>
          <p:nvPr/>
        </p:nvSpPr>
        <p:spPr>
          <a:xfrm>
            <a:off x="1003503" y="3767883"/>
            <a:ext cx="914400" cy="622260"/>
          </a:xfrm>
          <a:prstGeom prst="rect">
            <a:avLst/>
          </a:prstGeom>
          <a:solidFill>
            <a:schemeClr val="tx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a:solidFill>
                  <a:schemeClr val="tx1"/>
                </a:solidFill>
                <a:cs typeface="Arial"/>
              </a:rPr>
              <a:t>Demand Response </a:t>
            </a:r>
            <a:endParaRPr lang="en-US">
              <a:solidFill>
                <a:schemeClr val="tx1"/>
              </a:solidFill>
              <a:cs typeface="Arial"/>
            </a:endParaRPr>
          </a:p>
        </p:txBody>
      </p:sp>
      <p:cxnSp>
        <p:nvCxnSpPr>
          <p:cNvPr id="11" name="Straight Arrow Connector 10">
            <a:extLst>
              <a:ext uri="{FF2B5EF4-FFF2-40B4-BE49-F238E27FC236}">
                <a16:creationId xmlns:a16="http://schemas.microsoft.com/office/drawing/2014/main" id="{7C62B2EE-6F3D-373B-CAF0-213B145B8479}"/>
              </a:ext>
            </a:extLst>
          </p:cNvPr>
          <p:cNvCxnSpPr/>
          <p:nvPr/>
        </p:nvCxnSpPr>
        <p:spPr>
          <a:xfrm flipH="1">
            <a:off x="2108709" y="3279298"/>
            <a:ext cx="47825" cy="2010089"/>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3D8DF195-E8AE-2DF3-1E71-C052F1F59381}"/>
              </a:ext>
            </a:extLst>
          </p:cNvPr>
          <p:cNvCxnSpPr>
            <a:cxnSpLocks/>
          </p:cNvCxnSpPr>
          <p:nvPr/>
        </p:nvCxnSpPr>
        <p:spPr>
          <a:xfrm>
            <a:off x="2136461" y="3261059"/>
            <a:ext cx="578439" cy="1460"/>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8EA4D750-D1E3-5125-932F-5F1D4116FC44}"/>
              </a:ext>
            </a:extLst>
          </p:cNvPr>
          <p:cNvCxnSpPr>
            <a:cxnSpLocks/>
          </p:cNvCxnSpPr>
          <p:nvPr/>
        </p:nvCxnSpPr>
        <p:spPr>
          <a:xfrm>
            <a:off x="2121854" y="4564879"/>
            <a:ext cx="578439" cy="1460"/>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74D23D5E-94C7-09DA-CB91-EDA603546F93}"/>
              </a:ext>
            </a:extLst>
          </p:cNvPr>
          <p:cNvCxnSpPr>
            <a:cxnSpLocks/>
          </p:cNvCxnSpPr>
          <p:nvPr/>
        </p:nvCxnSpPr>
        <p:spPr>
          <a:xfrm>
            <a:off x="2121854" y="5280623"/>
            <a:ext cx="578439" cy="1460"/>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5C9D691C-8BF7-FACE-173C-AC129A6C22C7}"/>
              </a:ext>
            </a:extLst>
          </p:cNvPr>
          <p:cNvSpPr/>
          <p:nvPr/>
        </p:nvSpPr>
        <p:spPr>
          <a:xfrm>
            <a:off x="2719829" y="2902273"/>
            <a:ext cx="1002041" cy="593046"/>
          </a:xfrm>
          <a:prstGeom prst="rect">
            <a:avLst/>
          </a:prstGeom>
          <a:solidFill>
            <a:schemeClr val="tx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DR based on control mechanism</a:t>
            </a:r>
          </a:p>
        </p:txBody>
      </p:sp>
      <p:sp>
        <p:nvSpPr>
          <p:cNvPr id="18" name="Rectangle 17">
            <a:extLst>
              <a:ext uri="{FF2B5EF4-FFF2-40B4-BE49-F238E27FC236}">
                <a16:creationId xmlns:a16="http://schemas.microsoft.com/office/drawing/2014/main" id="{DBAD6281-B303-60D8-4994-E66295C07577}"/>
              </a:ext>
            </a:extLst>
          </p:cNvPr>
          <p:cNvSpPr/>
          <p:nvPr/>
        </p:nvSpPr>
        <p:spPr>
          <a:xfrm>
            <a:off x="2712525" y="4322950"/>
            <a:ext cx="994738" cy="622260"/>
          </a:xfrm>
          <a:prstGeom prst="rect">
            <a:avLst/>
          </a:prstGeom>
          <a:solidFill>
            <a:schemeClr val="tx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DR based on offered motivations</a:t>
            </a:r>
            <a:endParaRPr lang="en-US">
              <a:solidFill>
                <a:schemeClr val="tx1"/>
              </a:solidFill>
            </a:endParaRPr>
          </a:p>
        </p:txBody>
      </p:sp>
      <p:sp>
        <p:nvSpPr>
          <p:cNvPr id="19" name="Rectangle 18">
            <a:extLst>
              <a:ext uri="{FF2B5EF4-FFF2-40B4-BE49-F238E27FC236}">
                <a16:creationId xmlns:a16="http://schemas.microsoft.com/office/drawing/2014/main" id="{8C607C68-B219-9005-5949-35D85B686CCD}"/>
              </a:ext>
            </a:extLst>
          </p:cNvPr>
          <p:cNvSpPr/>
          <p:nvPr/>
        </p:nvSpPr>
        <p:spPr>
          <a:xfrm>
            <a:off x="2712524" y="4994872"/>
            <a:ext cx="1002042" cy="622260"/>
          </a:xfrm>
          <a:prstGeom prst="rect">
            <a:avLst/>
          </a:prstGeom>
          <a:solidFill>
            <a:schemeClr val="tx2">
              <a:lumMod val="20000"/>
              <a:lumOff val="8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DR based on decision variable</a:t>
            </a:r>
            <a:endParaRPr lang="en-US">
              <a:solidFill>
                <a:schemeClr val="tx1"/>
              </a:solidFill>
              <a:cs typeface="Arial"/>
            </a:endParaRPr>
          </a:p>
        </p:txBody>
      </p:sp>
      <p:cxnSp>
        <p:nvCxnSpPr>
          <p:cNvPr id="20" name="Straight Arrow Connector 19">
            <a:extLst>
              <a:ext uri="{FF2B5EF4-FFF2-40B4-BE49-F238E27FC236}">
                <a16:creationId xmlns:a16="http://schemas.microsoft.com/office/drawing/2014/main" id="{2A2A6785-377E-84C8-203E-B0BF5FCFFEA6}"/>
              </a:ext>
            </a:extLst>
          </p:cNvPr>
          <p:cNvCxnSpPr>
            <a:cxnSpLocks/>
          </p:cNvCxnSpPr>
          <p:nvPr/>
        </p:nvCxnSpPr>
        <p:spPr>
          <a:xfrm flipH="1">
            <a:off x="3781212" y="4214309"/>
            <a:ext cx="5842" cy="1053167"/>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E15D3D11-10C3-A88D-0E8C-5FB404185DCE}"/>
              </a:ext>
            </a:extLst>
          </p:cNvPr>
          <p:cNvCxnSpPr>
            <a:cxnSpLocks/>
          </p:cNvCxnSpPr>
          <p:nvPr/>
        </p:nvCxnSpPr>
        <p:spPr>
          <a:xfrm>
            <a:off x="3801661" y="4207006"/>
            <a:ext cx="461582" cy="1462"/>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FF8ACCD5-7A1E-3A03-9414-24460C3A89EC}"/>
              </a:ext>
            </a:extLst>
          </p:cNvPr>
          <p:cNvCxnSpPr>
            <a:cxnSpLocks/>
          </p:cNvCxnSpPr>
          <p:nvPr/>
        </p:nvCxnSpPr>
        <p:spPr>
          <a:xfrm>
            <a:off x="3787053" y="5258711"/>
            <a:ext cx="461582" cy="1462"/>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D5F0914C-0183-9054-628D-71F072387D42}"/>
              </a:ext>
            </a:extLst>
          </p:cNvPr>
          <p:cNvSpPr/>
          <p:nvPr/>
        </p:nvSpPr>
        <p:spPr>
          <a:xfrm>
            <a:off x="4275477" y="3862828"/>
            <a:ext cx="914400" cy="622260"/>
          </a:xfrm>
          <a:prstGeom prst="rect">
            <a:avLst/>
          </a:prstGeom>
          <a:solidFill>
            <a:schemeClr val="tx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Incentive-based</a:t>
            </a:r>
          </a:p>
        </p:txBody>
      </p:sp>
      <p:sp>
        <p:nvSpPr>
          <p:cNvPr id="24" name="Rectangle 23">
            <a:extLst>
              <a:ext uri="{FF2B5EF4-FFF2-40B4-BE49-F238E27FC236}">
                <a16:creationId xmlns:a16="http://schemas.microsoft.com/office/drawing/2014/main" id="{59867FFE-6B6E-3FB8-AC02-5D5A17291C23}"/>
              </a:ext>
            </a:extLst>
          </p:cNvPr>
          <p:cNvSpPr/>
          <p:nvPr/>
        </p:nvSpPr>
        <p:spPr>
          <a:xfrm>
            <a:off x="4275477" y="4951051"/>
            <a:ext cx="914400" cy="622260"/>
          </a:xfrm>
          <a:prstGeom prst="rect">
            <a:avLst/>
          </a:prstGeom>
          <a:solidFill>
            <a:schemeClr val="tx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Price-based DR</a:t>
            </a:r>
          </a:p>
        </p:txBody>
      </p:sp>
      <p:cxnSp>
        <p:nvCxnSpPr>
          <p:cNvPr id="30" name="Straight Arrow Connector 29">
            <a:extLst>
              <a:ext uri="{FF2B5EF4-FFF2-40B4-BE49-F238E27FC236}">
                <a16:creationId xmlns:a16="http://schemas.microsoft.com/office/drawing/2014/main" id="{735BCE12-C58C-0D1F-128B-5C0CCD0CA0FE}"/>
              </a:ext>
            </a:extLst>
          </p:cNvPr>
          <p:cNvCxnSpPr>
            <a:cxnSpLocks/>
          </p:cNvCxnSpPr>
          <p:nvPr/>
        </p:nvCxnSpPr>
        <p:spPr>
          <a:xfrm flipV="1">
            <a:off x="5203935" y="5252870"/>
            <a:ext cx="651473" cy="5840"/>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1" name="Rectangle 30">
            <a:extLst>
              <a:ext uri="{FF2B5EF4-FFF2-40B4-BE49-F238E27FC236}">
                <a16:creationId xmlns:a16="http://schemas.microsoft.com/office/drawing/2014/main" id="{DA3E3152-09C9-647F-3C99-524E154AAFD7}"/>
              </a:ext>
            </a:extLst>
          </p:cNvPr>
          <p:cNvSpPr/>
          <p:nvPr/>
        </p:nvSpPr>
        <p:spPr>
          <a:xfrm>
            <a:off x="5831125" y="4951051"/>
            <a:ext cx="914400" cy="622260"/>
          </a:xfrm>
          <a:prstGeom prst="rect">
            <a:avLst/>
          </a:prstGeom>
          <a:solidFill>
            <a:schemeClr val="accent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Realtime price</a:t>
            </a:r>
          </a:p>
        </p:txBody>
      </p:sp>
      <p:sp>
        <p:nvSpPr>
          <p:cNvPr id="32" name="Rectangle 31">
            <a:extLst>
              <a:ext uri="{FF2B5EF4-FFF2-40B4-BE49-F238E27FC236}">
                <a16:creationId xmlns:a16="http://schemas.microsoft.com/office/drawing/2014/main" id="{3BDEF34C-7C99-3116-473B-074640C00713}"/>
              </a:ext>
            </a:extLst>
          </p:cNvPr>
          <p:cNvSpPr/>
          <p:nvPr/>
        </p:nvSpPr>
        <p:spPr>
          <a:xfrm>
            <a:off x="5871130" y="3928763"/>
            <a:ext cx="914400" cy="622260"/>
          </a:xfrm>
          <a:prstGeom prst="rect">
            <a:avLst/>
          </a:prstGeom>
          <a:solidFill>
            <a:schemeClr val="accent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Demand bidding</a:t>
            </a:r>
          </a:p>
        </p:txBody>
      </p:sp>
      <p:cxnSp>
        <p:nvCxnSpPr>
          <p:cNvPr id="34" name="Straight Arrow Connector 33">
            <a:extLst>
              <a:ext uri="{FF2B5EF4-FFF2-40B4-BE49-F238E27FC236}">
                <a16:creationId xmlns:a16="http://schemas.microsoft.com/office/drawing/2014/main" id="{50660175-ECAC-ECCD-29BB-3376229D6257}"/>
              </a:ext>
            </a:extLst>
          </p:cNvPr>
          <p:cNvCxnSpPr>
            <a:cxnSpLocks/>
          </p:cNvCxnSpPr>
          <p:nvPr/>
        </p:nvCxnSpPr>
        <p:spPr>
          <a:xfrm>
            <a:off x="3728625" y="4630613"/>
            <a:ext cx="67193" cy="8761"/>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493C9E37-B94D-E4AB-D25C-B0EBAEA90D83}"/>
              </a:ext>
            </a:extLst>
          </p:cNvPr>
          <p:cNvCxnSpPr>
            <a:cxnSpLocks/>
          </p:cNvCxnSpPr>
          <p:nvPr/>
        </p:nvCxnSpPr>
        <p:spPr>
          <a:xfrm>
            <a:off x="1939264" y="4097456"/>
            <a:ext cx="176744" cy="1458"/>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376DC14D-9C9F-709D-5861-57278C83A8A6}"/>
              </a:ext>
            </a:extLst>
          </p:cNvPr>
          <p:cNvCxnSpPr>
            <a:cxnSpLocks/>
          </p:cNvCxnSpPr>
          <p:nvPr/>
        </p:nvCxnSpPr>
        <p:spPr>
          <a:xfrm flipV="1">
            <a:off x="3743233" y="3196788"/>
            <a:ext cx="556527" cy="5842"/>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7ED8B7B1-533A-5CCE-ECF7-635EC90BD28A}"/>
              </a:ext>
            </a:extLst>
          </p:cNvPr>
          <p:cNvCxnSpPr>
            <a:cxnSpLocks/>
          </p:cNvCxnSpPr>
          <p:nvPr/>
        </p:nvCxnSpPr>
        <p:spPr>
          <a:xfrm flipH="1">
            <a:off x="4336279" y="2735205"/>
            <a:ext cx="5842" cy="819455"/>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AFE305AF-7AE1-70A9-4D52-018069987D59}"/>
              </a:ext>
            </a:extLst>
          </p:cNvPr>
          <p:cNvCxnSpPr>
            <a:cxnSpLocks/>
          </p:cNvCxnSpPr>
          <p:nvPr/>
        </p:nvCxnSpPr>
        <p:spPr>
          <a:xfrm>
            <a:off x="4342121" y="2749812"/>
            <a:ext cx="461582" cy="1462"/>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7B7446E0-53FD-D0AA-DB4B-8307B990EDFE}"/>
              </a:ext>
            </a:extLst>
          </p:cNvPr>
          <p:cNvCxnSpPr>
            <a:cxnSpLocks/>
          </p:cNvCxnSpPr>
          <p:nvPr/>
        </p:nvCxnSpPr>
        <p:spPr>
          <a:xfrm>
            <a:off x="4342120" y="3523984"/>
            <a:ext cx="461582" cy="1462"/>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46" name="Rectangle 45">
            <a:extLst>
              <a:ext uri="{FF2B5EF4-FFF2-40B4-BE49-F238E27FC236}">
                <a16:creationId xmlns:a16="http://schemas.microsoft.com/office/drawing/2014/main" id="{1C7DC21F-9DCD-16CF-6392-F4CD6F91A889}"/>
              </a:ext>
            </a:extLst>
          </p:cNvPr>
          <p:cNvSpPr/>
          <p:nvPr/>
        </p:nvSpPr>
        <p:spPr>
          <a:xfrm>
            <a:off x="4808634" y="2464063"/>
            <a:ext cx="958221" cy="498100"/>
          </a:xfrm>
          <a:prstGeom prst="rect">
            <a:avLst/>
          </a:prstGeom>
          <a:solidFill>
            <a:schemeClr val="tx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Distributed</a:t>
            </a:r>
          </a:p>
        </p:txBody>
      </p:sp>
      <p:sp>
        <p:nvSpPr>
          <p:cNvPr id="47" name="Rectangle 46">
            <a:extLst>
              <a:ext uri="{FF2B5EF4-FFF2-40B4-BE49-F238E27FC236}">
                <a16:creationId xmlns:a16="http://schemas.microsoft.com/office/drawing/2014/main" id="{C244173C-D93B-0007-9ABE-7B18E59D47C4}"/>
              </a:ext>
            </a:extLst>
          </p:cNvPr>
          <p:cNvSpPr/>
          <p:nvPr/>
        </p:nvSpPr>
        <p:spPr>
          <a:xfrm>
            <a:off x="4815938" y="3260146"/>
            <a:ext cx="958221" cy="490797"/>
          </a:xfrm>
          <a:prstGeom prst="rect">
            <a:avLst/>
          </a:prstGeom>
          <a:solidFill>
            <a:schemeClr val="tx2">
              <a:lumMod val="20000"/>
              <a:lumOff val="8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ea typeface="+mn-lt"/>
                <a:cs typeface="+mn-lt"/>
              </a:rPr>
              <a:t>Centralized</a:t>
            </a:r>
            <a:endParaRPr lang="en-US">
              <a:solidFill>
                <a:schemeClr val="tx1"/>
              </a:solidFill>
            </a:endParaRPr>
          </a:p>
        </p:txBody>
      </p:sp>
      <p:sp>
        <p:nvSpPr>
          <p:cNvPr id="49" name="Rectangle 48">
            <a:extLst>
              <a:ext uri="{FF2B5EF4-FFF2-40B4-BE49-F238E27FC236}">
                <a16:creationId xmlns:a16="http://schemas.microsoft.com/office/drawing/2014/main" id="{DE7E1CA4-0D26-3888-DAAC-E9A3C9AF8F32}"/>
              </a:ext>
            </a:extLst>
          </p:cNvPr>
          <p:cNvSpPr/>
          <p:nvPr/>
        </p:nvSpPr>
        <p:spPr>
          <a:xfrm>
            <a:off x="5926069" y="2391026"/>
            <a:ext cx="1053167" cy="622260"/>
          </a:xfrm>
          <a:prstGeom prst="rect">
            <a:avLst/>
          </a:prstGeom>
          <a:solidFill>
            <a:schemeClr val="accent2">
              <a:lumMod val="40000"/>
              <a:lumOff val="60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Blockchain</a:t>
            </a:r>
          </a:p>
        </p:txBody>
      </p:sp>
      <p:cxnSp>
        <p:nvCxnSpPr>
          <p:cNvPr id="51" name="Straight Arrow Connector 50">
            <a:extLst>
              <a:ext uri="{FF2B5EF4-FFF2-40B4-BE49-F238E27FC236}">
                <a16:creationId xmlns:a16="http://schemas.microsoft.com/office/drawing/2014/main" id="{E126D5D2-D1F7-170A-5EE0-ADE8DD2E0E84}"/>
              </a:ext>
            </a:extLst>
          </p:cNvPr>
          <p:cNvCxnSpPr>
            <a:cxnSpLocks/>
          </p:cNvCxnSpPr>
          <p:nvPr/>
        </p:nvCxnSpPr>
        <p:spPr>
          <a:xfrm flipV="1">
            <a:off x="5750178" y="2727936"/>
            <a:ext cx="176744" cy="5845"/>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52" name="Straight Arrow Connector 51">
            <a:extLst>
              <a:ext uri="{FF2B5EF4-FFF2-40B4-BE49-F238E27FC236}">
                <a16:creationId xmlns:a16="http://schemas.microsoft.com/office/drawing/2014/main" id="{029DE9C4-B974-6806-AB3D-FAB33841E841}"/>
              </a:ext>
            </a:extLst>
          </p:cNvPr>
          <p:cNvCxnSpPr>
            <a:cxnSpLocks/>
          </p:cNvCxnSpPr>
          <p:nvPr/>
        </p:nvCxnSpPr>
        <p:spPr>
          <a:xfrm>
            <a:off x="5203936" y="4173179"/>
            <a:ext cx="657858" cy="13316"/>
          </a:xfrm>
          <a:prstGeom prst="straightConnector1">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53" name="TextBox 52">
            <a:extLst>
              <a:ext uri="{FF2B5EF4-FFF2-40B4-BE49-F238E27FC236}">
                <a16:creationId xmlns:a16="http://schemas.microsoft.com/office/drawing/2014/main" id="{686D6A1C-5A58-94A0-23D0-AC0136403173}"/>
              </a:ext>
            </a:extLst>
          </p:cNvPr>
          <p:cNvSpPr txBox="1"/>
          <p:nvPr/>
        </p:nvSpPr>
        <p:spPr>
          <a:xfrm>
            <a:off x="346094" y="1386925"/>
            <a:ext cx="8541207"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Ø"/>
            </a:pPr>
            <a:r>
              <a:rPr lang="en-US" sz="1400" b="1">
                <a:latin typeface="Arial"/>
                <a:ea typeface="ＭＳ Ｐゴシック"/>
                <a:cs typeface="Arial"/>
              </a:rPr>
              <a:t>Smart Grid – new vision to figure out an efficient way of integrating green &amp; renewable technologies. Also called "Energy internet". </a:t>
            </a:r>
          </a:p>
          <a:p>
            <a:pPr marL="285750" indent="-285750">
              <a:buFont typeface="Wingdings"/>
              <a:buChar char="Ø"/>
            </a:pPr>
            <a:r>
              <a:rPr lang="en-US" sz="1400" b="1">
                <a:solidFill>
                  <a:srgbClr val="000000"/>
                </a:solidFill>
                <a:latin typeface="Arial"/>
                <a:ea typeface="ＭＳ Ｐゴシック"/>
                <a:cs typeface="Arial"/>
              </a:rPr>
              <a:t>Demand response (DR) has an important role in the future of the electricity market for maintaining the balance between supply and demand by introducing load flexibility</a:t>
            </a:r>
          </a:p>
          <a:p>
            <a:pPr marL="285750" indent="-285750">
              <a:buFont typeface="Wingdings"/>
              <a:buChar char="Ø"/>
            </a:pPr>
            <a:endParaRPr lang="en-US" sz="1400" b="1">
              <a:latin typeface="Arial"/>
              <a:ea typeface="ＭＳ Ｐゴシック"/>
              <a:cs typeface="Arial"/>
            </a:endParaRPr>
          </a:p>
        </p:txBody>
      </p:sp>
      <p:sp>
        <p:nvSpPr>
          <p:cNvPr id="2" name="Rectangle 1">
            <a:extLst>
              <a:ext uri="{FF2B5EF4-FFF2-40B4-BE49-F238E27FC236}">
                <a16:creationId xmlns:a16="http://schemas.microsoft.com/office/drawing/2014/main" id="{F668294F-0656-5A52-CC00-16C2646E702D}"/>
              </a:ext>
            </a:extLst>
          </p:cNvPr>
          <p:cNvSpPr/>
          <p:nvPr/>
        </p:nvSpPr>
        <p:spPr>
          <a:xfrm>
            <a:off x="3186954" y="6259607"/>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
        <p:nvSpPr>
          <p:cNvPr id="9" name="Footer Placeholder 8">
            <a:extLst>
              <a:ext uri="{FF2B5EF4-FFF2-40B4-BE49-F238E27FC236}">
                <a16:creationId xmlns:a16="http://schemas.microsoft.com/office/drawing/2014/main" id="{A093785A-CA2C-D3CD-2EFA-09DF615FEA8D}"/>
              </a:ext>
            </a:extLst>
          </p:cNvPr>
          <p:cNvSpPr>
            <a:spLocks noGrp="1"/>
          </p:cNvSpPr>
          <p:nvPr>
            <p:ph type="ftr" sz="quarter" idx="18"/>
          </p:nvPr>
        </p:nvSpPr>
        <p:spPr>
          <a:xfrm>
            <a:off x="4020671" y="6178831"/>
            <a:ext cx="1544638" cy="127000"/>
          </a:xfrm>
        </p:spPr>
        <p:txBody>
          <a:bodyPr/>
          <a:lstStyle/>
          <a:p>
            <a:r>
              <a:rPr lang="en-US"/>
              <a:t>05.04.2022</a:t>
            </a:r>
          </a:p>
        </p:txBody>
      </p:sp>
    </p:spTree>
    <p:extLst>
      <p:ext uri="{BB962C8B-B14F-4D97-AF65-F5344CB8AC3E}">
        <p14:creationId xmlns:p14="http://schemas.microsoft.com/office/powerpoint/2010/main" val="261628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F8033E-72DA-AF3B-87CE-281325BF2198}"/>
              </a:ext>
            </a:extLst>
          </p:cNvPr>
          <p:cNvSpPr>
            <a:spLocks noGrp="1"/>
          </p:cNvSpPr>
          <p:nvPr>
            <p:ph type="ctrTitle"/>
          </p:nvPr>
        </p:nvSpPr>
        <p:spPr>
          <a:xfrm>
            <a:off x="630828" y="195599"/>
            <a:ext cx="7772400" cy="900000"/>
          </a:xfrm>
        </p:spPr>
        <p:txBody>
          <a:bodyPr/>
          <a:lstStyle/>
          <a:p>
            <a:r>
              <a:rPr lang="en-US">
                <a:ea typeface="ＭＳ Ｐゴシック"/>
              </a:rPr>
              <a:t>Roles of demand response in the electricity system by timescale</a:t>
            </a:r>
            <a:endParaRPr lang="en-US"/>
          </a:p>
        </p:txBody>
      </p:sp>
      <p:sp>
        <p:nvSpPr>
          <p:cNvPr id="6" name="Date Placeholder 5">
            <a:extLst>
              <a:ext uri="{FF2B5EF4-FFF2-40B4-BE49-F238E27FC236}">
                <a16:creationId xmlns:a16="http://schemas.microsoft.com/office/drawing/2014/main" id="{2B98395D-58F2-93CF-35DF-DF54738C3C0D}"/>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4B4C8228-F95B-9B5D-B9E3-A8970166BC5C}"/>
              </a:ext>
            </a:extLst>
          </p:cNvPr>
          <p:cNvSpPr>
            <a:spLocks noGrp="1"/>
          </p:cNvSpPr>
          <p:nvPr>
            <p:ph type="sldNum" sz="quarter" idx="20"/>
          </p:nvPr>
        </p:nvSpPr>
        <p:spPr>
          <a:xfrm>
            <a:off x="4101353" y="6335153"/>
            <a:ext cx="1544638" cy="125412"/>
          </a:xfrm>
        </p:spPr>
        <p:txBody>
          <a:bodyPr/>
          <a:lstStyle/>
          <a:p>
            <a:pPr>
              <a:defRPr/>
            </a:pPr>
            <a:r>
              <a:rPr lang="et-EE" altLang="en-US"/>
              <a:t>Page </a:t>
            </a:r>
            <a:fld id="{7ACE66E0-BE04-47BA-A62D-7BFC499E8192}" type="slidenum">
              <a:rPr lang="en-US" altLang="en-US" smtClean="0"/>
              <a:pPr>
                <a:defRPr/>
              </a:pPr>
              <a:t>3</a:t>
            </a:fld>
            <a:endParaRPr lang="en-US" altLang="en-US"/>
          </a:p>
        </p:txBody>
      </p:sp>
      <p:sp>
        <p:nvSpPr>
          <p:cNvPr id="8" name="Rectangle 7">
            <a:extLst>
              <a:ext uri="{FF2B5EF4-FFF2-40B4-BE49-F238E27FC236}">
                <a16:creationId xmlns:a16="http://schemas.microsoft.com/office/drawing/2014/main" id="{E6582734-3B21-2972-C0F8-5E3BF1956999}"/>
              </a:ext>
            </a:extLst>
          </p:cNvPr>
          <p:cNvSpPr/>
          <p:nvPr/>
        </p:nvSpPr>
        <p:spPr>
          <a:xfrm>
            <a:off x="1208001" y="2979103"/>
            <a:ext cx="1250362" cy="775634"/>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chemeClr val="tx1"/>
                </a:solidFill>
                <a:cs typeface="Arial"/>
              </a:rPr>
              <a:t>Years</a:t>
            </a:r>
          </a:p>
          <a:p>
            <a:pPr algn="ctr"/>
            <a:r>
              <a:rPr lang="en-US" sz="1100">
                <a:solidFill>
                  <a:schemeClr val="tx1"/>
                </a:solidFill>
                <a:cs typeface="Arial"/>
              </a:rPr>
              <a:t>System planning</a:t>
            </a:r>
          </a:p>
        </p:txBody>
      </p:sp>
      <p:sp>
        <p:nvSpPr>
          <p:cNvPr id="9" name="Rectangle 8">
            <a:extLst>
              <a:ext uri="{FF2B5EF4-FFF2-40B4-BE49-F238E27FC236}">
                <a16:creationId xmlns:a16="http://schemas.microsoft.com/office/drawing/2014/main" id="{B6C0F447-AE6C-3B34-9BEE-E7940E5C1AD3}"/>
              </a:ext>
            </a:extLst>
          </p:cNvPr>
          <p:cNvSpPr/>
          <p:nvPr/>
        </p:nvSpPr>
        <p:spPr>
          <a:xfrm>
            <a:off x="2464205" y="2971800"/>
            <a:ext cx="1250362" cy="768330"/>
          </a:xfrm>
          <a:prstGeom prst="rect">
            <a:avLst/>
          </a:prstGeom>
          <a:solidFill>
            <a:schemeClr val="tx2">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400" b="1">
                <a:solidFill>
                  <a:schemeClr val="tx1"/>
                </a:solidFill>
                <a:cs typeface="Arial"/>
              </a:rPr>
              <a:t>Months</a:t>
            </a:r>
          </a:p>
          <a:p>
            <a:pPr algn="ctr"/>
            <a:r>
              <a:rPr lang="en-US" sz="1100">
                <a:solidFill>
                  <a:schemeClr val="tx1"/>
                </a:solidFill>
                <a:cs typeface="Arial"/>
              </a:rPr>
              <a:t>Operational planning</a:t>
            </a:r>
          </a:p>
        </p:txBody>
      </p:sp>
      <p:sp>
        <p:nvSpPr>
          <p:cNvPr id="10" name="Rectangle 9">
            <a:extLst>
              <a:ext uri="{FF2B5EF4-FFF2-40B4-BE49-F238E27FC236}">
                <a16:creationId xmlns:a16="http://schemas.microsoft.com/office/drawing/2014/main" id="{7CA9497F-6656-A02C-7C4C-B86D9AA85B7B}"/>
              </a:ext>
            </a:extLst>
          </p:cNvPr>
          <p:cNvSpPr/>
          <p:nvPr/>
        </p:nvSpPr>
        <p:spPr>
          <a:xfrm>
            <a:off x="3720409" y="2957193"/>
            <a:ext cx="1250362" cy="768330"/>
          </a:xfrm>
          <a:prstGeom prst="rect">
            <a:avLst/>
          </a:prstGeom>
          <a:solidFill>
            <a:schemeClr val="tx2">
              <a:lumMod val="40000"/>
              <a:lumOff val="6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400" b="1">
                <a:solidFill>
                  <a:schemeClr val="tx1"/>
                </a:solidFill>
                <a:cs typeface="Arial"/>
              </a:rPr>
              <a:t>Day-ahead</a:t>
            </a:r>
          </a:p>
          <a:p>
            <a:pPr algn="ctr"/>
            <a:r>
              <a:rPr lang="en-US" sz="1100">
                <a:solidFill>
                  <a:schemeClr val="tx1"/>
                </a:solidFill>
                <a:cs typeface="Arial"/>
              </a:rPr>
              <a:t>Economic scheduling</a:t>
            </a:r>
            <a:endParaRPr lang="en-US" sz="1400">
              <a:solidFill>
                <a:schemeClr val="tx1"/>
              </a:solidFill>
              <a:cs typeface="Arial"/>
            </a:endParaRPr>
          </a:p>
        </p:txBody>
      </p:sp>
      <p:sp>
        <p:nvSpPr>
          <p:cNvPr id="11" name="Rectangle 10">
            <a:extLst>
              <a:ext uri="{FF2B5EF4-FFF2-40B4-BE49-F238E27FC236}">
                <a16:creationId xmlns:a16="http://schemas.microsoft.com/office/drawing/2014/main" id="{907BBDD3-AF3C-FF2F-9052-996DB58C4FB8}"/>
              </a:ext>
            </a:extLst>
          </p:cNvPr>
          <p:cNvSpPr/>
          <p:nvPr/>
        </p:nvSpPr>
        <p:spPr>
          <a:xfrm>
            <a:off x="4983917" y="2957193"/>
            <a:ext cx="1250362" cy="768330"/>
          </a:xfrm>
          <a:prstGeom prst="rect">
            <a:avLst/>
          </a:prstGeom>
          <a:solidFill>
            <a:schemeClr val="tx2">
              <a:lumMod val="60000"/>
              <a:lumOff val="4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400" b="1">
                <a:solidFill>
                  <a:schemeClr val="tx1"/>
                </a:solidFill>
                <a:cs typeface="Arial"/>
              </a:rPr>
              <a:t>Day-of</a:t>
            </a:r>
          </a:p>
          <a:p>
            <a:pPr algn="ctr"/>
            <a:r>
              <a:rPr lang="en-US" sz="1100">
                <a:solidFill>
                  <a:schemeClr val="tx1"/>
                </a:solidFill>
                <a:cs typeface="Arial"/>
              </a:rPr>
              <a:t>Economic dispatch</a:t>
            </a:r>
            <a:endParaRPr lang="en-US" sz="1400" b="1">
              <a:solidFill>
                <a:schemeClr val="tx1"/>
              </a:solidFill>
              <a:cs typeface="Arial"/>
            </a:endParaRPr>
          </a:p>
        </p:txBody>
      </p:sp>
      <p:sp>
        <p:nvSpPr>
          <p:cNvPr id="12" name="Rectangle 11">
            <a:extLst>
              <a:ext uri="{FF2B5EF4-FFF2-40B4-BE49-F238E27FC236}">
                <a16:creationId xmlns:a16="http://schemas.microsoft.com/office/drawing/2014/main" id="{FB22801F-3556-C8F6-C6DF-C3E7225010DC}"/>
              </a:ext>
            </a:extLst>
          </p:cNvPr>
          <p:cNvSpPr/>
          <p:nvPr/>
        </p:nvSpPr>
        <p:spPr>
          <a:xfrm>
            <a:off x="6254728" y="2957193"/>
            <a:ext cx="1338004" cy="775633"/>
          </a:xfrm>
          <a:prstGeom prst="rect">
            <a:avLst/>
          </a:prstGeom>
          <a:solidFill>
            <a:srgbClr val="4D6AFA"/>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400" b="1">
                <a:cs typeface="Arial"/>
              </a:rPr>
              <a:t> </a:t>
            </a:r>
            <a:r>
              <a:rPr lang="en-US" sz="1400" b="1">
                <a:solidFill>
                  <a:schemeClr val="tx1"/>
                </a:solidFill>
                <a:cs typeface="Arial"/>
              </a:rPr>
              <a:t>Less than 15</a:t>
            </a:r>
            <a:endParaRPr lang="en-US" sz="1400" b="1">
              <a:solidFill>
                <a:schemeClr val="tx1"/>
              </a:solidFill>
            </a:endParaRPr>
          </a:p>
        </p:txBody>
      </p:sp>
      <p:sp>
        <p:nvSpPr>
          <p:cNvPr id="14" name="Rectangle: Rounded Corners 13">
            <a:extLst>
              <a:ext uri="{FF2B5EF4-FFF2-40B4-BE49-F238E27FC236}">
                <a16:creationId xmlns:a16="http://schemas.microsoft.com/office/drawing/2014/main" id="{1AC273CB-9CA1-D21A-6353-8C6DAB51FD49}"/>
              </a:ext>
            </a:extLst>
          </p:cNvPr>
          <p:cNvSpPr/>
          <p:nvPr/>
        </p:nvSpPr>
        <p:spPr>
          <a:xfrm>
            <a:off x="2504830" y="1829256"/>
            <a:ext cx="1177326" cy="636867"/>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Time-of-use pricing</a:t>
            </a:r>
          </a:p>
        </p:txBody>
      </p:sp>
      <p:sp>
        <p:nvSpPr>
          <p:cNvPr id="15" name="Rectangle: Rounded Corners 14">
            <a:extLst>
              <a:ext uri="{FF2B5EF4-FFF2-40B4-BE49-F238E27FC236}">
                <a16:creationId xmlns:a16="http://schemas.microsoft.com/office/drawing/2014/main" id="{2A3732B7-7F6D-6FD0-23C0-49434D7245BF}"/>
              </a:ext>
            </a:extLst>
          </p:cNvPr>
          <p:cNvSpPr/>
          <p:nvPr/>
        </p:nvSpPr>
        <p:spPr>
          <a:xfrm>
            <a:off x="3797552" y="1829256"/>
            <a:ext cx="1177326" cy="636867"/>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Day-ahead hourly pricing(RTP)</a:t>
            </a:r>
          </a:p>
        </p:txBody>
      </p:sp>
      <p:sp>
        <p:nvSpPr>
          <p:cNvPr id="16" name="Rectangle: Rounded Corners 15">
            <a:extLst>
              <a:ext uri="{FF2B5EF4-FFF2-40B4-BE49-F238E27FC236}">
                <a16:creationId xmlns:a16="http://schemas.microsoft.com/office/drawing/2014/main" id="{FA13A7E7-DB06-7255-BD39-68B4E55FDF21}"/>
              </a:ext>
            </a:extLst>
          </p:cNvPr>
          <p:cNvSpPr/>
          <p:nvPr/>
        </p:nvSpPr>
        <p:spPr>
          <a:xfrm>
            <a:off x="5097577" y="1829256"/>
            <a:ext cx="1177326" cy="636867"/>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solidFill>
                  <a:schemeClr val="tx1"/>
                </a:solidFill>
                <a:cs typeface="Arial"/>
              </a:rPr>
              <a:t>Real-time hourly pricing (RTP)</a:t>
            </a:r>
            <a:endParaRPr lang="en-US">
              <a:solidFill>
                <a:schemeClr val="tx1"/>
              </a:solidFill>
              <a:cs typeface="Arial"/>
            </a:endParaRPr>
          </a:p>
        </p:txBody>
      </p:sp>
      <p:sp>
        <p:nvSpPr>
          <p:cNvPr id="17" name="Rectangle: Rounded Corners 16">
            <a:extLst>
              <a:ext uri="{FF2B5EF4-FFF2-40B4-BE49-F238E27FC236}">
                <a16:creationId xmlns:a16="http://schemas.microsoft.com/office/drawing/2014/main" id="{FAE4C967-DF34-32FE-C085-E930DC8D18CD}"/>
              </a:ext>
            </a:extLst>
          </p:cNvPr>
          <p:cNvSpPr/>
          <p:nvPr/>
        </p:nvSpPr>
        <p:spPr>
          <a:xfrm>
            <a:off x="2504829" y="4078738"/>
            <a:ext cx="1177326" cy="636867"/>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cs typeface="Arial"/>
              </a:rPr>
              <a:t>Ancillary service</a:t>
            </a:r>
            <a:endParaRPr lang="en-US"/>
          </a:p>
        </p:txBody>
      </p:sp>
      <p:sp>
        <p:nvSpPr>
          <p:cNvPr id="18" name="Rectangle: Rounded Corners 17">
            <a:extLst>
              <a:ext uri="{FF2B5EF4-FFF2-40B4-BE49-F238E27FC236}">
                <a16:creationId xmlns:a16="http://schemas.microsoft.com/office/drawing/2014/main" id="{58B22881-6CBC-0F30-8191-A7F716386EA4}"/>
              </a:ext>
            </a:extLst>
          </p:cNvPr>
          <p:cNvSpPr/>
          <p:nvPr/>
        </p:nvSpPr>
        <p:spPr>
          <a:xfrm>
            <a:off x="3797551" y="4107952"/>
            <a:ext cx="1177326" cy="636867"/>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cs typeface="Arial"/>
              </a:rPr>
              <a:t>Demand bidding / buyback</a:t>
            </a:r>
            <a:endParaRPr lang="en-US"/>
          </a:p>
        </p:txBody>
      </p:sp>
      <p:sp>
        <p:nvSpPr>
          <p:cNvPr id="19" name="Rectangle: Rounded Corners 18">
            <a:extLst>
              <a:ext uri="{FF2B5EF4-FFF2-40B4-BE49-F238E27FC236}">
                <a16:creationId xmlns:a16="http://schemas.microsoft.com/office/drawing/2014/main" id="{221BEBF6-DEBA-5538-FE57-744F1CD08119}"/>
              </a:ext>
            </a:extLst>
          </p:cNvPr>
          <p:cNvSpPr/>
          <p:nvPr/>
        </p:nvSpPr>
        <p:spPr>
          <a:xfrm>
            <a:off x="5068361" y="4115255"/>
            <a:ext cx="614955" cy="636867"/>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800">
                <a:cs typeface="Arial"/>
              </a:rPr>
              <a:t>Interruptible programs</a:t>
            </a:r>
          </a:p>
        </p:txBody>
      </p:sp>
      <p:sp>
        <p:nvSpPr>
          <p:cNvPr id="20" name="Rectangle: Rounded Corners 19">
            <a:extLst>
              <a:ext uri="{FF2B5EF4-FFF2-40B4-BE49-F238E27FC236}">
                <a16:creationId xmlns:a16="http://schemas.microsoft.com/office/drawing/2014/main" id="{DECC97A2-F862-0BDF-0FB0-A8F34D070F0D}"/>
              </a:ext>
            </a:extLst>
          </p:cNvPr>
          <p:cNvSpPr/>
          <p:nvPr/>
        </p:nvSpPr>
        <p:spPr>
          <a:xfrm>
            <a:off x="5703767" y="4122558"/>
            <a:ext cx="578438" cy="636867"/>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800">
                <a:cs typeface="Arial"/>
              </a:rPr>
              <a:t>Emergency program</a:t>
            </a:r>
            <a:endParaRPr lang="en-US"/>
          </a:p>
        </p:txBody>
      </p:sp>
      <p:sp>
        <p:nvSpPr>
          <p:cNvPr id="21" name="Rectangle: Rounded Corners 20">
            <a:extLst>
              <a:ext uri="{FF2B5EF4-FFF2-40B4-BE49-F238E27FC236}">
                <a16:creationId xmlns:a16="http://schemas.microsoft.com/office/drawing/2014/main" id="{800F466B-14E6-AD04-D4FC-A0D2D0321DC9}"/>
              </a:ext>
            </a:extLst>
          </p:cNvPr>
          <p:cNvSpPr/>
          <p:nvPr/>
        </p:nvSpPr>
        <p:spPr>
          <a:xfrm>
            <a:off x="6331870" y="4122559"/>
            <a:ext cx="1177326" cy="636867"/>
          </a:xfrm>
          <a:prstGeom prst="roundRect">
            <a:avLst/>
          </a:prstGeom>
          <a:solidFill>
            <a:srgbClr val="4D6AFA"/>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1200">
                <a:cs typeface="Arial"/>
              </a:rPr>
              <a:t>Direct load control</a:t>
            </a:r>
            <a:endParaRPr lang="en-US"/>
          </a:p>
        </p:txBody>
      </p:sp>
      <p:sp>
        <p:nvSpPr>
          <p:cNvPr id="22" name="Isosceles Triangle 21">
            <a:extLst>
              <a:ext uri="{FF2B5EF4-FFF2-40B4-BE49-F238E27FC236}">
                <a16:creationId xmlns:a16="http://schemas.microsoft.com/office/drawing/2014/main" id="{CE7451C2-E1D9-5775-03B3-5F199735C6A3}"/>
              </a:ext>
            </a:extLst>
          </p:cNvPr>
          <p:cNvSpPr/>
          <p:nvPr/>
        </p:nvSpPr>
        <p:spPr>
          <a:xfrm rot="5400000">
            <a:off x="7416785" y="3147998"/>
            <a:ext cx="790474" cy="410457"/>
          </a:xfrm>
          <a:prstGeom prst="triangle">
            <a:avLst/>
          </a:prstGeom>
          <a:solidFill>
            <a:srgbClr val="002060"/>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92EE348B-488C-963E-41F3-32A4E443FF2F}"/>
              </a:ext>
            </a:extLst>
          </p:cNvPr>
          <p:cNvCxnSpPr/>
          <p:nvPr/>
        </p:nvCxnSpPr>
        <p:spPr>
          <a:xfrm flipH="1">
            <a:off x="3054969" y="2472879"/>
            <a:ext cx="5842" cy="483492"/>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403B0439-29D9-2535-D152-464CCB2476B5}"/>
              </a:ext>
            </a:extLst>
          </p:cNvPr>
          <p:cNvCxnSpPr>
            <a:cxnSpLocks/>
          </p:cNvCxnSpPr>
          <p:nvPr/>
        </p:nvCxnSpPr>
        <p:spPr>
          <a:xfrm flipH="1">
            <a:off x="4354994" y="2502093"/>
            <a:ext cx="5842" cy="483492"/>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C2DEA83-8846-4B06-8C94-886A3CB1FA1B}"/>
              </a:ext>
            </a:extLst>
          </p:cNvPr>
          <p:cNvCxnSpPr>
            <a:cxnSpLocks/>
          </p:cNvCxnSpPr>
          <p:nvPr/>
        </p:nvCxnSpPr>
        <p:spPr>
          <a:xfrm flipH="1">
            <a:off x="5603895" y="2472878"/>
            <a:ext cx="5842" cy="483492"/>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F4F1C10A-CFC9-74C4-A9D2-FC2DDE630D82}"/>
              </a:ext>
            </a:extLst>
          </p:cNvPr>
          <p:cNvCxnSpPr>
            <a:cxnSpLocks/>
          </p:cNvCxnSpPr>
          <p:nvPr/>
        </p:nvCxnSpPr>
        <p:spPr>
          <a:xfrm flipH="1" flipV="1">
            <a:off x="3076879" y="3694025"/>
            <a:ext cx="5841" cy="400232"/>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6D994099-8B7C-4211-D78A-135CE1C9AB88}"/>
              </a:ext>
            </a:extLst>
          </p:cNvPr>
          <p:cNvCxnSpPr>
            <a:cxnSpLocks/>
          </p:cNvCxnSpPr>
          <p:nvPr/>
        </p:nvCxnSpPr>
        <p:spPr>
          <a:xfrm flipH="1" flipV="1">
            <a:off x="4362297" y="3737846"/>
            <a:ext cx="5841" cy="400232"/>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0FC449D3-8B07-A79F-3F50-174AAD0AE521}"/>
              </a:ext>
            </a:extLst>
          </p:cNvPr>
          <p:cNvCxnSpPr>
            <a:cxnSpLocks/>
          </p:cNvCxnSpPr>
          <p:nvPr/>
        </p:nvCxnSpPr>
        <p:spPr>
          <a:xfrm flipH="1" flipV="1">
            <a:off x="5326361" y="3708631"/>
            <a:ext cx="5841" cy="400232"/>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D17DA600-A695-5CB8-8C5F-0896D10965EE}"/>
              </a:ext>
            </a:extLst>
          </p:cNvPr>
          <p:cNvCxnSpPr>
            <a:cxnSpLocks/>
          </p:cNvCxnSpPr>
          <p:nvPr/>
        </p:nvCxnSpPr>
        <p:spPr>
          <a:xfrm flipH="1" flipV="1">
            <a:off x="5961766" y="3708631"/>
            <a:ext cx="5841" cy="400232"/>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B29D96E-15C0-B9C7-CFB3-5708997FFD14}"/>
              </a:ext>
            </a:extLst>
          </p:cNvPr>
          <p:cNvCxnSpPr>
            <a:cxnSpLocks/>
          </p:cNvCxnSpPr>
          <p:nvPr/>
        </p:nvCxnSpPr>
        <p:spPr>
          <a:xfrm flipV="1">
            <a:off x="6917064" y="3708630"/>
            <a:ext cx="1462" cy="429446"/>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E9B67A38-7169-50AD-7FB3-1932CBF4AC23}"/>
              </a:ext>
            </a:extLst>
          </p:cNvPr>
          <p:cNvSpPr txBox="1"/>
          <p:nvPr/>
        </p:nvSpPr>
        <p:spPr>
          <a:xfrm>
            <a:off x="308209" y="3054330"/>
            <a:ext cx="1034178"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00">
                <a:latin typeface="Arial"/>
                <a:ea typeface="ＭＳ Ｐゴシック"/>
                <a:cs typeface="Arial"/>
              </a:rPr>
              <a:t>Load curtailment timescales</a:t>
            </a:r>
            <a:endParaRPr lang="en-US" sz="1100">
              <a:cs typeface="Arial"/>
            </a:endParaRPr>
          </a:p>
        </p:txBody>
      </p:sp>
      <p:sp>
        <p:nvSpPr>
          <p:cNvPr id="33" name="Rectangle 32">
            <a:extLst>
              <a:ext uri="{FF2B5EF4-FFF2-40B4-BE49-F238E27FC236}">
                <a16:creationId xmlns:a16="http://schemas.microsoft.com/office/drawing/2014/main" id="{DE858021-A238-3E18-60D9-CE30FA39F506}"/>
              </a:ext>
            </a:extLst>
          </p:cNvPr>
          <p:cNvSpPr/>
          <p:nvPr/>
        </p:nvSpPr>
        <p:spPr>
          <a:xfrm>
            <a:off x="2288922" y="1657167"/>
            <a:ext cx="4434693" cy="899793"/>
          </a:xfrm>
          <a:prstGeom prst="rect">
            <a:avLst/>
          </a:prstGeom>
          <a:noFill/>
          <a:ln w="28575">
            <a:solidFill>
              <a:schemeClr val="tx1"/>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23EF6D6-0139-3D25-02FA-AEE938C0DCFC}"/>
              </a:ext>
            </a:extLst>
          </p:cNvPr>
          <p:cNvSpPr/>
          <p:nvPr/>
        </p:nvSpPr>
        <p:spPr>
          <a:xfrm>
            <a:off x="2420385" y="3994291"/>
            <a:ext cx="5281900" cy="899793"/>
          </a:xfrm>
          <a:prstGeom prst="rect">
            <a:avLst/>
          </a:prstGeom>
          <a:noFill/>
          <a:ln w="28575">
            <a:solidFill>
              <a:schemeClr val="tx1"/>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AE93D82-C632-2A9B-3CEA-5E792738C11A}"/>
              </a:ext>
            </a:extLst>
          </p:cNvPr>
          <p:cNvSpPr txBox="1"/>
          <p:nvPr/>
        </p:nvSpPr>
        <p:spPr>
          <a:xfrm>
            <a:off x="2681850" y="1257665"/>
            <a:ext cx="377299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ea typeface="ＭＳ Ｐゴシック"/>
                <a:cs typeface="Arial"/>
              </a:rPr>
              <a:t>Price-based demand response</a:t>
            </a:r>
            <a:endParaRPr lang="en-US"/>
          </a:p>
        </p:txBody>
      </p:sp>
      <p:sp>
        <p:nvSpPr>
          <p:cNvPr id="36" name="TextBox 35">
            <a:extLst>
              <a:ext uri="{FF2B5EF4-FFF2-40B4-BE49-F238E27FC236}">
                <a16:creationId xmlns:a16="http://schemas.microsoft.com/office/drawing/2014/main" id="{AB70C5C6-B62B-AD6A-017B-3B8A74BE4BA1}"/>
              </a:ext>
            </a:extLst>
          </p:cNvPr>
          <p:cNvSpPr txBox="1"/>
          <p:nvPr/>
        </p:nvSpPr>
        <p:spPr>
          <a:xfrm>
            <a:off x="3047025" y="4938636"/>
            <a:ext cx="41454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ea typeface="ＭＳ Ｐゴシック"/>
                <a:cs typeface="Arial"/>
              </a:rPr>
              <a:t>Incentive-based demand response</a:t>
            </a:r>
            <a:endParaRPr lang="en-US" err="1">
              <a:cs typeface="Arial"/>
            </a:endParaRPr>
          </a:p>
        </p:txBody>
      </p:sp>
      <p:sp>
        <p:nvSpPr>
          <p:cNvPr id="37" name="TextBox 36">
            <a:extLst>
              <a:ext uri="{FF2B5EF4-FFF2-40B4-BE49-F238E27FC236}">
                <a16:creationId xmlns:a16="http://schemas.microsoft.com/office/drawing/2014/main" id="{C9DED578-AB21-169C-13AA-835C97E6F138}"/>
              </a:ext>
            </a:extLst>
          </p:cNvPr>
          <p:cNvSpPr txBox="1"/>
          <p:nvPr/>
        </p:nvSpPr>
        <p:spPr>
          <a:xfrm>
            <a:off x="8017523" y="3065742"/>
            <a:ext cx="946536"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latin typeface="Arial"/>
                <a:ea typeface="ＭＳ Ｐゴシック"/>
                <a:cs typeface="Arial"/>
              </a:rPr>
              <a:t>Demand response release</a:t>
            </a:r>
            <a:endParaRPr lang="en-US" err="1"/>
          </a:p>
        </p:txBody>
      </p:sp>
      <p:cxnSp>
        <p:nvCxnSpPr>
          <p:cNvPr id="38" name="Straight Arrow Connector 37">
            <a:extLst>
              <a:ext uri="{FF2B5EF4-FFF2-40B4-BE49-F238E27FC236}">
                <a16:creationId xmlns:a16="http://schemas.microsoft.com/office/drawing/2014/main" id="{43BC2A4C-EE16-86B9-B3E0-3F07FE43C84F}"/>
              </a:ext>
            </a:extLst>
          </p:cNvPr>
          <p:cNvCxnSpPr/>
          <p:nvPr/>
        </p:nvCxnSpPr>
        <p:spPr>
          <a:xfrm flipH="1" flipV="1">
            <a:off x="6869686" y="2133357"/>
            <a:ext cx="1145191" cy="5842"/>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39" name="Oval 38">
            <a:extLst>
              <a:ext uri="{FF2B5EF4-FFF2-40B4-BE49-F238E27FC236}">
                <a16:creationId xmlns:a16="http://schemas.microsoft.com/office/drawing/2014/main" id="{846B037E-B016-1492-8FCD-2217DC636D91}"/>
              </a:ext>
            </a:extLst>
          </p:cNvPr>
          <p:cNvSpPr/>
          <p:nvPr/>
        </p:nvSpPr>
        <p:spPr>
          <a:xfrm>
            <a:off x="3490805" y="1712400"/>
            <a:ext cx="3266131" cy="892490"/>
          </a:xfrm>
          <a:prstGeom prst="ellipse">
            <a:avLst/>
          </a:prstGeom>
          <a:noFill/>
          <a:ln w="28575">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8C911E5E-F5A8-4414-900F-9068C3F16FE5}"/>
              </a:ext>
            </a:extLst>
          </p:cNvPr>
          <p:cNvSpPr txBox="1"/>
          <p:nvPr/>
        </p:nvSpPr>
        <p:spPr>
          <a:xfrm>
            <a:off x="8058149" y="1952412"/>
            <a:ext cx="103417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accent2">
                    <a:lumMod val="50000"/>
                  </a:schemeClr>
                </a:solidFill>
                <a:latin typeface="Arial"/>
                <a:ea typeface="ＭＳ Ｐゴシック"/>
                <a:cs typeface="Arial"/>
              </a:rPr>
              <a:t>Step 2</a:t>
            </a:r>
            <a:endParaRPr lang="en-US">
              <a:solidFill>
                <a:schemeClr val="accent2">
                  <a:lumMod val="50000"/>
                </a:schemeClr>
              </a:solidFill>
              <a:cs typeface="Arial"/>
            </a:endParaRPr>
          </a:p>
        </p:txBody>
      </p:sp>
      <p:sp>
        <p:nvSpPr>
          <p:cNvPr id="42" name="Oval 41">
            <a:extLst>
              <a:ext uri="{FF2B5EF4-FFF2-40B4-BE49-F238E27FC236}">
                <a16:creationId xmlns:a16="http://schemas.microsoft.com/office/drawing/2014/main" id="{846B5B11-BB6C-D63A-95FB-C22C321B60F3}"/>
              </a:ext>
            </a:extLst>
          </p:cNvPr>
          <p:cNvSpPr/>
          <p:nvPr/>
        </p:nvSpPr>
        <p:spPr>
          <a:xfrm>
            <a:off x="3724516" y="3991095"/>
            <a:ext cx="1264970" cy="892490"/>
          </a:xfrm>
          <a:prstGeom prst="ellipse">
            <a:avLst/>
          </a:prstGeom>
          <a:noFill/>
          <a:ln w="28575">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9F1020CF-E511-1715-D603-7CCC71D08E16}"/>
              </a:ext>
            </a:extLst>
          </p:cNvPr>
          <p:cNvCxnSpPr>
            <a:cxnSpLocks/>
          </p:cNvCxnSpPr>
          <p:nvPr/>
        </p:nvCxnSpPr>
        <p:spPr>
          <a:xfrm flipH="1" flipV="1">
            <a:off x="4357277" y="4930603"/>
            <a:ext cx="20450" cy="663158"/>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4A65C1AA-3E05-15FF-53E4-F580E5D7648C}"/>
              </a:ext>
            </a:extLst>
          </p:cNvPr>
          <p:cNvSpPr txBox="1"/>
          <p:nvPr/>
        </p:nvSpPr>
        <p:spPr>
          <a:xfrm>
            <a:off x="3870728" y="5448287"/>
            <a:ext cx="103417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accent2">
                    <a:lumMod val="50000"/>
                  </a:schemeClr>
                </a:solidFill>
                <a:latin typeface="Arial"/>
                <a:ea typeface="ＭＳ Ｐゴシック"/>
                <a:cs typeface="Arial"/>
              </a:rPr>
              <a:t>Step 1</a:t>
            </a:r>
            <a:endParaRPr lang="en-US">
              <a:solidFill>
                <a:schemeClr val="accent2">
                  <a:lumMod val="50000"/>
                </a:schemeClr>
              </a:solidFill>
              <a:cs typeface="Arial"/>
            </a:endParaRPr>
          </a:p>
        </p:txBody>
      </p:sp>
      <p:sp>
        <p:nvSpPr>
          <p:cNvPr id="2" name="Rectangle 1">
            <a:extLst>
              <a:ext uri="{FF2B5EF4-FFF2-40B4-BE49-F238E27FC236}">
                <a16:creationId xmlns:a16="http://schemas.microsoft.com/office/drawing/2014/main" id="{57B92303-65D2-FE50-0A93-C4B4C9406888}"/>
              </a:ext>
            </a:extLst>
          </p:cNvPr>
          <p:cNvSpPr/>
          <p:nvPr/>
        </p:nvSpPr>
        <p:spPr>
          <a:xfrm>
            <a:off x="3267636" y="6172200"/>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
        <p:nvSpPr>
          <p:cNvPr id="4" name="Footer Placeholder 3">
            <a:extLst>
              <a:ext uri="{FF2B5EF4-FFF2-40B4-BE49-F238E27FC236}">
                <a16:creationId xmlns:a16="http://schemas.microsoft.com/office/drawing/2014/main" id="{DFA41711-17FC-8BF8-695F-CD618A0D3DCE}"/>
              </a:ext>
            </a:extLst>
          </p:cNvPr>
          <p:cNvSpPr>
            <a:spLocks noGrp="1"/>
          </p:cNvSpPr>
          <p:nvPr>
            <p:ph type="ftr" sz="quarter" idx="18"/>
          </p:nvPr>
        </p:nvSpPr>
        <p:spPr>
          <a:xfrm>
            <a:off x="4020670" y="6172107"/>
            <a:ext cx="1544638" cy="127000"/>
          </a:xfrm>
        </p:spPr>
        <p:txBody>
          <a:bodyPr/>
          <a:lstStyle/>
          <a:p>
            <a:r>
              <a:rPr lang="en-US"/>
              <a:t>05.04.2022</a:t>
            </a:r>
          </a:p>
        </p:txBody>
      </p:sp>
    </p:spTree>
    <p:extLst>
      <p:ext uri="{BB962C8B-B14F-4D97-AF65-F5344CB8AC3E}">
        <p14:creationId xmlns:p14="http://schemas.microsoft.com/office/powerpoint/2010/main" val="384061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74E854-FDD7-9F3D-B106-7D08A35572B6}"/>
              </a:ext>
            </a:extLst>
          </p:cNvPr>
          <p:cNvSpPr>
            <a:spLocks noGrp="1"/>
          </p:cNvSpPr>
          <p:nvPr>
            <p:ph type="body" sz="quarter" idx="13"/>
          </p:nvPr>
        </p:nvSpPr>
        <p:spPr>
          <a:xfrm>
            <a:off x="632876" y="1485505"/>
            <a:ext cx="7761219" cy="4148495"/>
          </a:xfrm>
        </p:spPr>
        <p:txBody>
          <a:bodyPr/>
          <a:lstStyle/>
          <a:p>
            <a:pPr algn="just">
              <a:buFont typeface="Wingdings" panose="020B0604020202020204" pitchFamily="34" charset="0"/>
              <a:buChar char="Ø"/>
            </a:pPr>
            <a:r>
              <a:rPr lang="en-US" b="0">
                <a:ea typeface="+mn-lt"/>
                <a:cs typeface="+mn-lt"/>
              </a:rPr>
              <a:t>Demand Bidding (also called Buyback) is a  program in which consumers bid on specific load reductions in the electricity wholesale market.</a:t>
            </a:r>
            <a:endParaRPr lang="en-US" b="0">
              <a:cs typeface="+mn-lt"/>
            </a:endParaRPr>
          </a:p>
          <a:p>
            <a:pPr algn="just">
              <a:buFont typeface="Wingdings" panose="020B0604020202020204" pitchFamily="34" charset="0"/>
              <a:buChar char="Ø"/>
            </a:pPr>
            <a:endParaRPr lang="en-US" b="0">
              <a:ea typeface="+mn-lt"/>
              <a:cs typeface="+mn-lt"/>
            </a:endParaRPr>
          </a:p>
          <a:p>
            <a:pPr algn="just">
              <a:buFont typeface="Wingdings" panose="020B0604020202020204" pitchFamily="34" charset="0"/>
              <a:buChar char="Ø"/>
            </a:pPr>
            <a:r>
              <a:rPr lang="en-US" b="0">
                <a:ea typeface="+mn-lt"/>
                <a:cs typeface="+mn-lt"/>
              </a:rPr>
              <a:t>A bid is accepted if it is less than the market price. When a bid is accepted, the customer must curtail his load by the amount specified in the bid or face penalties.</a:t>
            </a:r>
            <a:endParaRPr lang="en-US" b="0"/>
          </a:p>
          <a:p>
            <a:pPr marL="0" indent="0" algn="just"/>
            <a:endParaRPr lang="en-US" b="0">
              <a:ea typeface="+mn-lt"/>
              <a:cs typeface="+mn-lt"/>
            </a:endParaRPr>
          </a:p>
          <a:p>
            <a:pPr algn="just">
              <a:buFont typeface="Wingdings" panose="020B0604020202020204" pitchFamily="34" charset="0"/>
              <a:buChar char="Ø"/>
            </a:pPr>
            <a:r>
              <a:rPr lang="en-US" b="0">
                <a:ea typeface="+mn-lt"/>
                <a:cs typeface="+mn-lt"/>
              </a:rPr>
              <a:t>is useful for both the consumers and system operator (SO)</a:t>
            </a:r>
            <a:endParaRPr lang="en-US" b="0">
              <a:cs typeface="+mn-lt"/>
            </a:endParaRPr>
          </a:p>
          <a:p>
            <a:pPr algn="just">
              <a:buFont typeface="Wingdings" panose="020B0604020202020204" pitchFamily="34" charset="0"/>
              <a:buChar char="Ø"/>
            </a:pPr>
            <a:endParaRPr lang="en-US" b="0">
              <a:ea typeface="+mn-lt"/>
              <a:cs typeface="+mn-lt"/>
            </a:endParaRPr>
          </a:p>
          <a:p>
            <a:pPr marL="285750" indent="-285750" algn="just">
              <a:buFont typeface="Wingdings" panose="020B0604020202020204" pitchFamily="34" charset="0"/>
              <a:buChar char="Ø"/>
            </a:pPr>
            <a:r>
              <a:rPr lang="en-US" b="0">
                <a:ea typeface="+mn-lt"/>
                <a:cs typeface="+mn-lt"/>
              </a:rPr>
              <a:t>improves market efficiency by providing the opportunity for consumers to change the market clearing price (MCP) in peak hours</a:t>
            </a:r>
            <a:endParaRPr lang="en-US" b="0">
              <a:cs typeface="+mn-lt"/>
            </a:endParaRPr>
          </a:p>
          <a:p>
            <a:pPr marL="0" indent="0" algn="just"/>
            <a:endParaRPr lang="en-US" b="0">
              <a:ea typeface="ＭＳ Ｐゴシック"/>
              <a:cs typeface="Arial"/>
            </a:endParaRPr>
          </a:p>
          <a:p>
            <a:pPr marL="0" indent="0" algn="just"/>
            <a:r>
              <a:rPr lang="en-US">
                <a:ea typeface="ＭＳ Ｐゴシック"/>
                <a:cs typeface="Arial"/>
              </a:rPr>
              <a:t>Challenges-</a:t>
            </a:r>
          </a:p>
          <a:p>
            <a:pPr marL="0" indent="0" algn="just"/>
            <a:r>
              <a:rPr lang="en-US" b="0">
                <a:ea typeface="ＭＳ Ｐゴシック"/>
                <a:cs typeface="Arial"/>
              </a:rPr>
              <a:t>   - Privacy is the key issue.</a:t>
            </a:r>
          </a:p>
          <a:p>
            <a:pPr marL="0" indent="0" algn="just"/>
            <a:r>
              <a:rPr lang="en-US" b="0">
                <a:ea typeface="ＭＳ Ｐゴシック"/>
                <a:cs typeface="Arial"/>
              </a:rPr>
              <a:t>   -</a:t>
            </a:r>
            <a:r>
              <a:rPr lang="en-US" b="0">
                <a:ea typeface="ＭＳ Ｐゴシック"/>
                <a:cs typeface="+mn-lt"/>
              </a:rPr>
              <a:t> </a:t>
            </a:r>
            <a:r>
              <a:rPr lang="fi-FI" b="0" err="1">
                <a:ea typeface="+mn-lt"/>
                <a:cs typeface="+mn-lt"/>
              </a:rPr>
              <a:t>takes</a:t>
            </a:r>
            <a:r>
              <a:rPr lang="fi-FI" b="0">
                <a:ea typeface="+mn-lt"/>
                <a:cs typeface="+mn-lt"/>
              </a:rPr>
              <a:t> </a:t>
            </a:r>
            <a:r>
              <a:rPr lang="fi-FI" b="0" err="1">
                <a:ea typeface="+mn-lt"/>
                <a:cs typeface="+mn-lt"/>
              </a:rPr>
              <a:t>time</a:t>
            </a:r>
            <a:r>
              <a:rPr lang="fi-FI" b="0">
                <a:ea typeface="+mn-lt"/>
                <a:cs typeface="+mn-lt"/>
              </a:rPr>
              <a:t> to </a:t>
            </a:r>
            <a:r>
              <a:rPr lang="fi-FI" b="0" err="1">
                <a:ea typeface="+mn-lt"/>
                <a:cs typeface="+mn-lt"/>
              </a:rPr>
              <a:t>recruit</a:t>
            </a:r>
            <a:r>
              <a:rPr lang="fi-FI" b="0">
                <a:ea typeface="+mn-lt"/>
                <a:cs typeface="+mn-lt"/>
              </a:rPr>
              <a:t> </a:t>
            </a:r>
            <a:r>
              <a:rPr lang="fi-FI" b="0" err="1">
                <a:ea typeface="+mn-lt"/>
                <a:cs typeface="+mn-lt"/>
              </a:rPr>
              <a:t>customers</a:t>
            </a:r>
            <a:r>
              <a:rPr lang="fi-FI" b="0">
                <a:ea typeface="+mn-lt"/>
                <a:cs typeface="+mn-lt"/>
              </a:rPr>
              <a:t> for a </a:t>
            </a:r>
            <a:r>
              <a:rPr lang="fi-FI" b="0" err="1">
                <a:ea typeface="+mn-lt"/>
                <a:cs typeface="+mn-lt"/>
              </a:rPr>
              <a:t>demand</a:t>
            </a:r>
            <a:r>
              <a:rPr lang="fi-FI" b="0">
                <a:ea typeface="+mn-lt"/>
                <a:cs typeface="+mn-lt"/>
              </a:rPr>
              <a:t> </a:t>
            </a:r>
            <a:r>
              <a:rPr lang="fi-FI" b="0" err="1">
                <a:ea typeface="+mn-lt"/>
                <a:cs typeface="+mn-lt"/>
              </a:rPr>
              <a:t>response</a:t>
            </a:r>
            <a:r>
              <a:rPr lang="fi-FI" b="0">
                <a:ea typeface="+mn-lt"/>
                <a:cs typeface="+mn-lt"/>
              </a:rPr>
              <a:t> </a:t>
            </a:r>
            <a:r>
              <a:rPr lang="fi-FI" b="0" err="1">
                <a:ea typeface="+mn-lt"/>
                <a:cs typeface="+mn-lt"/>
              </a:rPr>
              <a:t>program</a:t>
            </a:r>
            <a:endParaRPr lang="en-US" b="0" err="1">
              <a:ea typeface="+mn-lt"/>
              <a:cs typeface="+mn-lt"/>
            </a:endParaRPr>
          </a:p>
          <a:p>
            <a:pPr marL="0" indent="0" algn="just"/>
            <a:endParaRPr lang="fi-FI" b="0">
              <a:ea typeface="ＭＳ Ｐゴシック"/>
              <a:cs typeface="Arial"/>
            </a:endParaRPr>
          </a:p>
          <a:p>
            <a:pPr marL="0" indent="0" algn="just"/>
            <a:endParaRPr lang="en-US" b="0">
              <a:ea typeface="ＭＳ Ｐゴシック"/>
              <a:cs typeface="Arial"/>
            </a:endParaRPr>
          </a:p>
          <a:p>
            <a:pPr marL="0" indent="0" algn="just"/>
            <a:endParaRPr lang="en-US" b="0">
              <a:ea typeface="ＭＳ Ｐゴシック"/>
              <a:cs typeface="Arial"/>
            </a:endParaRPr>
          </a:p>
        </p:txBody>
      </p:sp>
      <p:sp>
        <p:nvSpPr>
          <p:cNvPr id="3" name="Title 2">
            <a:extLst>
              <a:ext uri="{FF2B5EF4-FFF2-40B4-BE49-F238E27FC236}">
                <a16:creationId xmlns:a16="http://schemas.microsoft.com/office/drawing/2014/main" id="{F03C6EDC-3AF4-ADFB-A74B-EE5A23A710E8}"/>
              </a:ext>
            </a:extLst>
          </p:cNvPr>
          <p:cNvSpPr>
            <a:spLocks noGrp="1"/>
          </p:cNvSpPr>
          <p:nvPr>
            <p:ph type="ctrTitle"/>
          </p:nvPr>
        </p:nvSpPr>
        <p:spPr/>
        <p:txBody>
          <a:bodyPr/>
          <a:lstStyle/>
          <a:p>
            <a:pPr algn="just"/>
            <a:r>
              <a:rPr lang="en-US" b="0">
                <a:ea typeface="ＭＳ Ｐゴシック"/>
              </a:rPr>
              <a:t>Demand Bidding </a:t>
            </a:r>
          </a:p>
        </p:txBody>
      </p:sp>
      <p:sp>
        <p:nvSpPr>
          <p:cNvPr id="6" name="Date Placeholder 5">
            <a:extLst>
              <a:ext uri="{FF2B5EF4-FFF2-40B4-BE49-F238E27FC236}">
                <a16:creationId xmlns:a16="http://schemas.microsoft.com/office/drawing/2014/main" id="{912A69AA-DE12-D747-E52A-32B3C5F16194}"/>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D633CFA0-34B9-DAAC-8E40-9261327F76F1}"/>
              </a:ext>
            </a:extLst>
          </p:cNvPr>
          <p:cNvSpPr>
            <a:spLocks noGrp="1"/>
          </p:cNvSpPr>
          <p:nvPr>
            <p:ph type="sldNum" sz="quarter" idx="20"/>
          </p:nvPr>
        </p:nvSpPr>
        <p:spPr>
          <a:xfrm>
            <a:off x="4303059" y="6288088"/>
            <a:ext cx="1544638" cy="125412"/>
          </a:xfrm>
        </p:spPr>
        <p:txBody>
          <a:bodyPr/>
          <a:lstStyle/>
          <a:p>
            <a:pPr>
              <a:defRPr/>
            </a:pPr>
            <a:r>
              <a:rPr lang="et-EE" altLang="en-US"/>
              <a:t>Page </a:t>
            </a:r>
            <a:fld id="{7ACE66E0-BE04-47BA-A62D-7BFC499E8192}" type="slidenum">
              <a:rPr lang="en-US" altLang="en-US" smtClean="0"/>
              <a:pPr>
                <a:defRPr/>
              </a:pPr>
              <a:t>4</a:t>
            </a:fld>
            <a:endParaRPr lang="en-US" altLang="en-US"/>
          </a:p>
        </p:txBody>
      </p:sp>
      <p:sp>
        <p:nvSpPr>
          <p:cNvPr id="4" name="Rectangle 3">
            <a:extLst>
              <a:ext uri="{FF2B5EF4-FFF2-40B4-BE49-F238E27FC236}">
                <a16:creationId xmlns:a16="http://schemas.microsoft.com/office/drawing/2014/main" id="{9DC463C3-3068-CDA1-9E23-D28E38D889AE}"/>
              </a:ext>
            </a:extLst>
          </p:cNvPr>
          <p:cNvSpPr/>
          <p:nvPr/>
        </p:nvSpPr>
        <p:spPr>
          <a:xfrm>
            <a:off x="3267636" y="6172200"/>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
        <p:nvSpPr>
          <p:cNvPr id="5" name="Footer Placeholder 4">
            <a:extLst>
              <a:ext uri="{FF2B5EF4-FFF2-40B4-BE49-F238E27FC236}">
                <a16:creationId xmlns:a16="http://schemas.microsoft.com/office/drawing/2014/main" id="{1A1BD30B-26E0-CB31-B8F3-1E6195434C9B}"/>
              </a:ext>
            </a:extLst>
          </p:cNvPr>
          <p:cNvSpPr>
            <a:spLocks noGrp="1"/>
          </p:cNvSpPr>
          <p:nvPr>
            <p:ph type="ftr" sz="quarter" idx="18"/>
          </p:nvPr>
        </p:nvSpPr>
        <p:spPr>
          <a:xfrm>
            <a:off x="4202206" y="6158660"/>
            <a:ext cx="1544638" cy="127000"/>
          </a:xfrm>
        </p:spPr>
        <p:txBody>
          <a:bodyPr/>
          <a:lstStyle/>
          <a:p>
            <a:r>
              <a:rPr lang="en-US"/>
              <a:t>05.04.2022</a:t>
            </a:r>
          </a:p>
        </p:txBody>
      </p:sp>
    </p:spTree>
    <p:extLst>
      <p:ext uri="{BB962C8B-B14F-4D97-AF65-F5344CB8AC3E}">
        <p14:creationId xmlns:p14="http://schemas.microsoft.com/office/powerpoint/2010/main" val="279066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F99DB-7673-9E3F-0549-3BFE6B26CA33}"/>
              </a:ext>
            </a:extLst>
          </p:cNvPr>
          <p:cNvSpPr>
            <a:spLocks noGrp="1"/>
          </p:cNvSpPr>
          <p:nvPr>
            <p:ph type="ctrTitle"/>
          </p:nvPr>
        </p:nvSpPr>
        <p:spPr/>
        <p:txBody>
          <a:bodyPr/>
          <a:lstStyle/>
          <a:p>
            <a:r>
              <a:rPr lang="en-US">
                <a:ea typeface="ＭＳ Ｐゴシック"/>
              </a:rPr>
              <a:t>Realtime Pricing</a:t>
            </a:r>
            <a:endParaRPr lang="en-US"/>
          </a:p>
        </p:txBody>
      </p:sp>
      <p:sp>
        <p:nvSpPr>
          <p:cNvPr id="6" name="Date Placeholder 5">
            <a:extLst>
              <a:ext uri="{FF2B5EF4-FFF2-40B4-BE49-F238E27FC236}">
                <a16:creationId xmlns:a16="http://schemas.microsoft.com/office/drawing/2014/main" id="{0FA4DAC3-EDDF-B802-0691-3C4A926F0AFF}"/>
              </a:ext>
            </a:extLst>
          </p:cNvPr>
          <p:cNvSpPr>
            <a:spLocks noGrp="1"/>
          </p:cNvSpPr>
          <p:nvPr>
            <p:ph type="dt" sz="half" idx="19"/>
          </p:nvPr>
        </p:nvSpPr>
        <p:spPr/>
        <p:txBody>
          <a:bodyPr/>
          <a:lstStyle/>
          <a:p>
            <a:pPr>
              <a:defRPr/>
            </a:pPr>
            <a:r>
              <a:rPr lang="fi-FI"/>
              <a:t>07.02.2018</a:t>
            </a:r>
            <a:endParaRPr lang="en-US"/>
          </a:p>
        </p:txBody>
      </p:sp>
      <p:sp>
        <p:nvSpPr>
          <p:cNvPr id="5" name="TextBox 4">
            <a:extLst>
              <a:ext uri="{FF2B5EF4-FFF2-40B4-BE49-F238E27FC236}">
                <a16:creationId xmlns:a16="http://schemas.microsoft.com/office/drawing/2014/main" id="{563ED754-881C-31A2-11E3-12A492724902}"/>
              </a:ext>
            </a:extLst>
          </p:cNvPr>
          <p:cNvSpPr txBox="1"/>
          <p:nvPr/>
        </p:nvSpPr>
        <p:spPr>
          <a:xfrm>
            <a:off x="722043" y="1440645"/>
            <a:ext cx="7470183" cy="38472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gn="just">
              <a:buFont typeface="Wingdings"/>
              <a:buChar char="Ø"/>
            </a:pPr>
            <a:r>
              <a:rPr lang="en-US" sz="1400">
                <a:latin typeface="Arial"/>
                <a:ea typeface="ＭＳ Ｐゴシック"/>
                <a:cs typeface="Arial"/>
              </a:rPr>
              <a:t>Real time Pricing  (RTP) is a dynamic pricing scheme,  with the price updating cycle of 1 hour or less</a:t>
            </a:r>
            <a:endParaRPr lang="en-US" sz="1400">
              <a:latin typeface="Arial"/>
              <a:cs typeface="Arial"/>
            </a:endParaRPr>
          </a:p>
          <a:p>
            <a:pPr algn="just"/>
            <a:endParaRPr lang="en-US" sz="1400">
              <a:latin typeface="Arial"/>
              <a:ea typeface="ＭＳ Ｐゴシック"/>
              <a:cs typeface="Arial"/>
            </a:endParaRPr>
          </a:p>
          <a:p>
            <a:pPr algn="just"/>
            <a:endParaRPr lang="en-US" sz="1400">
              <a:latin typeface="Arial"/>
              <a:ea typeface="ＭＳ Ｐゴシック"/>
              <a:cs typeface="Arial"/>
            </a:endParaRPr>
          </a:p>
          <a:p>
            <a:pPr marL="342900" indent="-342900" algn="just">
              <a:buFont typeface="Wingdings"/>
              <a:buChar char="Ø"/>
            </a:pPr>
            <a:r>
              <a:rPr lang="en-US" sz="1400">
                <a:latin typeface="Arial"/>
                <a:ea typeface="ＭＳ Ｐゴシック"/>
                <a:cs typeface="Arial"/>
              </a:rPr>
              <a:t>RTP customers are informed about the prices on a day-ahead (Day-ahead Real-Time Pricing (DA-RTP) or hour-ahead wholesale prices (to ensure that customers have sufficient time to respond to RTP)</a:t>
            </a:r>
          </a:p>
          <a:p>
            <a:pPr algn="just"/>
            <a:endParaRPr lang="en-US" sz="1400">
              <a:latin typeface="Arial"/>
              <a:ea typeface="ＭＳ Ｐゴシック"/>
              <a:cs typeface="Arial"/>
            </a:endParaRPr>
          </a:p>
          <a:p>
            <a:pPr marL="342900" indent="-342900" algn="just">
              <a:buFont typeface="Wingdings"/>
              <a:buChar char="Ø"/>
            </a:pPr>
            <a:r>
              <a:rPr lang="en-US" sz="1400">
                <a:latin typeface="Arial"/>
                <a:ea typeface="ＭＳ Ｐゴシック"/>
                <a:cs typeface="Arial"/>
              </a:rPr>
              <a:t>RTP is the most direct and efficient demand response program suitable for the future electricity market </a:t>
            </a:r>
            <a:endParaRPr lang="en-US" sz="1400">
              <a:latin typeface="Arial"/>
              <a:cs typeface="Arial" panose="020B0604020202020204" pitchFamily="34" charset="0"/>
            </a:endParaRPr>
          </a:p>
          <a:p>
            <a:pPr marL="342900" indent="-342900" algn="just">
              <a:buFont typeface="Wingdings"/>
              <a:buChar char="Ø"/>
            </a:pPr>
            <a:endParaRPr lang="en-US" sz="1400">
              <a:latin typeface="Arial"/>
              <a:ea typeface="ＭＳ Ｐゴシック"/>
              <a:cs typeface="Arial"/>
            </a:endParaRPr>
          </a:p>
          <a:p>
            <a:pPr marL="342900" indent="-342900" algn="just">
              <a:buFont typeface="Wingdings"/>
              <a:buChar char="Ø"/>
            </a:pPr>
            <a:r>
              <a:rPr lang="en-US" sz="1400">
                <a:latin typeface="Arial"/>
                <a:ea typeface="ＭＳ Ｐゴシック"/>
                <a:cs typeface="Arial"/>
              </a:rPr>
              <a:t>RTP brings some advantages for customers, such as increasing their awareness regarding consumption and subsequently decreasing their consumption, especially during the high electricity price</a:t>
            </a:r>
            <a:endParaRPr lang="en-US" sz="1400">
              <a:latin typeface="Arial"/>
              <a:cs typeface="Arial" panose="020B0604020202020204" pitchFamily="34" charset="0"/>
            </a:endParaRPr>
          </a:p>
          <a:p>
            <a:pPr algn="just"/>
            <a:endParaRPr lang="en-US" sz="1400">
              <a:latin typeface="Arial"/>
              <a:ea typeface="ＭＳ Ｐゴシック"/>
              <a:cs typeface="Arial"/>
            </a:endParaRPr>
          </a:p>
          <a:p>
            <a:pPr marL="342900" indent="-342900" algn="just">
              <a:buFont typeface="Wingdings"/>
              <a:buChar char="Ø"/>
            </a:pPr>
            <a:r>
              <a:rPr lang="en-US" sz="1400">
                <a:latin typeface="Arial"/>
                <a:ea typeface="ＭＳ Ｐゴシック"/>
                <a:cs typeface="Arial"/>
              </a:rPr>
              <a:t>Reaching to reach RTP in the electricity market brings some challenges. </a:t>
            </a:r>
            <a:endParaRPr lang="en-US" sz="1400">
              <a:latin typeface="Arial"/>
              <a:cs typeface="Calibri"/>
            </a:endParaRPr>
          </a:p>
          <a:p>
            <a:endParaRPr lang="en-US">
              <a:latin typeface="Arial"/>
              <a:ea typeface="ＭＳ Ｐゴシック"/>
              <a:cs typeface="Arial"/>
            </a:endParaRPr>
          </a:p>
        </p:txBody>
      </p:sp>
      <p:sp>
        <p:nvSpPr>
          <p:cNvPr id="2" name="Rectangle 1">
            <a:extLst>
              <a:ext uri="{FF2B5EF4-FFF2-40B4-BE49-F238E27FC236}">
                <a16:creationId xmlns:a16="http://schemas.microsoft.com/office/drawing/2014/main" id="{3A32FDCD-2734-FB19-4CCB-C0197AD166C5}"/>
              </a:ext>
            </a:extLst>
          </p:cNvPr>
          <p:cNvSpPr/>
          <p:nvPr/>
        </p:nvSpPr>
        <p:spPr>
          <a:xfrm>
            <a:off x="3267636" y="6172200"/>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
        <p:nvSpPr>
          <p:cNvPr id="4" name="Slide Number Placeholder 3">
            <a:extLst>
              <a:ext uri="{FF2B5EF4-FFF2-40B4-BE49-F238E27FC236}">
                <a16:creationId xmlns:a16="http://schemas.microsoft.com/office/drawing/2014/main" id="{27E80392-7D32-0040-89EA-E1FB7C8C979E}"/>
              </a:ext>
            </a:extLst>
          </p:cNvPr>
          <p:cNvSpPr>
            <a:spLocks noGrp="1"/>
          </p:cNvSpPr>
          <p:nvPr>
            <p:ph type="sldNum" sz="quarter" idx="20"/>
          </p:nvPr>
        </p:nvSpPr>
        <p:spPr>
          <a:xfrm>
            <a:off x="4101353" y="6288088"/>
            <a:ext cx="1544638" cy="125412"/>
          </a:xfrm>
        </p:spPr>
        <p:txBody>
          <a:bodyPr/>
          <a:lstStyle/>
          <a:p>
            <a:pPr>
              <a:defRPr/>
            </a:pPr>
            <a:r>
              <a:rPr lang="et-EE" altLang="en-US"/>
              <a:t>Page </a:t>
            </a:r>
            <a:fld id="{7ACE66E0-BE04-47BA-A62D-7BFC499E8192}" type="slidenum">
              <a:rPr lang="en-US" altLang="en-US" smtClean="0"/>
              <a:pPr>
                <a:defRPr/>
              </a:pPr>
              <a:t>5</a:t>
            </a:fld>
            <a:endParaRPr lang="en-US"/>
          </a:p>
        </p:txBody>
      </p:sp>
      <p:sp>
        <p:nvSpPr>
          <p:cNvPr id="9" name="Footer Placeholder 8">
            <a:extLst>
              <a:ext uri="{FF2B5EF4-FFF2-40B4-BE49-F238E27FC236}">
                <a16:creationId xmlns:a16="http://schemas.microsoft.com/office/drawing/2014/main" id="{E4C8FB65-B9E0-B69A-314D-8E6C5D0B6B56}"/>
              </a:ext>
            </a:extLst>
          </p:cNvPr>
          <p:cNvSpPr>
            <a:spLocks noGrp="1"/>
          </p:cNvSpPr>
          <p:nvPr>
            <p:ph type="ftr" sz="quarter" idx="18"/>
          </p:nvPr>
        </p:nvSpPr>
        <p:spPr>
          <a:xfrm>
            <a:off x="4034118" y="6111595"/>
            <a:ext cx="1544638" cy="127000"/>
          </a:xfrm>
        </p:spPr>
        <p:txBody>
          <a:bodyPr/>
          <a:lstStyle/>
          <a:p>
            <a:r>
              <a:rPr lang="en-US"/>
              <a:t>05.04.2022</a:t>
            </a:r>
          </a:p>
        </p:txBody>
      </p:sp>
    </p:spTree>
    <p:extLst>
      <p:ext uri="{BB962C8B-B14F-4D97-AF65-F5344CB8AC3E}">
        <p14:creationId xmlns:p14="http://schemas.microsoft.com/office/powerpoint/2010/main" val="1544589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47FE4E-F9D3-ED3B-F08E-518F6BB89A36}"/>
              </a:ext>
            </a:extLst>
          </p:cNvPr>
          <p:cNvSpPr>
            <a:spLocks noGrp="1"/>
          </p:cNvSpPr>
          <p:nvPr>
            <p:ph type="body" sz="quarter" idx="13"/>
          </p:nvPr>
        </p:nvSpPr>
        <p:spPr>
          <a:xfrm>
            <a:off x="625619" y="1385718"/>
            <a:ext cx="7949618" cy="4112211"/>
          </a:xfrm>
        </p:spPr>
        <p:txBody>
          <a:bodyPr/>
          <a:lstStyle/>
          <a:p>
            <a:pPr>
              <a:buFont typeface="Wingdings" panose="020B0604020202020204" pitchFamily="34" charset="0"/>
              <a:buChar char="Ø"/>
            </a:pPr>
            <a:r>
              <a:rPr lang="en-US" b="0">
                <a:ea typeface="ＭＳ Ｐゴシック"/>
              </a:rPr>
              <a:t>The major challenge faced in the implementation of "real time " is that both the data collection and the decision making must be completed within a minimal time</a:t>
            </a:r>
          </a:p>
          <a:p>
            <a:pPr marL="0" indent="0"/>
            <a:endParaRPr lang="en-US" b="0">
              <a:ea typeface="ＭＳ Ｐゴシック"/>
            </a:endParaRPr>
          </a:p>
          <a:p>
            <a:pPr>
              <a:buFont typeface="Wingdings" panose="020B0604020202020204" pitchFamily="34" charset="0"/>
              <a:buChar char="Ø"/>
            </a:pPr>
            <a:r>
              <a:rPr lang="en-US" b="0">
                <a:ea typeface="ＭＳ Ｐゴシック"/>
              </a:rPr>
              <a:t>Due to the minimum time for notification in advance, there is a need for the development of a methodology which is advanced and capable of finding an optimal solution as fast as possible</a:t>
            </a:r>
            <a:endParaRPr lang="en-US" b="0"/>
          </a:p>
          <a:p>
            <a:pPr marL="0" indent="0"/>
            <a:endParaRPr lang="en-US" b="0">
              <a:ea typeface="ＭＳ Ｐゴシック"/>
            </a:endParaRPr>
          </a:p>
          <a:p>
            <a:pPr>
              <a:buFont typeface="Wingdings" panose="020B0604020202020204" pitchFamily="34" charset="0"/>
              <a:buChar char="Ø"/>
            </a:pPr>
            <a:r>
              <a:rPr lang="en-US" b="0">
                <a:ea typeface="ＭＳ Ｐゴシック"/>
              </a:rPr>
              <a:t>Hence the computational methodology involves high level of complexity</a:t>
            </a:r>
          </a:p>
          <a:p>
            <a:pPr marL="0" indent="0"/>
            <a:endParaRPr lang="en-US" b="0">
              <a:ea typeface="ＭＳ Ｐゴシック"/>
            </a:endParaRPr>
          </a:p>
          <a:p>
            <a:pPr>
              <a:buFont typeface="Wingdings" panose="020B0604020202020204" pitchFamily="34" charset="0"/>
              <a:buChar char="Ø"/>
            </a:pPr>
            <a:r>
              <a:rPr lang="en-US" b="0">
                <a:ea typeface="ＭＳ Ｐゴシック"/>
              </a:rPr>
              <a:t>Because of the computational complexity involved, the methodology must be properly tested during the developmental stages</a:t>
            </a:r>
          </a:p>
          <a:p>
            <a:pPr marL="0" indent="0"/>
            <a:endParaRPr lang="en-US" b="0">
              <a:ea typeface="ＭＳ Ｐゴシック"/>
            </a:endParaRPr>
          </a:p>
          <a:p>
            <a:pPr>
              <a:buFont typeface="Wingdings" panose="020B0604020202020204" pitchFamily="34" charset="0"/>
              <a:buChar char="Ø"/>
            </a:pPr>
            <a:r>
              <a:rPr lang="en-US" b="0">
                <a:ea typeface="ＭＳ Ｐゴシック"/>
              </a:rPr>
              <a:t>The development of energy management system can ensure the collection of online data and assist in the decision-making process</a:t>
            </a:r>
          </a:p>
          <a:p>
            <a:pPr marL="0" indent="0"/>
            <a:endParaRPr lang="en-US" b="0">
              <a:ea typeface="ＭＳ Ｐゴシック"/>
            </a:endParaRPr>
          </a:p>
          <a:p>
            <a:pPr>
              <a:buFont typeface="Wingdings" panose="020B0604020202020204" pitchFamily="34" charset="0"/>
              <a:buChar char="Ø"/>
            </a:pPr>
            <a:r>
              <a:rPr lang="en-US" b="0">
                <a:ea typeface="ＭＳ Ｐゴシック"/>
              </a:rPr>
              <a:t>The demand management from load or consumer side is expensive and ineffective due to high transaction costs</a:t>
            </a:r>
            <a:endParaRPr lang="en-US" b="0"/>
          </a:p>
          <a:p>
            <a:pPr>
              <a:buFont typeface="Wingdings" panose="020B0604020202020204" pitchFamily="34" charset="0"/>
              <a:buChar char="Ø"/>
            </a:pPr>
            <a:endParaRPr lang="en-US" b="0"/>
          </a:p>
          <a:p>
            <a:pPr marL="0" indent="0"/>
            <a:endParaRPr lang="en-US" b="0"/>
          </a:p>
        </p:txBody>
      </p:sp>
      <p:sp>
        <p:nvSpPr>
          <p:cNvPr id="3" name="Title 2">
            <a:extLst>
              <a:ext uri="{FF2B5EF4-FFF2-40B4-BE49-F238E27FC236}">
                <a16:creationId xmlns:a16="http://schemas.microsoft.com/office/drawing/2014/main" id="{80834D9F-9061-9B61-4CE3-F41703636DE5}"/>
              </a:ext>
            </a:extLst>
          </p:cNvPr>
          <p:cNvSpPr>
            <a:spLocks noGrp="1"/>
          </p:cNvSpPr>
          <p:nvPr>
            <p:ph type="ctrTitle"/>
          </p:nvPr>
        </p:nvSpPr>
        <p:spPr/>
        <p:txBody>
          <a:bodyPr/>
          <a:lstStyle/>
          <a:p>
            <a:r>
              <a:rPr lang="en-US">
                <a:ea typeface="ＭＳ Ｐゴシック"/>
              </a:rPr>
              <a:t>Realtime Pricing (Challenges)</a:t>
            </a:r>
            <a:endParaRPr lang="en-US"/>
          </a:p>
        </p:txBody>
      </p:sp>
      <p:sp>
        <p:nvSpPr>
          <p:cNvPr id="6" name="Date Placeholder 5">
            <a:extLst>
              <a:ext uri="{FF2B5EF4-FFF2-40B4-BE49-F238E27FC236}">
                <a16:creationId xmlns:a16="http://schemas.microsoft.com/office/drawing/2014/main" id="{C3CFCAFB-0768-DB83-7900-C5AB935F545E}"/>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611A478E-C227-5CF5-6587-9A558971182D}"/>
              </a:ext>
            </a:extLst>
          </p:cNvPr>
          <p:cNvSpPr>
            <a:spLocks noGrp="1"/>
          </p:cNvSpPr>
          <p:nvPr>
            <p:ph type="sldNum" sz="quarter" idx="20"/>
          </p:nvPr>
        </p:nvSpPr>
        <p:spPr>
          <a:xfrm>
            <a:off x="4249271" y="6274641"/>
            <a:ext cx="1544638" cy="125412"/>
          </a:xfrm>
        </p:spPr>
        <p:txBody>
          <a:bodyPr/>
          <a:lstStyle/>
          <a:p>
            <a:pPr>
              <a:defRPr/>
            </a:pPr>
            <a:r>
              <a:rPr lang="et-EE" altLang="en-US"/>
              <a:t>Page </a:t>
            </a:r>
            <a:fld id="{7ACE66E0-BE04-47BA-A62D-7BFC499E8192}" type="slidenum">
              <a:rPr lang="en-US" altLang="en-US" smtClean="0"/>
              <a:pPr>
                <a:defRPr/>
              </a:pPr>
              <a:t>6</a:t>
            </a:fld>
            <a:endParaRPr lang="en-US" altLang="en-US"/>
          </a:p>
        </p:txBody>
      </p:sp>
      <p:sp>
        <p:nvSpPr>
          <p:cNvPr id="4" name="Rectangle 3">
            <a:extLst>
              <a:ext uri="{FF2B5EF4-FFF2-40B4-BE49-F238E27FC236}">
                <a16:creationId xmlns:a16="http://schemas.microsoft.com/office/drawing/2014/main" id="{4CA98CEF-6CA3-D8DD-4AF8-E81240270554}"/>
              </a:ext>
            </a:extLst>
          </p:cNvPr>
          <p:cNvSpPr/>
          <p:nvPr/>
        </p:nvSpPr>
        <p:spPr>
          <a:xfrm>
            <a:off x="3267636" y="6172200"/>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
        <p:nvSpPr>
          <p:cNvPr id="5" name="Footer Placeholder 4">
            <a:extLst>
              <a:ext uri="{FF2B5EF4-FFF2-40B4-BE49-F238E27FC236}">
                <a16:creationId xmlns:a16="http://schemas.microsoft.com/office/drawing/2014/main" id="{C7F5E534-F70D-B74F-5543-D3C8492F7F81}"/>
              </a:ext>
            </a:extLst>
          </p:cNvPr>
          <p:cNvSpPr>
            <a:spLocks noGrp="1"/>
          </p:cNvSpPr>
          <p:nvPr>
            <p:ph type="ftr" sz="quarter" idx="18"/>
          </p:nvPr>
        </p:nvSpPr>
        <p:spPr>
          <a:xfrm>
            <a:off x="4202206" y="6111595"/>
            <a:ext cx="1544638" cy="127000"/>
          </a:xfrm>
        </p:spPr>
        <p:txBody>
          <a:bodyPr/>
          <a:lstStyle/>
          <a:p>
            <a:r>
              <a:rPr lang="en-US"/>
              <a:t>05.04.2022</a:t>
            </a:r>
          </a:p>
        </p:txBody>
      </p:sp>
    </p:spTree>
    <p:extLst>
      <p:ext uri="{BB962C8B-B14F-4D97-AF65-F5344CB8AC3E}">
        <p14:creationId xmlns:p14="http://schemas.microsoft.com/office/powerpoint/2010/main" val="289515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C39EFB-5465-0670-23BB-2452BDA37C4B}"/>
              </a:ext>
            </a:extLst>
          </p:cNvPr>
          <p:cNvSpPr>
            <a:spLocks noGrp="1"/>
          </p:cNvSpPr>
          <p:nvPr>
            <p:ph type="body" sz="quarter" idx="13"/>
          </p:nvPr>
        </p:nvSpPr>
        <p:spPr>
          <a:xfrm>
            <a:off x="572400" y="1314720"/>
            <a:ext cx="7992480" cy="4319280"/>
          </a:xfrm>
        </p:spPr>
        <p:txBody>
          <a:bodyPr/>
          <a:lstStyle/>
          <a:p>
            <a:r>
              <a:rPr lang="en-US">
                <a:ea typeface="ＭＳ Ｐゴシック"/>
              </a:rPr>
              <a:t>- </a:t>
            </a:r>
            <a:r>
              <a:rPr lang="en-US" b="0">
                <a:ea typeface="+mn-lt"/>
                <a:cs typeface="+mn-lt"/>
              </a:rPr>
              <a:t>Blockchain as a decentralized and distributed technology provides promising applications in the smart grid infrastructure with its excellent and salient features. </a:t>
            </a:r>
            <a:r>
              <a:rPr lang="en-GB" b="0">
                <a:ea typeface="+mn-lt"/>
                <a:cs typeface="+mn-lt"/>
              </a:rPr>
              <a:t>The concept of blockchain is to decentralize power to build trust between untrusted parties.</a:t>
            </a:r>
            <a:endParaRPr lang="en-US"/>
          </a:p>
          <a:p>
            <a:pPr algn="just"/>
            <a:endParaRPr lang="en-US" b="0">
              <a:ea typeface="+mn-lt"/>
              <a:cs typeface="+mn-lt"/>
            </a:endParaRPr>
          </a:p>
          <a:p>
            <a:pPr algn="just"/>
            <a:endParaRPr lang="en-US" b="0">
              <a:cs typeface="Arial"/>
            </a:endParaRPr>
          </a:p>
        </p:txBody>
      </p:sp>
      <p:sp>
        <p:nvSpPr>
          <p:cNvPr id="3" name="Title 2">
            <a:extLst>
              <a:ext uri="{FF2B5EF4-FFF2-40B4-BE49-F238E27FC236}">
                <a16:creationId xmlns:a16="http://schemas.microsoft.com/office/drawing/2014/main" id="{12694B86-16BA-D004-E9A6-DFB27288E022}"/>
              </a:ext>
            </a:extLst>
          </p:cNvPr>
          <p:cNvSpPr>
            <a:spLocks noGrp="1"/>
          </p:cNvSpPr>
          <p:nvPr>
            <p:ph type="ctrTitle"/>
          </p:nvPr>
        </p:nvSpPr>
        <p:spPr/>
        <p:txBody>
          <a:bodyPr/>
          <a:lstStyle/>
          <a:p>
            <a:r>
              <a:rPr lang="en-US">
                <a:ea typeface="ＭＳ Ｐゴシック"/>
              </a:rPr>
              <a:t>Blockchain for Smart Grid1</a:t>
            </a:r>
            <a:endParaRPr lang="en-US"/>
          </a:p>
        </p:txBody>
      </p:sp>
      <p:sp>
        <p:nvSpPr>
          <p:cNvPr id="5" name="Text Placeholder 4">
            <a:extLst>
              <a:ext uri="{FF2B5EF4-FFF2-40B4-BE49-F238E27FC236}">
                <a16:creationId xmlns:a16="http://schemas.microsoft.com/office/drawing/2014/main" id="{0AACF906-FF17-2D7B-0606-0EF995677428}"/>
              </a:ext>
            </a:extLst>
          </p:cNvPr>
          <p:cNvSpPr>
            <a:spLocks noGrp="1"/>
          </p:cNvSpPr>
          <p:nvPr>
            <p:ph type="body" sz="quarter" idx="17"/>
          </p:nvPr>
        </p:nvSpPr>
        <p:spPr>
          <a:xfrm>
            <a:off x="6961189" y="1817055"/>
            <a:ext cx="1813561" cy="900805"/>
          </a:xfrm>
        </p:spPr>
        <p:txBody>
          <a:bodyPr/>
          <a:lstStyle/>
          <a:p>
            <a:r>
              <a:rPr lang="en-US">
                <a:ea typeface="+mn-lt"/>
                <a:cs typeface="+mn-lt"/>
              </a:rPr>
              <a:t>A blockchain consists of blocks with a growing list of records that are linked using cryptography to resist the alteration of the data. The main advantage of this technology is that it maintains all the variations in the blocks as all blocks are connected in the chain and no block can be modified or removed.</a:t>
            </a:r>
            <a:endParaRPr lang="en-US"/>
          </a:p>
        </p:txBody>
      </p:sp>
      <p:sp>
        <p:nvSpPr>
          <p:cNvPr id="6" name="Date Placeholder 5">
            <a:extLst>
              <a:ext uri="{FF2B5EF4-FFF2-40B4-BE49-F238E27FC236}">
                <a16:creationId xmlns:a16="http://schemas.microsoft.com/office/drawing/2014/main" id="{5FF6A98C-114D-799D-D0ED-4EE052E11E54}"/>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65764659-C1D9-9175-1881-0369EF7BB9C1}"/>
              </a:ext>
            </a:extLst>
          </p:cNvPr>
          <p:cNvSpPr>
            <a:spLocks noGrp="1"/>
          </p:cNvSpPr>
          <p:nvPr>
            <p:ph type="sldNum" sz="quarter" idx="20"/>
          </p:nvPr>
        </p:nvSpPr>
        <p:spPr>
          <a:xfrm>
            <a:off x="4262718" y="6308259"/>
            <a:ext cx="1544638" cy="125412"/>
          </a:xfrm>
        </p:spPr>
        <p:txBody>
          <a:bodyPr/>
          <a:lstStyle/>
          <a:p>
            <a:pPr>
              <a:defRPr/>
            </a:pPr>
            <a:r>
              <a:rPr lang="et-EE" altLang="en-US"/>
              <a:t>Page </a:t>
            </a:r>
            <a:fld id="{7ACE66E0-BE04-47BA-A62D-7BFC499E8192}" type="slidenum">
              <a:rPr lang="en-US" altLang="en-US" smtClean="0"/>
              <a:pPr>
                <a:defRPr/>
              </a:pPr>
              <a:t>7</a:t>
            </a:fld>
            <a:endParaRPr lang="en-US" altLang="en-US"/>
          </a:p>
        </p:txBody>
      </p:sp>
      <p:pic>
        <p:nvPicPr>
          <p:cNvPr id="8" name="Picture 8" descr="Diagram&#10;&#10;Description automatically generated">
            <a:extLst>
              <a:ext uri="{FF2B5EF4-FFF2-40B4-BE49-F238E27FC236}">
                <a16:creationId xmlns:a16="http://schemas.microsoft.com/office/drawing/2014/main" id="{1E23BDF9-285E-8E25-9B85-C7C710315555}"/>
              </a:ext>
            </a:extLst>
          </p:cNvPr>
          <p:cNvPicPr>
            <a:picLocks noChangeAspect="1"/>
          </p:cNvPicPr>
          <p:nvPr/>
        </p:nvPicPr>
        <p:blipFill>
          <a:blip r:embed="rId2"/>
          <a:stretch>
            <a:fillRect/>
          </a:stretch>
        </p:blipFill>
        <p:spPr>
          <a:xfrm>
            <a:off x="5425440" y="3189025"/>
            <a:ext cx="3383280" cy="1902351"/>
          </a:xfrm>
          <a:prstGeom prst="rect">
            <a:avLst/>
          </a:prstGeom>
        </p:spPr>
      </p:pic>
      <p:pic>
        <p:nvPicPr>
          <p:cNvPr id="9" name="Picture 9" descr="Diagram&#10;&#10;Description automatically generated">
            <a:extLst>
              <a:ext uri="{FF2B5EF4-FFF2-40B4-BE49-F238E27FC236}">
                <a16:creationId xmlns:a16="http://schemas.microsoft.com/office/drawing/2014/main" id="{F0E68F97-332C-CF0B-42A3-1E3D2C9762D4}"/>
              </a:ext>
            </a:extLst>
          </p:cNvPr>
          <p:cNvPicPr>
            <a:picLocks noChangeAspect="1"/>
          </p:cNvPicPr>
          <p:nvPr/>
        </p:nvPicPr>
        <p:blipFill>
          <a:blip r:embed="rId3"/>
          <a:stretch>
            <a:fillRect/>
          </a:stretch>
        </p:blipFill>
        <p:spPr>
          <a:xfrm>
            <a:off x="568960" y="1957562"/>
            <a:ext cx="4521200" cy="3867435"/>
          </a:xfrm>
          <a:prstGeom prst="rect">
            <a:avLst/>
          </a:prstGeom>
        </p:spPr>
      </p:pic>
      <p:sp>
        <p:nvSpPr>
          <p:cNvPr id="11" name="Rectangle 10">
            <a:extLst>
              <a:ext uri="{FF2B5EF4-FFF2-40B4-BE49-F238E27FC236}">
                <a16:creationId xmlns:a16="http://schemas.microsoft.com/office/drawing/2014/main" id="{1021AB19-E559-BA96-84BF-DEC74DF83C4C}"/>
              </a:ext>
            </a:extLst>
          </p:cNvPr>
          <p:cNvSpPr/>
          <p:nvPr/>
        </p:nvSpPr>
        <p:spPr>
          <a:xfrm>
            <a:off x="3294530" y="6205818"/>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
        <p:nvSpPr>
          <p:cNvPr id="12" name="Footer Placeholder 11">
            <a:extLst>
              <a:ext uri="{FF2B5EF4-FFF2-40B4-BE49-F238E27FC236}">
                <a16:creationId xmlns:a16="http://schemas.microsoft.com/office/drawing/2014/main" id="{B987C70F-D279-5129-D591-D8F099881211}"/>
              </a:ext>
            </a:extLst>
          </p:cNvPr>
          <p:cNvSpPr>
            <a:spLocks noGrp="1"/>
          </p:cNvSpPr>
          <p:nvPr>
            <p:ph type="ftr" sz="quarter" idx="18"/>
          </p:nvPr>
        </p:nvSpPr>
        <p:spPr>
          <a:xfrm>
            <a:off x="4202206" y="6138490"/>
            <a:ext cx="1544638" cy="127000"/>
          </a:xfrm>
        </p:spPr>
        <p:txBody>
          <a:bodyPr/>
          <a:lstStyle/>
          <a:p>
            <a:r>
              <a:rPr lang="en-US"/>
              <a:t>05.04.2022</a:t>
            </a:r>
          </a:p>
        </p:txBody>
      </p:sp>
    </p:spTree>
    <p:extLst>
      <p:ext uri="{BB962C8B-B14F-4D97-AF65-F5344CB8AC3E}">
        <p14:creationId xmlns:p14="http://schemas.microsoft.com/office/powerpoint/2010/main" val="208967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BF6281-56F4-A1A4-827A-EDF9BD38733D}"/>
              </a:ext>
            </a:extLst>
          </p:cNvPr>
          <p:cNvSpPr>
            <a:spLocks noGrp="1"/>
          </p:cNvSpPr>
          <p:nvPr>
            <p:ph type="body" sz="quarter" idx="13"/>
          </p:nvPr>
        </p:nvSpPr>
        <p:spPr>
          <a:xfrm>
            <a:off x="572400" y="1497600"/>
            <a:ext cx="7768960" cy="4136400"/>
          </a:xfrm>
        </p:spPr>
        <p:txBody>
          <a:bodyPr>
            <a:normAutofit/>
          </a:bodyPr>
          <a:lstStyle/>
          <a:p>
            <a:r>
              <a:rPr lang="en-GB">
                <a:ea typeface="ＭＳ Ｐゴシック"/>
              </a:rPr>
              <a:t>-main area of application </a:t>
            </a:r>
            <a:endParaRPr lang="en-GB"/>
          </a:p>
          <a:p>
            <a:endParaRPr lang="en-GB"/>
          </a:p>
          <a:p>
            <a:r>
              <a:rPr lang="en-GB">
                <a:ea typeface="ＭＳ Ｐゴシック"/>
              </a:rPr>
              <a:t>Opportunities </a:t>
            </a:r>
            <a:endParaRPr lang="en-GB"/>
          </a:p>
          <a:p>
            <a:pPr>
              <a:buFont typeface="Wingdings" panose="020B0604020202020204" pitchFamily="34" charset="0"/>
              <a:buChar char="Ø"/>
            </a:pPr>
            <a:r>
              <a:rPr lang="en-GB" b="0">
                <a:ea typeface="+mn-lt"/>
                <a:cs typeface="+mn-lt"/>
              </a:rPr>
              <a:t>Moving towards Decentralized Smart Grid System</a:t>
            </a:r>
            <a:endParaRPr lang="en-GB" b="0"/>
          </a:p>
          <a:p>
            <a:pPr>
              <a:buFont typeface="Wingdings" panose="020B0604020202020204" pitchFamily="34" charset="0"/>
              <a:buChar char="Ø"/>
            </a:pPr>
            <a:r>
              <a:rPr lang="en-GB" b="0">
                <a:ea typeface="+mn-lt"/>
                <a:cs typeface="+mn-lt"/>
              </a:rPr>
              <a:t>Use of Blockchain to Monitor, Measure, and Control</a:t>
            </a:r>
            <a:endParaRPr lang="en-GB" b="0"/>
          </a:p>
          <a:p>
            <a:pPr>
              <a:buFont typeface="Wingdings" panose="020B0604020202020204" pitchFamily="34" charset="0"/>
              <a:buChar char="Ø"/>
            </a:pPr>
            <a:r>
              <a:rPr lang="en-US" b="0">
                <a:ea typeface="ＭＳ Ｐゴシック"/>
                <a:cs typeface="Arial"/>
              </a:rPr>
              <a:t>has a great impact on energy trading for eradicating </a:t>
            </a:r>
          </a:p>
          <a:p>
            <a:pPr marL="0" indent="0"/>
            <a:r>
              <a:rPr lang="en-US" b="0">
                <a:ea typeface="ＭＳ Ｐゴシック"/>
                <a:cs typeface="Arial"/>
              </a:rPr>
              <a:t>false transaction </a:t>
            </a:r>
            <a:endParaRPr lang="en-US" b="0">
              <a:ea typeface="ＭＳ Ｐゴシック"/>
              <a:cs typeface="+mn-lt"/>
            </a:endParaRPr>
          </a:p>
          <a:p>
            <a:pPr>
              <a:buFont typeface="Wingdings" panose="020B0604020202020204" pitchFamily="34" charset="0"/>
              <a:buChar char="Ø"/>
            </a:pPr>
            <a:r>
              <a:rPr lang="en-US" b="0">
                <a:ea typeface="+mn-lt"/>
                <a:cs typeface="+mn-lt"/>
              </a:rPr>
              <a:t>scalable in nature</a:t>
            </a:r>
            <a:endParaRPr lang="en-US" b="0">
              <a:ea typeface="ＭＳ Ｐゴシック"/>
              <a:cs typeface="Arial"/>
            </a:endParaRPr>
          </a:p>
          <a:p>
            <a:pPr>
              <a:buFont typeface="Wingdings" panose="020B0604020202020204" pitchFamily="34" charset="0"/>
              <a:buChar char="Ø"/>
            </a:pPr>
            <a:r>
              <a:rPr lang="en-US" b="0">
                <a:ea typeface="+mn-lt"/>
                <a:cs typeface="+mn-lt"/>
              </a:rPr>
              <a:t>provides a resilient and better fault-tolerant network in which an error or malicious attack can be identified and removed easily.</a:t>
            </a:r>
            <a:endParaRPr lang="en-US" b="0">
              <a:ea typeface="ＭＳ Ｐゴシック"/>
              <a:cs typeface="Arial"/>
            </a:endParaRPr>
          </a:p>
          <a:p>
            <a:r>
              <a:rPr lang="en-GB">
                <a:ea typeface="ＭＳ Ｐゴシック"/>
              </a:rPr>
              <a:t>Challenges</a:t>
            </a:r>
            <a:endParaRPr lang="en-GB"/>
          </a:p>
          <a:p>
            <a:pPr>
              <a:buFont typeface="Wingdings" panose="020B0604020202020204" pitchFamily="34" charset="0"/>
              <a:buChar char="Ø"/>
            </a:pPr>
            <a:r>
              <a:rPr lang="en-GB" b="0">
                <a:ea typeface="ＭＳ Ｐゴシック"/>
                <a:cs typeface="+mn-lt"/>
              </a:rPr>
              <a:t>Security and privacy</a:t>
            </a:r>
          </a:p>
          <a:p>
            <a:pPr>
              <a:buFont typeface="Wingdings" panose="020B0604020202020204" pitchFamily="34" charset="0"/>
              <a:buChar char="Ø"/>
            </a:pPr>
            <a:r>
              <a:rPr lang="en-GB" b="0">
                <a:ea typeface="ＭＳ Ｐゴシック"/>
                <a:cs typeface="+mn-lt"/>
              </a:rPr>
              <a:t>Standardization</a:t>
            </a:r>
          </a:p>
          <a:p>
            <a:pPr>
              <a:buFont typeface="Wingdings" panose="020B0604020202020204" pitchFamily="34" charset="0"/>
              <a:buChar char="Ø"/>
            </a:pPr>
            <a:r>
              <a:rPr lang="en-GB" b="0">
                <a:ea typeface="ＭＳ Ｐゴシック"/>
                <a:cs typeface="+mn-lt"/>
              </a:rPr>
              <a:t>Immature technology </a:t>
            </a:r>
          </a:p>
          <a:p>
            <a:r>
              <a:rPr lang="en-GB">
                <a:ea typeface="ＭＳ Ｐゴシック"/>
                <a:cs typeface="+mn-lt"/>
              </a:rPr>
              <a:t>Future</a:t>
            </a:r>
            <a:r>
              <a:rPr lang="en-GB">
                <a:ea typeface="ＭＳ Ｐゴシック"/>
              </a:rPr>
              <a:t> direction- </a:t>
            </a:r>
            <a:r>
              <a:rPr lang="en-GB" b="0">
                <a:ea typeface="+mn-lt"/>
                <a:cs typeface="+mn-lt"/>
              </a:rPr>
              <a:t>Blockchain interoperability</a:t>
            </a:r>
            <a:endParaRPr lang="en-GB"/>
          </a:p>
          <a:p>
            <a:endParaRPr lang="en-GB"/>
          </a:p>
          <a:p>
            <a:endParaRPr lang="en-GB"/>
          </a:p>
        </p:txBody>
      </p:sp>
      <p:sp>
        <p:nvSpPr>
          <p:cNvPr id="3" name="Title 2">
            <a:extLst>
              <a:ext uri="{FF2B5EF4-FFF2-40B4-BE49-F238E27FC236}">
                <a16:creationId xmlns:a16="http://schemas.microsoft.com/office/drawing/2014/main" id="{84962E7F-DAC8-957D-5C12-BABBF864671D}"/>
              </a:ext>
            </a:extLst>
          </p:cNvPr>
          <p:cNvSpPr>
            <a:spLocks noGrp="1"/>
          </p:cNvSpPr>
          <p:nvPr>
            <p:ph type="ctrTitle"/>
          </p:nvPr>
        </p:nvSpPr>
        <p:spPr/>
        <p:txBody>
          <a:bodyPr/>
          <a:lstStyle/>
          <a:p>
            <a:r>
              <a:rPr lang="en-GB">
                <a:ea typeface="ＭＳ Ｐゴシック"/>
              </a:rPr>
              <a:t>Blockchain for Smart grid2</a:t>
            </a:r>
            <a:endParaRPr lang="en-GB"/>
          </a:p>
        </p:txBody>
      </p:sp>
      <p:sp>
        <p:nvSpPr>
          <p:cNvPr id="5" name="Text Placeholder 4">
            <a:extLst>
              <a:ext uri="{FF2B5EF4-FFF2-40B4-BE49-F238E27FC236}">
                <a16:creationId xmlns:a16="http://schemas.microsoft.com/office/drawing/2014/main" id="{4217E07F-09AE-29C1-E3CA-F8072CA5521E}"/>
              </a:ext>
            </a:extLst>
          </p:cNvPr>
          <p:cNvSpPr>
            <a:spLocks noGrp="1"/>
          </p:cNvSpPr>
          <p:nvPr>
            <p:ph type="body" sz="quarter" idx="17"/>
          </p:nvPr>
        </p:nvSpPr>
        <p:spPr>
          <a:xfrm>
            <a:off x="6723112" y="6145215"/>
            <a:ext cx="1838278" cy="587361"/>
          </a:xfrm>
        </p:spPr>
        <p:txBody>
          <a:bodyPr/>
          <a:lstStyle/>
          <a:p>
            <a:endParaRPr lang="en-US" sz="900" b="0">
              <a:ea typeface="ＭＳ Ｐゴシック"/>
              <a:cs typeface="+mn-lt"/>
            </a:endParaRPr>
          </a:p>
          <a:p>
            <a:endParaRPr lang="en-GB"/>
          </a:p>
        </p:txBody>
      </p:sp>
      <p:sp>
        <p:nvSpPr>
          <p:cNvPr id="6" name="Date Placeholder 5">
            <a:extLst>
              <a:ext uri="{FF2B5EF4-FFF2-40B4-BE49-F238E27FC236}">
                <a16:creationId xmlns:a16="http://schemas.microsoft.com/office/drawing/2014/main" id="{56406E2A-1952-FF83-5A79-75CC36C4CBAD}"/>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97BCE052-5EAA-AB08-F45C-DE65085A14B2}"/>
              </a:ext>
            </a:extLst>
          </p:cNvPr>
          <p:cNvSpPr>
            <a:spLocks noGrp="1"/>
          </p:cNvSpPr>
          <p:nvPr>
            <p:ph type="sldNum" sz="quarter" idx="20"/>
          </p:nvPr>
        </p:nvSpPr>
        <p:spPr>
          <a:xfrm>
            <a:off x="4195482" y="6215623"/>
            <a:ext cx="1544638" cy="379412"/>
          </a:xfrm>
        </p:spPr>
        <p:txBody>
          <a:bodyPr/>
          <a:lstStyle/>
          <a:p>
            <a:pPr>
              <a:defRPr/>
            </a:pPr>
            <a:r>
              <a:rPr lang="et-EE" altLang="en-US"/>
              <a:t>Page </a:t>
            </a:r>
            <a:fld id="{7ACE66E0-BE04-47BA-A62D-7BFC499E8192}" type="slidenum">
              <a:rPr lang="en-US" altLang="en-US" smtClean="0"/>
              <a:pPr>
                <a:defRPr/>
              </a:pPr>
              <a:t>8</a:t>
            </a:fld>
            <a:endParaRPr lang="en-US" altLang="en-US"/>
          </a:p>
        </p:txBody>
      </p:sp>
      <p:pic>
        <p:nvPicPr>
          <p:cNvPr id="10" name="Picture 10" descr="Diagram&#10;&#10;Description automatically generated">
            <a:extLst>
              <a:ext uri="{FF2B5EF4-FFF2-40B4-BE49-F238E27FC236}">
                <a16:creationId xmlns:a16="http://schemas.microsoft.com/office/drawing/2014/main" id="{30639403-56BE-EEE0-FA73-ECFCB27305D2}"/>
              </a:ext>
            </a:extLst>
          </p:cNvPr>
          <p:cNvPicPr>
            <a:picLocks noChangeAspect="1"/>
          </p:cNvPicPr>
          <p:nvPr/>
        </p:nvPicPr>
        <p:blipFill>
          <a:blip r:embed="rId2"/>
          <a:stretch>
            <a:fillRect/>
          </a:stretch>
        </p:blipFill>
        <p:spPr>
          <a:xfrm>
            <a:off x="5181600" y="1212593"/>
            <a:ext cx="3556000" cy="1953774"/>
          </a:xfrm>
          <a:prstGeom prst="rect">
            <a:avLst/>
          </a:prstGeom>
        </p:spPr>
      </p:pic>
      <p:sp>
        <p:nvSpPr>
          <p:cNvPr id="8" name="Rectangle 7">
            <a:extLst>
              <a:ext uri="{FF2B5EF4-FFF2-40B4-BE49-F238E27FC236}">
                <a16:creationId xmlns:a16="http://schemas.microsoft.com/office/drawing/2014/main" id="{2A26D91C-C8A7-3C03-DDD6-409BB5F7F2CC}"/>
              </a:ext>
            </a:extLst>
          </p:cNvPr>
          <p:cNvSpPr/>
          <p:nvPr/>
        </p:nvSpPr>
        <p:spPr>
          <a:xfrm>
            <a:off x="3240742" y="6293224"/>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
        <p:nvSpPr>
          <p:cNvPr id="12" name="Footer Placeholder 11">
            <a:extLst>
              <a:ext uri="{FF2B5EF4-FFF2-40B4-BE49-F238E27FC236}">
                <a16:creationId xmlns:a16="http://schemas.microsoft.com/office/drawing/2014/main" id="{B717511A-52E0-8FD9-21E2-C5545FB22915}"/>
              </a:ext>
            </a:extLst>
          </p:cNvPr>
          <p:cNvSpPr>
            <a:spLocks noGrp="1"/>
          </p:cNvSpPr>
          <p:nvPr>
            <p:ph type="ftr" sz="quarter" idx="18"/>
          </p:nvPr>
        </p:nvSpPr>
        <p:spPr>
          <a:xfrm>
            <a:off x="4155141" y="6084701"/>
            <a:ext cx="1544638" cy="127000"/>
          </a:xfrm>
        </p:spPr>
        <p:txBody>
          <a:bodyPr/>
          <a:lstStyle/>
          <a:p>
            <a:r>
              <a:rPr lang="en-US"/>
              <a:t>05.04.2022</a:t>
            </a:r>
          </a:p>
        </p:txBody>
      </p:sp>
    </p:spTree>
    <p:extLst>
      <p:ext uri="{BB962C8B-B14F-4D97-AF65-F5344CB8AC3E}">
        <p14:creationId xmlns:p14="http://schemas.microsoft.com/office/powerpoint/2010/main" val="122064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1CB174-83EE-A5E7-0E8D-921F5D7C188B}"/>
              </a:ext>
            </a:extLst>
          </p:cNvPr>
          <p:cNvSpPr>
            <a:spLocks noGrp="1"/>
          </p:cNvSpPr>
          <p:nvPr>
            <p:ph type="body" sz="quarter" idx="13"/>
          </p:nvPr>
        </p:nvSpPr>
        <p:spPr>
          <a:xfrm>
            <a:off x="572400" y="1304077"/>
            <a:ext cx="8082264" cy="4329923"/>
          </a:xfrm>
        </p:spPr>
        <p:txBody>
          <a:bodyPr/>
          <a:lstStyle/>
          <a:p>
            <a:pPr>
              <a:buFont typeface="Wingdings" panose="020B0604020202020204" pitchFamily="34" charset="0"/>
              <a:buChar char="Ø"/>
            </a:pPr>
            <a:r>
              <a:rPr lang="en-US" b="0">
                <a:ea typeface="ＭＳ Ｐゴシック"/>
              </a:rPr>
              <a:t>Demand Bidding gives the opportunity for consumers to change the market clearing price and it helps to improve market efficiency but still there has some privacy issue </a:t>
            </a:r>
          </a:p>
          <a:p>
            <a:pPr>
              <a:buFont typeface="Wingdings" panose="020B0604020202020204" pitchFamily="34" charset="0"/>
              <a:buChar char="Ø"/>
            </a:pPr>
            <a:endParaRPr lang="en-US" b="0">
              <a:ea typeface="+mn-lt"/>
              <a:cs typeface="+mn-lt"/>
            </a:endParaRPr>
          </a:p>
          <a:p>
            <a:pPr>
              <a:buFont typeface="Wingdings" panose="020B0604020202020204" pitchFamily="34" charset="0"/>
              <a:buChar char="Ø"/>
            </a:pPr>
            <a:r>
              <a:rPr lang="en-US" b="0">
                <a:ea typeface="+mn-lt"/>
                <a:cs typeface="+mn-lt"/>
              </a:rPr>
              <a:t>RTP could serve to improve market efficiency, mitigate market power, dampen wholesale price volatility, and bolster system reliability but more advanced metering systems are needed</a:t>
            </a:r>
            <a:endParaRPr lang="en-US" b="0"/>
          </a:p>
          <a:p>
            <a:pPr marL="0" indent="0"/>
            <a:endParaRPr lang="en-US" b="0">
              <a:ea typeface="+mn-lt"/>
              <a:cs typeface="+mn-lt"/>
            </a:endParaRPr>
          </a:p>
          <a:p>
            <a:pPr>
              <a:buFont typeface="Wingdings" panose="020B0604020202020204" pitchFamily="34" charset="0"/>
              <a:buChar char="Ø"/>
            </a:pPr>
            <a:r>
              <a:rPr lang="en-US" b="0">
                <a:ea typeface="+mn-lt"/>
                <a:cs typeface="+mn-lt"/>
              </a:rPr>
              <a:t>RTP would not be expected to deliver short-term results with regard to equipment purchases.  But in long term, the cost of electricity saved exceeds the incremental cost of the equipment purchased</a:t>
            </a:r>
            <a:endParaRPr lang="en-US" b="0">
              <a:cs typeface="Arial"/>
            </a:endParaRPr>
          </a:p>
          <a:p>
            <a:pPr marL="0" indent="0"/>
            <a:endParaRPr lang="en-US" b="0">
              <a:ea typeface="ＭＳ Ｐゴシック"/>
              <a:cs typeface="Arial"/>
            </a:endParaRPr>
          </a:p>
          <a:p>
            <a:pPr>
              <a:buFont typeface="Wingdings" panose="020B0604020202020204" pitchFamily="34" charset="0"/>
              <a:buChar char="Ø"/>
            </a:pPr>
            <a:r>
              <a:rPr lang="en-US" b="0">
                <a:ea typeface="ＭＳ Ｐゴシック"/>
                <a:cs typeface="Arial"/>
              </a:rPr>
              <a:t>Considering security, privacy and trust issue "Blockchain Technology" has attracted the rapid growing  attention in smart grid area.</a:t>
            </a:r>
            <a:endParaRPr lang="en-US">
              <a:cs typeface="+mn-lt"/>
            </a:endParaRPr>
          </a:p>
          <a:p>
            <a:pPr>
              <a:buFont typeface="Wingdings" panose="020B0604020202020204" pitchFamily="34" charset="0"/>
              <a:buChar char="Ø"/>
            </a:pPr>
            <a:endParaRPr lang="en-US" b="0">
              <a:ea typeface="ＭＳ Ｐゴシック"/>
              <a:cs typeface="+mn-lt"/>
            </a:endParaRPr>
          </a:p>
          <a:p>
            <a:pPr>
              <a:buFont typeface="Wingdings" panose="020B0604020202020204" pitchFamily="34" charset="0"/>
              <a:buChar char="Ø"/>
            </a:pPr>
            <a:r>
              <a:rPr lang="en-US" b="0">
                <a:ea typeface="+mn-lt"/>
                <a:cs typeface="+mn-lt"/>
              </a:rPr>
              <a:t>the smart meters or electrical vehicles as well as other parts of the smart grid need a reliable and efficient communication infrastructure.</a:t>
            </a:r>
            <a:endParaRPr lang="en-US" b="0">
              <a:ea typeface="ＭＳ Ｐゴシック"/>
              <a:cs typeface="+mn-lt"/>
            </a:endParaRPr>
          </a:p>
          <a:p>
            <a:pPr>
              <a:buFont typeface="Wingdings" panose="020B0604020202020204" pitchFamily="34" charset="0"/>
              <a:buChar char="Ø"/>
            </a:pPr>
            <a:endParaRPr lang="en-US" b="0">
              <a:ea typeface="+mn-lt"/>
              <a:cs typeface="+mn-lt"/>
            </a:endParaRPr>
          </a:p>
          <a:p>
            <a:pPr>
              <a:buFont typeface="Wingdings" panose="020B0604020202020204" pitchFamily="34" charset="0"/>
              <a:buChar char="Ø"/>
            </a:pPr>
            <a:r>
              <a:rPr lang="en-US" b="0">
                <a:ea typeface="+mn-lt"/>
                <a:cs typeface="+mn-lt"/>
              </a:rPr>
              <a:t>Deploying appropriate technology in smart grid communication infrastructure is an open problem. There are some challenges in deploying each one of the technologies, e.g., security, performance, and privacy.</a:t>
            </a:r>
            <a:endParaRPr lang="en-US"/>
          </a:p>
          <a:p>
            <a:pPr>
              <a:buFont typeface="Wingdings" panose="020B0604020202020204" pitchFamily="34" charset="0"/>
              <a:buChar char="Ø"/>
            </a:pPr>
            <a:endParaRPr lang="en-US" b="0"/>
          </a:p>
        </p:txBody>
      </p:sp>
      <p:sp>
        <p:nvSpPr>
          <p:cNvPr id="3" name="Title 2">
            <a:extLst>
              <a:ext uri="{FF2B5EF4-FFF2-40B4-BE49-F238E27FC236}">
                <a16:creationId xmlns:a16="http://schemas.microsoft.com/office/drawing/2014/main" id="{066EF172-7C7B-F8B1-215D-879D1781BDFF}"/>
              </a:ext>
            </a:extLst>
          </p:cNvPr>
          <p:cNvSpPr>
            <a:spLocks noGrp="1"/>
          </p:cNvSpPr>
          <p:nvPr>
            <p:ph type="ctrTitle"/>
          </p:nvPr>
        </p:nvSpPr>
        <p:spPr/>
        <p:txBody>
          <a:bodyPr/>
          <a:lstStyle/>
          <a:p>
            <a:r>
              <a:rPr lang="en-US">
                <a:ea typeface="+mj-lt"/>
                <a:cs typeface="+mj-lt"/>
              </a:rPr>
              <a:t>Conclusions</a:t>
            </a:r>
            <a:endParaRPr lang="en-US"/>
          </a:p>
        </p:txBody>
      </p:sp>
      <p:sp>
        <p:nvSpPr>
          <p:cNvPr id="6" name="Date Placeholder 5">
            <a:extLst>
              <a:ext uri="{FF2B5EF4-FFF2-40B4-BE49-F238E27FC236}">
                <a16:creationId xmlns:a16="http://schemas.microsoft.com/office/drawing/2014/main" id="{428C4126-5990-A0D2-E855-A1F7DEEB8D5F}"/>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CFC2718D-1BAB-65CB-9D03-70AC48CE7B7C}"/>
              </a:ext>
            </a:extLst>
          </p:cNvPr>
          <p:cNvSpPr>
            <a:spLocks noGrp="1"/>
          </p:cNvSpPr>
          <p:nvPr>
            <p:ph type="sldNum" sz="quarter" idx="20"/>
          </p:nvPr>
        </p:nvSpPr>
        <p:spPr>
          <a:xfrm>
            <a:off x="4249271" y="6288088"/>
            <a:ext cx="1544638" cy="125412"/>
          </a:xfrm>
        </p:spPr>
        <p:txBody>
          <a:bodyPr/>
          <a:lstStyle/>
          <a:p>
            <a:pPr>
              <a:defRPr/>
            </a:pPr>
            <a:r>
              <a:rPr lang="et-EE" altLang="en-US"/>
              <a:t>Page </a:t>
            </a:r>
            <a:fld id="{7ACE66E0-BE04-47BA-A62D-7BFC499E8192}" type="slidenum">
              <a:rPr lang="en-US" altLang="en-US" smtClean="0"/>
              <a:pPr>
                <a:defRPr/>
              </a:pPr>
              <a:t>9</a:t>
            </a:fld>
            <a:endParaRPr lang="en-US" altLang="en-US"/>
          </a:p>
        </p:txBody>
      </p:sp>
      <p:sp>
        <p:nvSpPr>
          <p:cNvPr id="4" name="Rectangle 3">
            <a:extLst>
              <a:ext uri="{FF2B5EF4-FFF2-40B4-BE49-F238E27FC236}">
                <a16:creationId xmlns:a16="http://schemas.microsoft.com/office/drawing/2014/main" id="{C5FCCED3-9D03-6EBC-946A-4FB78EC8D2F3}"/>
              </a:ext>
            </a:extLst>
          </p:cNvPr>
          <p:cNvSpPr/>
          <p:nvPr/>
        </p:nvSpPr>
        <p:spPr>
          <a:xfrm>
            <a:off x="3267636" y="6172200"/>
            <a:ext cx="833718" cy="228600"/>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endParaRPr lang="fi-FI" sz="1000" b="1">
              <a:solidFill>
                <a:schemeClr val="tx1"/>
              </a:solidFill>
              <a:cs typeface="Arial"/>
            </a:endParaRPr>
          </a:p>
        </p:txBody>
      </p:sp>
      <p:sp>
        <p:nvSpPr>
          <p:cNvPr id="5" name="Footer Placeholder 4">
            <a:extLst>
              <a:ext uri="{FF2B5EF4-FFF2-40B4-BE49-F238E27FC236}">
                <a16:creationId xmlns:a16="http://schemas.microsoft.com/office/drawing/2014/main" id="{EF1DE4FD-EE5D-732F-069C-650124D2E6B3}"/>
              </a:ext>
            </a:extLst>
          </p:cNvPr>
          <p:cNvSpPr>
            <a:spLocks noGrp="1"/>
          </p:cNvSpPr>
          <p:nvPr>
            <p:ph type="ftr" sz="quarter" idx="18"/>
          </p:nvPr>
        </p:nvSpPr>
        <p:spPr>
          <a:xfrm>
            <a:off x="4202206" y="6111595"/>
            <a:ext cx="1544638" cy="127000"/>
          </a:xfrm>
        </p:spPr>
        <p:txBody>
          <a:bodyPr/>
          <a:lstStyle/>
          <a:p>
            <a:r>
              <a:rPr lang="en-US"/>
              <a:t>05.04.2022</a:t>
            </a:r>
          </a:p>
        </p:txBody>
      </p:sp>
    </p:spTree>
    <p:extLst>
      <p:ext uri="{BB962C8B-B14F-4D97-AF65-F5344CB8AC3E}">
        <p14:creationId xmlns:p14="http://schemas.microsoft.com/office/powerpoint/2010/main" val="1223670968"/>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29AD78C26F18489A9D8B3FB963F5F5" ma:contentTypeVersion="4" ma:contentTypeDescription="Create a new document." ma:contentTypeScope="" ma:versionID="104903bbb53f800098ce00206e352af0">
  <xsd:schema xmlns:xsd="http://www.w3.org/2001/XMLSchema" xmlns:xs="http://www.w3.org/2001/XMLSchema" xmlns:p="http://schemas.microsoft.com/office/2006/metadata/properties" xmlns:ns2="189e16c7-4583-453c-b94e-63424bda85cf" targetNamespace="http://schemas.microsoft.com/office/2006/metadata/properties" ma:root="true" ma:fieldsID="262c68fabce188408314bed6c3b39152" ns2:_="">
    <xsd:import namespace="189e16c7-4583-453c-b94e-63424bda85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e16c7-4583-453c-b94e-63424bda85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38C03B-ACD8-4DC8-9834-130ADD9F2C9F}">
  <ds:schemaRefs>
    <ds:schemaRef ds:uri="189e16c7-4583-453c-b94e-63424bda85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52A4A29-CA1B-4463-AB34-C39CF8E1471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C277292-8278-450F-874C-BF44B8DF06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Template>
  <Application>Microsoft Office PowerPoint</Application>
  <PresentationFormat>On-screen Show (4:3)</PresentationFormat>
  <Slides>11</Slides>
  <Notes>4</Notes>
  <HiddenSlides>0</HiddenSlide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presentation</vt:lpstr>
      <vt:lpstr>Aalto Content - Green</vt:lpstr>
      <vt:lpstr>ELEC-E8423 - Smart Grid  Different market mechanisms for Smart Grid: bidding, real-time pricing, blockchains</vt:lpstr>
      <vt:lpstr>Introduction</vt:lpstr>
      <vt:lpstr>Roles of demand response in the electricity system by timescale</vt:lpstr>
      <vt:lpstr>Demand Bidding </vt:lpstr>
      <vt:lpstr>Realtime Pricing</vt:lpstr>
      <vt:lpstr>Realtime Pricing (Challenges)</vt:lpstr>
      <vt:lpstr>Blockchain for Smart Grid1</vt:lpstr>
      <vt:lpstr>Blockchain for Smart grid2</vt:lpstr>
      <vt:lpstr>Conclusions</vt:lpstr>
      <vt:lpstr>List of References</vt:lpstr>
      <vt:lpstr>PowerPoint Presentation</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revision>1</cp:revision>
  <dcterms:created xsi:type="dcterms:W3CDTF">2010-03-23T14:57:30Z</dcterms:created>
  <dcterms:modified xsi:type="dcterms:W3CDTF">2022-04-04T15:25:07Z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0x0101008A29AD78C26F18489A9D8B3FB963F5F5</vt:lpwstr>
  </property>
</Properties>
</file>