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99" r:id="rId2"/>
    <p:sldId id="300" r:id="rId3"/>
    <p:sldId id="302" r:id="rId4"/>
    <p:sldId id="311" r:id="rId5"/>
    <p:sldId id="312" r:id="rId6"/>
    <p:sldId id="30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2D5"/>
    <a:srgbClr val="125C1B"/>
    <a:srgbClr val="79D985"/>
    <a:srgbClr val="617FAA"/>
    <a:srgbClr val="23802E"/>
    <a:srgbClr val="2FAB3E"/>
    <a:srgbClr val="2FA73D"/>
    <a:srgbClr val="45CB55"/>
    <a:srgbClr val="D8FFDE"/>
    <a:srgbClr val="CDE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3923" autoAdjust="0"/>
  </p:normalViewPr>
  <p:slideViewPr>
    <p:cSldViewPr snapToGrid="0">
      <p:cViewPr varScale="1">
        <p:scale>
          <a:sx n="126" d="100"/>
          <a:sy n="126" d="100"/>
        </p:scale>
        <p:origin x="156" y="132"/>
      </p:cViewPr>
      <p:guideLst/>
    </p:cSldViewPr>
  </p:slideViewPr>
  <p:outlineViewPr>
    <p:cViewPr>
      <p:scale>
        <a:sx n="33" d="100"/>
        <a:sy n="33" d="100"/>
      </p:scale>
      <p:origin x="0" y="-603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91497-3B50-4CD8-BC87-0154C13D3CD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/>
            </a:lvl1pPr>
          </a:lstStyle>
          <a:p>
            <a:fld id="{D119539E-D1F2-49E0-A8C1-61061E1276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34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9539E-D1F2-49E0-A8C1-61061E1276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70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A1E5-3AD6-4213-918B-2E5315BE04F6}" type="datetime1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Literature |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90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F1E9-6CFC-4DAA-84A6-EF02CC442708}" type="datetime1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 b="0"/>
            </a:lvl1pPr>
          </a:lstStyle>
          <a:p>
            <a:r>
              <a:rPr lang="en-GB"/>
              <a:t>Literature | Model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09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30F-D526-4136-A48A-1D4433919241}" type="datetime1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Literature |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44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315F8D43-7DDF-4ED8-B9E7-3069FC87B8B0}" type="datetime1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GB"/>
              <a:t>Literature | Model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65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512C-693B-496F-936E-B06C54E19030}" type="datetime1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Literature |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07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6385-98AE-48EA-B574-B986B174523D}" type="datetime1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Literature | Model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87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D188-05FA-4A66-85C1-5A7C47D4D25A}" type="datetime1">
              <a:rPr lang="en-GB" smtClean="0"/>
              <a:t>09/03/2022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Literature | Model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532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80D-782D-40B8-B22F-EA56FEB89D24}" type="datetime1">
              <a:rPr lang="en-GB" smtClean="0"/>
              <a:t>09/03/2022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Literature | Model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8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8B3-E9DE-4181-9A7A-A63B74522468}" type="datetime1">
              <a:rPr lang="en-GB" smtClean="0"/>
              <a:t>09/03/2022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Literature | Model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53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242C94-3F9E-49BD-B122-DCE3D2261780}" type="datetime1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Literature | Model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F58AD0-D197-4D49-9DB3-6EE390A4C9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53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9378-ADF5-4508-AF78-8C4E69AC4310}" type="datetime1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Literature | Model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69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38C18B36-C0B8-4A02-B898-0921D50F8787}" type="datetime1">
              <a:rPr lang="en-GB" smtClean="0"/>
              <a:t>09/03/2022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cap="all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GB"/>
              <a:t>Literature | Model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FEF58AD0-D197-4D49-9DB3-6EE390A4C9B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39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C074-9DF1-4098-AB3A-6334ADDB0F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Advances in New Energy Technologies</a:t>
            </a:r>
            <a:b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Ex9: Storage in cottage grid</a:t>
            </a:r>
            <a:endParaRPr lang="en-GB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62B0D-81C2-4F98-8C7F-D1E10CDA6C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Justinas JASIŪNAS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E8C6A-B74E-4559-9B6B-B1075AEDC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1</a:t>
            </a:fld>
            <a:endParaRPr lang="en-GB" dirty="0"/>
          </a:p>
        </p:txBody>
      </p:sp>
      <p:pic>
        <p:nvPicPr>
          <p:cNvPr id="1030" name="Picture 6" descr="Related image">
            <a:extLst>
              <a:ext uri="{FF2B5EF4-FFF2-40B4-BE49-F238E27FC236}">
                <a16:creationId xmlns:a16="http://schemas.microsoft.com/office/drawing/2014/main" id="{F77593A0-B085-43E3-8C78-B00AA92C7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679" y="0"/>
            <a:ext cx="1800000" cy="117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85"/>
          <a:stretch/>
        </p:blipFill>
        <p:spPr>
          <a:xfrm>
            <a:off x="9340963" y="1205308"/>
            <a:ext cx="1800000" cy="386280"/>
          </a:xfrm>
          <a:prstGeom prst="rect">
            <a:avLst/>
          </a:prstGeom>
        </p:spPr>
      </p:pic>
      <p:pic>
        <p:nvPicPr>
          <p:cNvPr id="9" name="Content Placeholder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978" y="10713791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9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2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62" y="1649274"/>
            <a:ext cx="1800000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483" y="1649274"/>
            <a:ext cx="1800000" cy="180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655" y="4408148"/>
            <a:ext cx="1800000" cy="18000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783632" y="3207642"/>
            <a:ext cx="6846306" cy="37172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>
          <a:xfrm>
            <a:off x="7290655" y="3244814"/>
            <a:ext cx="0" cy="116333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3077610" y="2422812"/>
            <a:ext cx="6233225" cy="588127"/>
            <a:chOff x="3077610" y="2422812"/>
            <a:chExt cx="6233225" cy="588127"/>
          </a:xfrm>
        </p:grpSpPr>
        <p:grpSp>
          <p:nvGrpSpPr>
            <p:cNvPr id="34" name="Group 33"/>
            <p:cNvGrpSpPr/>
            <p:nvPr/>
          </p:nvGrpSpPr>
          <p:grpSpPr>
            <a:xfrm>
              <a:off x="3077610" y="2549274"/>
              <a:ext cx="6233225" cy="461665"/>
              <a:chOff x="3077610" y="2982961"/>
              <a:chExt cx="6233225" cy="461665"/>
            </a:xfrm>
          </p:grpSpPr>
          <p:cxnSp>
            <p:nvCxnSpPr>
              <p:cNvPr id="27" name="Straight Arrow Connector 26"/>
              <p:cNvCxnSpPr>
                <a:stCxn id="28" idx="3"/>
                <a:endCxn id="32" idx="1"/>
              </p:cNvCxnSpPr>
              <p:nvPr/>
            </p:nvCxnSpPr>
            <p:spPr>
              <a:xfrm>
                <a:off x="4054711" y="3213794"/>
                <a:ext cx="427902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3077610" y="2982961"/>
                <a:ext cx="9771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1kWh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8333734" y="2982961"/>
                <a:ext cx="9771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1kWh</a:t>
                </a: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5146167" y="2422812"/>
              <a:ext cx="20607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Direct consumption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095293" y="3441515"/>
            <a:ext cx="3676307" cy="2043361"/>
            <a:chOff x="3095293" y="3441515"/>
            <a:chExt cx="3676307" cy="2043361"/>
          </a:xfrm>
        </p:grpSpPr>
        <p:sp>
          <p:nvSpPr>
            <p:cNvPr id="35" name="TextBox 34"/>
            <p:cNvSpPr txBox="1"/>
            <p:nvPr/>
          </p:nvSpPr>
          <p:spPr>
            <a:xfrm>
              <a:off x="3095293" y="3441515"/>
              <a:ext cx="9771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1kWh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89032" y="3903180"/>
              <a:ext cx="9771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1kWh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83566" y="5023211"/>
              <a:ext cx="11880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0.9kWh</a:t>
              </a:r>
            </a:p>
          </p:txBody>
        </p:sp>
        <p:cxnSp>
          <p:nvCxnSpPr>
            <p:cNvPr id="40" name="Elbow Connector 39"/>
            <p:cNvCxnSpPr>
              <a:stCxn id="35" idx="3"/>
              <a:endCxn id="36" idx="0"/>
            </p:cNvCxnSpPr>
            <p:nvPr/>
          </p:nvCxnSpPr>
          <p:spPr>
            <a:xfrm>
              <a:off x="4072394" y="3672348"/>
              <a:ext cx="2105189" cy="23083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6" idx="2"/>
              <a:endCxn id="38" idx="0"/>
            </p:cNvCxnSpPr>
            <p:nvPr/>
          </p:nvCxnSpPr>
          <p:spPr>
            <a:xfrm>
              <a:off x="6177583" y="4364845"/>
              <a:ext cx="0" cy="6583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433219" y="4146048"/>
              <a:ext cx="10427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Charging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8076162" y="3556931"/>
            <a:ext cx="2904664" cy="1927944"/>
            <a:chOff x="8076162" y="3556931"/>
            <a:chExt cx="2904664" cy="1927944"/>
          </a:xfrm>
        </p:grpSpPr>
        <p:sp>
          <p:nvSpPr>
            <p:cNvPr id="50" name="TextBox 49"/>
            <p:cNvSpPr txBox="1"/>
            <p:nvPr/>
          </p:nvSpPr>
          <p:spPr>
            <a:xfrm>
              <a:off x="8163432" y="5023210"/>
              <a:ext cx="9771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1kWh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076162" y="3897024"/>
              <a:ext cx="11371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0.9kWh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792792" y="3556931"/>
              <a:ext cx="11880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0.9kWh</a:t>
              </a:r>
            </a:p>
          </p:txBody>
        </p:sp>
        <p:cxnSp>
          <p:nvCxnSpPr>
            <p:cNvPr id="53" name="Elbow Connector 52"/>
            <p:cNvCxnSpPr>
              <a:stCxn id="51" idx="0"/>
              <a:endCxn id="52" idx="1"/>
            </p:cNvCxnSpPr>
            <p:nvPr/>
          </p:nvCxnSpPr>
          <p:spPr>
            <a:xfrm rot="5400000" flipH="1" flipV="1">
              <a:off x="9164146" y="3268378"/>
              <a:ext cx="109260" cy="114803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0" idx="0"/>
              <a:endCxn id="51" idx="2"/>
            </p:cNvCxnSpPr>
            <p:nvPr/>
          </p:nvCxnSpPr>
          <p:spPr>
            <a:xfrm flipH="1" flipV="1">
              <a:off x="8644760" y="4358689"/>
              <a:ext cx="7223" cy="6645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9310835" y="4146048"/>
              <a:ext cx="1270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Discharging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452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3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62" y="1649274"/>
            <a:ext cx="1800000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483" y="1649274"/>
            <a:ext cx="1800000" cy="180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655" y="4408148"/>
            <a:ext cx="1800000" cy="18000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783632" y="3207642"/>
            <a:ext cx="6846306" cy="37172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>
          <a:xfrm>
            <a:off x="7290655" y="3244814"/>
            <a:ext cx="0" cy="116333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3240655" y="3207642"/>
            <a:ext cx="1800000" cy="3000506"/>
            <a:chOff x="3663130" y="3207642"/>
            <a:chExt cx="1800000" cy="3000506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3130" y="4408148"/>
              <a:ext cx="1800000" cy="1800000"/>
            </a:xfrm>
            <a:prstGeom prst="rect">
              <a:avLst/>
            </a:prstGeom>
          </p:spPr>
        </p:pic>
        <p:cxnSp>
          <p:nvCxnSpPr>
            <p:cNvPr id="31" name="Straight Connector 30"/>
            <p:cNvCxnSpPr/>
            <p:nvPr/>
          </p:nvCxnSpPr>
          <p:spPr>
            <a:xfrm flipH="1">
              <a:off x="4676503" y="3207642"/>
              <a:ext cx="14800" cy="1463636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527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C116E22-5DF0-41A7-ABAA-58DB3F6FDAA7}"/>
              </a:ext>
            </a:extLst>
          </p:cNvPr>
          <p:cNvSpPr/>
          <p:nvPr/>
        </p:nvSpPr>
        <p:spPr>
          <a:xfrm>
            <a:off x="7764780" y="5365825"/>
            <a:ext cx="822950" cy="79248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schema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4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62" y="1649274"/>
            <a:ext cx="1800000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483" y="1649274"/>
            <a:ext cx="1800000" cy="180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742" y="4408148"/>
            <a:ext cx="1800000" cy="18000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783632" y="3207642"/>
            <a:ext cx="6846306" cy="37172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>
          <a:xfrm>
            <a:off x="8168742" y="3244814"/>
            <a:ext cx="0" cy="116333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4353175" y="3207642"/>
            <a:ext cx="1800000" cy="3000506"/>
            <a:chOff x="3663130" y="3207642"/>
            <a:chExt cx="1800000" cy="3000506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3130" y="4408148"/>
              <a:ext cx="1800000" cy="1800000"/>
            </a:xfrm>
            <a:prstGeom prst="rect">
              <a:avLst/>
            </a:prstGeom>
          </p:spPr>
        </p:pic>
        <p:cxnSp>
          <p:nvCxnSpPr>
            <p:cNvPr id="31" name="Straight Connector 30"/>
            <p:cNvCxnSpPr/>
            <p:nvPr/>
          </p:nvCxnSpPr>
          <p:spPr>
            <a:xfrm flipH="1">
              <a:off x="4676503" y="3207642"/>
              <a:ext cx="14800" cy="1463636"/>
            </a:xfrm>
            <a:prstGeom prst="line">
              <a:avLst/>
            </a:prstGeom>
            <a:ln w="57150"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2E71122-A254-4F77-B1A6-A8CF12B8A600}"/>
              </a:ext>
            </a:extLst>
          </p:cNvPr>
          <p:cNvCxnSpPr>
            <a:cxnSpLocks/>
          </p:cNvCxnSpPr>
          <p:nvPr/>
        </p:nvCxnSpPr>
        <p:spPr>
          <a:xfrm>
            <a:off x="2975962" y="2942222"/>
            <a:ext cx="720000" cy="0"/>
          </a:xfrm>
          <a:prstGeom prst="line">
            <a:avLst/>
          </a:prstGeom>
          <a:ln w="28575">
            <a:solidFill>
              <a:srgbClr val="2FAB3E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51C30F-20A3-424D-8257-362094C82258}"/>
              </a:ext>
            </a:extLst>
          </p:cNvPr>
          <p:cNvCxnSpPr>
            <a:cxnSpLocks/>
          </p:cNvCxnSpPr>
          <p:nvPr/>
        </p:nvCxnSpPr>
        <p:spPr>
          <a:xfrm>
            <a:off x="8909938" y="2942222"/>
            <a:ext cx="720000" cy="0"/>
          </a:xfrm>
          <a:prstGeom prst="line">
            <a:avLst/>
          </a:prstGeom>
          <a:ln w="28575">
            <a:solidFill>
              <a:srgbClr val="2FAB3E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A75D128-9A9C-454B-91AE-F7E90C91DDF8}"/>
              </a:ext>
            </a:extLst>
          </p:cNvPr>
          <p:cNvCxnSpPr>
            <a:cxnSpLocks/>
          </p:cNvCxnSpPr>
          <p:nvPr/>
        </p:nvCxnSpPr>
        <p:spPr>
          <a:xfrm flipV="1">
            <a:off x="5498875" y="3329940"/>
            <a:ext cx="0" cy="720000"/>
          </a:xfrm>
          <a:prstGeom prst="line">
            <a:avLst/>
          </a:prstGeom>
          <a:ln w="28575">
            <a:solidFill>
              <a:srgbClr val="FFFF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18738F1-A3BA-4211-BC89-B08DBFD09B2E}"/>
              </a:ext>
            </a:extLst>
          </p:cNvPr>
          <p:cNvCxnSpPr>
            <a:cxnSpLocks/>
          </p:cNvCxnSpPr>
          <p:nvPr/>
        </p:nvCxnSpPr>
        <p:spPr>
          <a:xfrm flipV="1">
            <a:off x="8310655" y="3329940"/>
            <a:ext cx="0" cy="720000"/>
          </a:xfrm>
          <a:prstGeom prst="line">
            <a:avLst/>
          </a:prstGeom>
          <a:ln w="28575">
            <a:solidFill>
              <a:srgbClr val="FFFF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1FD63DD-E7A1-46AC-8359-772AF9C5CDA8}"/>
              </a:ext>
            </a:extLst>
          </p:cNvPr>
          <p:cNvCxnSpPr>
            <a:cxnSpLocks/>
          </p:cNvCxnSpPr>
          <p:nvPr/>
        </p:nvCxnSpPr>
        <p:spPr>
          <a:xfrm flipV="1">
            <a:off x="7998235" y="3329940"/>
            <a:ext cx="0" cy="720000"/>
          </a:xfrm>
          <a:prstGeom prst="line">
            <a:avLst/>
          </a:prstGeom>
          <a:ln w="28575">
            <a:solidFill>
              <a:srgbClr val="FFFF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BEB8B5-BE5E-48CE-82FC-6BF72ABEFBFA}"/>
              </a:ext>
            </a:extLst>
          </p:cNvPr>
          <p:cNvCxnSpPr>
            <a:cxnSpLocks/>
          </p:cNvCxnSpPr>
          <p:nvPr/>
        </p:nvCxnSpPr>
        <p:spPr>
          <a:xfrm>
            <a:off x="3808402" y="3207642"/>
            <a:ext cx="0" cy="67645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7F427A5-0817-45E8-8C0C-CB62F87BD8DD}"/>
              </a:ext>
            </a:extLst>
          </p:cNvPr>
          <p:cNvCxnSpPr>
            <a:cxnSpLocks/>
          </p:cNvCxnSpPr>
          <p:nvPr/>
        </p:nvCxnSpPr>
        <p:spPr>
          <a:xfrm flipV="1">
            <a:off x="3642622" y="3326748"/>
            <a:ext cx="0" cy="720000"/>
          </a:xfrm>
          <a:prstGeom prst="line">
            <a:avLst/>
          </a:prstGeom>
          <a:ln w="28575">
            <a:solidFill>
              <a:srgbClr val="FFFF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2383A00-5C2A-4E76-90EE-A158D87DD2B2}"/>
              </a:ext>
            </a:extLst>
          </p:cNvPr>
          <p:cNvCxnSpPr>
            <a:cxnSpLocks/>
          </p:cNvCxnSpPr>
          <p:nvPr/>
        </p:nvCxnSpPr>
        <p:spPr>
          <a:xfrm flipV="1">
            <a:off x="8775475" y="4408148"/>
            <a:ext cx="0" cy="540000"/>
          </a:xfrm>
          <a:prstGeom prst="line">
            <a:avLst/>
          </a:prstGeom>
          <a:ln w="28575">
            <a:solidFill>
              <a:srgbClr val="FFFF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D233416-7658-4205-94F5-E016D64E146D}"/>
              </a:ext>
            </a:extLst>
          </p:cNvPr>
          <p:cNvCxnSpPr>
            <a:cxnSpLocks/>
          </p:cNvCxnSpPr>
          <p:nvPr/>
        </p:nvCxnSpPr>
        <p:spPr>
          <a:xfrm flipV="1">
            <a:off x="7571515" y="4430476"/>
            <a:ext cx="0" cy="540000"/>
          </a:xfrm>
          <a:prstGeom prst="line">
            <a:avLst/>
          </a:prstGeom>
          <a:ln w="28575">
            <a:solidFill>
              <a:srgbClr val="FFFF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F2026ED-A5AB-47BA-8D64-EDC220213D97}"/>
              </a:ext>
            </a:extLst>
          </p:cNvPr>
          <p:cNvSpPr txBox="1"/>
          <p:nvPr/>
        </p:nvSpPr>
        <p:spPr>
          <a:xfrm>
            <a:off x="1097280" y="4486483"/>
            <a:ext cx="1404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Known</a:t>
            </a:r>
          </a:p>
          <a:p>
            <a:r>
              <a:rPr lang="en-US" dirty="0">
                <a:solidFill>
                  <a:srgbClr val="FFFFFF"/>
                </a:solidFill>
              </a:rPr>
              <a:t>Intermediate</a:t>
            </a:r>
          </a:p>
          <a:p>
            <a:r>
              <a:rPr lang="en-US" dirty="0">
                <a:solidFill>
                  <a:srgbClr val="C00000"/>
                </a:solidFill>
              </a:rPr>
              <a:t>To be found</a:t>
            </a:r>
          </a:p>
        </p:txBody>
      </p:sp>
    </p:spTree>
    <p:extLst>
      <p:ext uri="{BB962C8B-B14F-4D97-AF65-F5344CB8AC3E}">
        <p14:creationId xmlns:p14="http://schemas.microsoft.com/office/powerpoint/2010/main" val="1369606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32608-F161-4B20-A21C-7993EC566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to define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4087F9-0CEF-41CD-B9FC-EBEC34CF9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5</a:t>
            </a:fld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A2B0BF-5D03-46C0-8C8F-A839B7F1C376}"/>
              </a:ext>
            </a:extLst>
          </p:cNvPr>
          <p:cNvGrpSpPr/>
          <p:nvPr/>
        </p:nvGrpSpPr>
        <p:grpSpPr>
          <a:xfrm>
            <a:off x="362906" y="1935768"/>
            <a:ext cx="3445496" cy="1943481"/>
            <a:chOff x="362906" y="1935768"/>
            <a:chExt cx="3445496" cy="194348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6B79A30-8840-4820-A208-3132CD8635FE}"/>
                </a:ext>
              </a:extLst>
            </p:cNvPr>
            <p:cNvSpPr/>
            <p:nvPr/>
          </p:nvSpPr>
          <p:spPr>
            <a:xfrm>
              <a:off x="362906" y="1935769"/>
              <a:ext cx="3445496" cy="19434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C87DCDE-FA0D-49ED-BADE-408EF97FB6A6}"/>
                </a:ext>
              </a:extLst>
            </p:cNvPr>
            <p:cNvGrpSpPr/>
            <p:nvPr/>
          </p:nvGrpSpPr>
          <p:grpSpPr>
            <a:xfrm>
              <a:off x="377280" y="1935768"/>
              <a:ext cx="3431122" cy="1916576"/>
              <a:chOff x="377280" y="1935768"/>
              <a:chExt cx="3431122" cy="1916576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9DA40F3-C0C5-4170-8534-724E9848752C}"/>
                  </a:ext>
                </a:extLst>
              </p:cNvPr>
              <p:cNvSpPr/>
              <p:nvPr/>
            </p:nvSpPr>
            <p:spPr>
              <a:xfrm>
                <a:off x="2598420" y="3536440"/>
                <a:ext cx="316800" cy="288000"/>
              </a:xfrm>
              <a:prstGeom prst="rect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D92DB6D7-B9A4-44C1-A4E2-32CAAB0C41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alphaModFix amt="3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7280" y="1988820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FEA9F0ED-F13B-4CFB-8EF4-C70C015A9A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alphaModFix amt="3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88402" y="1935768"/>
                <a:ext cx="720000" cy="720000"/>
              </a:xfrm>
              <a:prstGeom prst="rect">
                <a:avLst/>
              </a:prstGeom>
            </p:spPr>
          </p:pic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5EA20A10-B2C3-4476-8616-AACB4DB005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1878" y="2612677"/>
                <a:ext cx="2160000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0762F0E3-842F-4354-84AD-1834558862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alphaModFix am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5678" y="3132344"/>
                <a:ext cx="720000" cy="720000"/>
              </a:xfrm>
              <a:prstGeom prst="rect">
                <a:avLst/>
              </a:prstGeom>
            </p:spPr>
          </p:pic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8571073A-F22C-4EB3-8D5D-CC38D38FD7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7280" y="2488742"/>
                <a:ext cx="252000" cy="0"/>
              </a:xfrm>
              <a:prstGeom prst="line">
                <a:avLst/>
              </a:prstGeom>
              <a:ln w="28575">
                <a:solidFill>
                  <a:srgbClr val="0033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5DC00B05-8BC0-4B0B-AED4-B7C04CC71D5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47115" y="2659380"/>
                <a:ext cx="0" cy="252000"/>
              </a:xfrm>
              <a:prstGeom prst="line">
                <a:avLst/>
              </a:prstGeom>
              <a:ln w="28575">
                <a:solidFill>
                  <a:srgbClr val="FFFFFF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B5C9E995-FECD-42CA-9F0E-2CFE61BD4F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4282" y="2627917"/>
                <a:ext cx="0" cy="252000"/>
              </a:xfrm>
              <a:prstGeom prst="line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C44AB54D-DB07-410E-9569-7F97344C11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82502" y="2666017"/>
                <a:ext cx="0" cy="252000"/>
              </a:xfrm>
              <a:prstGeom prst="line">
                <a:avLst/>
              </a:prstGeom>
              <a:ln w="28575">
                <a:solidFill>
                  <a:srgbClr val="FFFFFF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F5D64A73-8B2E-4F25-80A1-B3C55C053C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5678" y="2612677"/>
                <a:ext cx="0" cy="54000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9FEDDCC2-2F52-4E0D-A0E2-D8D4C5D1CF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7018" y="2488742"/>
                <a:ext cx="252000" cy="0"/>
              </a:xfrm>
              <a:prstGeom prst="line">
                <a:avLst/>
              </a:prstGeom>
              <a:ln w="28575">
                <a:solidFill>
                  <a:srgbClr val="0033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46438039-0585-4E35-B3DD-4560507997BB}"/>
                  </a:ext>
                </a:extLst>
              </p:cNvPr>
              <p:cNvGrpSpPr/>
              <p:nvPr/>
            </p:nvGrpSpPr>
            <p:grpSpPr>
              <a:xfrm>
                <a:off x="1515658" y="2627917"/>
                <a:ext cx="720000" cy="1130225"/>
                <a:chOff x="1515658" y="2627917"/>
                <a:chExt cx="720000" cy="1130225"/>
              </a:xfrm>
            </p:grpSpPr>
            <p:pic>
              <p:nvPicPr>
                <p:cNvPr id="27" name="Picture 26">
                  <a:extLst>
                    <a:ext uri="{FF2B5EF4-FFF2-40B4-BE49-F238E27FC236}">
                      <a16:creationId xmlns:a16="http://schemas.microsoft.com/office/drawing/2014/main" id="{B1BCC0DB-7E6A-4205-819C-45FFAED06B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alphaModFix amt="3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15658" y="3038142"/>
                  <a:ext cx="720000" cy="720000"/>
                </a:xfrm>
                <a:prstGeom prst="rect">
                  <a:avLst/>
                </a:prstGeom>
              </p:spPr>
            </p:pic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2078FCB8-9A1C-4412-98DB-3F34EDE7B9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27400" y="2627917"/>
                  <a:ext cx="0" cy="54000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3A365A6F-539E-4607-BDEE-440CE9FC98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031775" y="2655768"/>
                  <a:ext cx="0" cy="252000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9C4CC425-1C1A-4A77-B00F-FD072FF9E4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246402" y="2666017"/>
                <a:ext cx="0" cy="252000"/>
              </a:xfrm>
              <a:prstGeom prst="line">
                <a:avLst/>
              </a:prstGeom>
              <a:ln w="28575">
                <a:solidFill>
                  <a:schemeClr val="accent4">
                    <a:lumMod val="90000"/>
                    <a:lumOff val="10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38787B0-7EDA-4A29-9ABB-6F453E98297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94533" y="3142562"/>
                <a:ext cx="0" cy="144000"/>
              </a:xfrm>
              <a:prstGeom prst="line">
                <a:avLst/>
              </a:prstGeom>
              <a:ln w="28575">
                <a:solidFill>
                  <a:schemeClr val="accent3">
                    <a:lumMod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B8201D5C-CA7C-4801-AB6F-1DB769672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14473" y="3157802"/>
                <a:ext cx="0" cy="144000"/>
              </a:xfrm>
              <a:prstGeom prst="line">
                <a:avLst/>
              </a:prstGeom>
              <a:ln w="28575">
                <a:solidFill>
                  <a:schemeClr val="accent3">
                    <a:lumMod val="50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063D4E1-3652-4A07-88D7-A6C15DF93A14}"/>
                  </a:ext>
                </a:extLst>
              </p:cNvPr>
              <p:cNvSpPr/>
              <p:nvPr/>
            </p:nvSpPr>
            <p:spPr>
              <a:xfrm>
                <a:off x="2815596" y="2617225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FFFF"/>
                    </a:solidFill>
                  </a:rPr>
                  <a:t>+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6C58D0C-0E48-4E29-8FDB-889C5E82AA9F}"/>
                  </a:ext>
                </a:extLst>
              </p:cNvPr>
              <p:cNvSpPr/>
              <p:nvPr/>
            </p:nvSpPr>
            <p:spPr>
              <a:xfrm>
                <a:off x="2417839" y="2596589"/>
                <a:ext cx="2551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FFFF"/>
                    </a:solidFill>
                  </a:rPr>
                  <a:t>-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7C54B8A-1AF8-4A13-85E1-39921B66994B}"/>
                  </a:ext>
                </a:extLst>
              </p:cNvPr>
              <p:cNvSpPr/>
              <p:nvPr/>
            </p:nvSpPr>
            <p:spPr>
              <a:xfrm>
                <a:off x="2990856" y="3037412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accent4">
                        <a:lumMod val="90000"/>
                        <a:lumOff val="10000"/>
                      </a:schemeClr>
                    </a:solidFill>
                  </a:rPr>
                  <a:t>+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EC87BD5-D3CB-448E-A43E-A16172EB8257}"/>
                  </a:ext>
                </a:extLst>
              </p:cNvPr>
              <p:cNvSpPr/>
              <p:nvPr/>
            </p:nvSpPr>
            <p:spPr>
              <a:xfrm>
                <a:off x="2259336" y="3028705"/>
                <a:ext cx="2551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accent4">
                        <a:lumMod val="90000"/>
                        <a:lumOff val="10000"/>
                      </a:schemeClr>
                    </a:solidFill>
                  </a:rPr>
                  <a:t>-</a:t>
                </a: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44F1D52-109C-46FC-B994-C11D88D69A47}"/>
              </a:ext>
            </a:extLst>
          </p:cNvPr>
          <p:cNvGrpSpPr/>
          <p:nvPr/>
        </p:nvGrpSpPr>
        <p:grpSpPr>
          <a:xfrm>
            <a:off x="3808402" y="1988820"/>
            <a:ext cx="3445496" cy="1943481"/>
            <a:chOff x="362906" y="1935768"/>
            <a:chExt cx="3445496" cy="194348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F6A32DC-AE76-4493-A6EB-CE105C9C2020}"/>
                </a:ext>
              </a:extLst>
            </p:cNvPr>
            <p:cNvSpPr/>
            <p:nvPr/>
          </p:nvSpPr>
          <p:spPr>
            <a:xfrm>
              <a:off x="362906" y="1935769"/>
              <a:ext cx="3445496" cy="19434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491883F8-8A3D-4529-9CD6-9B9976520877}"/>
                </a:ext>
              </a:extLst>
            </p:cNvPr>
            <p:cNvGrpSpPr/>
            <p:nvPr/>
          </p:nvGrpSpPr>
          <p:grpSpPr>
            <a:xfrm>
              <a:off x="377280" y="1935768"/>
              <a:ext cx="3431122" cy="1916576"/>
              <a:chOff x="377280" y="1935768"/>
              <a:chExt cx="3431122" cy="1916576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1E1961E4-B9C3-49EB-B3E6-2849970CB6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5678" y="2612677"/>
                <a:ext cx="0" cy="540000"/>
              </a:xfrm>
              <a:prstGeom prst="line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518D62A-8B69-4B63-9E47-32FD9D23AB76}"/>
                  </a:ext>
                </a:extLst>
              </p:cNvPr>
              <p:cNvSpPr/>
              <p:nvPr/>
            </p:nvSpPr>
            <p:spPr>
              <a:xfrm>
                <a:off x="2598420" y="3536440"/>
                <a:ext cx="316800" cy="288000"/>
              </a:xfrm>
              <a:prstGeom prst="rect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5" name="Picture 34">
                <a:extLst>
                  <a:ext uri="{FF2B5EF4-FFF2-40B4-BE49-F238E27FC236}">
                    <a16:creationId xmlns:a16="http://schemas.microsoft.com/office/drawing/2014/main" id="{233F66FE-93C6-4512-A3D5-CB76874CE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alphaModFix amt="3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7280" y="1988820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2638FADD-2D28-451D-BE25-B4ED259B34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alphaModFix amt="3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88402" y="1935768"/>
                <a:ext cx="720000" cy="720000"/>
              </a:xfrm>
              <a:prstGeom prst="rect">
                <a:avLst/>
              </a:prstGeom>
            </p:spPr>
          </p:pic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A30B5423-C645-448B-8C3F-574D464C24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1878" y="2612677"/>
                <a:ext cx="2160000" cy="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79841273-C9C6-4891-913C-D2BCF37509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alphaModFix am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5678" y="3132344"/>
                <a:ext cx="720000" cy="720000"/>
              </a:xfrm>
              <a:prstGeom prst="rect">
                <a:avLst/>
              </a:prstGeom>
            </p:spPr>
          </p:pic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659298B5-E93C-4023-93E7-70D29BEACC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7280" y="2488742"/>
                <a:ext cx="252000" cy="0"/>
              </a:xfrm>
              <a:prstGeom prst="line">
                <a:avLst/>
              </a:prstGeom>
              <a:ln w="28575">
                <a:solidFill>
                  <a:srgbClr val="0033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786068F-EFA5-4ED8-9165-C2DC2DC0C66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47115" y="2659380"/>
                <a:ext cx="0" cy="252000"/>
              </a:xfrm>
              <a:prstGeom prst="line">
                <a:avLst/>
              </a:prstGeom>
              <a:ln w="28575">
                <a:solidFill>
                  <a:schemeClr val="accent4">
                    <a:lumMod val="90000"/>
                    <a:lumOff val="1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34894AD-DF67-4694-8168-7095561778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4282" y="2627917"/>
                <a:ext cx="0" cy="252000"/>
              </a:xfrm>
              <a:prstGeom prst="line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22402223-E900-4DA5-829B-FCFF34B334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82502" y="2666017"/>
                <a:ext cx="0" cy="252000"/>
              </a:xfrm>
              <a:prstGeom prst="line">
                <a:avLst/>
              </a:prstGeom>
              <a:ln w="28575">
                <a:solidFill>
                  <a:schemeClr val="accent4">
                    <a:lumMod val="90000"/>
                    <a:lumOff val="10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DFCFE2F7-D638-42EF-AB33-C5F09FA741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7018" y="2488742"/>
                <a:ext cx="252000" cy="0"/>
              </a:xfrm>
              <a:prstGeom prst="line">
                <a:avLst/>
              </a:prstGeom>
              <a:ln w="28575">
                <a:solidFill>
                  <a:srgbClr val="0033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BDC1C7F1-0D27-44A7-BF33-FF7BEC5BC51F}"/>
                  </a:ext>
                </a:extLst>
              </p:cNvPr>
              <p:cNvGrpSpPr/>
              <p:nvPr/>
            </p:nvGrpSpPr>
            <p:grpSpPr>
              <a:xfrm>
                <a:off x="1515658" y="2627917"/>
                <a:ext cx="720000" cy="1130225"/>
                <a:chOff x="1515658" y="2627917"/>
                <a:chExt cx="720000" cy="1130225"/>
              </a:xfrm>
            </p:grpSpPr>
            <p:pic>
              <p:nvPicPr>
                <p:cNvPr id="52" name="Picture 51">
                  <a:extLst>
                    <a:ext uri="{FF2B5EF4-FFF2-40B4-BE49-F238E27FC236}">
                      <a16:creationId xmlns:a16="http://schemas.microsoft.com/office/drawing/2014/main" id="{C5FB3FCA-23E4-4DBE-BCB5-0BCB17ABC84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15658" y="3038142"/>
                  <a:ext cx="720000" cy="720000"/>
                </a:xfrm>
                <a:prstGeom prst="rect">
                  <a:avLst/>
                </a:prstGeom>
              </p:spPr>
            </p:pic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3AD3658D-0B4F-4824-847D-B68D445FF0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27400" y="2627917"/>
                  <a:ext cx="0" cy="540000"/>
                </a:xfrm>
                <a:prstGeom prst="line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E98FD4D5-4445-4387-AFD0-A061665611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031775" y="2655768"/>
                  <a:ext cx="0" cy="252000"/>
                </a:xfrm>
                <a:prstGeom prst="line">
                  <a:avLst/>
                </a:prstGeom>
                <a:ln w="28575">
                  <a:solidFill>
                    <a:srgbClr val="FFFFFF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DEEAD2E2-DC16-4328-BA9F-607712FC6FA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246402" y="2666017"/>
                <a:ext cx="0" cy="252000"/>
              </a:xfrm>
              <a:prstGeom prst="line">
                <a:avLst/>
              </a:prstGeom>
              <a:ln w="28575">
                <a:solidFill>
                  <a:schemeClr val="accent4">
                    <a:lumMod val="90000"/>
                    <a:lumOff val="10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727CA461-E868-4C44-B325-C13A3C05C18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94533" y="3142562"/>
                <a:ext cx="0" cy="144000"/>
              </a:xfrm>
              <a:prstGeom prst="line">
                <a:avLst/>
              </a:prstGeom>
              <a:ln w="28575">
                <a:solidFill>
                  <a:schemeClr val="accent3">
                    <a:lumMod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5FCE4A0-D4E9-41A1-9093-7E5BC7AEA90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14473" y="3157802"/>
                <a:ext cx="0" cy="144000"/>
              </a:xfrm>
              <a:prstGeom prst="line">
                <a:avLst/>
              </a:prstGeom>
              <a:ln w="28575">
                <a:solidFill>
                  <a:schemeClr val="accent3">
                    <a:lumMod val="50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C12F0EE-902D-440C-8DE4-CCD9168C0D4E}"/>
                  </a:ext>
                </a:extLst>
              </p:cNvPr>
              <p:cNvSpPr/>
              <p:nvPr/>
            </p:nvSpPr>
            <p:spPr>
              <a:xfrm>
                <a:off x="2815596" y="2617225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accent4">
                        <a:lumMod val="90000"/>
                        <a:lumOff val="10000"/>
                      </a:schemeClr>
                    </a:solidFill>
                  </a:rPr>
                  <a:t>+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A08ECB33-8271-4A7E-A158-67061648A572}"/>
                  </a:ext>
                </a:extLst>
              </p:cNvPr>
              <p:cNvSpPr/>
              <p:nvPr/>
            </p:nvSpPr>
            <p:spPr>
              <a:xfrm>
                <a:off x="2417839" y="2596589"/>
                <a:ext cx="2551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accent4">
                        <a:lumMod val="90000"/>
                        <a:lumOff val="10000"/>
                      </a:schemeClr>
                    </a:solidFill>
                  </a:rPr>
                  <a:t>-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847964B5-62D5-4EF2-A696-229E1D2B8725}"/>
                  </a:ext>
                </a:extLst>
              </p:cNvPr>
              <p:cNvSpPr/>
              <p:nvPr/>
            </p:nvSpPr>
            <p:spPr>
              <a:xfrm>
                <a:off x="2990856" y="3037412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accent4">
                        <a:lumMod val="90000"/>
                        <a:lumOff val="10000"/>
                      </a:schemeClr>
                    </a:solidFill>
                  </a:rPr>
                  <a:t>+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A027BB8-7951-448B-8275-B927057E56E4}"/>
                  </a:ext>
                </a:extLst>
              </p:cNvPr>
              <p:cNvSpPr/>
              <p:nvPr/>
            </p:nvSpPr>
            <p:spPr>
              <a:xfrm>
                <a:off x="2259336" y="3028705"/>
                <a:ext cx="2551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accent4">
                        <a:lumMod val="90000"/>
                        <a:lumOff val="10000"/>
                      </a:schemeClr>
                    </a:solidFill>
                  </a:rPr>
                  <a:t>-</a:t>
                </a: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8E027C4-1A5A-4079-9B25-880666A2EA1D}"/>
              </a:ext>
            </a:extLst>
          </p:cNvPr>
          <p:cNvGrpSpPr/>
          <p:nvPr/>
        </p:nvGrpSpPr>
        <p:grpSpPr>
          <a:xfrm>
            <a:off x="7270272" y="2056964"/>
            <a:ext cx="3445496" cy="1943481"/>
            <a:chOff x="362906" y="1935768"/>
            <a:chExt cx="3445496" cy="194348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2F6CA25-2822-4F3B-9D38-332B38278416}"/>
                </a:ext>
              </a:extLst>
            </p:cNvPr>
            <p:cNvSpPr/>
            <p:nvPr/>
          </p:nvSpPr>
          <p:spPr>
            <a:xfrm>
              <a:off x="362906" y="1935769"/>
              <a:ext cx="3445496" cy="19434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91C3E49E-6F31-4FEB-B0CA-3E54F6DB34D1}"/>
                </a:ext>
              </a:extLst>
            </p:cNvPr>
            <p:cNvGrpSpPr/>
            <p:nvPr/>
          </p:nvGrpSpPr>
          <p:grpSpPr>
            <a:xfrm>
              <a:off x="377280" y="1935768"/>
              <a:ext cx="3431122" cy="1916576"/>
              <a:chOff x="377280" y="1935768"/>
              <a:chExt cx="3431122" cy="1916576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C7DED90A-70B8-4619-9B4F-D7BC2D96B9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5678" y="2612677"/>
                <a:ext cx="0" cy="540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32EF1D4C-1F3A-4A31-829F-7FBC2DBE7FB2}"/>
                  </a:ext>
                </a:extLst>
              </p:cNvPr>
              <p:cNvSpPr/>
              <p:nvPr/>
            </p:nvSpPr>
            <p:spPr>
              <a:xfrm>
                <a:off x="2598420" y="3536440"/>
                <a:ext cx="316800" cy="288000"/>
              </a:xfrm>
              <a:prstGeom prst="rect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60" name="Picture 59">
                <a:extLst>
                  <a:ext uri="{FF2B5EF4-FFF2-40B4-BE49-F238E27FC236}">
                    <a16:creationId xmlns:a16="http://schemas.microsoft.com/office/drawing/2014/main" id="{4BB7298C-A2A4-40C6-820A-CD36E1D7E9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alphaModFix amt="3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7280" y="1988820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61" name="Picture 60">
                <a:extLst>
                  <a:ext uri="{FF2B5EF4-FFF2-40B4-BE49-F238E27FC236}">
                    <a16:creationId xmlns:a16="http://schemas.microsoft.com/office/drawing/2014/main" id="{8190F185-59EC-4F66-BCB1-9836B6CBB7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alphaModFix amt="3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88402" y="1935768"/>
                <a:ext cx="720000" cy="720000"/>
              </a:xfrm>
              <a:prstGeom prst="rect">
                <a:avLst/>
              </a:prstGeom>
            </p:spPr>
          </p:pic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BC35507D-F66C-4DB7-B831-545C87A389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1878" y="2612677"/>
                <a:ext cx="2160000" cy="0"/>
              </a:xfrm>
              <a:prstGeom prst="line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3" name="Picture 62">
                <a:extLst>
                  <a:ext uri="{FF2B5EF4-FFF2-40B4-BE49-F238E27FC236}">
                    <a16:creationId xmlns:a16="http://schemas.microsoft.com/office/drawing/2014/main" id="{55943C7F-8EE2-4409-95C5-E179DF1A1D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5678" y="3132344"/>
                <a:ext cx="720000" cy="720000"/>
              </a:xfrm>
              <a:prstGeom prst="rect">
                <a:avLst/>
              </a:prstGeom>
            </p:spPr>
          </p:pic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0207AF69-B3CC-40DF-A729-D867811D65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7280" y="2488742"/>
                <a:ext cx="252000" cy="0"/>
              </a:xfrm>
              <a:prstGeom prst="line">
                <a:avLst/>
              </a:prstGeom>
              <a:ln w="28575">
                <a:solidFill>
                  <a:srgbClr val="0033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6F1380C0-6D31-44C4-9D3B-F5994B26327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47115" y="2659380"/>
                <a:ext cx="0" cy="252000"/>
              </a:xfrm>
              <a:prstGeom prst="line">
                <a:avLst/>
              </a:prstGeom>
              <a:ln w="28575">
                <a:solidFill>
                  <a:schemeClr val="accent4">
                    <a:lumMod val="90000"/>
                    <a:lumOff val="1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AD60444-76F0-44A9-BBAE-4684592D89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4282" y="2627917"/>
                <a:ext cx="0" cy="252000"/>
              </a:xfrm>
              <a:prstGeom prst="line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DF2D8EB1-C578-46C4-846B-9AADBDF1970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82502" y="2666017"/>
                <a:ext cx="0" cy="252000"/>
              </a:xfrm>
              <a:prstGeom prst="line">
                <a:avLst/>
              </a:prstGeom>
              <a:ln w="28575">
                <a:solidFill>
                  <a:schemeClr val="accent4">
                    <a:lumMod val="90000"/>
                    <a:lumOff val="10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EBABC2ED-E792-4FAA-9530-15E4BD39DD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7018" y="2488742"/>
                <a:ext cx="252000" cy="0"/>
              </a:xfrm>
              <a:prstGeom prst="line">
                <a:avLst/>
              </a:prstGeom>
              <a:ln w="28575">
                <a:solidFill>
                  <a:srgbClr val="0033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CCA5CF20-F6DA-4953-B3A6-6485C6761BF0}"/>
                  </a:ext>
                </a:extLst>
              </p:cNvPr>
              <p:cNvGrpSpPr/>
              <p:nvPr/>
            </p:nvGrpSpPr>
            <p:grpSpPr>
              <a:xfrm>
                <a:off x="1515658" y="2627917"/>
                <a:ext cx="720000" cy="1130225"/>
                <a:chOff x="1515658" y="2627917"/>
                <a:chExt cx="720000" cy="1130225"/>
              </a:xfrm>
            </p:grpSpPr>
            <p:pic>
              <p:nvPicPr>
                <p:cNvPr id="77" name="Picture 76">
                  <a:extLst>
                    <a:ext uri="{FF2B5EF4-FFF2-40B4-BE49-F238E27FC236}">
                      <a16:creationId xmlns:a16="http://schemas.microsoft.com/office/drawing/2014/main" id="{7CC045B4-9D34-4707-80EB-AE86A670804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alphaModFix amt="3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15658" y="3038142"/>
                  <a:ext cx="720000" cy="720000"/>
                </a:xfrm>
                <a:prstGeom prst="rect">
                  <a:avLst/>
                </a:prstGeom>
              </p:spPr>
            </p:pic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0864BB65-2132-4953-BC2F-98FF2B48DF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27400" y="2627917"/>
                  <a:ext cx="0" cy="54000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90411EC4-09FD-425E-A953-7DF7ED3B19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031775" y="2655768"/>
                  <a:ext cx="0" cy="252000"/>
                </a:xfrm>
                <a:prstGeom prst="line">
                  <a:avLst/>
                </a:prstGeom>
                <a:ln w="28575">
                  <a:solidFill>
                    <a:schemeClr val="accent4">
                      <a:lumMod val="90000"/>
                      <a:lumOff val="10000"/>
                    </a:schemeClr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A4A5EAA1-4D52-4518-BEA9-46A7813CAC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246402" y="2666017"/>
                <a:ext cx="0" cy="252000"/>
              </a:xfrm>
              <a:prstGeom prst="line">
                <a:avLst/>
              </a:prstGeom>
              <a:ln w="28575">
                <a:solidFill>
                  <a:schemeClr val="accent4">
                    <a:lumMod val="90000"/>
                    <a:lumOff val="10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5895954E-2B09-4E28-9937-6A004005DD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94533" y="3142562"/>
                <a:ext cx="0" cy="144000"/>
              </a:xfrm>
              <a:prstGeom prst="line">
                <a:avLst/>
              </a:prstGeom>
              <a:ln w="28575">
                <a:solidFill>
                  <a:srgbClr val="FFFFFF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7DC9F607-C19A-4AF8-A445-F759B975FB8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14473" y="3157802"/>
                <a:ext cx="0" cy="144000"/>
              </a:xfrm>
              <a:prstGeom prst="line">
                <a:avLst/>
              </a:prstGeom>
              <a:ln w="28575">
                <a:solidFill>
                  <a:srgbClr val="FFFFFF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975F5CF2-6D08-4603-8B4A-18DF005221BD}"/>
                  </a:ext>
                </a:extLst>
              </p:cNvPr>
              <p:cNvSpPr/>
              <p:nvPr/>
            </p:nvSpPr>
            <p:spPr>
              <a:xfrm>
                <a:off x="2815596" y="2617225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accent4">
                        <a:lumMod val="90000"/>
                        <a:lumOff val="10000"/>
                      </a:schemeClr>
                    </a:solidFill>
                  </a:rPr>
                  <a:t>+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00527264-AF2C-4B83-AE62-41DE2A5C5ADF}"/>
                  </a:ext>
                </a:extLst>
              </p:cNvPr>
              <p:cNvSpPr/>
              <p:nvPr/>
            </p:nvSpPr>
            <p:spPr>
              <a:xfrm>
                <a:off x="2417839" y="2596589"/>
                <a:ext cx="2551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accent4">
                        <a:lumMod val="90000"/>
                        <a:lumOff val="10000"/>
                      </a:schemeClr>
                    </a:solidFill>
                  </a:rPr>
                  <a:t>-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2C540AA0-895C-4660-B089-5FEAF457D733}"/>
                  </a:ext>
                </a:extLst>
              </p:cNvPr>
              <p:cNvSpPr/>
              <p:nvPr/>
            </p:nvSpPr>
            <p:spPr>
              <a:xfrm>
                <a:off x="2990856" y="3037412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FFFF"/>
                    </a:solidFill>
                  </a:rPr>
                  <a:t>+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BBBA0714-B1C4-4D24-9D30-843CA555A7FF}"/>
                  </a:ext>
                </a:extLst>
              </p:cNvPr>
              <p:cNvSpPr/>
              <p:nvPr/>
            </p:nvSpPr>
            <p:spPr>
              <a:xfrm>
                <a:off x="2259336" y="3028705"/>
                <a:ext cx="2551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FFFF"/>
                    </a:solidFill>
                  </a:rPr>
                  <a:t>-</a:t>
                </a:r>
              </a:p>
            </p:txBody>
          </p:sp>
        </p:grp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161E4A0-F877-437F-BF6F-8816999E08E4}"/>
              </a:ext>
            </a:extLst>
          </p:cNvPr>
          <p:cNvGrpSpPr/>
          <p:nvPr/>
        </p:nvGrpSpPr>
        <p:grpSpPr>
          <a:xfrm>
            <a:off x="7296496" y="4001371"/>
            <a:ext cx="3445496" cy="1943481"/>
            <a:chOff x="362906" y="1935768"/>
            <a:chExt cx="3445496" cy="1943481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05B45DB-B198-430A-A7A3-415C34115735}"/>
                </a:ext>
              </a:extLst>
            </p:cNvPr>
            <p:cNvSpPr/>
            <p:nvPr/>
          </p:nvSpPr>
          <p:spPr>
            <a:xfrm>
              <a:off x="362906" y="1935769"/>
              <a:ext cx="3445496" cy="19434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C94A0529-3F08-472B-B9D8-A17B4C336EF8}"/>
                </a:ext>
              </a:extLst>
            </p:cNvPr>
            <p:cNvGrpSpPr/>
            <p:nvPr/>
          </p:nvGrpSpPr>
          <p:grpSpPr>
            <a:xfrm>
              <a:off x="377280" y="1935768"/>
              <a:ext cx="3431122" cy="1919174"/>
              <a:chOff x="377280" y="1935768"/>
              <a:chExt cx="3431122" cy="1919174"/>
            </a:xfrm>
          </p:grpSpPr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B62D1B91-2656-4060-9280-4139DB4231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5678" y="2612677"/>
                <a:ext cx="0" cy="54000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AD339D7E-0F59-4311-8A1D-CBE12A3645E2}"/>
                  </a:ext>
                </a:extLst>
              </p:cNvPr>
              <p:cNvSpPr/>
              <p:nvPr/>
            </p:nvSpPr>
            <p:spPr>
              <a:xfrm>
                <a:off x="2598420" y="3536440"/>
                <a:ext cx="316800" cy="288000"/>
              </a:xfrm>
              <a:prstGeom prst="rect">
                <a:avLst/>
              </a:prstGeom>
              <a:solidFill>
                <a:srgbClr val="FFFFFF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5" name="Picture 84">
                <a:extLst>
                  <a:ext uri="{FF2B5EF4-FFF2-40B4-BE49-F238E27FC236}">
                    <a16:creationId xmlns:a16="http://schemas.microsoft.com/office/drawing/2014/main" id="{9D11D358-C2C5-49C8-AFC8-C0773DAC62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alphaModFix amt="3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7280" y="1988820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86" name="Picture 85">
                <a:extLst>
                  <a:ext uri="{FF2B5EF4-FFF2-40B4-BE49-F238E27FC236}">
                    <a16:creationId xmlns:a16="http://schemas.microsoft.com/office/drawing/2014/main" id="{E627B8A4-FD45-4985-936E-06DCDEF3C8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alphaModFix amt="3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88402" y="1935768"/>
                <a:ext cx="720000" cy="720000"/>
              </a:xfrm>
              <a:prstGeom prst="rect">
                <a:avLst/>
              </a:prstGeom>
            </p:spPr>
          </p:pic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91156833-FAE7-49AD-BF3B-CB148A7B3D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1878" y="2612677"/>
                <a:ext cx="2160000" cy="0"/>
              </a:xfrm>
              <a:prstGeom prst="line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88" name="Picture 87">
                <a:extLst>
                  <a:ext uri="{FF2B5EF4-FFF2-40B4-BE49-F238E27FC236}">
                    <a16:creationId xmlns:a16="http://schemas.microsoft.com/office/drawing/2014/main" id="{E89A9F79-DC2A-490A-A5F6-4CD10075B4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5678" y="3134942"/>
                <a:ext cx="720000" cy="720000"/>
              </a:xfrm>
              <a:prstGeom prst="rect">
                <a:avLst/>
              </a:prstGeom>
            </p:spPr>
          </p:pic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227D5E1C-AFB8-4B21-B9DB-243532C12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7280" y="2488742"/>
                <a:ext cx="252000" cy="0"/>
              </a:xfrm>
              <a:prstGeom prst="line">
                <a:avLst/>
              </a:prstGeom>
              <a:ln w="28575">
                <a:solidFill>
                  <a:srgbClr val="0033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959D2293-CF41-4534-98AB-9E040AEE19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47115" y="2659380"/>
                <a:ext cx="0" cy="252000"/>
              </a:xfrm>
              <a:prstGeom prst="line">
                <a:avLst/>
              </a:prstGeom>
              <a:ln w="28575">
                <a:solidFill>
                  <a:schemeClr val="accent4">
                    <a:lumMod val="90000"/>
                    <a:lumOff val="1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4F504175-BD81-4BE6-A1CE-A358F5FCFF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4282" y="2627917"/>
                <a:ext cx="0" cy="252000"/>
              </a:xfrm>
              <a:prstGeom prst="line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DE45E6D1-53A3-4519-809F-1E4D93986FE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82502" y="2666017"/>
                <a:ext cx="0" cy="252000"/>
              </a:xfrm>
              <a:prstGeom prst="line">
                <a:avLst/>
              </a:prstGeom>
              <a:ln w="28575">
                <a:solidFill>
                  <a:schemeClr val="accent4">
                    <a:lumMod val="90000"/>
                    <a:lumOff val="10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58929307-DDE9-4F45-BB1B-221A5E43F7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7018" y="2488742"/>
                <a:ext cx="252000" cy="0"/>
              </a:xfrm>
              <a:prstGeom prst="line">
                <a:avLst/>
              </a:prstGeom>
              <a:ln w="28575">
                <a:solidFill>
                  <a:srgbClr val="0033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CE3E5DCB-013F-47BC-81DA-88C3AEF20A3B}"/>
                  </a:ext>
                </a:extLst>
              </p:cNvPr>
              <p:cNvGrpSpPr/>
              <p:nvPr/>
            </p:nvGrpSpPr>
            <p:grpSpPr>
              <a:xfrm>
                <a:off x="1515658" y="2627917"/>
                <a:ext cx="720000" cy="1130225"/>
                <a:chOff x="1515658" y="2627917"/>
                <a:chExt cx="720000" cy="1130225"/>
              </a:xfrm>
            </p:grpSpPr>
            <p:pic>
              <p:nvPicPr>
                <p:cNvPr id="102" name="Picture 101">
                  <a:extLst>
                    <a:ext uri="{FF2B5EF4-FFF2-40B4-BE49-F238E27FC236}">
                      <a16:creationId xmlns:a16="http://schemas.microsoft.com/office/drawing/2014/main" id="{3492C8FB-1CCF-4EA1-B3B3-38201FB8444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alphaModFix amt="3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15658" y="3038142"/>
                  <a:ext cx="720000" cy="720000"/>
                </a:xfrm>
                <a:prstGeom prst="rect">
                  <a:avLst/>
                </a:prstGeom>
              </p:spPr>
            </p:pic>
            <p:cxnSp>
              <p:nvCxnSpPr>
                <p:cNvPr id="103" name="Straight Connector 102">
                  <a:extLst>
                    <a:ext uri="{FF2B5EF4-FFF2-40B4-BE49-F238E27FC236}">
                      <a16:creationId xmlns:a16="http://schemas.microsoft.com/office/drawing/2014/main" id="{5C182B52-D992-42C2-A1C8-3FC9DF898D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27400" y="2627917"/>
                  <a:ext cx="0" cy="54000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3B86885E-B7DC-4044-BC4E-8E36D2E7D2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031775" y="2655768"/>
                  <a:ext cx="0" cy="252000"/>
                </a:xfrm>
                <a:prstGeom prst="line">
                  <a:avLst/>
                </a:prstGeom>
                <a:ln w="28575">
                  <a:solidFill>
                    <a:schemeClr val="accent4">
                      <a:lumMod val="90000"/>
                      <a:lumOff val="10000"/>
                    </a:schemeClr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1DC6A7FE-C78F-4B3B-B282-4F003AFA7A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246402" y="2666017"/>
                <a:ext cx="0" cy="252000"/>
              </a:xfrm>
              <a:prstGeom prst="line">
                <a:avLst/>
              </a:prstGeom>
              <a:ln w="28575">
                <a:solidFill>
                  <a:schemeClr val="accent4">
                    <a:lumMod val="90000"/>
                    <a:lumOff val="10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0CC85E3D-0D8F-4C16-82AC-7385BB4ED5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94533" y="3142562"/>
                <a:ext cx="0" cy="144000"/>
              </a:xfrm>
              <a:prstGeom prst="line">
                <a:avLst/>
              </a:prstGeom>
              <a:ln w="28575">
                <a:solidFill>
                  <a:schemeClr val="accent4">
                    <a:lumMod val="90000"/>
                    <a:lumOff val="1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AD8825A9-B2EC-4DE9-9F4E-9ADC3D84C7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14473" y="3157802"/>
                <a:ext cx="0" cy="144000"/>
              </a:xfrm>
              <a:prstGeom prst="line">
                <a:avLst/>
              </a:prstGeom>
              <a:ln w="28575">
                <a:solidFill>
                  <a:schemeClr val="accent4">
                    <a:lumMod val="90000"/>
                    <a:lumOff val="10000"/>
                  </a:schemeClr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315A7AF6-99C5-4A3C-A17D-A648CDB6D934}"/>
                  </a:ext>
                </a:extLst>
              </p:cNvPr>
              <p:cNvSpPr/>
              <p:nvPr/>
            </p:nvSpPr>
            <p:spPr>
              <a:xfrm>
                <a:off x="2815596" y="2617225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accent4">
                        <a:lumMod val="90000"/>
                        <a:lumOff val="10000"/>
                      </a:schemeClr>
                    </a:solidFill>
                  </a:rPr>
                  <a:t>+</a:t>
                </a: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A80B5FCE-C819-41B4-97B3-78F3F78663DC}"/>
                  </a:ext>
                </a:extLst>
              </p:cNvPr>
              <p:cNvSpPr/>
              <p:nvPr/>
            </p:nvSpPr>
            <p:spPr>
              <a:xfrm>
                <a:off x="2417839" y="2596589"/>
                <a:ext cx="2551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accent4">
                        <a:lumMod val="90000"/>
                        <a:lumOff val="10000"/>
                      </a:schemeClr>
                    </a:solidFill>
                  </a:rPr>
                  <a:t>-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3294076-FB96-4CAD-818B-BC7139AE90BD}"/>
                  </a:ext>
                </a:extLst>
              </p:cNvPr>
              <p:cNvSpPr/>
              <p:nvPr/>
            </p:nvSpPr>
            <p:spPr>
              <a:xfrm>
                <a:off x="2990856" y="3037412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accent4">
                        <a:lumMod val="90000"/>
                        <a:lumOff val="10000"/>
                      </a:schemeClr>
                    </a:solidFill>
                  </a:rPr>
                  <a:t>+</a:t>
                </a: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1E93CBD6-1EE2-467D-91E1-D03F6142E467}"/>
                  </a:ext>
                </a:extLst>
              </p:cNvPr>
              <p:cNvSpPr/>
              <p:nvPr/>
            </p:nvSpPr>
            <p:spPr>
              <a:xfrm>
                <a:off x="2259336" y="3028705"/>
                <a:ext cx="2551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accent4">
                        <a:lumMod val="90000"/>
                        <a:lumOff val="10000"/>
                      </a:schemeClr>
                    </a:solidFill>
                  </a:rPr>
                  <a:t>-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5291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0DF7E14-ED72-4728-8A78-71AFDA4F6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9BBE2A8-B618-40C3-B795-1ABDD7C83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99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Assumptions</a:t>
            </a:r>
          </a:p>
          <a:p>
            <a:pPr marL="578358" lvl="1" indent="-285750">
              <a:buFont typeface="Wingdings" panose="05000000000000000000" pitchFamily="2" charset="2"/>
              <a:buChar char="Ø"/>
            </a:pPr>
            <a:r>
              <a:rPr lang="en-US" dirty="0"/>
              <a:t>No power limitations for (dis)charging rates</a:t>
            </a:r>
          </a:p>
          <a:p>
            <a:pPr marL="0" indent="0">
              <a:buNone/>
            </a:pPr>
            <a:r>
              <a:rPr lang="en-US" dirty="0"/>
              <a:t>Calculations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Write down relationships for each situation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(e.g. charging/discharging, battery is full/empty)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Use MIN() and MAX() functions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Relationships act as constraints</a:t>
            </a:r>
          </a:p>
          <a:p>
            <a:pPr marL="0">
              <a:buNone/>
            </a:pPr>
            <a:r>
              <a:rPr lang="en-US" dirty="0"/>
              <a:t>Points to avoid common mistakes</a:t>
            </a:r>
          </a:p>
          <a:p>
            <a:pPr marL="544068" lvl="1" indent="-342900">
              <a:buFont typeface="Wingdings" panose="05000000000000000000" pitchFamily="2" charset="2"/>
              <a:buChar char="Ø"/>
            </a:pPr>
            <a:r>
              <a:rPr lang="en-US" dirty="0"/>
              <a:t>Pay attention to (dis)charge efficiencies</a:t>
            </a:r>
          </a:p>
          <a:p>
            <a:pPr marL="544068" lvl="1" indent="-342900">
              <a:buFont typeface="Wingdings" panose="05000000000000000000" pitchFamily="2" charset="2"/>
              <a:buChar char="Ø"/>
            </a:pPr>
            <a:r>
              <a:rPr lang="en-US" dirty="0"/>
              <a:t>Use battery and generator sensibly – only when they are the most valuable</a:t>
            </a:r>
          </a:p>
          <a:p>
            <a:pPr marL="544068" lvl="1" indent="-342900">
              <a:buFont typeface="Wingdings" panose="05000000000000000000" pitchFamily="2" charset="2"/>
              <a:buChar char="Ø"/>
            </a:pPr>
            <a:r>
              <a:rPr lang="en-US" dirty="0"/>
              <a:t>“Read” figures to understand system behavior and consider if it: (1) make sense, (2) satisfy problem constraints, (3) is an optimal way</a:t>
            </a:r>
          </a:p>
          <a:p>
            <a:pPr marL="544068" lvl="1" indent="-342900">
              <a:buFont typeface="Wingdings" panose="05000000000000000000" pitchFamily="2" charset="2"/>
              <a:buChar char="Ø"/>
            </a:pPr>
            <a:r>
              <a:rPr lang="en-US" dirty="0"/>
              <a:t>Power and mass estimates can be done in the same way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F672D-D481-4806-86CB-4F32B574D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8AD0-D197-4D49-9DB3-6EE390A4C9B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638518"/>
      </p:ext>
    </p:extLst>
  </p:cSld>
  <p:clrMapOvr>
    <a:masterClrMapping/>
  </p:clrMapOvr>
</p:sld>
</file>

<file path=ppt/theme/theme1.xml><?xml version="1.0" encoding="utf-8"?>
<a:theme xmlns:a="http://schemas.openxmlformats.org/drawingml/2006/main" name="JJ1">
  <a:themeElements>
    <a:clrScheme name="Glamor">
      <a:dk1>
        <a:srgbClr val="FFC000"/>
      </a:dk1>
      <a:lt1>
        <a:srgbClr val="FFC000"/>
      </a:lt1>
      <a:dk2>
        <a:srgbClr val="000000"/>
      </a:dk2>
      <a:lt2>
        <a:srgbClr val="000000"/>
      </a:lt2>
      <a:accent1>
        <a:srgbClr val="7F6000"/>
      </a:accent1>
      <a:accent2>
        <a:srgbClr val="BF9000"/>
      </a:accent2>
      <a:accent3>
        <a:srgbClr val="595959"/>
      </a:accent3>
      <a:accent4>
        <a:srgbClr val="2C2C2C"/>
      </a:accent4>
      <a:accent5>
        <a:srgbClr val="C00000"/>
      </a:accent5>
      <a:accent6>
        <a:srgbClr val="BFBFBF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J1" id="{FAE70C9D-BC1D-4DD0-8CCB-59F8C960B945}" vid="{AA314027-2E7B-4523-BC76-7DEE45C50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JJ1</Template>
  <TotalTime>21795</TotalTime>
  <Words>177</Words>
  <Application>Microsoft Office PowerPoint</Application>
  <PresentationFormat>Widescreen</PresentationFormat>
  <Paragraphs>55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JJ1</vt:lpstr>
      <vt:lpstr>Advances in New Energy Technologies Ex9: Storage in cottage grid</vt:lpstr>
      <vt:lpstr>System A</vt:lpstr>
      <vt:lpstr>System B</vt:lpstr>
      <vt:lpstr>System schema</vt:lpstr>
      <vt:lpstr>Variables to define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Technological measures needed for 100% renewable electricity system in Lithuania and feasibility of their future competitiveness</dc:title>
  <dc:creator>DMD</dc:creator>
  <cp:lastModifiedBy>Jasiunas Justinas</cp:lastModifiedBy>
  <cp:revision>669</cp:revision>
  <dcterms:created xsi:type="dcterms:W3CDTF">2018-08-07T08:25:52Z</dcterms:created>
  <dcterms:modified xsi:type="dcterms:W3CDTF">2022-03-09T10:21:24Z</dcterms:modified>
</cp:coreProperties>
</file>