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59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10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4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6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70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07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52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17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41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4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C54839-4E04-4885-80F3-3AF02BD52EAE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A2FCF7-26D1-4A7F-AF06-4C1A1F1426C7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6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Encuentro 1</a:t>
            </a:r>
            <a:endParaRPr lang="fi-FI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10.03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81120" cy="16442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8987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3311-23BB-4865-A0D6-2CA2AAF8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E990A-2FE8-463B-B1C8-263B4252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 weeks: 2 weeks per module + 1 week for final test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meetings to practice orality: 10.03, 24,03, 07.04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mandatory assignments per module (small test, video exercise and written exercise).</a:t>
            </a:r>
          </a:p>
        </p:txBody>
      </p:sp>
    </p:spTree>
    <p:extLst>
      <p:ext uri="{BB962C8B-B14F-4D97-AF65-F5344CB8AC3E}">
        <p14:creationId xmlns:p14="http://schemas.microsoft.com/office/powerpoint/2010/main" val="39230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1148-849E-49AD-8175-EE4D006A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criteria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42516-F83C-46D2-BFA1-28FC2A6EC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1" i="0" dirty="0">
                <a:effectLst/>
                <a:latin typeface="-apple-system"/>
              </a:rPr>
              <a:t>Final test </a:t>
            </a:r>
            <a:r>
              <a:rPr lang="en-US" b="0" i="0" dirty="0">
                <a:effectLst/>
                <a:latin typeface="-apple-system"/>
              </a:rPr>
              <a:t>(40%)</a:t>
            </a:r>
            <a:r>
              <a:rPr lang="en-US" b="1" i="0" dirty="0">
                <a:effectLst/>
                <a:latin typeface="-apple-system"/>
              </a:rPr>
              <a:t> </a:t>
            </a:r>
            <a:r>
              <a:rPr lang="en-US" b="0" i="0" dirty="0">
                <a:effectLst/>
                <a:latin typeface="-apple-system"/>
              </a:rPr>
              <a:t> 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>
                <a:effectLst/>
                <a:latin typeface="-apple-system"/>
              </a:rPr>
              <a:t>Video exercise </a:t>
            </a:r>
            <a:r>
              <a:rPr lang="en-US" i="0" dirty="0">
                <a:effectLst/>
                <a:latin typeface="-apple-system"/>
              </a:rPr>
              <a:t>(30% - 10% each)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-apple-system"/>
              </a:rPr>
              <a:t>Written exercise </a:t>
            </a:r>
            <a:r>
              <a:rPr lang="en-US" dirty="0">
                <a:latin typeface="-apple-system"/>
              </a:rPr>
              <a:t>(10%)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0" dirty="0">
                <a:effectLst/>
                <a:latin typeface="-apple-system"/>
              </a:rPr>
              <a:t>Small tests </a:t>
            </a:r>
            <a:r>
              <a:rPr lang="en-US" i="0" dirty="0">
                <a:effectLst/>
                <a:latin typeface="-apple-system"/>
              </a:rPr>
              <a:t>(10%)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-apple-system"/>
              </a:rPr>
              <a:t>Meetings </a:t>
            </a:r>
            <a:r>
              <a:rPr lang="en-US" dirty="0">
                <a:latin typeface="-apple-system"/>
              </a:rPr>
              <a:t>(10%)</a:t>
            </a:r>
            <a:endParaRPr lang="en-US" i="0" dirty="0">
              <a:effectLst/>
              <a:latin typeface="-apple-system"/>
            </a:endParaRPr>
          </a:p>
          <a:p>
            <a:pPr marL="0" indent="0" algn="l">
              <a:buNone/>
            </a:pPr>
            <a:endParaRPr lang="en-US" b="0" i="0" dirty="0">
              <a:effectLst/>
              <a:latin typeface="-apple-system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2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FF92F-73CA-4807-9D48-301FA00C1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8B36A5-A3E7-4AD3-972F-330CB07D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580" y="2542964"/>
            <a:ext cx="98298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5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B91C-3C3E-45EE-BC86-73A11FA0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¿</a:t>
            </a:r>
            <a:r>
              <a:rPr lang="en-US" dirty="0"/>
              <a:t>  ALT + 168</a:t>
            </a:r>
          </a:p>
          <a:p>
            <a:r>
              <a:rPr lang="en-US" b="1" dirty="0"/>
              <a:t>ñ</a:t>
            </a:r>
            <a:r>
              <a:rPr lang="en-US" dirty="0"/>
              <a:t> ALT + 164 or ALT GR + ~ + n</a:t>
            </a:r>
          </a:p>
          <a:p>
            <a:r>
              <a:rPr lang="en-US" b="1" dirty="0"/>
              <a:t>¡</a:t>
            </a:r>
            <a:r>
              <a:rPr lang="en-US" dirty="0"/>
              <a:t> ALT +173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217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7715-915E-4572-8D9B-382952E2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familia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B92F-8906-431D-B74D-F141FA3B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Let’s get to know each other!</a:t>
            </a:r>
          </a:p>
          <a:p>
            <a:pPr marL="0" indent="0">
              <a:buNone/>
            </a:pPr>
            <a:r>
              <a:rPr lang="en-US" dirty="0"/>
              <a:t> ¿De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vives?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Cuántos</a:t>
            </a:r>
            <a:r>
              <a:rPr lang="en-US" dirty="0"/>
              <a:t> </a:t>
            </a:r>
            <a:r>
              <a:rPr lang="en-US" dirty="0" err="1"/>
              <a:t>años</a:t>
            </a:r>
            <a:r>
              <a:rPr lang="en-US" dirty="0"/>
              <a:t> </a:t>
            </a:r>
            <a:r>
              <a:rPr lang="en-US" dirty="0" err="1"/>
              <a:t>tienes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casado</a:t>
            </a:r>
            <a:r>
              <a:rPr lang="en-US" dirty="0"/>
              <a:t>,-a? ¿</a:t>
            </a:r>
            <a:r>
              <a:rPr lang="en-US" dirty="0" err="1"/>
              <a:t>Tienes</a:t>
            </a:r>
            <a:r>
              <a:rPr lang="en-US" dirty="0"/>
              <a:t> </a:t>
            </a:r>
            <a:r>
              <a:rPr lang="en-US" dirty="0" err="1"/>
              <a:t>hijos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¿A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dedicas</a:t>
            </a:r>
            <a:r>
              <a:rPr lang="en-US" dirty="0"/>
              <a:t>? </a:t>
            </a:r>
            <a:r>
              <a:rPr lang="en-US" i="1" dirty="0"/>
              <a:t>(what do you do for living)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trabajar</a:t>
            </a:r>
            <a:r>
              <a:rPr lang="en-US" dirty="0"/>
              <a:t>/</a:t>
            </a:r>
            <a:r>
              <a:rPr lang="en-US" dirty="0" err="1"/>
              <a:t>estudias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describes? 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sientes</a:t>
            </a:r>
            <a:r>
              <a:rPr lang="en-US" dirty="0"/>
              <a:t> hoy? (vocabulary)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C5D634-D403-489C-9BE3-6B316922A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728" y="751924"/>
            <a:ext cx="4275523" cy="503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3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50B0-59A7-49B1-AB84-2C13B1FE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9107C-7D57-4D28-B31E-DDB5C958B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 Do you remember the family vocabulary? Complete the sentences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 How’s your family? Introduce them to your colleagues.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871F8E-7A74-40B6-A1F3-1AC53E4C7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014" y="2651484"/>
            <a:ext cx="6716568" cy="24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4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5E08-799C-4726-8E46-A645961E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Tiempo</a:t>
            </a:r>
            <a:r>
              <a:rPr lang="en-US" dirty="0"/>
              <a:t> libre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7648-F86C-4AE1-80C5-17D08DE71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Ask your colleague if they like the situations above, if not ask them what they prefer instead</a:t>
            </a:r>
            <a:r>
              <a:rPr lang="fi-FI" dirty="0"/>
              <a:t>.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hobbies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to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CBF008-A019-4034-9DF8-DB072A5BA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061" y="2693465"/>
            <a:ext cx="6478688" cy="36157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A95152-7AB1-49ED-8914-0FF6927F3515}"/>
              </a:ext>
            </a:extLst>
          </p:cNvPr>
          <p:cNvSpPr txBox="1"/>
          <p:nvPr/>
        </p:nvSpPr>
        <p:spPr>
          <a:xfrm>
            <a:off x="184727" y="5720269"/>
            <a:ext cx="1830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Música (Manu Chao)</a:t>
            </a:r>
          </a:p>
          <a:p>
            <a:r>
              <a:rPr lang="en-US" sz="1400" dirty="0"/>
              <a:t>+ PDF Hoy es Domingo</a:t>
            </a:r>
            <a:endParaRPr lang="fi-FI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2CE0D-49FC-4509-8B92-142A40D088EC}"/>
              </a:ext>
            </a:extLst>
          </p:cNvPr>
          <p:cNvSpPr txBox="1"/>
          <p:nvPr/>
        </p:nvSpPr>
        <p:spPr>
          <a:xfrm>
            <a:off x="8765749" y="5215528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/>
              <a:t>¿Qué te gusta hacer en tu tiempo libre?</a:t>
            </a:r>
          </a:p>
          <a:p>
            <a:r>
              <a:rPr lang="es-ES" sz="1600" dirty="0"/>
              <a:t>¿Cuál es tu pasatiempo favorito?</a:t>
            </a:r>
          </a:p>
          <a:p>
            <a:r>
              <a:rPr lang="es-ES" sz="1600" dirty="0"/>
              <a:t>¿Qué no te gusta hacer?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7090571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6682</TotalTime>
  <Words>251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-apple-system</vt:lpstr>
      <vt:lpstr>Arial</vt:lpstr>
      <vt:lpstr>Berlin Sans FB</vt:lpstr>
      <vt:lpstr>Calibri</vt:lpstr>
      <vt:lpstr>Calibri Light</vt:lpstr>
      <vt:lpstr>Wingdings</vt:lpstr>
      <vt:lpstr>Retrospect</vt:lpstr>
      <vt:lpstr>Encuentro 1</vt:lpstr>
      <vt:lpstr>Course description</vt:lpstr>
      <vt:lpstr>Evaluation criteria</vt:lpstr>
      <vt:lpstr>PowerPoint Presentation</vt:lpstr>
      <vt:lpstr>PowerPoint Presentation</vt:lpstr>
      <vt:lpstr>Mi familia</vt:lpstr>
      <vt:lpstr>PowerPoint Presentation</vt:lpstr>
      <vt:lpstr>Tiempo libre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Barco Gabriela</dc:creator>
  <cp:lastModifiedBy>Barco Gabriela</cp:lastModifiedBy>
  <cp:revision>27</cp:revision>
  <dcterms:created xsi:type="dcterms:W3CDTF">2020-04-15T10:03:43Z</dcterms:created>
  <dcterms:modified xsi:type="dcterms:W3CDTF">2022-03-10T14:59:13Z</dcterms:modified>
</cp:coreProperties>
</file>