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0A1A4-729D-4DDD-B97C-BEB6CD8E8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427C6-69E2-4462-993F-DBF6CFFDB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11922-5899-4E74-AC07-FCD291FB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A7782-EF48-46EC-8781-ED730774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BF06C-AF51-4828-B97D-FC01FF6B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73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7FB4-DD96-4036-B0DB-F3D37304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9B685-F957-444C-AD7F-9DDCC304B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93806-249E-4CF1-AD93-7334306C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6DC57-D4C7-4875-A188-49960DF9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AC4F4-96DE-402D-99C1-FBA175A6C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27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EAF579-5447-468F-A55B-3A7A3E84F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4D547-9F14-4EA8-8925-DA0870C0E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E65C-9581-4658-A815-60607A40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14C15-78C5-47CB-9D63-74A6CAAC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790E8-11EA-41DB-AB25-F37A2D7F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049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443B6-BCB9-49AD-A2BA-40AE2208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1C41-61E9-439C-917E-5D3FDB8B3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BD843-3A6B-4D9A-AF84-DDA28A56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32454-B250-4B98-9F97-3EB6B6902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59030-4A10-419A-BE8B-D4BD4D98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33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EC78-4F39-4EB3-A9A4-F38FE5EE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6D9ED-4801-4DED-907C-36F6CBA04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84962-8C59-41CD-96A7-BCE84CEC8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49BB7-5E57-42E3-9486-14B42B9EB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2C011-810D-42D4-ACE0-C1195D6E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907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92523-0FCE-4FD6-9573-0332B6FF1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B5DD3-AD54-4312-8FEB-1047C3F26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CA1D7-B6F7-498F-9588-5EED9A436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A1C8C-6DEE-4030-9958-FF66F28A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260CE-F3B0-4723-8E0B-93030E0F1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8F8A0-7FC6-438C-A512-CA82FE45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48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FD24-F8F9-4EB8-9EFC-2B300517E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18995-99E8-4CC8-9A94-AD67CE751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225A3-18FE-41F1-8CC1-568D4136E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FBCE79-97D3-4C6B-94D6-9106305F5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84DA3-62C2-4C8B-AA95-B02C5879E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AE4E7E-9E0B-4885-8A90-70CC5163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E1293-1F12-4EAE-A0C0-648E37E9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CB798-9C87-4C75-9F08-DE8370560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175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3E2A1-0BBB-48DF-8B2E-2127AE926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78553-215B-4BAB-947C-3B759BC61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54135-7EDA-4166-B298-B74424CA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CA67F-C4BE-45FA-922E-D291505A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61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99A0A6-625D-4EF2-AEEB-51ECC931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4C437-77F9-4916-9AFD-65ED3BA1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8C43D-77AD-4238-970C-00FB152B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81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F267E-B11A-4C37-A196-4EAD3070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8DAD0-BA53-4885-810B-3DAA13498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110E4-6C95-4816-BD4B-2CC6FF21C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ED852-0ECB-44A8-8FA4-6646F19B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86056-E152-4314-A7BB-4EFCDE7E2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7B50D-1C31-4C9B-8B15-817459CBE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8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F57F-47FF-4D12-94D6-C46F53C2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2CEB0-ACEA-490E-BBFB-D750FB2EC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70E84-C27A-4106-BB4B-D74FF5248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1B468-5880-4A27-977D-0EA27D30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4D871-F81C-484B-A9CA-F8508FC5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7F6C3-DF65-4576-AF3F-5C779973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78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629CF8-94AC-4073-8E7E-05110C75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930D4-B2BF-4A2F-9795-B474D3B95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50E6D-7B2A-4C73-9131-21DA24C7A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A218-24CF-491B-958D-E9BA0FE6B5FA}" type="datetimeFigureOut">
              <a:rPr lang="fi-FI" smtClean="0"/>
              <a:t>18.3.2022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AFEB7-DB27-4C5A-88EB-35E8DA4BD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B6E4F-0961-4933-8414-DC653562E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6929-7568-4A17-8083-1163CDA031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273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9C8F0-37FD-4007-801D-78C03303D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Exercise</a:t>
            </a:r>
            <a:r>
              <a:rPr lang="fi-FI" dirty="0"/>
              <a:t> 10 (</a:t>
            </a:r>
            <a:r>
              <a:rPr lang="fi-FI" dirty="0" err="1"/>
              <a:t>Flywheel</a:t>
            </a:r>
            <a:r>
              <a:rPr lang="fi-FI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1100B-7488-4964-B92B-716A18D2F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2DB4F9-2144-469C-ACBC-E9167F034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2174049"/>
            <a:ext cx="11591925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0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B3EA-CD6E-43C4-BA83-A88B6972D1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78DE3-5424-463F-8D4A-8CE28D107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FE7187-2FDC-41AD-9A8D-713E3CB24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411" y="173038"/>
            <a:ext cx="8113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2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9901B-C7B8-4677-A17C-766802B8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D64164-37EC-4141-BA1F-A13280386A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fi-FI" dirty="0"/>
                  <a:t>Thin disk, </a:t>
                </a:r>
                <a:r>
                  <a:rPr lang="fi-FI" dirty="0" err="1"/>
                  <a:t>radial</a:t>
                </a:r>
                <a:r>
                  <a:rPr lang="fi-FI" dirty="0"/>
                  <a:t> </a:t>
                </a:r>
                <a:r>
                  <a:rPr lang="fi-FI" dirty="0" err="1"/>
                  <a:t>stresses</a:t>
                </a:r>
                <a:r>
                  <a:rPr lang="fi-FI" dirty="0"/>
                  <a:t> </a:t>
                </a:r>
                <a:r>
                  <a:rPr lang="fi-FI" dirty="0" err="1"/>
                  <a:t>can</a:t>
                </a:r>
                <a:r>
                  <a:rPr lang="fi-FI" dirty="0"/>
                  <a:t> </a:t>
                </a:r>
                <a:r>
                  <a:rPr lang="fi-FI" dirty="0" err="1"/>
                  <a:t>be</a:t>
                </a:r>
                <a:r>
                  <a:rPr lang="fi-FI" dirty="0"/>
                  <a:t> </a:t>
                </a:r>
                <a:br>
                  <a:rPr lang="fi-FI" dirty="0"/>
                </a:br>
                <a:r>
                  <a:rPr lang="fi-FI" dirty="0" err="1"/>
                  <a:t>left</a:t>
                </a:r>
                <a:r>
                  <a:rPr lang="fi-FI" dirty="0"/>
                  <a:t> out</a:t>
                </a:r>
              </a:p>
              <a:p>
                <a:endParaRPr lang="fi-FI" dirty="0"/>
              </a:p>
              <a:p>
                <a:r>
                  <a:rPr lang="fi-FI" dirty="0" err="1"/>
                  <a:t>The</a:t>
                </a:r>
                <a:r>
                  <a:rPr lang="fi-FI" dirty="0"/>
                  <a:t> </a:t>
                </a:r>
                <a:r>
                  <a:rPr lang="fi-FI" dirty="0" err="1"/>
                  <a:t>forces</a:t>
                </a:r>
                <a:r>
                  <a:rPr lang="fi-FI" dirty="0"/>
                  <a:t> </a:t>
                </a:r>
                <a:r>
                  <a:rPr lang="fi-FI" dirty="0" err="1"/>
                  <a:t>due</a:t>
                </a:r>
                <a:r>
                  <a:rPr lang="fi-FI" dirty="0"/>
                  <a:t> to </a:t>
                </a:r>
                <a:r>
                  <a:rPr lang="fi-FI" dirty="0" err="1"/>
                  <a:t>surface</a:t>
                </a:r>
                <a:r>
                  <a:rPr lang="fi-FI" dirty="0"/>
                  <a:t> </a:t>
                </a:r>
                <a:r>
                  <a:rPr lang="fi-FI" dirty="0" err="1"/>
                  <a:t>stess</a:t>
                </a:r>
                <a:br>
                  <a:rPr lang="fi-FI" dirty="0"/>
                </a:br>
                <a:r>
                  <a:rPr lang="fi-FI" dirty="0" err="1"/>
                  <a:t>have</a:t>
                </a:r>
                <a:r>
                  <a:rPr lang="fi-FI" dirty="0"/>
                  <a:t> to </a:t>
                </a:r>
                <a:r>
                  <a:rPr lang="fi-FI" dirty="0" err="1"/>
                  <a:t>match</a:t>
                </a:r>
                <a:r>
                  <a:rPr lang="fi-FI" dirty="0"/>
                  <a:t> </a:t>
                </a:r>
                <a:r>
                  <a:rPr lang="fi-FI" dirty="0" err="1"/>
                  <a:t>the</a:t>
                </a:r>
                <a:r>
                  <a:rPr lang="fi-FI" dirty="0"/>
                  <a:t> </a:t>
                </a:r>
                <a:r>
                  <a:rPr lang="fi-FI" dirty="0" err="1"/>
                  <a:t>centrifugal</a:t>
                </a:r>
                <a:r>
                  <a:rPr lang="fi-FI" dirty="0"/>
                  <a:t> </a:t>
                </a:r>
                <a:br>
                  <a:rPr lang="fi-FI" dirty="0"/>
                </a:br>
                <a:r>
                  <a:rPr lang="fi-FI" dirty="0" err="1"/>
                  <a:t>force</a:t>
                </a:r>
                <a:r>
                  <a:rPr lang="fi-FI" dirty="0"/>
                  <a:t> (C.F.)</a:t>
                </a:r>
              </a:p>
              <a:p>
                <a:endParaRPr lang="fi-FI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fi-FI" b="0" dirty="0"/>
                </a:br>
                <a:br>
                  <a:rPr lang="fi-FI" b="0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fi-FI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sSup>
                          <m:s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D64164-37EC-4141-BA1F-A13280386A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7B37722-68EB-48F8-B22F-E4BC09B15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5390" y="365125"/>
            <a:ext cx="6236610" cy="450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88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81C5F-065D-4ACA-8A5E-119A9DF68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554"/>
            <a:ext cx="10515600" cy="1325563"/>
          </a:xfrm>
        </p:spPr>
        <p:txBody>
          <a:bodyPr/>
          <a:lstStyle/>
          <a:p>
            <a:r>
              <a:rPr lang="fi-FI" dirty="0"/>
              <a:t>Energy </a:t>
            </a:r>
            <a:r>
              <a:rPr lang="fi-FI" dirty="0" err="1"/>
              <a:t>density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469CF5-08F0-481C-9AD9-842ACB8181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𝐼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i-FI" dirty="0"/>
                  <a:t>        ,    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i-FI" dirty="0"/>
              </a:p>
              <a:p>
                <a:endParaRPr lang="fi-FI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i-FI" b="0" i="0" smtClean="0">
                        <a:latin typeface="Cambria Math" panose="02040503050406030204" pitchFamily="18" charset="0"/>
                      </a:rPr>
                      <m:t>       ,          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num>
                              <m:den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Sup>
                      <m:sSub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fi-FI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endParaRPr lang="fi-FI" dirty="0"/>
              </a:p>
              <a:p>
                <a:endParaRPr lang="fi-FI" dirty="0"/>
              </a:p>
              <a:p>
                <a:endParaRPr lang="fi-FI" dirty="0"/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→ 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num>
                              <m:den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𝑠𝑡𝑒𝑒𝑙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=71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kJ</m:t>
                        </m:r>
                      </m:num>
                      <m:den>
                        <m:r>
                          <m:rPr>
                            <m:nor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               ,             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num>
                              <m:den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𝑘𝑒𝑣𝑙𝑎𝑟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=388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kJ</m:t>
                        </m:r>
                      </m:num>
                      <m:den>
                        <m:r>
                          <m:rPr>
                            <m:nor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469CF5-08F0-481C-9AD9-842ACB8181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23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A628-5B13-4F70-B0A7-C2A31388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Maximum </a:t>
            </a:r>
            <a:r>
              <a:rPr lang="fi-FI" dirty="0" err="1"/>
              <a:t>energy</a:t>
            </a:r>
            <a:r>
              <a:rPr lang="fi-FI" dirty="0"/>
              <a:t>, </a:t>
            </a:r>
            <a:r>
              <a:rPr lang="fi-FI" dirty="0" err="1"/>
              <a:t>rotation</a:t>
            </a:r>
            <a:r>
              <a:rPr lang="fi-FI" dirty="0"/>
              <a:t> </a:t>
            </a:r>
            <a:r>
              <a:rPr lang="fi-FI" dirty="0" err="1"/>
              <a:t>speed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03E4D5-FE4B-4246-A017-08A150DCF1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m:rPr>
                        <m:nor/>
                      </m:rPr>
                      <a:rPr lang="fi-FI" b="0" i="0" smtClean="0">
                        <a:latin typeface="Cambria Math" panose="02040503050406030204" pitchFamily="18" charset="0"/>
                      </a:rPr>
                      <m:t>kg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  ,   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=0.5 </m:t>
                    </m:r>
                    <m:r>
                      <m:rPr>
                        <m:nor/>
                      </m:rPr>
                      <a:rPr lang="fi-FI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endParaRPr lang="fi-FI" dirty="0"/>
              </a:p>
              <a:p>
                <a:endParaRPr lang="fi-FI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𝑠𝑡𝑒𝑒𝑙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 =7.1 </m:t>
                    </m:r>
                    <m:r>
                      <m:rPr>
                        <m:nor/>
                      </m:rPr>
                      <a:rPr lang="fi-FI" b="0" i="0" smtClean="0">
                        <a:latin typeface="Cambria Math" panose="02040503050406030204" pitchFamily="18" charset="0"/>
                      </a:rPr>
                      <m:t>MJ</m:t>
                    </m:r>
                  </m:oMath>
                </a14:m>
                <a:r>
                  <a:rPr lang="fi-FI" dirty="0"/>
                  <a:t>      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𝑘𝑒𝑣𝑙𝑎𝑟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 =38.8 </m:t>
                    </m:r>
                    <m:r>
                      <m:rPr>
                        <m:nor/>
                      </m:rPr>
                      <a:rPr lang="fi-FI" b="0" i="0" smtClean="0">
                        <a:latin typeface="Cambria Math" panose="02040503050406030204" pitchFamily="18" charset="0"/>
                      </a:rPr>
                      <m:t>MJ</m:t>
                    </m:r>
                  </m:oMath>
                </a14:m>
                <a:br>
                  <a:rPr lang="fi-FI" dirty="0"/>
                </a:br>
                <a:endParaRPr lang="fi-FI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𝑠𝑡𝑒𝑒𝑙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=755 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𝑟𝑎𝑑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      ,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𝑘𝑒𝑣𝑙𝑎𝑟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=1761 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𝑟𝑎𝑑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br>
                  <a:rPr lang="fi-FI" dirty="0"/>
                </a:br>
                <a:r>
                  <a:rPr lang="fi-FI" dirty="0"/>
                  <a:t>                    </a:t>
                </a:r>
                <a:br>
                  <a:rPr lang="fi-FI" dirty="0"/>
                </a:br>
                <a:r>
                  <a:rPr lang="fi-FI" dirty="0"/>
                  <a:t>                   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=7200</m:t>
                    </m:r>
                  </m:oMath>
                </a14:m>
                <a:r>
                  <a:rPr lang="fi-FI" dirty="0"/>
                  <a:t> rpm   ,                           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=16800</m:t>
                    </m:r>
                  </m:oMath>
                </a14:m>
                <a:r>
                  <a:rPr lang="fi-FI" dirty="0"/>
                  <a:t> rpm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03E4D5-FE4B-4246-A017-08A150DCF1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71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B258B-1B0A-49D5-BDD3-5C9DA643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Homework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9BAC9-DBF7-4989-97B1-C3A5BD3E0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69A0D2-87CE-495C-9CE5-1DF5A8823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2" y="2029714"/>
            <a:ext cx="974407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25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2D715-9BD6-4148-9EB3-27383649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Homework</a:t>
            </a:r>
            <a:r>
              <a:rPr lang="fi-FI" dirty="0"/>
              <a:t> </a:t>
            </a:r>
            <a:r>
              <a:rPr lang="fi-FI" dirty="0" err="1"/>
              <a:t>tips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CA44E7-F12F-42A3-8DCC-35FCBF00A1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5673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fi-FI" dirty="0"/>
                  <a:t>a) </a:t>
                </a:r>
                <a:r>
                  <a:rPr lang="fi-FI" dirty="0" err="1"/>
                  <a:t>Solve</a:t>
                </a:r>
                <a:r>
                  <a:rPr lang="fi-FI" dirty="0"/>
                  <a:t> </a:t>
                </a:r>
                <a:r>
                  <a:rPr lang="fi-FI" dirty="0" err="1"/>
                  <a:t>the</a:t>
                </a:r>
                <a:r>
                  <a:rPr lang="fi-FI" dirty="0"/>
                  <a:t> </a:t>
                </a:r>
                <a:r>
                  <a:rPr lang="fi-FI" dirty="0" err="1"/>
                  <a:t>required</a:t>
                </a:r>
                <a:r>
                  <a:rPr lang="fi-FI" dirty="0"/>
                  <a:t> inertia </a:t>
                </a:r>
                <a:r>
                  <a:rPr lang="fi-FI" dirty="0" err="1"/>
                  <a:t>first</a:t>
                </a:r>
                <a:endParaRPr lang="fi-FI" dirty="0"/>
              </a:p>
              <a:p>
                <a:endParaRPr lang="fi-FI" dirty="0"/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𝐼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fi-FI" dirty="0"/>
              </a:p>
              <a:p>
                <a:endParaRPr lang="fi-FI" dirty="0"/>
              </a:p>
              <a:p>
                <a:r>
                  <a:rPr lang="fi-FI" dirty="0"/>
                  <a:t>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 …=</m:t>
                    </m:r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fi-FI" dirty="0"/>
              </a:p>
              <a:p>
                <a:pPr marL="457200" lvl="1" indent="0">
                  <a:buNone/>
                </a:pPr>
                <a:r>
                  <a:rPr lang="fi-FI" dirty="0"/>
                  <a:t>	           </a:t>
                </a:r>
                <a:br>
                  <a:rPr lang="fi-FI" dirty="0"/>
                </a:br>
                <a:r>
                  <a:rPr lang="fi-FI" dirty="0"/>
                  <a:t>	            </a:t>
                </a:r>
                <a:r>
                  <a:rPr lang="fi-FI" dirty="0" err="1"/>
                  <a:t>or</a:t>
                </a:r>
                <a:endParaRPr lang="fi-FI" dirty="0"/>
              </a:p>
              <a:p>
                <a:pPr marL="457200" lvl="1" indent="0">
                  <a:buNone/>
                </a:pPr>
                <a:endParaRPr lang="fi-FI" dirty="0"/>
              </a:p>
              <a:p>
                <a:pPr marL="457200" lvl="1" indent="0">
                  <a:buNone/>
                </a:pPr>
                <a:r>
                  <a:rPr lang="fi-FI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2800" b="0" i="1" smtClean="0"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fi-FI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i-FI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fi-FI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fi-FI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sz="28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e>
                    </m:d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fi-FI" sz="28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 , </m:t>
                    </m:r>
                  </m:oMath>
                </a14:m>
                <a:br>
                  <a:rPr lang="fi-FI" sz="2800" b="0" i="1" dirty="0">
                    <a:latin typeface="Cambria Math" panose="02040503050406030204" pitchFamily="18" charset="0"/>
                  </a:rPr>
                </a:br>
                <a:endParaRPr lang="fi-FI" sz="2800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integrate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use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boundary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conds</m:t>
                      </m:r>
                      <m:r>
                        <m:rPr>
                          <m:nor/>
                        </m:rPr>
                        <a:rPr lang="fi-FI" sz="28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fi-FI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CA44E7-F12F-42A3-8DCC-35FCBF00A1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5673"/>
                <a:ext cx="10515600" cy="4351338"/>
              </a:xfrm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30EFAED-0EAD-40FE-8078-1E0A17E4E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924" y="21279"/>
            <a:ext cx="53133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4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171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Exercise 10 (Flywheel)</vt:lpstr>
      <vt:lpstr>PowerPoint Presentation</vt:lpstr>
      <vt:lpstr>PowerPoint Presentation</vt:lpstr>
      <vt:lpstr>Energy density</vt:lpstr>
      <vt:lpstr>Maximum energy, rotation speed</vt:lpstr>
      <vt:lpstr>Homework</vt:lpstr>
      <vt:lpstr>Homework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10 (Flywheel)</dc:title>
  <dc:creator>Heikkinen Tatu</dc:creator>
  <cp:lastModifiedBy>Heikkinen Tatu</cp:lastModifiedBy>
  <cp:revision>6</cp:revision>
  <dcterms:created xsi:type="dcterms:W3CDTF">2022-03-18T10:54:05Z</dcterms:created>
  <dcterms:modified xsi:type="dcterms:W3CDTF">2022-03-18T14:14:04Z</dcterms:modified>
</cp:coreProperties>
</file>