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73" r:id="rId4"/>
    <p:sldId id="274" r:id="rId5"/>
    <p:sldId id="272" r:id="rId6"/>
    <p:sldId id="278" r:id="rId7"/>
    <p:sldId id="259" r:id="rId8"/>
    <p:sldId id="282" r:id="rId9"/>
    <p:sldId id="279" r:id="rId10"/>
    <p:sldId id="280" r:id="rId11"/>
    <p:sldId id="281" r:id="rId12"/>
    <p:sldId id="283" r:id="rId13"/>
    <p:sldId id="264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6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0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4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4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6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3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9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555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4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28.3.2022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w poly orange background">
            <a:extLst>
              <a:ext uri="{FF2B5EF4-FFF2-40B4-BE49-F238E27FC236}">
                <a16:creationId xmlns:a16="http://schemas.microsoft.com/office/drawing/2014/main" id="{2B92F0AA-9F03-4A73-3CEC-F236D1D24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4AD07-441D-453C-BDAC-16B41639F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/>
          <a:p>
            <a:r>
              <a:rPr lang="en-US" dirty="0"/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00A29-B055-41FB-BA97-A110F99EA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28.3. klo 14.15</a:t>
            </a:r>
          </a:p>
        </p:txBody>
      </p:sp>
    </p:spTree>
    <p:extLst>
      <p:ext uri="{BB962C8B-B14F-4D97-AF65-F5344CB8AC3E}">
        <p14:creationId xmlns:p14="http://schemas.microsoft.com/office/powerpoint/2010/main" val="279309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615D-03BE-42FF-A149-174256BD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Paritehtävä 1</a:t>
            </a:r>
            <a:br>
              <a:rPr lang="en-US" dirty="0"/>
            </a:br>
            <a:r>
              <a:rPr lang="en-US" dirty="0"/>
              <a:t>A/B –kortit (sää ja vaatteet)</a:t>
            </a:r>
          </a:p>
        </p:txBody>
      </p:sp>
    </p:spTree>
    <p:extLst>
      <p:ext uri="{BB962C8B-B14F-4D97-AF65-F5344CB8AC3E}">
        <p14:creationId xmlns:p14="http://schemas.microsoft.com/office/powerpoint/2010/main" val="233915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4D27-9BA8-44B4-A2E6-C71E28A2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Paritehtävä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1C05F-82CC-49AA-96C1-6DF9484B411C}"/>
              </a:ext>
            </a:extLst>
          </p:cNvPr>
          <p:cNvSpPr txBox="1"/>
          <p:nvPr/>
        </p:nvSpPr>
        <p:spPr>
          <a:xfrm>
            <a:off x="142875" y="2265312"/>
            <a:ext cx="118681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i-FI" sz="3200" b="1" i="0" dirty="0">
                <a:solidFill>
                  <a:srgbClr val="FF0000"/>
                </a:solidFill>
                <a:effectLst/>
                <a:latin typeface="-apple-system"/>
              </a:rPr>
              <a:t>Kysy ja vastaa! </a:t>
            </a:r>
          </a:p>
          <a:p>
            <a:pPr algn="l" rtl="0"/>
            <a:endParaRPr lang="fi-FI" sz="3200" b="0" i="0" dirty="0">
              <a:effectLst/>
              <a:latin typeface="-apple-system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fi-FI" sz="3200" b="0" i="0" dirty="0">
                <a:effectLst/>
                <a:latin typeface="-apple-system"/>
              </a:rPr>
              <a:t>Mitkä vaatteet </a:t>
            </a:r>
            <a:r>
              <a:rPr lang="fi-FI" sz="3200" b="1" i="0" dirty="0">
                <a:effectLst/>
                <a:latin typeface="-apple-system"/>
              </a:rPr>
              <a:t>sinulla on</a:t>
            </a:r>
            <a:r>
              <a:rPr lang="fi-FI" sz="3200" b="0" i="0" dirty="0">
                <a:effectLst/>
                <a:latin typeface="-apple-system"/>
              </a:rPr>
              <a:t> tänään </a:t>
            </a:r>
            <a:r>
              <a:rPr lang="fi-FI" sz="3200" b="1" i="0" dirty="0">
                <a:effectLst/>
                <a:latin typeface="-apple-system"/>
              </a:rPr>
              <a:t>päällä</a:t>
            </a:r>
            <a:r>
              <a:rPr lang="fi-FI" sz="3200" b="0" i="0" dirty="0">
                <a:effectLst/>
                <a:latin typeface="-apple-system"/>
              </a:rPr>
              <a:t>?       </a:t>
            </a:r>
            <a:r>
              <a:rPr lang="fi-FI" sz="3200" i="0" dirty="0">
                <a:effectLst/>
                <a:latin typeface="-apple-system"/>
              </a:rPr>
              <a:t>Minulla on päällä…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3200" b="0" i="0" dirty="0">
                <a:effectLst/>
                <a:latin typeface="-apple-system"/>
              </a:rPr>
              <a:t>Mitkä vaatteet </a:t>
            </a:r>
            <a:r>
              <a:rPr lang="fi-FI" sz="3200" b="1" i="0" dirty="0">
                <a:effectLst/>
                <a:latin typeface="-apple-system"/>
              </a:rPr>
              <a:t>sinulla on päällä</a:t>
            </a:r>
            <a:r>
              <a:rPr lang="fi-FI" sz="3200" b="0" i="0" dirty="0">
                <a:effectLst/>
                <a:latin typeface="-apple-system"/>
              </a:rPr>
              <a:t> </a:t>
            </a:r>
            <a:r>
              <a:rPr lang="fi-FI" sz="3200" b="0" i="0" u="sng" dirty="0">
                <a:effectLst/>
                <a:latin typeface="-apple-system"/>
              </a:rPr>
              <a:t>talvella</a:t>
            </a:r>
            <a:r>
              <a:rPr lang="fi-FI" sz="3200" b="0" i="0" dirty="0">
                <a:effectLst/>
                <a:latin typeface="-apple-system"/>
              </a:rPr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3200" b="0" i="0" dirty="0">
                <a:effectLst/>
                <a:latin typeface="-apple-system"/>
              </a:rPr>
              <a:t>Mitkä vaatteet </a:t>
            </a:r>
            <a:r>
              <a:rPr lang="fi-FI" sz="3200" b="1" i="0" dirty="0">
                <a:effectLst/>
                <a:latin typeface="-apple-system"/>
              </a:rPr>
              <a:t>sinulla on päällä</a:t>
            </a:r>
            <a:r>
              <a:rPr lang="fi-FI" sz="3200" b="0" i="0" dirty="0">
                <a:effectLst/>
                <a:latin typeface="-apple-system"/>
              </a:rPr>
              <a:t> </a:t>
            </a:r>
            <a:r>
              <a:rPr lang="fi-FI" sz="3200" b="0" i="0" u="sng" dirty="0">
                <a:effectLst/>
                <a:latin typeface="-apple-system"/>
              </a:rPr>
              <a:t>syksyllä</a:t>
            </a:r>
            <a:r>
              <a:rPr lang="fi-FI" sz="3200" b="0" i="0" dirty="0">
                <a:effectLst/>
                <a:latin typeface="-apple-system"/>
              </a:rPr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3200" b="0" i="0" dirty="0">
                <a:effectLst/>
                <a:latin typeface="-apple-system"/>
              </a:rPr>
              <a:t>Mitkä vaatteet </a:t>
            </a:r>
            <a:r>
              <a:rPr lang="fi-FI" sz="3200" b="1" i="0" dirty="0">
                <a:effectLst/>
                <a:latin typeface="-apple-system"/>
              </a:rPr>
              <a:t>sinulla on päällä</a:t>
            </a:r>
            <a:r>
              <a:rPr lang="fi-FI" sz="3200" b="0" i="0" dirty="0">
                <a:effectLst/>
                <a:latin typeface="-apple-system"/>
              </a:rPr>
              <a:t> </a:t>
            </a:r>
            <a:r>
              <a:rPr lang="fi-FI" sz="3200" b="0" i="0" u="sng" dirty="0">
                <a:effectLst/>
                <a:latin typeface="-apple-system"/>
              </a:rPr>
              <a:t>kesällä</a:t>
            </a:r>
            <a:r>
              <a:rPr lang="fi-FI" sz="3200" b="0" i="0" dirty="0">
                <a:effectLst/>
                <a:latin typeface="-apple-system"/>
              </a:rPr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3200" b="0" i="0" dirty="0">
                <a:effectLst/>
                <a:latin typeface="-apple-system"/>
              </a:rPr>
              <a:t>Mitkä vaatteet </a:t>
            </a:r>
            <a:r>
              <a:rPr lang="fi-FI" sz="3200" b="1" i="0" dirty="0">
                <a:effectLst/>
                <a:latin typeface="-apple-system"/>
              </a:rPr>
              <a:t>sinulla on päällä</a:t>
            </a:r>
            <a:r>
              <a:rPr lang="fi-FI" sz="3200" b="0" i="0" dirty="0">
                <a:effectLst/>
                <a:latin typeface="-apple-system"/>
              </a:rPr>
              <a:t> </a:t>
            </a:r>
            <a:r>
              <a:rPr lang="fi-FI" sz="3200" b="0" i="0" u="sng" dirty="0">
                <a:effectLst/>
                <a:latin typeface="-apple-system"/>
              </a:rPr>
              <a:t>huhtikuussa</a:t>
            </a:r>
            <a:r>
              <a:rPr lang="fi-FI" sz="3200" b="0" i="0" dirty="0">
                <a:effectLst/>
                <a:latin typeface="-apple-system"/>
              </a:rPr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3200" b="0" i="0" dirty="0">
                <a:effectLst/>
                <a:latin typeface="-apple-system"/>
              </a:rPr>
              <a:t>Mikä on sinun </a:t>
            </a:r>
            <a:r>
              <a:rPr lang="fi-FI" sz="3200" b="1" i="0" dirty="0">
                <a:effectLst/>
                <a:latin typeface="-apple-system"/>
              </a:rPr>
              <a:t>lempi</a:t>
            </a:r>
            <a:r>
              <a:rPr lang="fi-FI" sz="3200" b="0" i="0" dirty="0">
                <a:effectLst/>
                <a:latin typeface="-apple-system"/>
              </a:rPr>
              <a:t>vaate?</a:t>
            </a:r>
          </a:p>
        </p:txBody>
      </p:sp>
    </p:spTree>
    <p:extLst>
      <p:ext uri="{BB962C8B-B14F-4D97-AF65-F5344CB8AC3E}">
        <p14:creationId xmlns:p14="http://schemas.microsoft.com/office/powerpoint/2010/main" val="273514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E9A1D44-844D-4BC9-B557-AF34F7D37AE6}"/>
              </a:ext>
            </a:extLst>
          </p:cNvPr>
          <p:cNvSpPr txBox="1">
            <a:spLocks/>
          </p:cNvSpPr>
          <p:nvPr/>
        </p:nvSpPr>
        <p:spPr>
          <a:xfrm>
            <a:off x="436880" y="518161"/>
            <a:ext cx="11480800" cy="619098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(lukea) ______________ </a:t>
            </a: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kirjaa</a:t>
            </a:r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Sinä (pukea) __________ punaisen paidan päälle.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(lähettää) _____________ viestin minulle.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Hän (ottaa) _____________ kahvia.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(vaihtaa) _____________ rahaa.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(ottaa, neg.) _____________ aurinkoa.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Hän (antaa, neg.) ______________ minulle kynää.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Isä (laittaa) _____________ ruokaa.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(tietää) ______________ tämän.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(sovittaa, neg.) _____________ vaatteita.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1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ABC4D4-E88D-41C2-9BE5-9AF82926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58"/>
            <a:ext cx="11855779" cy="4943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EFFED-73A9-45BA-A352-0138B1114763}"/>
              </a:ext>
            </a:extLst>
          </p:cNvPr>
          <p:cNvSpPr txBox="1"/>
          <p:nvPr/>
        </p:nvSpPr>
        <p:spPr>
          <a:xfrm>
            <a:off x="114300" y="4435975"/>
            <a:ext cx="1043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>
                <a:solidFill>
                  <a:schemeClr val="accent1"/>
                </a:solidFill>
              </a:rPr>
              <a:t>Mitä Samuli tekee töissä?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>
                <a:solidFill>
                  <a:schemeClr val="accent1"/>
                </a:solidFill>
              </a:rPr>
              <a:t>Miksi Samuli on hyvällä tuulella?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>
                <a:solidFill>
                  <a:schemeClr val="accent1"/>
                </a:solidFill>
              </a:rPr>
              <a:t>Miksi Heikillä on pipo ja talvitakki?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>
                <a:solidFill>
                  <a:schemeClr val="accent1"/>
                </a:solidFill>
              </a:rPr>
              <a:t>Miksi Samuli lähtee vaatekauppaan?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>
                <a:solidFill>
                  <a:schemeClr val="accent1"/>
                </a:solidFill>
              </a:rPr>
              <a:t>Mitä Soppa etsii vaatekaupassa?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A7001-0DAC-432F-A78B-9D8ED922AADA}"/>
              </a:ext>
            </a:extLst>
          </p:cNvPr>
          <p:cNvSpPr txBox="1"/>
          <p:nvPr/>
        </p:nvSpPr>
        <p:spPr>
          <a:xfrm>
            <a:off x="6629400" y="5572125"/>
            <a:ext cx="5226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Etsi verbit ja muodosta perusmuodot.</a:t>
            </a:r>
          </a:p>
        </p:txBody>
      </p:sp>
    </p:spTree>
    <p:extLst>
      <p:ext uri="{BB962C8B-B14F-4D97-AF65-F5344CB8AC3E}">
        <p14:creationId xmlns:p14="http://schemas.microsoft.com/office/powerpoint/2010/main" val="270659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F2ED-BB51-40E8-95DF-C9532209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jos jää aikaa…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BDC87-8F54-4718-8D02-41EF6DE1D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48" y="2418824"/>
            <a:ext cx="7868054" cy="41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0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8C7A6-BB9E-41C6-8FE4-F771D23D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4" y="482537"/>
            <a:ext cx="3181385" cy="5582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637EB-0F5D-47A1-BFDD-3526CF9D7A9C}"/>
              </a:ext>
            </a:extLst>
          </p:cNvPr>
          <p:cNvSpPr txBox="1"/>
          <p:nvPr/>
        </p:nvSpPr>
        <p:spPr>
          <a:xfrm>
            <a:off x="5015865" y="2653665"/>
            <a:ext cx="547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Millainen sää tänään on?</a:t>
            </a:r>
          </a:p>
        </p:txBody>
      </p:sp>
    </p:spTree>
    <p:extLst>
      <p:ext uri="{BB962C8B-B14F-4D97-AF65-F5344CB8AC3E}">
        <p14:creationId xmlns:p14="http://schemas.microsoft.com/office/powerpoint/2010/main" val="179094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3E85C-4E25-4488-BD0A-5B229D442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1" y="-99993"/>
            <a:ext cx="9192544" cy="69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1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9A07AA-27BE-4105-9BC6-A60C69C0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-226400"/>
            <a:ext cx="10881360" cy="73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0C43F2-2674-4AB8-9813-6CE781A04C1E}"/>
              </a:ext>
            </a:extLst>
          </p:cNvPr>
          <p:cNvSpPr txBox="1"/>
          <p:nvPr/>
        </p:nvSpPr>
        <p:spPr>
          <a:xfrm>
            <a:off x="352426" y="590550"/>
            <a:ext cx="116967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Minä olen syntynyt (syyskuu) ___________________.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Matkustan kotimaahani (lokakuu) ___________________.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(Syksy) ________________ on hyvin kaunista.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(Helmikuu) ____________________ sataa lunta ja on pakkasta.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(Kevät) _________________ aurinko paistaa ja linnut laulavat.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(Kesä) _____________________ minulla on loma.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Minun syntymäpäiväni on (talvi) ___________________.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Suomen kielen kurssi loppuu (maaliskuu) __________________.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613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13DD1-2C60-4DB7-835F-C87121B7F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448675" cy="6963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EDAE4A-F152-4CD4-97F4-B3E8A38C00E8}"/>
              </a:ext>
            </a:extLst>
          </p:cNvPr>
          <p:cNvSpPr txBox="1"/>
          <p:nvPr/>
        </p:nvSpPr>
        <p:spPr>
          <a:xfrm>
            <a:off x="9821545" y="1520190"/>
            <a:ext cx="227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SIVU 95</a:t>
            </a:r>
          </a:p>
        </p:txBody>
      </p:sp>
    </p:spTree>
    <p:extLst>
      <p:ext uri="{BB962C8B-B14F-4D97-AF65-F5344CB8AC3E}">
        <p14:creationId xmlns:p14="http://schemas.microsoft.com/office/powerpoint/2010/main" val="382989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5A5015F-15E2-45BF-89D5-58A5F08B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48" y="983492"/>
            <a:ext cx="1679575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985DAAE-6EC3-4FF9-9CF3-07076A33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4" y="1185543"/>
            <a:ext cx="2055495" cy="203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22F17CA-1DD8-4037-A904-68A0694F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04" y="1200782"/>
            <a:ext cx="1742123" cy="17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5F4E3F6C-8AAB-4D59-B1EA-92A9BC4F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41" y="4215610"/>
            <a:ext cx="1690863" cy="152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44D6484-8D4C-4353-9156-8B4E477F8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4" y="4082733"/>
            <a:ext cx="1589724" cy="15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FC15C2-2F27-47AA-BDD5-9A59BEE7E3B5}"/>
              </a:ext>
            </a:extLst>
          </p:cNvPr>
          <p:cNvSpPr txBox="1"/>
          <p:nvPr/>
        </p:nvSpPr>
        <p:spPr>
          <a:xfrm>
            <a:off x="1517648" y="3056372"/>
            <a:ext cx="1690863" cy="37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SATEENVARJO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C90D8-07DD-4B9F-9750-D90DA34A60B1}"/>
              </a:ext>
            </a:extLst>
          </p:cNvPr>
          <p:cNvSpPr txBox="1"/>
          <p:nvPr/>
        </p:nvSpPr>
        <p:spPr>
          <a:xfrm>
            <a:off x="4988560" y="322072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VYÖ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B72B5-2B26-4356-9BC2-646060C3F04E}"/>
              </a:ext>
            </a:extLst>
          </p:cNvPr>
          <p:cNvSpPr txBox="1"/>
          <p:nvPr/>
        </p:nvSpPr>
        <p:spPr>
          <a:xfrm>
            <a:off x="7929563" y="3302000"/>
            <a:ext cx="250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KUMISAAPPAAT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B9521-DD26-413B-AA45-AA5DB7748CDC}"/>
              </a:ext>
            </a:extLst>
          </p:cNvPr>
          <p:cNvSpPr txBox="1"/>
          <p:nvPr/>
        </p:nvSpPr>
        <p:spPr>
          <a:xfrm>
            <a:off x="2654441" y="6065520"/>
            <a:ext cx="177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T-PAITA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733D2-1925-4302-80BD-195936ECB83C}"/>
              </a:ext>
            </a:extLst>
          </p:cNvPr>
          <p:cNvSpPr txBox="1"/>
          <p:nvPr/>
        </p:nvSpPr>
        <p:spPr>
          <a:xfrm>
            <a:off x="6573519" y="6065520"/>
            <a:ext cx="227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SUKKA - SUKAT</a:t>
            </a:r>
          </a:p>
        </p:txBody>
      </p:sp>
      <p:pic>
        <p:nvPicPr>
          <p:cNvPr id="1026" name="Picture 2" descr="miesten alushousut | Papunet">
            <a:extLst>
              <a:ext uri="{FF2B5EF4-FFF2-40B4-BE49-F238E27FC236}">
                <a16:creationId xmlns:a16="http://schemas.microsoft.com/office/drawing/2014/main" id="{F9AD4F02-8F22-49E9-A15A-717894C8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20" y="38167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9EF279-6136-43A9-B455-DB50FA012F20}"/>
              </a:ext>
            </a:extLst>
          </p:cNvPr>
          <p:cNvSpPr txBox="1"/>
          <p:nvPr/>
        </p:nvSpPr>
        <p:spPr>
          <a:xfrm>
            <a:off x="9515475" y="5959833"/>
            <a:ext cx="227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ALUSHOUSUT</a:t>
            </a:r>
          </a:p>
        </p:txBody>
      </p:sp>
    </p:spTree>
    <p:extLst>
      <p:ext uri="{BB962C8B-B14F-4D97-AF65-F5344CB8AC3E}">
        <p14:creationId xmlns:p14="http://schemas.microsoft.com/office/powerpoint/2010/main" val="336265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D6CF-B25E-4701-9D4D-0C5D0BA0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Kertaus</a:t>
            </a:r>
            <a:br>
              <a:rPr lang="en-US" dirty="0"/>
            </a:br>
            <a:r>
              <a:rPr lang="en-US" dirty="0"/>
              <a:t>MyCourses / vaatteet</a:t>
            </a:r>
          </a:p>
        </p:txBody>
      </p:sp>
    </p:spTree>
    <p:extLst>
      <p:ext uri="{BB962C8B-B14F-4D97-AF65-F5344CB8AC3E}">
        <p14:creationId xmlns:p14="http://schemas.microsoft.com/office/powerpoint/2010/main" val="114842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38861-C103-49FA-ACD2-015168B26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257"/>
            <a:ext cx="6092931" cy="5990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681AE-8AFF-44E0-9C52-27CED9943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23" y="3958541"/>
            <a:ext cx="6934592" cy="2804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F9948-766E-4860-BC51-D6D7C4B2F68A}"/>
              </a:ext>
            </a:extLst>
          </p:cNvPr>
          <p:cNvSpPr txBox="1"/>
          <p:nvPr/>
        </p:nvSpPr>
        <p:spPr>
          <a:xfrm>
            <a:off x="6685280" y="955040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97</a:t>
            </a:r>
          </a:p>
        </p:txBody>
      </p:sp>
    </p:spTree>
    <p:extLst>
      <p:ext uri="{BB962C8B-B14F-4D97-AF65-F5344CB8AC3E}">
        <p14:creationId xmlns:p14="http://schemas.microsoft.com/office/powerpoint/2010/main" val="1267887400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RegularSeedRightStep">
      <a:dk1>
        <a:srgbClr val="000000"/>
      </a:dk1>
      <a:lt1>
        <a:srgbClr val="FFFFFF"/>
      </a:lt1>
      <a:dk2>
        <a:srgbClr val="412524"/>
      </a:dk2>
      <a:lt2>
        <a:srgbClr val="E2E8E5"/>
      </a:lt2>
      <a:accent1>
        <a:srgbClr val="E72985"/>
      </a:accent1>
      <a:accent2>
        <a:srgbClr val="D51724"/>
      </a:accent2>
      <a:accent3>
        <a:srgbClr val="E76C29"/>
      </a:accent3>
      <a:accent4>
        <a:srgbClr val="C89F16"/>
      </a:accent4>
      <a:accent5>
        <a:srgbClr val="93AD1F"/>
      </a:accent5>
      <a:accent6>
        <a:srgbClr val="56BA14"/>
      </a:accent6>
      <a:hlink>
        <a:srgbClr val="309263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273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-apple-system</vt:lpstr>
      <vt:lpstr>Arial</vt:lpstr>
      <vt:lpstr>Calibri</vt:lpstr>
      <vt:lpstr>Franklin Gothic Demi Cond</vt:lpstr>
      <vt:lpstr>Franklin Gothic Medium</vt:lpstr>
      <vt:lpstr>Wingdings</vt:lpstr>
      <vt:lpstr>JuxtaposeVTI</vt:lpstr>
      <vt:lpstr>Suomi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Kertaus MyCourses / vaatteet</vt:lpstr>
      <vt:lpstr>PowerPoint Presentation</vt:lpstr>
      <vt:lpstr>Paritehtävä 1 A/B –kortit (sää ja vaatteet)</vt:lpstr>
      <vt:lpstr>Paritehtävä 2</vt:lpstr>
      <vt:lpstr>PowerPoint Presentation</vt:lpstr>
      <vt:lpstr>PowerPoint Presentation</vt:lpstr>
      <vt:lpstr>jos jää aikaa…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5</cp:revision>
  <dcterms:created xsi:type="dcterms:W3CDTF">2022-03-28T07:23:27Z</dcterms:created>
  <dcterms:modified xsi:type="dcterms:W3CDTF">2022-03-28T08:09:45Z</dcterms:modified>
</cp:coreProperties>
</file>