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67" r:id="rId3"/>
    <p:sldId id="274" r:id="rId4"/>
    <p:sldId id="275" r:id="rId5"/>
    <p:sldId id="273" r:id="rId6"/>
    <p:sldId id="259" r:id="rId7"/>
    <p:sldId id="260" r:id="rId8"/>
    <p:sldId id="262" r:id="rId9"/>
    <p:sldId id="271" r:id="rId10"/>
    <p:sldId id="263" r:id="rId11"/>
    <p:sldId id="272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F21208-6416-4CC6-AED8-683E478DB848}" v="28" dt="2022-04-04T06:34:43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mppinen Julia" userId="ecfd4383-cb34-40a4-93e8-50f50b3dc836" providerId="ADAL" clId="{B3F21208-6416-4CC6-AED8-683E478DB848}"/>
    <pc:docChg chg="custSel delSld modSld sldOrd">
      <pc:chgData name="Kemppinen Julia" userId="ecfd4383-cb34-40a4-93e8-50f50b3dc836" providerId="ADAL" clId="{B3F21208-6416-4CC6-AED8-683E478DB848}" dt="2022-04-04T06:36:36.073" v="226" actId="20577"/>
      <pc:docMkLst>
        <pc:docMk/>
      </pc:docMkLst>
      <pc:sldChg chg="modSp">
        <pc:chgData name="Kemppinen Julia" userId="ecfd4383-cb34-40a4-93e8-50f50b3dc836" providerId="ADAL" clId="{B3F21208-6416-4CC6-AED8-683E478DB848}" dt="2022-04-04T06:34:40.103" v="213" actId="20577"/>
        <pc:sldMkLst>
          <pc:docMk/>
          <pc:sldMk cId="1133773156" sldId="256"/>
        </pc:sldMkLst>
        <pc:spChg chg="mod">
          <ac:chgData name="Kemppinen Julia" userId="ecfd4383-cb34-40a4-93e8-50f50b3dc836" providerId="ADAL" clId="{B3F21208-6416-4CC6-AED8-683E478DB848}" dt="2022-04-04T06:34:40.103" v="213" actId="20577"/>
          <ac:spMkLst>
            <pc:docMk/>
            <pc:sldMk cId="1133773156" sldId="256"/>
            <ac:spMk id="3" creationId="{FBC47A2F-D8F1-41CE-8E92-4FC9E9584012}"/>
          </ac:spMkLst>
        </pc:spChg>
      </pc:sldChg>
      <pc:sldChg chg="del">
        <pc:chgData name="Kemppinen Julia" userId="ecfd4383-cb34-40a4-93e8-50f50b3dc836" providerId="ADAL" clId="{B3F21208-6416-4CC6-AED8-683E478DB848}" dt="2022-04-04T06:28:43.232" v="102" actId="2696"/>
        <pc:sldMkLst>
          <pc:docMk/>
          <pc:sldMk cId="3522978998" sldId="257"/>
        </pc:sldMkLst>
      </pc:sldChg>
      <pc:sldChg chg="modSp mod">
        <pc:chgData name="Kemppinen Julia" userId="ecfd4383-cb34-40a4-93e8-50f50b3dc836" providerId="ADAL" clId="{B3F21208-6416-4CC6-AED8-683E478DB848}" dt="2022-04-04T06:36:16.944" v="221" actId="14100"/>
        <pc:sldMkLst>
          <pc:docMk/>
          <pc:sldMk cId="1089075418" sldId="259"/>
        </pc:sldMkLst>
        <pc:spChg chg="mod">
          <ac:chgData name="Kemppinen Julia" userId="ecfd4383-cb34-40a4-93e8-50f50b3dc836" providerId="ADAL" clId="{B3F21208-6416-4CC6-AED8-683E478DB848}" dt="2022-04-04T06:36:16.944" v="221" actId="14100"/>
          <ac:spMkLst>
            <pc:docMk/>
            <pc:sldMk cId="1089075418" sldId="259"/>
            <ac:spMk id="2" creationId="{193CE95D-EFE2-4BBC-9B37-4BF14841683C}"/>
          </ac:spMkLst>
        </pc:spChg>
      </pc:sldChg>
      <pc:sldChg chg="modSp mod">
        <pc:chgData name="Kemppinen Julia" userId="ecfd4383-cb34-40a4-93e8-50f50b3dc836" providerId="ADAL" clId="{B3F21208-6416-4CC6-AED8-683E478DB848}" dt="2022-04-04T06:36:25.686" v="224" actId="14100"/>
        <pc:sldMkLst>
          <pc:docMk/>
          <pc:sldMk cId="41289953" sldId="260"/>
        </pc:sldMkLst>
        <pc:spChg chg="mod">
          <ac:chgData name="Kemppinen Julia" userId="ecfd4383-cb34-40a4-93e8-50f50b3dc836" providerId="ADAL" clId="{B3F21208-6416-4CC6-AED8-683E478DB848}" dt="2022-04-04T06:36:25.686" v="224" actId="14100"/>
          <ac:spMkLst>
            <pc:docMk/>
            <pc:sldMk cId="41289953" sldId="260"/>
            <ac:spMk id="2" creationId="{CB67CAAD-F08A-45AF-8B63-7841D11570CF}"/>
          </ac:spMkLst>
        </pc:spChg>
      </pc:sldChg>
      <pc:sldChg chg="modSp del mod delDesignElem">
        <pc:chgData name="Kemppinen Julia" userId="ecfd4383-cb34-40a4-93e8-50f50b3dc836" providerId="ADAL" clId="{B3F21208-6416-4CC6-AED8-683E478DB848}" dt="2022-04-04T06:26:21.540" v="66" actId="2696"/>
        <pc:sldMkLst>
          <pc:docMk/>
          <pc:sldMk cId="3737554188" sldId="261"/>
        </pc:sldMkLst>
        <pc:spChg chg="mod">
          <ac:chgData name="Kemppinen Julia" userId="ecfd4383-cb34-40a4-93e8-50f50b3dc836" providerId="ADAL" clId="{B3F21208-6416-4CC6-AED8-683E478DB848}" dt="2022-04-04T06:25:17.489" v="58" actId="113"/>
          <ac:spMkLst>
            <pc:docMk/>
            <pc:sldMk cId="3737554188" sldId="261"/>
            <ac:spMk id="2" creationId="{23609137-675E-47CE-99E5-6453432314E4}"/>
          </ac:spMkLst>
        </pc:spChg>
        <pc:spChg chg="mod">
          <ac:chgData name="Kemppinen Julia" userId="ecfd4383-cb34-40a4-93e8-50f50b3dc836" providerId="ADAL" clId="{B3F21208-6416-4CC6-AED8-683E478DB848}" dt="2022-04-04T06:25:43.699" v="65" actId="27636"/>
          <ac:spMkLst>
            <pc:docMk/>
            <pc:sldMk cId="3737554188" sldId="261"/>
            <ac:spMk id="3" creationId="{723801F4-E963-48FA-874B-47191C74629F}"/>
          </ac:spMkLst>
        </pc:spChg>
      </pc:sldChg>
      <pc:sldChg chg="del">
        <pc:chgData name="Kemppinen Julia" userId="ecfd4383-cb34-40a4-93e8-50f50b3dc836" providerId="ADAL" clId="{B3F21208-6416-4CC6-AED8-683E478DB848}" dt="2022-04-04T06:15:35.324" v="0" actId="2696"/>
        <pc:sldMkLst>
          <pc:docMk/>
          <pc:sldMk cId="3974726300" sldId="261"/>
        </pc:sldMkLst>
      </pc:sldChg>
      <pc:sldChg chg="delSp modSp mod">
        <pc:chgData name="Kemppinen Julia" userId="ecfd4383-cb34-40a4-93e8-50f50b3dc836" providerId="ADAL" clId="{B3F21208-6416-4CC6-AED8-683E478DB848}" dt="2022-04-04T06:35:23.079" v="214" actId="1076"/>
        <pc:sldMkLst>
          <pc:docMk/>
          <pc:sldMk cId="3923859848" sldId="262"/>
        </pc:sldMkLst>
        <pc:spChg chg="del mod">
          <ac:chgData name="Kemppinen Julia" userId="ecfd4383-cb34-40a4-93e8-50f50b3dc836" providerId="ADAL" clId="{B3F21208-6416-4CC6-AED8-683E478DB848}" dt="2022-04-04T06:15:49.322" v="2" actId="478"/>
          <ac:spMkLst>
            <pc:docMk/>
            <pc:sldMk cId="3923859848" sldId="262"/>
            <ac:spMk id="2" creationId="{FE8213F0-998B-4D4C-A770-A05B0BBB18B9}"/>
          </ac:spMkLst>
        </pc:spChg>
        <pc:spChg chg="mod">
          <ac:chgData name="Kemppinen Julia" userId="ecfd4383-cb34-40a4-93e8-50f50b3dc836" providerId="ADAL" clId="{B3F21208-6416-4CC6-AED8-683E478DB848}" dt="2022-04-04T06:35:23.079" v="214" actId="1076"/>
          <ac:spMkLst>
            <pc:docMk/>
            <pc:sldMk cId="3923859848" sldId="262"/>
            <ac:spMk id="9" creationId="{8F659FBA-E0A0-47C3-A235-A1B7F9D004B8}"/>
          </ac:spMkLst>
        </pc:spChg>
        <pc:picChg chg="mod">
          <ac:chgData name="Kemppinen Julia" userId="ecfd4383-cb34-40a4-93e8-50f50b3dc836" providerId="ADAL" clId="{B3F21208-6416-4CC6-AED8-683E478DB848}" dt="2022-04-04T06:16:03.558" v="6" actId="1076"/>
          <ac:picMkLst>
            <pc:docMk/>
            <pc:sldMk cId="3923859848" sldId="262"/>
            <ac:picMk id="5" creationId="{BF2C38D8-160E-436B-9FD0-63E4A45163A8}"/>
          </ac:picMkLst>
        </pc:picChg>
        <pc:picChg chg="mod">
          <ac:chgData name="Kemppinen Julia" userId="ecfd4383-cb34-40a4-93e8-50f50b3dc836" providerId="ADAL" clId="{B3F21208-6416-4CC6-AED8-683E478DB848}" dt="2022-04-04T06:16:08.574" v="7" actId="14100"/>
          <ac:picMkLst>
            <pc:docMk/>
            <pc:sldMk cId="3923859848" sldId="262"/>
            <ac:picMk id="7" creationId="{810C4030-587C-4268-88B3-7063191D5DB6}"/>
          </ac:picMkLst>
        </pc:picChg>
      </pc:sldChg>
      <pc:sldChg chg="addSp modSp mod ord">
        <pc:chgData name="Kemppinen Julia" userId="ecfd4383-cb34-40a4-93e8-50f50b3dc836" providerId="ADAL" clId="{B3F21208-6416-4CC6-AED8-683E478DB848}" dt="2022-04-04T06:36:36.073" v="226" actId="20577"/>
        <pc:sldMkLst>
          <pc:docMk/>
          <pc:sldMk cId="3222126234" sldId="264"/>
        </pc:sldMkLst>
        <pc:spChg chg="add mod">
          <ac:chgData name="Kemppinen Julia" userId="ecfd4383-cb34-40a4-93e8-50f50b3dc836" providerId="ADAL" clId="{B3F21208-6416-4CC6-AED8-683E478DB848}" dt="2022-04-04T06:19:40.716" v="26" actId="20577"/>
          <ac:spMkLst>
            <pc:docMk/>
            <pc:sldMk cId="3222126234" sldId="264"/>
            <ac:spMk id="2" creationId="{469D3B9F-BFA4-4FE0-BD78-EA127E738A43}"/>
          </ac:spMkLst>
        </pc:spChg>
        <pc:spChg chg="mod">
          <ac:chgData name="Kemppinen Julia" userId="ecfd4383-cb34-40a4-93e8-50f50b3dc836" providerId="ADAL" clId="{B3F21208-6416-4CC6-AED8-683E478DB848}" dt="2022-04-04T06:36:36.073" v="226" actId="20577"/>
          <ac:spMkLst>
            <pc:docMk/>
            <pc:sldMk cId="3222126234" sldId="264"/>
            <ac:spMk id="4" creationId="{0491C17E-EF7A-42AB-8844-213619E5D6E1}"/>
          </ac:spMkLst>
        </pc:spChg>
      </pc:sldChg>
      <pc:sldChg chg="del">
        <pc:chgData name="Kemppinen Julia" userId="ecfd4383-cb34-40a4-93e8-50f50b3dc836" providerId="ADAL" clId="{B3F21208-6416-4CC6-AED8-683E478DB848}" dt="2022-04-04T06:23:06.504" v="50" actId="2696"/>
        <pc:sldMkLst>
          <pc:docMk/>
          <pc:sldMk cId="4116988362" sldId="266"/>
        </pc:sldMkLst>
      </pc:sldChg>
      <pc:sldChg chg="modSp mod ord">
        <pc:chgData name="Kemppinen Julia" userId="ecfd4383-cb34-40a4-93e8-50f50b3dc836" providerId="ADAL" clId="{B3F21208-6416-4CC6-AED8-683E478DB848}" dt="2022-04-04T06:30:15.591" v="112"/>
        <pc:sldMkLst>
          <pc:docMk/>
          <pc:sldMk cId="2961914525" sldId="267"/>
        </pc:sldMkLst>
        <pc:spChg chg="mod">
          <ac:chgData name="Kemppinen Julia" userId="ecfd4383-cb34-40a4-93e8-50f50b3dc836" providerId="ADAL" clId="{B3F21208-6416-4CC6-AED8-683E478DB848}" dt="2022-04-04T06:26:26.938" v="67" actId="1076"/>
          <ac:spMkLst>
            <pc:docMk/>
            <pc:sldMk cId="2961914525" sldId="267"/>
            <ac:spMk id="5" creationId="{EFB1F2F4-5F76-41EB-9F82-8BC4DB8F47AD}"/>
          </ac:spMkLst>
        </pc:spChg>
      </pc:sldChg>
      <pc:sldChg chg="ord">
        <pc:chgData name="Kemppinen Julia" userId="ecfd4383-cb34-40a4-93e8-50f50b3dc836" providerId="ADAL" clId="{B3F21208-6416-4CC6-AED8-683E478DB848}" dt="2022-04-04T06:30:28.825" v="116"/>
        <pc:sldMkLst>
          <pc:docMk/>
          <pc:sldMk cId="2758785857" sldId="268"/>
        </pc:sldMkLst>
      </pc:sldChg>
      <pc:sldChg chg="ord">
        <pc:chgData name="Kemppinen Julia" userId="ecfd4383-cb34-40a4-93e8-50f50b3dc836" providerId="ADAL" clId="{B3F21208-6416-4CC6-AED8-683E478DB848}" dt="2022-04-04T06:29:45.579" v="110"/>
        <pc:sldMkLst>
          <pc:docMk/>
          <pc:sldMk cId="1171066273" sldId="269"/>
        </pc:sldMkLst>
      </pc:sldChg>
      <pc:sldChg chg="del">
        <pc:chgData name="Kemppinen Julia" userId="ecfd4383-cb34-40a4-93e8-50f50b3dc836" providerId="ADAL" clId="{B3F21208-6416-4CC6-AED8-683E478DB848}" dt="2022-04-04T06:23:22.774" v="51" actId="2696"/>
        <pc:sldMkLst>
          <pc:docMk/>
          <pc:sldMk cId="3252729683" sldId="270"/>
        </pc:sldMkLst>
      </pc:sldChg>
      <pc:sldChg chg="delSp modSp mod ord">
        <pc:chgData name="Kemppinen Julia" userId="ecfd4383-cb34-40a4-93e8-50f50b3dc836" providerId="ADAL" clId="{B3F21208-6416-4CC6-AED8-683E478DB848}" dt="2022-04-04T06:22:21.940" v="49" actId="1076"/>
        <pc:sldMkLst>
          <pc:docMk/>
          <pc:sldMk cId="2153889117" sldId="272"/>
        </pc:sldMkLst>
        <pc:spChg chg="del mod">
          <ac:chgData name="Kemppinen Julia" userId="ecfd4383-cb34-40a4-93e8-50f50b3dc836" providerId="ADAL" clId="{B3F21208-6416-4CC6-AED8-683E478DB848}" dt="2022-04-04T06:22:18.521" v="48" actId="478"/>
          <ac:spMkLst>
            <pc:docMk/>
            <pc:sldMk cId="2153889117" sldId="272"/>
            <ac:spMk id="2" creationId="{864AC561-0A7D-4969-9B76-6067E18D3264}"/>
          </ac:spMkLst>
        </pc:spChg>
        <pc:picChg chg="mod">
          <ac:chgData name="Kemppinen Julia" userId="ecfd4383-cb34-40a4-93e8-50f50b3dc836" providerId="ADAL" clId="{B3F21208-6416-4CC6-AED8-683E478DB848}" dt="2022-04-04T06:22:21.940" v="49" actId="1076"/>
          <ac:picMkLst>
            <pc:docMk/>
            <pc:sldMk cId="2153889117" sldId="272"/>
            <ac:picMk id="3" creationId="{BFD7A1A1-0434-461E-8588-2861398E01F4}"/>
          </ac:picMkLst>
        </pc:picChg>
      </pc:sldChg>
      <pc:sldChg chg="modSp mod ord">
        <pc:chgData name="Kemppinen Julia" userId="ecfd4383-cb34-40a4-93e8-50f50b3dc836" providerId="ADAL" clId="{B3F21208-6416-4CC6-AED8-683E478DB848}" dt="2022-04-04T06:36:02.506" v="218" actId="27636"/>
        <pc:sldMkLst>
          <pc:docMk/>
          <pc:sldMk cId="4082557649" sldId="273"/>
        </pc:sldMkLst>
        <pc:spChg chg="mod">
          <ac:chgData name="Kemppinen Julia" userId="ecfd4383-cb34-40a4-93e8-50f50b3dc836" providerId="ADAL" clId="{B3F21208-6416-4CC6-AED8-683E478DB848}" dt="2022-04-04T06:36:02.506" v="218" actId="27636"/>
          <ac:spMkLst>
            <pc:docMk/>
            <pc:sldMk cId="4082557649" sldId="273"/>
            <ac:spMk id="2" creationId="{35CADA10-1BB9-4DE7-9389-02E8A616EBFF}"/>
          </ac:spMkLst>
        </pc:spChg>
        <pc:spChg chg="mod">
          <ac:chgData name="Kemppinen Julia" userId="ecfd4383-cb34-40a4-93e8-50f50b3dc836" providerId="ADAL" clId="{B3F21208-6416-4CC6-AED8-683E478DB848}" dt="2022-04-04T06:27:44.635" v="99" actId="255"/>
          <ac:spMkLst>
            <pc:docMk/>
            <pc:sldMk cId="4082557649" sldId="273"/>
            <ac:spMk id="3" creationId="{F0C4546B-0ED1-40DF-92AA-17999E1A062C}"/>
          </ac:spMkLst>
        </pc:spChg>
        <pc:spChg chg="mod">
          <ac:chgData name="Kemppinen Julia" userId="ecfd4383-cb34-40a4-93e8-50f50b3dc836" providerId="ADAL" clId="{B3F21208-6416-4CC6-AED8-683E478DB848}" dt="2022-04-04T06:27:49.692" v="101" actId="27636"/>
          <ac:spMkLst>
            <pc:docMk/>
            <pc:sldMk cId="4082557649" sldId="273"/>
            <ac:spMk id="4" creationId="{B2B6A881-4D88-4062-80A6-D575AF86CF11}"/>
          </ac:spMkLst>
        </pc:spChg>
      </pc:sldChg>
      <pc:sldChg chg="modSp mod">
        <pc:chgData name="Kemppinen Julia" userId="ecfd4383-cb34-40a4-93e8-50f50b3dc836" providerId="ADAL" clId="{B3F21208-6416-4CC6-AED8-683E478DB848}" dt="2022-04-04T06:32:04.644" v="154" actId="20577"/>
        <pc:sldMkLst>
          <pc:docMk/>
          <pc:sldMk cId="2046136823" sldId="274"/>
        </pc:sldMkLst>
        <pc:spChg chg="mod">
          <ac:chgData name="Kemppinen Julia" userId="ecfd4383-cb34-40a4-93e8-50f50b3dc836" providerId="ADAL" clId="{B3F21208-6416-4CC6-AED8-683E478DB848}" dt="2022-04-04T06:32:04.644" v="154" actId="20577"/>
          <ac:spMkLst>
            <pc:docMk/>
            <pc:sldMk cId="2046136823" sldId="274"/>
            <ac:spMk id="2" creationId="{0DC496EA-0B39-4946-80FD-979EBEC32ADA}"/>
          </ac:spMkLst>
        </pc:spChg>
      </pc:sldChg>
      <pc:sldChg chg="modSp mod ord">
        <pc:chgData name="Kemppinen Julia" userId="ecfd4383-cb34-40a4-93e8-50f50b3dc836" providerId="ADAL" clId="{B3F21208-6416-4CC6-AED8-683E478DB848}" dt="2022-04-04T06:32:27.453" v="203" actId="20577"/>
        <pc:sldMkLst>
          <pc:docMk/>
          <pc:sldMk cId="1674672686" sldId="275"/>
        </pc:sldMkLst>
        <pc:spChg chg="mod">
          <ac:chgData name="Kemppinen Julia" userId="ecfd4383-cb34-40a4-93e8-50f50b3dc836" providerId="ADAL" clId="{B3F21208-6416-4CC6-AED8-683E478DB848}" dt="2022-04-04T06:32:27.453" v="203" actId="20577"/>
          <ac:spMkLst>
            <pc:docMk/>
            <pc:sldMk cId="1674672686" sldId="275"/>
            <ac:spMk id="2" creationId="{2AF78537-6556-4269-A04D-98D43C8FDE8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4.4.2022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23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4.4.2022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8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4.4.2022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4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4.4.2022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6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4.4.2022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8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4.4.2022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3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4.4.2022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1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4.4.2022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6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4.4.2022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8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4.4.2022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4.4.2022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1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4.4.2022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9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4374D-F270-4C02-88D7-B751FD9B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Mountain range during sunset">
            <a:extLst>
              <a:ext uri="{FF2B5EF4-FFF2-40B4-BE49-F238E27FC236}">
                <a16:creationId xmlns:a16="http://schemas.microsoft.com/office/drawing/2014/main" id="{FA0502BD-C30B-4141-91DA-265C1DB2C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6126" b="887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CFE80-4D96-44BE-9C4E-624702801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Suomi 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C47A2F-D8F1-41CE-8E92-4FC9E958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4.4. klo 14.15</a:t>
            </a:r>
          </a:p>
        </p:txBody>
      </p:sp>
    </p:spTree>
    <p:extLst>
      <p:ext uri="{BB962C8B-B14F-4D97-AF65-F5344CB8AC3E}">
        <p14:creationId xmlns:p14="http://schemas.microsoft.com/office/powerpoint/2010/main" val="113377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D7196-9215-4BAF-984A-01B7B845F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289"/>
            <a:ext cx="8444403" cy="5122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562C07-7B03-48EB-94E2-D543AE98BD5E}"/>
              </a:ext>
            </a:extLst>
          </p:cNvPr>
          <p:cNvSpPr txBox="1"/>
          <p:nvPr/>
        </p:nvSpPr>
        <p:spPr>
          <a:xfrm>
            <a:off x="114300" y="5042118"/>
            <a:ext cx="12001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kassa</a:t>
            </a:r>
            <a:r>
              <a:rPr lang="fi-FI" sz="2800" b="1" dirty="0"/>
              <a:t>n</a:t>
            </a:r>
            <a:r>
              <a:rPr lang="fi-FI" sz="2800" dirty="0"/>
              <a:t> </a:t>
            </a:r>
            <a:r>
              <a:rPr lang="fi-FI" sz="2800" dirty="0">
                <a:solidFill>
                  <a:schemeClr val="accent3"/>
                </a:solidFill>
              </a:rPr>
              <a:t>oikealla puolella                        </a:t>
            </a:r>
            <a:r>
              <a:rPr lang="fi-FI" sz="2800" dirty="0"/>
              <a:t>kassa</a:t>
            </a:r>
            <a:r>
              <a:rPr lang="fi-FI" sz="2800" b="1" dirty="0"/>
              <a:t>n</a:t>
            </a:r>
            <a:r>
              <a:rPr lang="fi-FI" sz="2800" dirty="0">
                <a:solidFill>
                  <a:schemeClr val="accent3"/>
                </a:solidFill>
              </a:rPr>
              <a:t> lähellä                  </a:t>
            </a:r>
          </a:p>
          <a:p>
            <a:r>
              <a:rPr lang="fi-FI" sz="2800" dirty="0"/>
              <a:t>kassa</a:t>
            </a:r>
            <a:r>
              <a:rPr lang="fi-FI" sz="2800" b="1" dirty="0"/>
              <a:t>n</a:t>
            </a:r>
            <a:r>
              <a:rPr lang="fi-FI" sz="2800" dirty="0"/>
              <a:t> </a:t>
            </a:r>
            <a:r>
              <a:rPr lang="fi-FI" sz="2800" dirty="0">
                <a:solidFill>
                  <a:schemeClr val="accent3"/>
                </a:solidFill>
              </a:rPr>
              <a:t>vasemmalla puolella                 </a:t>
            </a:r>
            <a:r>
              <a:rPr lang="fi-FI" sz="2800" dirty="0"/>
              <a:t>kassa</a:t>
            </a:r>
            <a:r>
              <a:rPr lang="fi-FI" sz="2800" b="1" dirty="0"/>
              <a:t>n</a:t>
            </a:r>
            <a:r>
              <a:rPr lang="fi-FI" sz="2800" dirty="0"/>
              <a:t> </a:t>
            </a:r>
            <a:r>
              <a:rPr lang="fi-FI" sz="2800" dirty="0">
                <a:solidFill>
                  <a:schemeClr val="accent3"/>
                </a:solidFill>
              </a:rPr>
              <a:t>vieressä            </a:t>
            </a:r>
          </a:p>
          <a:p>
            <a:r>
              <a:rPr lang="fi-FI" sz="2800" dirty="0"/>
              <a:t>kassa</a:t>
            </a:r>
            <a:r>
              <a:rPr lang="fi-FI" sz="2800" b="1" dirty="0"/>
              <a:t>n</a:t>
            </a:r>
            <a:r>
              <a:rPr lang="fi-FI" sz="2800" dirty="0"/>
              <a:t> </a:t>
            </a:r>
            <a:r>
              <a:rPr lang="fi-FI" sz="2800" dirty="0">
                <a:solidFill>
                  <a:schemeClr val="accent3"/>
                </a:solidFill>
              </a:rPr>
              <a:t>edessä</a:t>
            </a:r>
            <a:r>
              <a:rPr lang="fi-FI" sz="2800" dirty="0"/>
              <a:t>                                         kassa</a:t>
            </a:r>
            <a:r>
              <a:rPr lang="fi-FI" sz="2800" b="1" dirty="0"/>
              <a:t>n</a:t>
            </a:r>
            <a:r>
              <a:rPr lang="fi-FI" sz="2800" dirty="0"/>
              <a:t> </a:t>
            </a:r>
            <a:r>
              <a:rPr lang="fi-FI" sz="2800" dirty="0">
                <a:solidFill>
                  <a:schemeClr val="accent3"/>
                </a:solidFill>
              </a:rPr>
              <a:t>alla</a:t>
            </a:r>
          </a:p>
          <a:p>
            <a:r>
              <a:rPr lang="fi-FI" sz="2800" dirty="0"/>
              <a:t>kassa</a:t>
            </a:r>
            <a:r>
              <a:rPr lang="fi-FI" sz="2800" b="1" dirty="0"/>
              <a:t>n</a:t>
            </a:r>
            <a:r>
              <a:rPr lang="fi-FI" sz="2800" dirty="0"/>
              <a:t> </a:t>
            </a:r>
            <a:r>
              <a:rPr lang="fi-FI" sz="2800" dirty="0">
                <a:solidFill>
                  <a:schemeClr val="accent3"/>
                </a:solidFill>
              </a:rPr>
              <a:t>takana                                          </a:t>
            </a:r>
            <a:r>
              <a:rPr lang="fi-FI" sz="2800" dirty="0"/>
              <a:t>kassa</a:t>
            </a:r>
            <a:r>
              <a:rPr lang="fi-FI" sz="2800" b="1" dirty="0"/>
              <a:t>n</a:t>
            </a:r>
            <a:r>
              <a:rPr lang="fi-FI" sz="2800" dirty="0">
                <a:solidFill>
                  <a:schemeClr val="accent3"/>
                </a:solidFill>
              </a:rPr>
              <a:t> päällä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12F71-5245-4968-AC5F-1A1CA49FDD94}"/>
              </a:ext>
            </a:extLst>
          </p:cNvPr>
          <p:cNvSpPr txBox="1"/>
          <p:nvPr/>
        </p:nvSpPr>
        <p:spPr>
          <a:xfrm>
            <a:off x="8444403" y="124509"/>
            <a:ext cx="44143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Missä?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i-FI" sz="2400" dirty="0"/>
              <a:t>Missä peili on?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i-FI" sz="2400" dirty="0"/>
              <a:t>Missä kengät ovat?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i-FI" sz="2400" dirty="0"/>
              <a:t>Missä laatikko on?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i-FI" sz="2400" dirty="0"/>
              <a:t>Missä sovituskoppi on?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i-FI" sz="2400" dirty="0"/>
              <a:t>Missä myyjä on?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26629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7A1A1-0434-461E-8588-2861398E0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10757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8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721F2B-1FC3-4738-BAF0-30BF8F7F9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50" y="301976"/>
            <a:ext cx="6278330" cy="6556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91C17E-EF7A-42AB-8844-213619E5D6E1}"/>
              </a:ext>
            </a:extLst>
          </p:cNvPr>
          <p:cNvSpPr txBox="1"/>
          <p:nvPr/>
        </p:nvSpPr>
        <p:spPr>
          <a:xfrm>
            <a:off x="6532880" y="629920"/>
            <a:ext cx="56591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rgbClr val="FF0000"/>
                </a:solidFill>
              </a:rPr>
              <a:t>Paritehtävä 5</a:t>
            </a:r>
          </a:p>
          <a:p>
            <a:pPr marL="285750" indent="-285750">
              <a:buFontTx/>
              <a:buChar char="-"/>
            </a:pPr>
            <a:endParaRPr lang="fi-FI" sz="2800" b="1" dirty="0"/>
          </a:p>
          <a:p>
            <a:pPr marL="285750" indent="-285750">
              <a:buFontTx/>
              <a:buChar char="-"/>
            </a:pPr>
            <a:r>
              <a:rPr lang="fi-FI" sz="2800" b="1" dirty="0"/>
              <a:t>Anteeksi, missä on </a:t>
            </a:r>
            <a:r>
              <a:rPr lang="fi-FI" sz="2800" dirty="0"/>
              <a:t>talvitakit?</a:t>
            </a:r>
          </a:p>
          <a:p>
            <a:pPr marL="285750" indent="-285750">
              <a:buFontTx/>
              <a:buChar char="-"/>
            </a:pPr>
            <a:r>
              <a:rPr lang="fi-FI" sz="2800" b="1" dirty="0"/>
              <a:t>Ne on </a:t>
            </a:r>
            <a:r>
              <a:rPr lang="fi-FI" sz="2800" dirty="0"/>
              <a:t>kassa</a:t>
            </a:r>
            <a:r>
              <a:rPr lang="fi-FI" sz="2800" b="1" dirty="0"/>
              <a:t>n</a:t>
            </a:r>
            <a:r>
              <a:rPr lang="fi-FI" sz="2800" dirty="0"/>
              <a:t> takana.</a:t>
            </a:r>
          </a:p>
          <a:p>
            <a:endParaRPr lang="fi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9D3B9F-BFA4-4FE0-BD78-EA127E738A43}"/>
              </a:ext>
            </a:extLst>
          </p:cNvPr>
          <p:cNvSpPr txBox="1"/>
          <p:nvPr/>
        </p:nvSpPr>
        <p:spPr>
          <a:xfrm>
            <a:off x="6810375" y="2733675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102</a:t>
            </a:r>
          </a:p>
        </p:txBody>
      </p:sp>
    </p:spTree>
    <p:extLst>
      <p:ext uri="{BB962C8B-B14F-4D97-AF65-F5344CB8AC3E}">
        <p14:creationId xmlns:p14="http://schemas.microsoft.com/office/powerpoint/2010/main" val="3222126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3F24-4FF3-4587-8D5C-252AAE2E0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6215"/>
            <a:ext cx="10168128" cy="622935"/>
          </a:xfrm>
        </p:spPr>
        <p:txBody>
          <a:bodyPr>
            <a:normAutofit/>
          </a:bodyPr>
          <a:lstStyle/>
          <a:p>
            <a:r>
              <a:rPr lang="en-US" sz="2800" b="1" dirty="0"/>
              <a:t>Paritehtävä. Suomenna lauseet. /Translate into Finnish.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87B71-4122-4FF2-A07B-991639A3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163574"/>
            <a:ext cx="10168128" cy="561822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Samuli Suominen is a cook.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He is working on television.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Saluli’s nickname is Soppa.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Samuli is in a good mood today, because the sun is shining.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Samuli gets up, puts on and drinks coffee.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front of the house is Heikki with the dog.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Heikki has a beanie and a winter jacket.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Today it is five degrees below zero.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Soppa is looking for a warm shirt.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clothing store is big.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85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57E3-6549-45E4-94DA-D930CFE2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96012"/>
            <a:ext cx="10168128" cy="694563"/>
          </a:xfrm>
        </p:spPr>
        <p:txBody>
          <a:bodyPr>
            <a:normAutofit/>
          </a:bodyPr>
          <a:lstStyle/>
          <a:p>
            <a:r>
              <a:rPr lang="en-US" sz="3200" b="1" dirty="0"/>
              <a:t>Tarkista tästä. / Check the translation.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3223A-A4A7-47EB-80B7-60BA23FD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968" y="982598"/>
            <a:ext cx="10168128" cy="558965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Samuli Suominen on kokki.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Hän </a:t>
            </a:r>
            <a:r>
              <a:rPr lang="fi-FI" u="sng" dirty="0"/>
              <a:t>on töissä </a:t>
            </a:r>
            <a:r>
              <a:rPr lang="fi-FI" dirty="0"/>
              <a:t>televisio</a:t>
            </a:r>
            <a:r>
              <a:rPr lang="fi-FI" u="sng" dirty="0"/>
              <a:t>ssa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Samuli</a:t>
            </a:r>
            <a:r>
              <a:rPr lang="fi-FI" b="1" dirty="0"/>
              <a:t>n</a:t>
            </a:r>
            <a:r>
              <a:rPr lang="fi-FI" dirty="0"/>
              <a:t> </a:t>
            </a:r>
            <a:r>
              <a:rPr lang="fi-FI" u="sng" dirty="0"/>
              <a:t>lempinimi</a:t>
            </a:r>
            <a:r>
              <a:rPr lang="fi-FI" dirty="0"/>
              <a:t> on Soppa.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Samuli </a:t>
            </a:r>
            <a:r>
              <a:rPr lang="fi-FI" u="sng" dirty="0"/>
              <a:t>on</a:t>
            </a:r>
            <a:r>
              <a:rPr lang="fi-FI" dirty="0"/>
              <a:t> tänään </a:t>
            </a:r>
            <a:r>
              <a:rPr lang="fi-FI" u="sng" dirty="0"/>
              <a:t>hyvällä tuulella</a:t>
            </a:r>
            <a:r>
              <a:rPr lang="fi-FI" dirty="0"/>
              <a:t>, koska aurinko paistaa.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Samuli </a:t>
            </a:r>
            <a:r>
              <a:rPr lang="fi-FI" u="sng" dirty="0"/>
              <a:t>nousee ylös</a:t>
            </a:r>
            <a:r>
              <a:rPr lang="fi-FI" dirty="0"/>
              <a:t>, </a:t>
            </a:r>
            <a:r>
              <a:rPr lang="fi-FI" u="sng" dirty="0"/>
              <a:t>pukee päälle </a:t>
            </a:r>
            <a:r>
              <a:rPr lang="fi-FI" dirty="0"/>
              <a:t>ja juo kahvia.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Talo</a:t>
            </a:r>
            <a:r>
              <a:rPr lang="fi-FI" b="1" dirty="0"/>
              <a:t>n</a:t>
            </a:r>
            <a:r>
              <a:rPr lang="fi-FI" dirty="0"/>
              <a:t> edessä on Heikki koira</a:t>
            </a:r>
            <a:r>
              <a:rPr lang="fi-FI" b="1" dirty="0"/>
              <a:t>n</a:t>
            </a:r>
            <a:r>
              <a:rPr lang="fi-FI" dirty="0"/>
              <a:t> </a:t>
            </a:r>
            <a:r>
              <a:rPr lang="fi-FI" u="sng" dirty="0"/>
              <a:t>kanssa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Heiki</a:t>
            </a:r>
            <a:r>
              <a:rPr lang="fi-FI" u="sng" dirty="0"/>
              <a:t>llä</a:t>
            </a:r>
            <a:r>
              <a:rPr lang="fi-FI" dirty="0"/>
              <a:t> </a:t>
            </a:r>
            <a:r>
              <a:rPr lang="fi-FI" u="sng" dirty="0"/>
              <a:t>on</a:t>
            </a:r>
            <a:r>
              <a:rPr lang="fi-FI" dirty="0"/>
              <a:t> pipo ja lämmin takki.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Tänään on 5 astetta pakkasta.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Soppa </a:t>
            </a:r>
            <a:r>
              <a:rPr lang="fi-FI" u="sng" dirty="0"/>
              <a:t>etsii</a:t>
            </a:r>
            <a:r>
              <a:rPr lang="fi-FI" dirty="0"/>
              <a:t> lämmintä paitaa.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Vaatekauppa on iso.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106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A83C9-1D0C-4C7E-A3C3-08A99133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96011"/>
            <a:ext cx="10168128" cy="1742313"/>
          </a:xfrm>
        </p:spPr>
        <p:txBody>
          <a:bodyPr>
            <a:normAutofit/>
          </a:bodyPr>
          <a:lstStyle/>
          <a:p>
            <a:r>
              <a:rPr lang="fi-FI" sz="2800" b="1" dirty="0"/>
              <a:t>Mitä sinä teet talvella, keväällä, kesällä ja syksyllä?</a:t>
            </a:r>
            <a:br>
              <a:rPr lang="fi-FI" sz="2800" b="1" dirty="0"/>
            </a:br>
            <a:r>
              <a:rPr lang="fi-FI" sz="2800" b="1" dirty="0"/>
              <a:t>Valitse sopiva verbi.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DD47D-0B88-44B8-B600-431BEAD01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6" y="1689100"/>
            <a:ext cx="3918204" cy="5072888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fi-FI" dirty="0"/>
              <a:t>Talvella minä …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fi-FI" dirty="0"/>
              <a:t>Keväällä minä…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fi-FI" dirty="0"/>
              <a:t>Kesällä minä …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fi-FI" dirty="0"/>
              <a:t>Syksyllä minä…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1F2F4-5F76-41EB-9F82-8BC4DB8F47AD}"/>
              </a:ext>
            </a:extLst>
          </p:cNvPr>
          <p:cNvSpPr txBox="1"/>
          <p:nvPr/>
        </p:nvSpPr>
        <p:spPr>
          <a:xfrm>
            <a:off x="6372225" y="2037998"/>
            <a:ext cx="58197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sz="2400" b="1" dirty="0"/>
              <a:t>nu</a:t>
            </a:r>
            <a:r>
              <a:rPr lang="fi-FI" sz="2400" b="1" u="sng" dirty="0"/>
              <a:t>kk</a:t>
            </a:r>
            <a:r>
              <a:rPr lang="fi-FI" sz="2400" b="1" dirty="0"/>
              <a:t>ua</a:t>
            </a:r>
            <a:r>
              <a:rPr lang="fi-FI" sz="2400" dirty="0"/>
              <a:t> paljon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hiih</a:t>
            </a:r>
            <a:r>
              <a:rPr lang="fi-FI" sz="2400" b="1" u="sng" dirty="0"/>
              <a:t>t</a:t>
            </a:r>
            <a:r>
              <a:rPr lang="fi-FI" sz="2400" b="1" dirty="0"/>
              <a:t>ää</a:t>
            </a:r>
            <a:r>
              <a:rPr lang="fi-FI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käydä</a:t>
            </a:r>
            <a:r>
              <a:rPr lang="fi-FI" sz="2400" dirty="0"/>
              <a:t> metsässä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le</a:t>
            </a:r>
            <a:r>
              <a:rPr lang="fi-FI" sz="2400" b="1" u="sng" dirty="0"/>
              <a:t>nt</a:t>
            </a:r>
            <a:r>
              <a:rPr lang="fi-FI" sz="2400" b="1" dirty="0"/>
              <a:t>ää</a:t>
            </a:r>
            <a:r>
              <a:rPr lang="fi-FI" sz="2400" dirty="0"/>
              <a:t> Espanjaan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pu</a:t>
            </a:r>
            <a:r>
              <a:rPr lang="fi-FI" sz="2400" b="1" u="sng" dirty="0"/>
              <a:t>k</a:t>
            </a:r>
            <a:r>
              <a:rPr lang="fi-FI" sz="2400" b="1" dirty="0"/>
              <a:t>ea</a:t>
            </a:r>
            <a:r>
              <a:rPr lang="fi-FI" sz="2400" dirty="0"/>
              <a:t> paljon vaatteita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o</a:t>
            </a:r>
            <a:r>
              <a:rPr lang="fi-FI" sz="2400" b="1" u="sng" dirty="0"/>
              <a:t>tt</a:t>
            </a:r>
            <a:r>
              <a:rPr lang="fi-FI" sz="2400" b="1" dirty="0"/>
              <a:t>aa aurinkoa </a:t>
            </a:r>
            <a:r>
              <a:rPr lang="fi-FI" sz="2400" dirty="0"/>
              <a:t>rannalla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lu</a:t>
            </a:r>
            <a:r>
              <a:rPr lang="fi-FI" sz="2400" b="1" u="sng" dirty="0"/>
              <a:t>k</a:t>
            </a:r>
            <a:r>
              <a:rPr lang="fi-FI" sz="2400" b="1" dirty="0"/>
              <a:t>ea</a:t>
            </a:r>
            <a:r>
              <a:rPr lang="fi-FI" sz="2400" dirty="0"/>
              <a:t> kirja puistossa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 opiskella </a:t>
            </a:r>
            <a:r>
              <a:rPr lang="fi-FI" sz="2400" dirty="0"/>
              <a:t>paljon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 läh</a:t>
            </a:r>
            <a:r>
              <a:rPr lang="fi-FI" sz="2400" b="1" u="sng" dirty="0"/>
              <a:t>t</a:t>
            </a:r>
            <a:r>
              <a:rPr lang="fi-FI" sz="2400" b="1" dirty="0"/>
              <a:t>eä </a:t>
            </a:r>
            <a:r>
              <a:rPr lang="fi-FI" sz="2400" dirty="0"/>
              <a:t>lomalle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kirjoi</a:t>
            </a:r>
            <a:r>
              <a:rPr lang="fi-FI" sz="2400" b="1" u="sng" dirty="0"/>
              <a:t>tt</a:t>
            </a:r>
            <a:r>
              <a:rPr lang="fi-FI" sz="2400" b="1" dirty="0"/>
              <a:t>aa</a:t>
            </a:r>
            <a:r>
              <a:rPr lang="fi-FI" sz="2400" dirty="0"/>
              <a:t> kirja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 mennä naimisiin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b="1" dirty="0"/>
              <a:t>ostaa</a:t>
            </a:r>
            <a:r>
              <a:rPr lang="fi-FI" sz="2400" dirty="0"/>
              <a:t> kesävaatteita</a:t>
            </a:r>
          </a:p>
        </p:txBody>
      </p:sp>
    </p:spTree>
    <p:extLst>
      <p:ext uri="{BB962C8B-B14F-4D97-AF65-F5344CB8AC3E}">
        <p14:creationId xmlns:p14="http://schemas.microsoft.com/office/powerpoint/2010/main" val="296191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96EA-0B39-4946-80FD-979EBEC3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69851"/>
            <a:ext cx="10515600" cy="7493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Paritehtävä 1. Suomenna.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5E844-62CD-4C74-847D-D45E4525E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171575"/>
            <a:ext cx="4086225" cy="5616574"/>
          </a:xfrm>
        </p:spPr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TIETÄÄ (T-D)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know Maija’s address.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know her phone number?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Pekka knows where Maija lives.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don’t know her family name.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know when the course starts.</a:t>
            </a:r>
          </a:p>
          <a:p>
            <a:pPr marL="0" indent="0">
              <a:buNone/>
            </a:pPr>
            <a:r>
              <a:rPr lang="en-US" b="1" dirty="0"/>
              <a:t>OTTAA (TT-T)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take wine.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take water.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take?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Anna takes beer.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don’t take wine.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F75FBB-7C38-4AA3-BE46-F7232C6A6AAC}"/>
              </a:ext>
            </a:extLst>
          </p:cNvPr>
          <p:cNvSpPr txBox="1">
            <a:spLocks/>
          </p:cNvSpPr>
          <p:nvPr/>
        </p:nvSpPr>
        <p:spPr>
          <a:xfrm>
            <a:off x="6096000" y="1066800"/>
            <a:ext cx="4086225" cy="5616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LUKEA (K-  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read the articles.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child reads well.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don’t read in bed.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read in the bus.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read a lot?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NUKKUA (KK-K)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student sleeps at the course.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sleep always well.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sleep well?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sleep long (late).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sleep in the hotel.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3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8537-6556-4269-A04D-98D43C8F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730250"/>
          </a:xfrm>
        </p:spPr>
        <p:txBody>
          <a:bodyPr/>
          <a:lstStyle/>
          <a:p>
            <a:r>
              <a:rPr lang="en-US" b="1" dirty="0"/>
              <a:t>Tarkista tästä.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C5CA2-B75C-476E-9DA9-3EAEE622F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725" y="1447799"/>
            <a:ext cx="4705350" cy="5311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LUKEA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luemme artikkelit.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Lapsi lukee hyvin.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Minä en lue sängyssä.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lukevat bussissa.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Miksi sinä luet paljon?</a:t>
            </a: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NUKKUA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Tämä opiskelija nukkuu kurssilla.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Minä nukun aina hyvin.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Nukutko sinä hyvin?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nukumme pitkään (myöhään).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nukkuvat hotellissa.</a:t>
            </a:r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4966C5-62C1-4AA7-8D4C-F606F5BE3222}"/>
              </a:ext>
            </a:extLst>
          </p:cNvPr>
          <p:cNvSpPr txBox="1">
            <a:spLocks/>
          </p:cNvSpPr>
          <p:nvPr/>
        </p:nvSpPr>
        <p:spPr>
          <a:xfrm>
            <a:off x="990600" y="1447800"/>
            <a:ext cx="4705350" cy="556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TIETÄÄ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Minä tiedän Maijan osoitteen.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Tiedätkö hänen puhelinnumeron?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Pekka tietää, missä Maija asuu.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tiedä hänen sukunimeä.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tiedämme, milloin kurssi alkaa.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OTTAA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otamme viiniä.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Minä otan vettä.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sinä otat?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Anna ottaa olutta.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eivät ota viiniä.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467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DA10-1BB9-4DE7-9389-02E8A616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0848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Paritehtävä 2: KYSY JA VASTAA.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4546B-0ED1-40DF-92AA-17999E1A0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66925"/>
            <a:ext cx="4752808" cy="46767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i-FI" sz="2400" dirty="0"/>
              <a:t>Soitatko äidille joka päivä?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i-FI" sz="2400" dirty="0"/>
              <a:t>Syötkö kalaa?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i-FI" sz="2400" dirty="0"/>
              <a:t>Heräätkö aikaisin?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i-FI" sz="2400" dirty="0"/>
              <a:t>Juotko teetä?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i-FI" sz="2400" dirty="0"/>
              <a:t>Mihin aikaan menet nukkumaan?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i-FI" sz="2400" dirty="0"/>
              <a:t>Poltatko tupakkaa?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i-FI" sz="2400" dirty="0"/>
              <a:t>Katsotko telkkaria illalla?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i-FI" sz="2400" dirty="0"/>
              <a:t>Oletko tänään hyvällä tuulella?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i-FI" sz="2400" dirty="0"/>
              <a:t> Nukutko paljon?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B6A881-4D88-4062-80A6-D575AF86CF11}"/>
              </a:ext>
            </a:extLst>
          </p:cNvPr>
          <p:cNvSpPr txBox="1">
            <a:spLocks/>
          </p:cNvSpPr>
          <p:nvPr/>
        </p:nvSpPr>
        <p:spPr>
          <a:xfrm>
            <a:off x="5963920" y="1990724"/>
            <a:ext cx="5646888" cy="467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800" dirty="0"/>
              <a:t>Opiskeletko viikonloppuna?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800" dirty="0"/>
              <a:t>Laitatko ruokaa huomenna?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800" dirty="0"/>
              <a:t>Keitätkö kahvia aamulla?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800" dirty="0"/>
              <a:t>Pelaatko futista?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800" dirty="0"/>
              <a:t>Onko sinulla koira?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800" dirty="0"/>
              <a:t>Matkustatko Espanjaan kesällä?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800" dirty="0"/>
              <a:t>Käytkö kirjastossa viikonloppuna?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800" dirty="0"/>
              <a:t>Mitä teet nyt?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800" dirty="0"/>
              <a:t>Menetkö illalla kauppaan?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3800" dirty="0"/>
              <a:t>Oletko väsynyt?</a:t>
            </a:r>
          </a:p>
          <a:p>
            <a:pPr>
              <a:buFont typeface="Wingdings 2" panose="05020102010507070707" pitchFamily="18" charset="2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255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E95D-EFE2-4BBC-9B37-4BF148416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01600"/>
            <a:ext cx="10875264" cy="63182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Paritehtävä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1491A7-6913-4D8D-B0FB-33D1526F0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62" y="801091"/>
            <a:ext cx="5828023" cy="525581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A29A3-4963-4F7D-B546-E2E3CB735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554" y="801091"/>
            <a:ext cx="6309446" cy="448377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1843A-9B93-443C-9ED3-6D9B6FDC154D}"/>
              </a:ext>
            </a:extLst>
          </p:cNvPr>
          <p:cNvCxnSpPr/>
          <p:nvPr/>
        </p:nvCxnSpPr>
        <p:spPr>
          <a:xfrm>
            <a:off x="3571875" y="3619500"/>
            <a:ext cx="1895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ame | Papunet">
            <a:extLst>
              <a:ext uri="{FF2B5EF4-FFF2-40B4-BE49-F238E27FC236}">
                <a16:creationId xmlns:a16="http://schemas.microsoft.com/office/drawing/2014/main" id="{3C4C52B5-BFA0-474C-850F-92A6685E2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85" y="5283278"/>
            <a:ext cx="1473122" cy="147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ttu | Papunet">
            <a:extLst>
              <a:ext uri="{FF2B5EF4-FFF2-40B4-BE49-F238E27FC236}">
                <a16:creationId xmlns:a16="http://schemas.microsoft.com/office/drawing/2014/main" id="{17CAF3D2-028D-4879-84DE-A20B7AC0A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4" y="5352531"/>
            <a:ext cx="1262062" cy="12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kko | Papunet">
            <a:extLst>
              <a:ext uri="{FF2B5EF4-FFF2-40B4-BE49-F238E27FC236}">
                <a16:creationId xmlns:a16="http://schemas.microsoft.com/office/drawing/2014/main" id="{F76A05F1-0774-4EAA-BDCD-1D29181D6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6" y="5257281"/>
            <a:ext cx="1357312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akki | Papunet">
            <a:extLst>
              <a:ext uri="{FF2B5EF4-FFF2-40B4-BE49-F238E27FC236}">
                <a16:creationId xmlns:a16="http://schemas.microsoft.com/office/drawing/2014/main" id="{4AB15370-3CAC-49A6-86B2-B85DB8CA1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686" y="5257281"/>
            <a:ext cx="1357312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7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7CAAD-F08A-45AF-8B63-7841D115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6012"/>
            <a:ext cx="11027664" cy="72313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Paritehtävä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AF361-F490-4E00-88F0-EFCA2342B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1" y="1090091"/>
            <a:ext cx="6032354" cy="4680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40BFBC-DAFF-446D-AC35-164BE116F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1234084"/>
            <a:ext cx="6289908" cy="4389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A725EE-D1DA-4F5C-B979-834EA9FAC443}"/>
              </a:ext>
            </a:extLst>
          </p:cNvPr>
          <p:cNvSpPr txBox="1"/>
          <p:nvPr/>
        </p:nvSpPr>
        <p:spPr>
          <a:xfrm>
            <a:off x="589280" y="5770880"/>
            <a:ext cx="1089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35 euroa            17,50 euroa                  54 euroa            </a:t>
            </a:r>
          </a:p>
        </p:txBody>
      </p:sp>
    </p:spTree>
    <p:extLst>
      <p:ext uri="{BB962C8B-B14F-4D97-AF65-F5344CB8AC3E}">
        <p14:creationId xmlns:p14="http://schemas.microsoft.com/office/powerpoint/2010/main" val="4128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2C38D8-160E-436B-9FD0-63E4A451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205112"/>
            <a:ext cx="6089905" cy="3861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0C4030-587C-4268-88B3-7063191D5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681" y="3270236"/>
            <a:ext cx="8012869" cy="34146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659FBA-E0A0-47C3-A235-A1B7F9D004B8}"/>
              </a:ext>
            </a:extLst>
          </p:cNvPr>
          <p:cNvSpPr txBox="1"/>
          <p:nvPr/>
        </p:nvSpPr>
        <p:spPr>
          <a:xfrm>
            <a:off x="619125" y="371475"/>
            <a:ext cx="75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5049B2-731D-4C90-82AD-8FB253DBCAE5}"/>
              </a:ext>
            </a:extLst>
          </p:cNvPr>
          <p:cNvSpPr txBox="1"/>
          <p:nvPr/>
        </p:nvSpPr>
        <p:spPr>
          <a:xfrm>
            <a:off x="7677150" y="2514600"/>
            <a:ext cx="58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2385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66E83-A348-4EBF-9F31-CD76505A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58" y="83004"/>
            <a:ext cx="10951535" cy="66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4749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618</Words>
  <Application>Microsoft Office PowerPoint</Application>
  <PresentationFormat>Widescreen</PresentationFormat>
  <Paragraphs>142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Calibri</vt:lpstr>
      <vt:lpstr>Wingdings</vt:lpstr>
      <vt:lpstr>Wingdings 2</vt:lpstr>
      <vt:lpstr>AccentBoxVTI</vt:lpstr>
      <vt:lpstr>Suomi 2</vt:lpstr>
      <vt:lpstr>Mitä sinä teet talvella, keväällä, kesällä ja syksyllä? Valitse sopiva verbi.</vt:lpstr>
      <vt:lpstr>Paritehtävä 1. Suomenna. </vt:lpstr>
      <vt:lpstr>Tarkista tästä.</vt:lpstr>
      <vt:lpstr>Paritehtävä 2: KYSY JA VASTAA.</vt:lpstr>
      <vt:lpstr>Paritehtävä 3</vt:lpstr>
      <vt:lpstr>Paritehtävä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Paritehtävä. Suomenna lauseet. /Translate into Finnish.</vt:lpstr>
      <vt:lpstr>Tarkista tästä. / Check the translation.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15</cp:revision>
  <dcterms:created xsi:type="dcterms:W3CDTF">2022-02-07T08:20:57Z</dcterms:created>
  <dcterms:modified xsi:type="dcterms:W3CDTF">2022-04-04T06:36:41Z</dcterms:modified>
</cp:coreProperties>
</file>