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5" r:id="rId6"/>
    <p:sldId id="258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5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10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4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70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07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2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17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41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4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C54839-4E04-4885-80F3-3AF02BD52EAE}" type="datetimeFigureOut">
              <a:rPr lang="fi-FI" smtClean="0"/>
              <a:t>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A2FCF7-26D1-4A7F-AF06-4C1A1F1426C7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Encuentro 3</a:t>
            </a:r>
            <a:endParaRPr lang="fi-FI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07.04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1120" cy="1644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987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3311-23BB-4865-A0D6-2CA2AAF8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- </a:t>
            </a:r>
            <a:r>
              <a:rPr lang="en-US" dirty="0" err="1"/>
              <a:t>Mooduli</a:t>
            </a:r>
            <a:r>
              <a:rPr lang="en-US" dirty="0"/>
              <a:t> 2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E990A-2FE8-463B-B1C8-263B4252D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llueve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jueve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Hay 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frío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ersey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solo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ropas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negras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casacos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menudo</a:t>
            </a:r>
            <a:r>
              <a:rPr 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trike="sngStrike" dirty="0" err="1"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724A-3A2A-4BA0-A435-1522EC0D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test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CF5ED-66EB-4E17-B4D7-F4D4AB3BC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0F683-0787-493F-8A3A-975C43C2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2343150"/>
            <a:ext cx="6238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4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829E-278A-43CD-B295-36D06FD5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Viajes</a:t>
            </a:r>
            <a:r>
              <a:rPr lang="en-US" dirty="0"/>
              <a:t> y </a:t>
            </a:r>
            <a:r>
              <a:rPr lang="en-US" dirty="0" err="1"/>
              <a:t>experiencias</a:t>
            </a:r>
            <a:r>
              <a:rPr lang="en-US" dirty="0"/>
              <a:t>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5142A-42C9-4B63-8D44-6432F1AD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sz="2000" dirty="0"/>
              <a:t>¿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lugares</a:t>
            </a:r>
            <a:r>
              <a:rPr lang="en-US" sz="2000" dirty="0"/>
              <a:t> de Finlandia has </a:t>
            </a:r>
            <a:r>
              <a:rPr lang="en-US" sz="2000" dirty="0" err="1"/>
              <a:t>vivido</a:t>
            </a:r>
            <a:r>
              <a:rPr lang="en-US" sz="2000" dirty="0"/>
              <a:t>? He </a:t>
            </a:r>
            <a:r>
              <a:rPr lang="en-US" sz="2000" dirty="0" err="1"/>
              <a:t>vivido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Helsinki</a:t>
            </a:r>
          </a:p>
          <a:p>
            <a:r>
              <a:rPr lang="en-US" dirty="0"/>
              <a:t>2. </a:t>
            </a:r>
            <a:r>
              <a:rPr lang="en-US" sz="2000" dirty="0"/>
              <a:t>¿</a:t>
            </a:r>
            <a:r>
              <a:rPr lang="en-US" dirty="0"/>
              <a:t>Has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Laponia</a:t>
            </a:r>
            <a:r>
              <a:rPr lang="en-US" dirty="0"/>
              <a:t>? </a:t>
            </a:r>
            <a:r>
              <a:rPr lang="en-US" sz="2000" dirty="0"/>
              <a:t>¿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Suecia</a:t>
            </a:r>
            <a:r>
              <a:rPr lang="en-US" sz="2000" dirty="0"/>
              <a:t>? ¿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Rusia</a:t>
            </a:r>
            <a:r>
              <a:rPr lang="en-US" sz="2000" dirty="0"/>
              <a:t>? (…) He </a:t>
            </a:r>
            <a:r>
              <a:rPr lang="en-US" sz="2000" dirty="0" err="1"/>
              <a:t>estudiado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Suecia</a:t>
            </a:r>
            <a:endParaRPr lang="en-US" sz="2000" dirty="0"/>
          </a:p>
          <a:p>
            <a:r>
              <a:rPr lang="en-US" dirty="0"/>
              <a:t>3. </a:t>
            </a:r>
            <a:r>
              <a:rPr lang="en-US" sz="2000" dirty="0"/>
              <a:t>¿</a:t>
            </a:r>
            <a:r>
              <a:rPr lang="en-US" dirty="0"/>
              <a:t>Has </a:t>
            </a:r>
            <a:r>
              <a:rPr lang="en-US" dirty="0" err="1"/>
              <a:t>estado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España</a:t>
            </a:r>
            <a:r>
              <a:rPr lang="en-US" dirty="0"/>
              <a:t>? </a:t>
            </a:r>
            <a:r>
              <a:rPr lang="en-US" sz="2000" dirty="0"/>
              <a:t>¿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ciudades</a:t>
            </a:r>
            <a:r>
              <a:rPr lang="en-US" dirty="0"/>
              <a:t> has </a:t>
            </a:r>
            <a:r>
              <a:rPr lang="en-US" dirty="0" err="1"/>
              <a:t>estado</a:t>
            </a:r>
            <a:r>
              <a:rPr lang="en-US" dirty="0"/>
              <a:t>? </a:t>
            </a:r>
            <a:r>
              <a:rPr lang="en-US" sz="2000" dirty="0"/>
              <a:t>¿</a:t>
            </a:r>
            <a:r>
              <a:rPr lang="en-US" dirty="0" err="1"/>
              <a:t>Adónde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gustaria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?</a:t>
            </a:r>
          </a:p>
          <a:p>
            <a:r>
              <a:rPr lang="en-US" dirty="0"/>
              <a:t>4. </a:t>
            </a:r>
            <a:r>
              <a:rPr lang="en-US" sz="2000" dirty="0"/>
              <a:t>¿Y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Latinoamérica</a:t>
            </a:r>
            <a:r>
              <a:rPr lang="en-US" sz="2000" dirty="0"/>
              <a:t>? ¿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ciudades</a:t>
            </a:r>
            <a:r>
              <a:rPr lang="en-US" sz="2000" dirty="0"/>
              <a:t> has </a:t>
            </a:r>
            <a:r>
              <a:rPr lang="en-US" sz="2000" dirty="0" err="1"/>
              <a:t>estado</a:t>
            </a:r>
            <a:r>
              <a:rPr lang="en-US" sz="2000" dirty="0"/>
              <a:t>? ¿</a:t>
            </a:r>
            <a:r>
              <a:rPr lang="en-US" sz="2000" dirty="0" err="1"/>
              <a:t>Adónde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gustaría</a:t>
            </a:r>
            <a:r>
              <a:rPr lang="en-US" sz="2000" dirty="0"/>
              <a:t> </a:t>
            </a:r>
            <a:r>
              <a:rPr lang="en-US" sz="2000" dirty="0" err="1"/>
              <a:t>ir</a:t>
            </a:r>
            <a:r>
              <a:rPr lang="en-US" sz="2000" dirty="0"/>
              <a:t>?</a:t>
            </a:r>
          </a:p>
          <a:p>
            <a:r>
              <a:rPr lang="en-US" dirty="0"/>
              <a:t>5. </a:t>
            </a:r>
            <a:r>
              <a:rPr lang="en-US" sz="2000" dirty="0"/>
              <a:t>¿Has </a:t>
            </a:r>
            <a:r>
              <a:rPr lang="en-US" sz="2000" dirty="0" err="1"/>
              <a:t>vivido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extranjero</a:t>
            </a:r>
            <a:r>
              <a:rPr lang="en-US" sz="2000" dirty="0"/>
              <a:t>?</a:t>
            </a:r>
          </a:p>
          <a:p>
            <a:endParaRPr lang="en-US" dirty="0"/>
          </a:p>
          <a:p>
            <a:r>
              <a:rPr lang="en-US" dirty="0"/>
              <a:t>Solo / </a:t>
            </a:r>
            <a:r>
              <a:rPr lang="en-US" dirty="0" err="1"/>
              <a:t>nunca</a:t>
            </a:r>
            <a:r>
              <a:rPr lang="en-US" dirty="0"/>
              <a:t> / </a:t>
            </a:r>
            <a:r>
              <a:rPr lang="en-US" dirty="0" err="1"/>
              <a:t>ya</a:t>
            </a:r>
            <a:r>
              <a:rPr lang="en-US" dirty="0"/>
              <a:t> / </a:t>
            </a:r>
            <a:r>
              <a:rPr lang="en-US" dirty="0" err="1"/>
              <a:t>todavía</a:t>
            </a:r>
            <a:r>
              <a:rPr lang="en-US" dirty="0"/>
              <a:t> no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058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8BC9-B913-4AC4-89EF-19DF5099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¿</a:t>
            </a:r>
            <a:r>
              <a:rPr lang="fi-FI" dirty="0" err="1"/>
              <a:t>Qué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hecho</a:t>
            </a:r>
            <a:r>
              <a:rPr lang="fi-FI" dirty="0"/>
              <a:t>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166A-0A19-4D9B-8D3C-3B86E5A4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839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Talk with your friend using the </a:t>
            </a:r>
            <a:r>
              <a:rPr lang="en-US" sz="1800" dirty="0" err="1"/>
              <a:t>Preterito</a:t>
            </a:r>
            <a:r>
              <a:rPr lang="en-US" sz="1800" dirty="0"/>
              <a:t> Perfecto</a:t>
            </a:r>
          </a:p>
          <a:p>
            <a:endParaRPr lang="en-US" sz="1800" dirty="0"/>
          </a:p>
          <a:p>
            <a:r>
              <a:rPr lang="en-US" sz="1800" dirty="0" err="1"/>
              <a:t>Ejemplo</a:t>
            </a:r>
            <a:r>
              <a:rPr lang="en-US" sz="1800" dirty="0"/>
              <a:t>: </a:t>
            </a:r>
          </a:p>
          <a:p>
            <a:r>
              <a:rPr lang="en-US" sz="1800" dirty="0"/>
              <a:t>- ¿</a:t>
            </a:r>
            <a:r>
              <a:rPr lang="en-US" sz="1800" dirty="0" err="1"/>
              <a:t>Qué</a:t>
            </a:r>
            <a:r>
              <a:rPr lang="en-US" sz="1800" dirty="0"/>
              <a:t> has </a:t>
            </a:r>
            <a:r>
              <a:rPr lang="en-US" sz="1800" dirty="0" err="1"/>
              <a:t>hecho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año</a:t>
            </a:r>
            <a:r>
              <a:rPr lang="en-US" sz="1800" dirty="0"/>
              <a:t>?</a:t>
            </a:r>
          </a:p>
          <a:p>
            <a:r>
              <a:rPr lang="en-US" sz="1800" dirty="0"/>
              <a:t>- Este </a:t>
            </a:r>
            <a:r>
              <a:rPr lang="en-US" sz="1800" dirty="0" err="1"/>
              <a:t>año</a:t>
            </a:r>
            <a:r>
              <a:rPr lang="en-US" sz="1800" dirty="0"/>
              <a:t> he </a:t>
            </a:r>
            <a:r>
              <a:rPr lang="en-US" sz="1800" dirty="0" err="1"/>
              <a:t>viajado</a:t>
            </a:r>
            <a:r>
              <a:rPr lang="en-US" sz="1800" dirty="0"/>
              <a:t> </a:t>
            </a:r>
            <a:r>
              <a:rPr lang="en-US" sz="1800" dirty="0" err="1"/>
              <a:t>mucho</a:t>
            </a:r>
            <a:r>
              <a:rPr lang="en-US" sz="1800" dirty="0"/>
              <a:t>. He </a:t>
            </a:r>
            <a:r>
              <a:rPr lang="en-US" sz="1800" dirty="0" err="1"/>
              <a:t>ido</a:t>
            </a:r>
            <a:r>
              <a:rPr lang="en-US" sz="1800" dirty="0"/>
              <a:t> a…</a:t>
            </a:r>
          </a:p>
          <a:p>
            <a:r>
              <a:rPr lang="en-US" sz="1800" dirty="0"/>
              <a:t>- </a:t>
            </a:r>
            <a:r>
              <a:rPr lang="en-US" sz="1800" dirty="0" err="1"/>
              <a:t>Pues</a:t>
            </a:r>
            <a:r>
              <a:rPr lang="en-US" sz="1800" dirty="0"/>
              <a:t> </a:t>
            </a:r>
            <a:r>
              <a:rPr lang="en-US" sz="1800" dirty="0" err="1"/>
              <a:t>yo</a:t>
            </a:r>
            <a:r>
              <a:rPr lang="en-US" sz="1800" dirty="0"/>
              <a:t> no. / </a:t>
            </a:r>
            <a:r>
              <a:rPr lang="en-US" sz="1800" dirty="0" err="1"/>
              <a:t>Yo</a:t>
            </a:r>
            <a:r>
              <a:rPr lang="en-US" sz="1800" dirty="0"/>
              <a:t> </a:t>
            </a:r>
            <a:r>
              <a:rPr lang="en-US" sz="1800" dirty="0" err="1"/>
              <a:t>también</a:t>
            </a:r>
            <a:r>
              <a:rPr lang="en-US" sz="1800" dirty="0"/>
              <a:t>…</a:t>
            </a:r>
          </a:p>
          <a:p>
            <a:endParaRPr lang="en-US" sz="1800" dirty="0"/>
          </a:p>
          <a:p>
            <a:r>
              <a:rPr lang="en-US" sz="1800" dirty="0"/>
              <a:t>a. Hoy he </a:t>
            </a:r>
            <a:r>
              <a:rPr lang="en-US" sz="1800" dirty="0" err="1"/>
              <a:t>trabajado</a:t>
            </a:r>
            <a:r>
              <a:rPr lang="en-US" sz="1800" dirty="0"/>
              <a:t>, no he </a:t>
            </a:r>
            <a:r>
              <a:rPr lang="en-US" sz="1800" dirty="0" err="1"/>
              <a:t>hecho</a:t>
            </a:r>
            <a:r>
              <a:rPr lang="en-US" sz="1800" dirty="0"/>
              <a:t> nada, he </a:t>
            </a:r>
            <a:r>
              <a:rPr lang="en-US" sz="1800" dirty="0" err="1"/>
              <a:t>comido</a:t>
            </a:r>
            <a:r>
              <a:rPr lang="en-US" sz="1800" dirty="0"/>
              <a:t>, </a:t>
            </a:r>
          </a:p>
          <a:p>
            <a:r>
              <a:rPr lang="en-US" sz="1800" dirty="0"/>
              <a:t>b. </a:t>
            </a: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n-US" sz="1800" dirty="0" err="1"/>
              <a:t>semana</a:t>
            </a:r>
            <a:r>
              <a:rPr lang="en-US" sz="1800" dirty="0"/>
              <a:t> he </a:t>
            </a:r>
            <a:r>
              <a:rPr lang="en-US" sz="1800" dirty="0" err="1"/>
              <a:t>estudiado</a:t>
            </a:r>
            <a:r>
              <a:rPr lang="en-US" sz="1800" dirty="0"/>
              <a:t>, no he </a:t>
            </a:r>
            <a:r>
              <a:rPr lang="en-US" sz="1800" dirty="0" err="1"/>
              <a:t>viajado</a:t>
            </a:r>
            <a:r>
              <a:rPr lang="en-US" sz="1800" dirty="0"/>
              <a:t> nada, </a:t>
            </a:r>
          </a:p>
          <a:p>
            <a:r>
              <a:rPr lang="en-US" sz="1800" dirty="0"/>
              <a:t>c. Este </a:t>
            </a:r>
            <a:r>
              <a:rPr lang="en-US" sz="1800" dirty="0" err="1"/>
              <a:t>mes</a:t>
            </a:r>
            <a:r>
              <a:rPr lang="en-US" sz="1800" dirty="0"/>
              <a:t> he </a:t>
            </a:r>
            <a:r>
              <a:rPr lang="en-US" sz="1800" dirty="0" err="1"/>
              <a:t>bailado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la fiesta, he </a:t>
            </a:r>
            <a:r>
              <a:rPr lang="en-US" sz="1800" dirty="0" err="1"/>
              <a:t>bebido</a:t>
            </a:r>
            <a:r>
              <a:rPr lang="en-US" sz="1800" dirty="0"/>
              <a:t> </a:t>
            </a:r>
            <a:r>
              <a:rPr lang="en-US" sz="1800" dirty="0" err="1"/>
              <a:t>mucho</a:t>
            </a:r>
            <a:r>
              <a:rPr lang="en-US" sz="1800" dirty="0"/>
              <a:t> café, </a:t>
            </a:r>
            <a:r>
              <a:rPr lang="en-US" sz="1800" dirty="0" err="1"/>
              <a:t>etc</a:t>
            </a:r>
            <a:endParaRPr lang="en-US" sz="1800" dirty="0"/>
          </a:p>
          <a:p>
            <a:r>
              <a:rPr lang="en-US" sz="1800" dirty="0"/>
              <a:t>d. Este </a:t>
            </a:r>
            <a:r>
              <a:rPr lang="en-US" sz="1800" dirty="0" err="1"/>
              <a:t>año</a:t>
            </a:r>
            <a:r>
              <a:rPr lang="en-US" sz="1800" dirty="0"/>
              <a:t> he </a:t>
            </a:r>
            <a:r>
              <a:rPr lang="en-US" sz="1800" dirty="0" err="1"/>
              <a:t>vivido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Helsinki, he </a:t>
            </a:r>
            <a:r>
              <a:rPr lang="en-US" sz="1800" dirty="0" err="1"/>
              <a:t>viajado</a:t>
            </a:r>
            <a:r>
              <a:rPr lang="en-US" sz="18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0108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4B72-8415-4504-BC98-3E3411B4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Seamos</a:t>
            </a:r>
            <a:r>
              <a:rPr lang="en-US" dirty="0"/>
              <a:t> </a:t>
            </a:r>
            <a:r>
              <a:rPr lang="en-US" dirty="0" err="1"/>
              <a:t>indiscretos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6F11-2966-4A23-B320-857BC4CCF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MC: Meeting 3 </a:t>
            </a:r>
          </a:p>
          <a:p>
            <a:r>
              <a:rPr lang="en-US" dirty="0"/>
              <a:t>Exercise: </a:t>
            </a:r>
            <a:r>
              <a:rPr lang="en-US" dirty="0" err="1"/>
              <a:t>Seamos</a:t>
            </a:r>
            <a:r>
              <a:rPr lang="en-US" dirty="0"/>
              <a:t> </a:t>
            </a:r>
            <a:r>
              <a:rPr lang="en-US" dirty="0" err="1"/>
              <a:t>Indiscretos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22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9C2C-797F-4F99-A4A8-C65EB5AB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9698-C87A-4C8F-A3A6-35E4C289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How is the weather in Finland during…</a:t>
            </a:r>
          </a:p>
          <a:p>
            <a:r>
              <a:rPr lang="en-US" dirty="0"/>
              <a:t>a. </a:t>
            </a:r>
            <a:r>
              <a:rPr lang="en-US" dirty="0" err="1"/>
              <a:t>en</a:t>
            </a:r>
            <a:r>
              <a:rPr lang="en-US" dirty="0"/>
              <a:t> Verano</a:t>
            </a:r>
          </a:p>
          <a:p>
            <a:r>
              <a:rPr lang="en-US" dirty="0"/>
              <a:t>b.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otoño</a:t>
            </a:r>
            <a:endParaRPr lang="en-US" dirty="0"/>
          </a:p>
          <a:p>
            <a:r>
              <a:rPr lang="en-US" dirty="0"/>
              <a:t>c. </a:t>
            </a:r>
            <a:r>
              <a:rPr lang="en-US" dirty="0" err="1"/>
              <a:t>en</a:t>
            </a:r>
            <a:r>
              <a:rPr lang="en-US" dirty="0"/>
              <a:t> primavera</a:t>
            </a:r>
          </a:p>
          <a:p>
            <a:r>
              <a:rPr lang="en-US" dirty="0"/>
              <a:t>d.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invierno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Caribe?</a:t>
            </a:r>
            <a:endParaRPr lang="fi-FI" dirty="0"/>
          </a:p>
        </p:txBody>
      </p: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0AF0424-2E0E-4E73-BC3C-5721A85AE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00218"/>
            <a:ext cx="5627572" cy="33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343E-EE2E-4F08-A3AD-7D420E54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español</a:t>
            </a:r>
            <a:r>
              <a:rPr lang="en-US" dirty="0"/>
              <a:t> el América Latina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627B3-6AA8-4A97-9E75-A5F87E29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18" y="1737360"/>
            <a:ext cx="7238364" cy="45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1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7184</TotalTime>
  <Words>288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Berlin Sans FB</vt:lpstr>
      <vt:lpstr>Calibri</vt:lpstr>
      <vt:lpstr>Calibri Light</vt:lpstr>
      <vt:lpstr>Wingdings</vt:lpstr>
      <vt:lpstr>Retrospect</vt:lpstr>
      <vt:lpstr>Encuentro 3</vt:lpstr>
      <vt:lpstr>Video - Mooduli 2</vt:lpstr>
      <vt:lpstr>Final test</vt:lpstr>
      <vt:lpstr>Viajes y experiencias </vt:lpstr>
      <vt:lpstr>¿Qué has hecho…?</vt:lpstr>
      <vt:lpstr>Seamos indiscretos</vt:lpstr>
      <vt:lpstr>¿Qué tiempo hace?</vt:lpstr>
      <vt:lpstr>El español el América Latina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Barco Gabriela</dc:creator>
  <cp:lastModifiedBy>Barco Gabriela</cp:lastModifiedBy>
  <cp:revision>50</cp:revision>
  <dcterms:created xsi:type="dcterms:W3CDTF">2020-04-15T10:03:43Z</dcterms:created>
  <dcterms:modified xsi:type="dcterms:W3CDTF">2022-04-07T14:03:57Z</dcterms:modified>
</cp:coreProperties>
</file>