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FFA500"/>
    <a:srgbClr val="78BE20"/>
    <a:srgbClr val="FFFFFF"/>
    <a:srgbClr val="EF363B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80094" autoAdjust="0"/>
  </p:normalViewPr>
  <p:slideViewPr>
    <p:cSldViewPr snapToGrid="0" snapToObjects="1">
      <p:cViewPr varScale="1">
        <p:scale>
          <a:sx n="88" d="100"/>
          <a:sy n="88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94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78BE2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5" y="3819785"/>
            <a:ext cx="1063839" cy="8947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FBAE40"/>
          </p15:clr>
        </p15:guide>
        <p15:guide id="3" orient="horz" pos="2414" userDrawn="1">
          <p15:clr>
            <a:srgbClr val="FBAE40"/>
          </p15:clr>
        </p15:guide>
        <p15:guide id="4" orient="horz" pos="2958" userDrawn="1">
          <p15:clr>
            <a:srgbClr val="FBAE40"/>
          </p15:clr>
        </p15:guide>
        <p15:guide id="5" orient="horz" pos="277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415"/>
            <a:ext cx="8497093" cy="899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8" y="4536051"/>
            <a:ext cx="1658958" cy="381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415"/>
            <a:ext cx="8497093" cy="8665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82867"/>
            <a:ext cx="8167909" cy="9201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4017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3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96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242"/>
            <a:ext cx="8497093" cy="1053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96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8" y="394090"/>
            <a:ext cx="1063839" cy="8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2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1083728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968327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775391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981161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275580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4" name="Kuva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5" y="3819785"/>
            <a:ext cx="1063839" cy="8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3454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286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234540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30862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</a:t>
            </a:r>
            <a:r>
              <a:rPr lang="en-US"/>
              <a:t>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</a:t>
            </a:r>
            <a:r>
              <a:rPr lang="en-US"/>
              <a:t>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4851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8" y="4536051"/>
            <a:ext cx="1658958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7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68678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8" y="4536051"/>
            <a:ext cx="1658958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3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96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9112"/>
            <a:ext cx="5130402" cy="3741941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8" y="4532703"/>
            <a:ext cx="1674624" cy="381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9/23/2019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9" r:id="rId14"/>
    <p:sldLayoutId id="214748367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7712B-4A44-4148-A401-2E12A37F432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0F0B5-9541-E849-8BF9-3CD84738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A4E02-874D-0E48-B696-9E343F0D596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017B3-3DDB-A642-9B6F-1252C20397A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74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FFFFFF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1" id="{C94FE55D-2C18-BF4E-B24B-6B97E379C615}" vid="{9DBBEE95-CA6A-FF4F-88D6-B509909A15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Aalto_CHEM_template_EN_169_Original</Template>
  <TotalTime>0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</vt:lpstr>
      <vt:lpstr>Arial Hebrew Scholar</vt:lpstr>
      <vt:lpstr>Calibri</vt:lpstr>
      <vt:lpstr>Office-teema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Mendoza Laura</dc:creator>
  <cp:lastModifiedBy>Mendoza Laura</cp:lastModifiedBy>
  <cp:revision>1</cp:revision>
  <dcterms:created xsi:type="dcterms:W3CDTF">2019-09-23T05:56:27Z</dcterms:created>
  <dcterms:modified xsi:type="dcterms:W3CDTF">2019-09-23T05:56:39Z</dcterms:modified>
</cp:coreProperties>
</file>