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9" r:id="rId2"/>
    <p:sldId id="529" r:id="rId3"/>
    <p:sldId id="257" r:id="rId4"/>
    <p:sldId id="261" r:id="rId5"/>
    <p:sldId id="460" r:id="rId6"/>
    <p:sldId id="461" r:id="rId7"/>
    <p:sldId id="471" r:id="rId8"/>
    <p:sldId id="464" r:id="rId9"/>
    <p:sldId id="465" r:id="rId10"/>
    <p:sldId id="466" r:id="rId11"/>
    <p:sldId id="534" r:id="rId12"/>
    <p:sldId id="487" r:id="rId13"/>
    <p:sldId id="536" r:id="rId14"/>
    <p:sldId id="535" r:id="rId15"/>
    <p:sldId id="488" r:id="rId16"/>
    <p:sldId id="489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EB8"/>
    <a:srgbClr val="FFFFFF"/>
    <a:srgbClr val="EF363B"/>
    <a:srgbClr val="00965E"/>
    <a:srgbClr val="EE353B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72" autoAdjust="0"/>
    <p:restoredTop sz="95204" autoAdjust="0"/>
  </p:normalViewPr>
  <p:slideViewPr>
    <p:cSldViewPr snapToGrid="0" snapToObjects="1">
      <p:cViewPr varScale="1">
        <p:scale>
          <a:sx n="122" d="100"/>
          <a:sy n="122" d="100"/>
        </p:scale>
        <p:origin x="4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246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59854-ED9C-46D7-82E8-4E79F4BE93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51EDB-59DA-47E5-8590-134B06150E14}">
      <dgm:prSet phldrT="[Text]"/>
      <dgm:spPr/>
      <dgm:t>
        <a:bodyPr/>
        <a:lstStyle/>
        <a:p>
          <a:r>
            <a:rPr lang="fi-FI" dirty="0" err="1"/>
            <a:t>Assessment</a:t>
          </a:r>
          <a:endParaRPr lang="en-GB" dirty="0"/>
        </a:p>
      </dgm:t>
    </dgm:pt>
    <dgm:pt modelId="{DB53EEBA-AA47-4A56-ACE1-FD5751EAAF06}" type="parTrans" cxnId="{56BE3227-DDA2-4395-BFBD-3E7EB7EAC0BE}">
      <dgm:prSet/>
      <dgm:spPr/>
      <dgm:t>
        <a:bodyPr/>
        <a:lstStyle/>
        <a:p>
          <a:endParaRPr lang="en-GB"/>
        </a:p>
      </dgm:t>
    </dgm:pt>
    <dgm:pt modelId="{A7A6287D-45EB-4258-B803-E4CAC9F53DEC}" type="sibTrans" cxnId="{56BE3227-DDA2-4395-BFBD-3E7EB7EAC0BE}">
      <dgm:prSet/>
      <dgm:spPr/>
      <dgm:t>
        <a:bodyPr/>
        <a:lstStyle/>
        <a:p>
          <a:endParaRPr lang="en-GB"/>
        </a:p>
      </dgm:t>
    </dgm:pt>
    <dgm:pt modelId="{963F5E27-8DAB-48F4-B84F-6C04544D2CFB}">
      <dgm:prSet phldrT="[Text]"/>
      <dgm:spPr/>
      <dgm:t>
        <a:bodyPr/>
        <a:lstStyle/>
        <a:p>
          <a:r>
            <a:rPr lang="fi-FI" dirty="0" err="1"/>
            <a:t>Instructor</a:t>
          </a:r>
          <a:r>
            <a:rPr lang="fi-FI" dirty="0"/>
            <a:t> </a:t>
          </a:r>
          <a:r>
            <a:rPr lang="fi-FI" dirty="0" err="1"/>
            <a:t>Assessment</a:t>
          </a:r>
          <a:endParaRPr lang="en-GB" dirty="0"/>
        </a:p>
      </dgm:t>
    </dgm:pt>
    <dgm:pt modelId="{30A1BBF3-3319-4A72-AE55-12B5C637AD86}" type="parTrans" cxnId="{ECC0E9C5-7BBD-4E2A-8B35-5CDBD6599FEE}">
      <dgm:prSet/>
      <dgm:spPr/>
      <dgm:t>
        <a:bodyPr/>
        <a:lstStyle/>
        <a:p>
          <a:endParaRPr lang="en-GB"/>
        </a:p>
      </dgm:t>
    </dgm:pt>
    <dgm:pt modelId="{2C45DB45-0554-401B-9DA9-FFF69B433F39}" type="sibTrans" cxnId="{ECC0E9C5-7BBD-4E2A-8B35-5CDBD6599FEE}">
      <dgm:prSet/>
      <dgm:spPr/>
      <dgm:t>
        <a:bodyPr/>
        <a:lstStyle/>
        <a:p>
          <a:endParaRPr lang="en-GB"/>
        </a:p>
      </dgm:t>
    </dgm:pt>
    <dgm:pt modelId="{4CB42102-AFE1-4CB7-9A4E-C0EECC909771}">
      <dgm:prSet phldrT="[Text]"/>
      <dgm:spPr/>
      <dgm:t>
        <a:bodyPr/>
        <a:lstStyle/>
        <a:p>
          <a:r>
            <a:rPr lang="fi-FI" dirty="0" err="1"/>
            <a:t>Formative</a:t>
          </a:r>
          <a:endParaRPr lang="en-GB" dirty="0"/>
        </a:p>
      </dgm:t>
    </dgm:pt>
    <dgm:pt modelId="{6DF326EC-E9CE-4F25-988D-0A8DC02F46CE}" type="parTrans" cxnId="{E5502F64-BD2A-4430-B141-64D205A6D250}">
      <dgm:prSet/>
      <dgm:spPr/>
      <dgm:t>
        <a:bodyPr/>
        <a:lstStyle/>
        <a:p>
          <a:endParaRPr lang="en-GB"/>
        </a:p>
      </dgm:t>
    </dgm:pt>
    <dgm:pt modelId="{6DC0EDEA-29DC-452E-9C95-9A14BE5E1B2C}" type="sibTrans" cxnId="{E5502F64-BD2A-4430-B141-64D205A6D250}">
      <dgm:prSet/>
      <dgm:spPr/>
      <dgm:t>
        <a:bodyPr/>
        <a:lstStyle/>
        <a:p>
          <a:endParaRPr lang="en-GB"/>
        </a:p>
      </dgm:t>
    </dgm:pt>
    <dgm:pt modelId="{1D48FF74-9A6D-478A-BB2B-DACAED662149}">
      <dgm:prSet phldrT="[Text]"/>
      <dgm:spPr/>
      <dgm:t>
        <a:bodyPr/>
        <a:lstStyle/>
        <a:p>
          <a:r>
            <a:rPr lang="fi-FI" dirty="0" err="1"/>
            <a:t>Summative</a:t>
          </a:r>
          <a:endParaRPr lang="en-GB" dirty="0"/>
        </a:p>
      </dgm:t>
    </dgm:pt>
    <dgm:pt modelId="{328ABE3F-5B50-47BD-A902-A3607A376C71}" type="parTrans" cxnId="{92CACCD3-2D70-48B2-84FA-051E5450E35D}">
      <dgm:prSet/>
      <dgm:spPr/>
      <dgm:t>
        <a:bodyPr/>
        <a:lstStyle/>
        <a:p>
          <a:endParaRPr lang="en-GB"/>
        </a:p>
      </dgm:t>
    </dgm:pt>
    <dgm:pt modelId="{9341A6BA-1398-4B67-A10C-0F0446B7EA61}" type="sibTrans" cxnId="{92CACCD3-2D70-48B2-84FA-051E5450E35D}">
      <dgm:prSet/>
      <dgm:spPr/>
      <dgm:t>
        <a:bodyPr/>
        <a:lstStyle/>
        <a:p>
          <a:endParaRPr lang="en-GB"/>
        </a:p>
      </dgm:t>
    </dgm:pt>
    <dgm:pt modelId="{BEE5593E-0712-42FC-AACC-AEBAA50AD096}">
      <dgm:prSet phldrT="[Text]"/>
      <dgm:spPr/>
      <dgm:t>
        <a:bodyPr/>
        <a:lstStyle/>
        <a:p>
          <a:r>
            <a:rPr lang="fi-FI" dirty="0" err="1"/>
            <a:t>Self</a:t>
          </a:r>
          <a:r>
            <a:rPr lang="fi-FI" dirty="0"/>
            <a:t> </a:t>
          </a:r>
          <a:r>
            <a:rPr lang="fi-FI" dirty="0" err="1"/>
            <a:t>Assessment</a:t>
          </a:r>
          <a:endParaRPr lang="en-GB" dirty="0"/>
        </a:p>
      </dgm:t>
    </dgm:pt>
    <dgm:pt modelId="{758B9D51-75BA-4062-9FA2-070B672BD8C1}" type="parTrans" cxnId="{269FBEC8-C9B2-4811-AAD5-0383E915C653}">
      <dgm:prSet/>
      <dgm:spPr/>
      <dgm:t>
        <a:bodyPr/>
        <a:lstStyle/>
        <a:p>
          <a:endParaRPr lang="en-GB"/>
        </a:p>
      </dgm:t>
    </dgm:pt>
    <dgm:pt modelId="{2801B3CE-08B0-499C-909E-2B9F0136FABE}" type="sibTrans" cxnId="{269FBEC8-C9B2-4811-AAD5-0383E915C653}">
      <dgm:prSet/>
      <dgm:spPr/>
      <dgm:t>
        <a:bodyPr/>
        <a:lstStyle/>
        <a:p>
          <a:endParaRPr lang="en-GB"/>
        </a:p>
      </dgm:t>
    </dgm:pt>
    <dgm:pt modelId="{F2A617EA-14C8-4BB3-ABD5-91E6061D31D5}">
      <dgm:prSet phldrT="[Text]"/>
      <dgm:spPr/>
      <dgm:t>
        <a:bodyPr/>
        <a:lstStyle/>
        <a:p>
          <a:r>
            <a:rPr lang="fi-FI" dirty="0" err="1"/>
            <a:t>Attendance</a:t>
          </a:r>
          <a:r>
            <a:rPr lang="fi-FI" dirty="0"/>
            <a:t> and </a:t>
          </a:r>
          <a:r>
            <a:rPr lang="fi-FI" dirty="0" err="1"/>
            <a:t>Self</a:t>
          </a:r>
          <a:r>
            <a:rPr lang="fi-FI" dirty="0"/>
            <a:t>-Evaluation</a:t>
          </a:r>
          <a:endParaRPr lang="en-GB" dirty="0"/>
        </a:p>
      </dgm:t>
    </dgm:pt>
    <dgm:pt modelId="{2AE06826-B017-4870-A3A4-342956CCB8A9}" type="parTrans" cxnId="{71944A78-50C4-4267-A8AD-A39DCDFFA1A0}">
      <dgm:prSet/>
      <dgm:spPr/>
      <dgm:t>
        <a:bodyPr/>
        <a:lstStyle/>
        <a:p>
          <a:endParaRPr lang="en-GB"/>
        </a:p>
      </dgm:t>
    </dgm:pt>
    <dgm:pt modelId="{23363B41-B3D2-4F0D-9144-F7C3D02E5E7E}" type="sibTrans" cxnId="{71944A78-50C4-4267-A8AD-A39DCDFFA1A0}">
      <dgm:prSet/>
      <dgm:spPr/>
      <dgm:t>
        <a:bodyPr/>
        <a:lstStyle/>
        <a:p>
          <a:endParaRPr lang="en-GB"/>
        </a:p>
      </dgm:t>
    </dgm:pt>
    <dgm:pt modelId="{E4440D24-D723-4FCC-8857-40B10A16532C}" type="pres">
      <dgm:prSet presAssocID="{CE259854-ED9C-46D7-82E8-4E79F4BE93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FBC330-FA6D-40BB-8E09-6A08E9655ED4}" type="pres">
      <dgm:prSet presAssocID="{D4A51EDB-59DA-47E5-8590-134B06150E14}" presName="root1" presStyleCnt="0"/>
      <dgm:spPr/>
    </dgm:pt>
    <dgm:pt modelId="{174C701F-9225-4221-BAC2-C03A2DCC8DBF}" type="pres">
      <dgm:prSet presAssocID="{D4A51EDB-59DA-47E5-8590-134B06150E14}" presName="LevelOneTextNode" presStyleLbl="node0" presStyleIdx="0" presStyleCnt="1">
        <dgm:presLayoutVars>
          <dgm:chPref val="3"/>
        </dgm:presLayoutVars>
      </dgm:prSet>
      <dgm:spPr/>
    </dgm:pt>
    <dgm:pt modelId="{73B60A42-AF49-4107-A6CF-0B4F3F6C1437}" type="pres">
      <dgm:prSet presAssocID="{D4A51EDB-59DA-47E5-8590-134B06150E14}" presName="level2hierChild" presStyleCnt="0"/>
      <dgm:spPr/>
    </dgm:pt>
    <dgm:pt modelId="{0175C317-0F8E-4A00-8F8B-39EBB31729EF}" type="pres">
      <dgm:prSet presAssocID="{30A1BBF3-3319-4A72-AE55-12B5C637AD86}" presName="conn2-1" presStyleLbl="parChTrans1D2" presStyleIdx="0" presStyleCnt="2"/>
      <dgm:spPr/>
    </dgm:pt>
    <dgm:pt modelId="{D1D38882-9D05-40A1-8826-0653FAAA60A7}" type="pres">
      <dgm:prSet presAssocID="{30A1BBF3-3319-4A72-AE55-12B5C637AD86}" presName="connTx" presStyleLbl="parChTrans1D2" presStyleIdx="0" presStyleCnt="2"/>
      <dgm:spPr/>
    </dgm:pt>
    <dgm:pt modelId="{0717FB0D-1A6E-4664-96A9-CD6BAB046816}" type="pres">
      <dgm:prSet presAssocID="{963F5E27-8DAB-48F4-B84F-6C04544D2CFB}" presName="root2" presStyleCnt="0"/>
      <dgm:spPr/>
    </dgm:pt>
    <dgm:pt modelId="{D67AE7BF-752E-4E0D-A05A-6A29F0CDC774}" type="pres">
      <dgm:prSet presAssocID="{963F5E27-8DAB-48F4-B84F-6C04544D2CFB}" presName="LevelTwoTextNode" presStyleLbl="node2" presStyleIdx="0" presStyleCnt="2">
        <dgm:presLayoutVars>
          <dgm:chPref val="3"/>
        </dgm:presLayoutVars>
      </dgm:prSet>
      <dgm:spPr/>
    </dgm:pt>
    <dgm:pt modelId="{5447916C-4AAB-4B71-AFAE-F779DFD89ABE}" type="pres">
      <dgm:prSet presAssocID="{963F5E27-8DAB-48F4-B84F-6C04544D2CFB}" presName="level3hierChild" presStyleCnt="0"/>
      <dgm:spPr/>
    </dgm:pt>
    <dgm:pt modelId="{C3676780-40B8-4824-A1F0-92EAA4D88D7A}" type="pres">
      <dgm:prSet presAssocID="{6DF326EC-E9CE-4F25-988D-0A8DC02F46CE}" presName="conn2-1" presStyleLbl="parChTrans1D3" presStyleIdx="0" presStyleCnt="3"/>
      <dgm:spPr/>
    </dgm:pt>
    <dgm:pt modelId="{DC5DD0B4-9D35-4DED-BAA5-4045DCAED1BB}" type="pres">
      <dgm:prSet presAssocID="{6DF326EC-E9CE-4F25-988D-0A8DC02F46CE}" presName="connTx" presStyleLbl="parChTrans1D3" presStyleIdx="0" presStyleCnt="3"/>
      <dgm:spPr/>
    </dgm:pt>
    <dgm:pt modelId="{CCDCE189-8CE1-4EF6-AD9F-997E9960145B}" type="pres">
      <dgm:prSet presAssocID="{4CB42102-AFE1-4CB7-9A4E-C0EECC909771}" presName="root2" presStyleCnt="0"/>
      <dgm:spPr/>
    </dgm:pt>
    <dgm:pt modelId="{37506F46-4F49-49A8-8170-E41BA459F7CB}" type="pres">
      <dgm:prSet presAssocID="{4CB42102-AFE1-4CB7-9A4E-C0EECC909771}" presName="LevelTwoTextNode" presStyleLbl="node3" presStyleIdx="0" presStyleCnt="3" custLinFactNeighborY="-16292">
        <dgm:presLayoutVars>
          <dgm:chPref val="3"/>
        </dgm:presLayoutVars>
      </dgm:prSet>
      <dgm:spPr/>
    </dgm:pt>
    <dgm:pt modelId="{435BDEB9-8483-476E-8BB1-A6D160A33965}" type="pres">
      <dgm:prSet presAssocID="{4CB42102-AFE1-4CB7-9A4E-C0EECC909771}" presName="level3hierChild" presStyleCnt="0"/>
      <dgm:spPr/>
    </dgm:pt>
    <dgm:pt modelId="{54675A54-1657-4D3D-AE74-D581C6692B0C}" type="pres">
      <dgm:prSet presAssocID="{328ABE3F-5B50-47BD-A902-A3607A376C71}" presName="conn2-1" presStyleLbl="parChTrans1D3" presStyleIdx="1" presStyleCnt="3"/>
      <dgm:spPr/>
    </dgm:pt>
    <dgm:pt modelId="{1EF44AA3-09D2-46C4-B8E5-85791A6767FF}" type="pres">
      <dgm:prSet presAssocID="{328ABE3F-5B50-47BD-A902-A3607A376C71}" presName="connTx" presStyleLbl="parChTrans1D3" presStyleIdx="1" presStyleCnt="3"/>
      <dgm:spPr/>
    </dgm:pt>
    <dgm:pt modelId="{59021299-257F-488F-A91E-DDA3B62CC383}" type="pres">
      <dgm:prSet presAssocID="{1D48FF74-9A6D-478A-BB2B-DACAED662149}" presName="root2" presStyleCnt="0"/>
      <dgm:spPr/>
    </dgm:pt>
    <dgm:pt modelId="{0129567F-4068-4F85-A3ED-73D9D829077E}" type="pres">
      <dgm:prSet presAssocID="{1D48FF74-9A6D-478A-BB2B-DACAED662149}" presName="LevelTwoTextNode" presStyleLbl="node3" presStyleIdx="1" presStyleCnt="3" custLinFactNeighborX="-1086" custLinFactNeighborY="26356">
        <dgm:presLayoutVars>
          <dgm:chPref val="3"/>
        </dgm:presLayoutVars>
      </dgm:prSet>
      <dgm:spPr/>
    </dgm:pt>
    <dgm:pt modelId="{84F0EDA9-D442-42DA-BFDF-6D1318C8E5FC}" type="pres">
      <dgm:prSet presAssocID="{1D48FF74-9A6D-478A-BB2B-DACAED662149}" presName="level3hierChild" presStyleCnt="0"/>
      <dgm:spPr/>
    </dgm:pt>
    <dgm:pt modelId="{D17A4325-08A1-467D-831E-B1ED84C6C01D}" type="pres">
      <dgm:prSet presAssocID="{758B9D51-75BA-4062-9FA2-070B672BD8C1}" presName="conn2-1" presStyleLbl="parChTrans1D2" presStyleIdx="1" presStyleCnt="2"/>
      <dgm:spPr/>
    </dgm:pt>
    <dgm:pt modelId="{91BAE8F1-D764-4A7B-B8F5-C44FFD824DA1}" type="pres">
      <dgm:prSet presAssocID="{758B9D51-75BA-4062-9FA2-070B672BD8C1}" presName="connTx" presStyleLbl="parChTrans1D2" presStyleIdx="1" presStyleCnt="2"/>
      <dgm:spPr/>
    </dgm:pt>
    <dgm:pt modelId="{FAB1EB17-7D2A-4061-AE78-1F48712A8B84}" type="pres">
      <dgm:prSet presAssocID="{BEE5593E-0712-42FC-AACC-AEBAA50AD096}" presName="root2" presStyleCnt="0"/>
      <dgm:spPr/>
    </dgm:pt>
    <dgm:pt modelId="{997982E5-4B33-4B7A-8E36-5420DBC3F0CE}" type="pres">
      <dgm:prSet presAssocID="{BEE5593E-0712-42FC-AACC-AEBAA50AD096}" presName="LevelTwoTextNode" presStyleLbl="node2" presStyleIdx="1" presStyleCnt="2">
        <dgm:presLayoutVars>
          <dgm:chPref val="3"/>
        </dgm:presLayoutVars>
      </dgm:prSet>
      <dgm:spPr/>
    </dgm:pt>
    <dgm:pt modelId="{A5BD8C37-BF52-48AE-B58C-68B75EDD7A74}" type="pres">
      <dgm:prSet presAssocID="{BEE5593E-0712-42FC-AACC-AEBAA50AD096}" presName="level3hierChild" presStyleCnt="0"/>
      <dgm:spPr/>
    </dgm:pt>
    <dgm:pt modelId="{FD3113B8-41B9-4F92-9B2C-31A50DC3A50B}" type="pres">
      <dgm:prSet presAssocID="{2AE06826-B017-4870-A3A4-342956CCB8A9}" presName="conn2-1" presStyleLbl="parChTrans1D3" presStyleIdx="2" presStyleCnt="3"/>
      <dgm:spPr/>
    </dgm:pt>
    <dgm:pt modelId="{93E36CC4-1D4E-4C4F-879C-5E5274751EE8}" type="pres">
      <dgm:prSet presAssocID="{2AE06826-B017-4870-A3A4-342956CCB8A9}" presName="connTx" presStyleLbl="parChTrans1D3" presStyleIdx="2" presStyleCnt="3"/>
      <dgm:spPr/>
    </dgm:pt>
    <dgm:pt modelId="{04BAA456-E406-477F-A574-E90469515136}" type="pres">
      <dgm:prSet presAssocID="{F2A617EA-14C8-4BB3-ABD5-91E6061D31D5}" presName="root2" presStyleCnt="0"/>
      <dgm:spPr/>
    </dgm:pt>
    <dgm:pt modelId="{B57F22DB-8173-4EEF-8604-FE68EE120B4F}" type="pres">
      <dgm:prSet presAssocID="{F2A617EA-14C8-4BB3-ABD5-91E6061D31D5}" presName="LevelTwoTextNode" presStyleLbl="node3" presStyleIdx="2" presStyleCnt="3" custLinFactNeighborX="-543" custLinFactNeighborY="59745">
        <dgm:presLayoutVars>
          <dgm:chPref val="3"/>
        </dgm:presLayoutVars>
      </dgm:prSet>
      <dgm:spPr/>
    </dgm:pt>
    <dgm:pt modelId="{2DAB31D0-4E60-4AC7-B346-39690E7B72FF}" type="pres">
      <dgm:prSet presAssocID="{F2A617EA-14C8-4BB3-ABD5-91E6061D31D5}" presName="level3hierChild" presStyleCnt="0"/>
      <dgm:spPr/>
    </dgm:pt>
  </dgm:ptLst>
  <dgm:cxnLst>
    <dgm:cxn modelId="{57843425-DA80-443E-98D1-E1009992DFE8}" type="presOf" srcId="{1D48FF74-9A6D-478A-BB2B-DACAED662149}" destId="{0129567F-4068-4F85-A3ED-73D9D829077E}" srcOrd="0" destOrd="0" presId="urn:microsoft.com/office/officeart/2005/8/layout/hierarchy2"/>
    <dgm:cxn modelId="{56BE3227-DDA2-4395-BFBD-3E7EB7EAC0BE}" srcId="{CE259854-ED9C-46D7-82E8-4E79F4BE93E5}" destId="{D4A51EDB-59DA-47E5-8590-134B06150E14}" srcOrd="0" destOrd="0" parTransId="{DB53EEBA-AA47-4A56-ACE1-FD5751EAAF06}" sibTransId="{A7A6287D-45EB-4258-B803-E4CAC9F53DEC}"/>
    <dgm:cxn modelId="{63F5AB2E-A2B6-4DA9-A5FF-F25F4D833A53}" type="presOf" srcId="{328ABE3F-5B50-47BD-A902-A3607A376C71}" destId="{1EF44AA3-09D2-46C4-B8E5-85791A6767FF}" srcOrd="1" destOrd="0" presId="urn:microsoft.com/office/officeart/2005/8/layout/hierarchy2"/>
    <dgm:cxn modelId="{51E6B332-F06D-4FFD-A942-301A96A5FFAA}" type="presOf" srcId="{963F5E27-8DAB-48F4-B84F-6C04544D2CFB}" destId="{D67AE7BF-752E-4E0D-A05A-6A29F0CDC774}" srcOrd="0" destOrd="0" presId="urn:microsoft.com/office/officeart/2005/8/layout/hierarchy2"/>
    <dgm:cxn modelId="{7EFC3142-9910-45CF-BE9C-5E6F39E84E38}" type="presOf" srcId="{BEE5593E-0712-42FC-AACC-AEBAA50AD096}" destId="{997982E5-4B33-4B7A-8E36-5420DBC3F0CE}" srcOrd="0" destOrd="0" presId="urn:microsoft.com/office/officeart/2005/8/layout/hierarchy2"/>
    <dgm:cxn modelId="{45A9065E-477A-4771-A38A-77C855A889BB}" type="presOf" srcId="{328ABE3F-5B50-47BD-A902-A3607A376C71}" destId="{54675A54-1657-4D3D-AE74-D581C6692B0C}" srcOrd="0" destOrd="0" presId="urn:microsoft.com/office/officeart/2005/8/layout/hierarchy2"/>
    <dgm:cxn modelId="{E5502F64-BD2A-4430-B141-64D205A6D250}" srcId="{963F5E27-8DAB-48F4-B84F-6C04544D2CFB}" destId="{4CB42102-AFE1-4CB7-9A4E-C0EECC909771}" srcOrd="0" destOrd="0" parTransId="{6DF326EC-E9CE-4F25-988D-0A8DC02F46CE}" sibTransId="{6DC0EDEA-29DC-452E-9C95-9A14BE5E1B2C}"/>
    <dgm:cxn modelId="{7EFBFA64-A1CE-44AD-BC6A-C9B003B9392D}" type="presOf" srcId="{F2A617EA-14C8-4BB3-ABD5-91E6061D31D5}" destId="{B57F22DB-8173-4EEF-8604-FE68EE120B4F}" srcOrd="0" destOrd="0" presId="urn:microsoft.com/office/officeart/2005/8/layout/hierarchy2"/>
    <dgm:cxn modelId="{923AD865-660D-4AE6-AC1D-E56271F9CE2C}" type="presOf" srcId="{30A1BBF3-3319-4A72-AE55-12B5C637AD86}" destId="{0175C317-0F8E-4A00-8F8B-39EBB31729EF}" srcOrd="0" destOrd="0" presId="urn:microsoft.com/office/officeart/2005/8/layout/hierarchy2"/>
    <dgm:cxn modelId="{24576568-8DEB-45DF-A0ED-D37976E3D881}" type="presOf" srcId="{30A1BBF3-3319-4A72-AE55-12B5C637AD86}" destId="{D1D38882-9D05-40A1-8826-0653FAAA60A7}" srcOrd="1" destOrd="0" presId="urn:microsoft.com/office/officeart/2005/8/layout/hierarchy2"/>
    <dgm:cxn modelId="{29AAC474-72B9-4AF5-B901-DA5FA72C4605}" type="presOf" srcId="{758B9D51-75BA-4062-9FA2-070B672BD8C1}" destId="{91BAE8F1-D764-4A7B-B8F5-C44FFD824DA1}" srcOrd="1" destOrd="0" presId="urn:microsoft.com/office/officeart/2005/8/layout/hierarchy2"/>
    <dgm:cxn modelId="{71944A78-50C4-4267-A8AD-A39DCDFFA1A0}" srcId="{BEE5593E-0712-42FC-AACC-AEBAA50AD096}" destId="{F2A617EA-14C8-4BB3-ABD5-91E6061D31D5}" srcOrd="0" destOrd="0" parTransId="{2AE06826-B017-4870-A3A4-342956CCB8A9}" sibTransId="{23363B41-B3D2-4F0D-9144-F7C3D02E5E7E}"/>
    <dgm:cxn modelId="{7581DAA4-7BEF-4F63-A88D-0DE1FEB72EF9}" type="presOf" srcId="{CE259854-ED9C-46D7-82E8-4E79F4BE93E5}" destId="{E4440D24-D723-4FCC-8857-40B10A16532C}" srcOrd="0" destOrd="0" presId="urn:microsoft.com/office/officeart/2005/8/layout/hierarchy2"/>
    <dgm:cxn modelId="{ECC0E9C5-7BBD-4E2A-8B35-5CDBD6599FEE}" srcId="{D4A51EDB-59DA-47E5-8590-134B06150E14}" destId="{963F5E27-8DAB-48F4-B84F-6C04544D2CFB}" srcOrd="0" destOrd="0" parTransId="{30A1BBF3-3319-4A72-AE55-12B5C637AD86}" sibTransId="{2C45DB45-0554-401B-9DA9-FFF69B433F39}"/>
    <dgm:cxn modelId="{269FBEC8-C9B2-4811-AAD5-0383E915C653}" srcId="{D4A51EDB-59DA-47E5-8590-134B06150E14}" destId="{BEE5593E-0712-42FC-AACC-AEBAA50AD096}" srcOrd="1" destOrd="0" parTransId="{758B9D51-75BA-4062-9FA2-070B672BD8C1}" sibTransId="{2801B3CE-08B0-499C-909E-2B9F0136FABE}"/>
    <dgm:cxn modelId="{994C92CA-1CA7-4B78-98CB-1A3D3BD41BA4}" type="presOf" srcId="{6DF326EC-E9CE-4F25-988D-0A8DC02F46CE}" destId="{C3676780-40B8-4824-A1F0-92EAA4D88D7A}" srcOrd="0" destOrd="0" presId="urn:microsoft.com/office/officeart/2005/8/layout/hierarchy2"/>
    <dgm:cxn modelId="{8D1B8BCB-664B-453A-8DBE-9B2E8AD57B11}" type="presOf" srcId="{D4A51EDB-59DA-47E5-8590-134B06150E14}" destId="{174C701F-9225-4221-BAC2-C03A2DCC8DBF}" srcOrd="0" destOrd="0" presId="urn:microsoft.com/office/officeart/2005/8/layout/hierarchy2"/>
    <dgm:cxn modelId="{573598CF-2213-42CF-8DD5-33943D626722}" type="presOf" srcId="{758B9D51-75BA-4062-9FA2-070B672BD8C1}" destId="{D17A4325-08A1-467D-831E-B1ED84C6C01D}" srcOrd="0" destOrd="0" presId="urn:microsoft.com/office/officeart/2005/8/layout/hierarchy2"/>
    <dgm:cxn modelId="{92CACCD3-2D70-48B2-84FA-051E5450E35D}" srcId="{963F5E27-8DAB-48F4-B84F-6C04544D2CFB}" destId="{1D48FF74-9A6D-478A-BB2B-DACAED662149}" srcOrd="1" destOrd="0" parTransId="{328ABE3F-5B50-47BD-A902-A3607A376C71}" sibTransId="{9341A6BA-1398-4B67-A10C-0F0446B7EA61}"/>
    <dgm:cxn modelId="{409A08EF-0BBB-4A95-9C56-22CD460D3F73}" type="presOf" srcId="{4CB42102-AFE1-4CB7-9A4E-C0EECC909771}" destId="{37506F46-4F49-49A8-8170-E41BA459F7CB}" srcOrd="0" destOrd="0" presId="urn:microsoft.com/office/officeart/2005/8/layout/hierarchy2"/>
    <dgm:cxn modelId="{09AF74F0-C107-46DA-9B19-3340079DD29B}" type="presOf" srcId="{6DF326EC-E9CE-4F25-988D-0A8DC02F46CE}" destId="{DC5DD0B4-9D35-4DED-BAA5-4045DCAED1BB}" srcOrd="1" destOrd="0" presId="urn:microsoft.com/office/officeart/2005/8/layout/hierarchy2"/>
    <dgm:cxn modelId="{9AB06CF4-BFB1-4C17-811E-60C1D0F7E8B5}" type="presOf" srcId="{2AE06826-B017-4870-A3A4-342956CCB8A9}" destId="{FD3113B8-41B9-4F92-9B2C-31A50DC3A50B}" srcOrd="0" destOrd="0" presId="urn:microsoft.com/office/officeart/2005/8/layout/hierarchy2"/>
    <dgm:cxn modelId="{0A2AEFFF-ADD2-4E78-9D59-CD880D95D143}" type="presOf" srcId="{2AE06826-B017-4870-A3A4-342956CCB8A9}" destId="{93E36CC4-1D4E-4C4F-879C-5E5274751EE8}" srcOrd="1" destOrd="0" presId="urn:microsoft.com/office/officeart/2005/8/layout/hierarchy2"/>
    <dgm:cxn modelId="{31113E46-7F55-4640-9E78-90B128BBBE23}" type="presParOf" srcId="{E4440D24-D723-4FCC-8857-40B10A16532C}" destId="{C5FBC330-FA6D-40BB-8E09-6A08E9655ED4}" srcOrd="0" destOrd="0" presId="urn:microsoft.com/office/officeart/2005/8/layout/hierarchy2"/>
    <dgm:cxn modelId="{CBDC790A-1F77-4EA4-BD6B-CF8FF0575CE4}" type="presParOf" srcId="{C5FBC330-FA6D-40BB-8E09-6A08E9655ED4}" destId="{174C701F-9225-4221-BAC2-C03A2DCC8DBF}" srcOrd="0" destOrd="0" presId="urn:microsoft.com/office/officeart/2005/8/layout/hierarchy2"/>
    <dgm:cxn modelId="{3B0D7B72-0B40-42D2-BC49-C450F9668638}" type="presParOf" srcId="{C5FBC330-FA6D-40BB-8E09-6A08E9655ED4}" destId="{73B60A42-AF49-4107-A6CF-0B4F3F6C1437}" srcOrd="1" destOrd="0" presId="urn:microsoft.com/office/officeart/2005/8/layout/hierarchy2"/>
    <dgm:cxn modelId="{BA1B3B3C-3C7C-43E6-B34A-6A7ACB730F48}" type="presParOf" srcId="{73B60A42-AF49-4107-A6CF-0B4F3F6C1437}" destId="{0175C317-0F8E-4A00-8F8B-39EBB31729EF}" srcOrd="0" destOrd="0" presId="urn:microsoft.com/office/officeart/2005/8/layout/hierarchy2"/>
    <dgm:cxn modelId="{0DCA901E-0370-42D6-85FB-1951B019608B}" type="presParOf" srcId="{0175C317-0F8E-4A00-8F8B-39EBB31729EF}" destId="{D1D38882-9D05-40A1-8826-0653FAAA60A7}" srcOrd="0" destOrd="0" presId="urn:microsoft.com/office/officeart/2005/8/layout/hierarchy2"/>
    <dgm:cxn modelId="{08E1F29B-2871-4FF4-98FC-BFCCD9A78D45}" type="presParOf" srcId="{73B60A42-AF49-4107-A6CF-0B4F3F6C1437}" destId="{0717FB0D-1A6E-4664-96A9-CD6BAB046816}" srcOrd="1" destOrd="0" presId="urn:microsoft.com/office/officeart/2005/8/layout/hierarchy2"/>
    <dgm:cxn modelId="{C7B07906-D331-47A1-ADAE-802E400B9488}" type="presParOf" srcId="{0717FB0D-1A6E-4664-96A9-CD6BAB046816}" destId="{D67AE7BF-752E-4E0D-A05A-6A29F0CDC774}" srcOrd="0" destOrd="0" presId="urn:microsoft.com/office/officeart/2005/8/layout/hierarchy2"/>
    <dgm:cxn modelId="{AB2B5177-4C4C-4340-96BC-4D9970BBFBC7}" type="presParOf" srcId="{0717FB0D-1A6E-4664-96A9-CD6BAB046816}" destId="{5447916C-4AAB-4B71-AFAE-F779DFD89ABE}" srcOrd="1" destOrd="0" presId="urn:microsoft.com/office/officeart/2005/8/layout/hierarchy2"/>
    <dgm:cxn modelId="{3B89B856-A3AB-4B7E-92B5-C4BA3EEE46A9}" type="presParOf" srcId="{5447916C-4AAB-4B71-AFAE-F779DFD89ABE}" destId="{C3676780-40B8-4824-A1F0-92EAA4D88D7A}" srcOrd="0" destOrd="0" presId="urn:microsoft.com/office/officeart/2005/8/layout/hierarchy2"/>
    <dgm:cxn modelId="{BBAA887C-7703-4199-8103-19B493EBDECE}" type="presParOf" srcId="{C3676780-40B8-4824-A1F0-92EAA4D88D7A}" destId="{DC5DD0B4-9D35-4DED-BAA5-4045DCAED1BB}" srcOrd="0" destOrd="0" presId="urn:microsoft.com/office/officeart/2005/8/layout/hierarchy2"/>
    <dgm:cxn modelId="{4ADF9EC2-F5B8-4561-8330-1F2469136246}" type="presParOf" srcId="{5447916C-4AAB-4B71-AFAE-F779DFD89ABE}" destId="{CCDCE189-8CE1-4EF6-AD9F-997E9960145B}" srcOrd="1" destOrd="0" presId="urn:microsoft.com/office/officeart/2005/8/layout/hierarchy2"/>
    <dgm:cxn modelId="{7606559E-CF83-46FE-B7CA-8D851B5A3CC1}" type="presParOf" srcId="{CCDCE189-8CE1-4EF6-AD9F-997E9960145B}" destId="{37506F46-4F49-49A8-8170-E41BA459F7CB}" srcOrd="0" destOrd="0" presId="urn:microsoft.com/office/officeart/2005/8/layout/hierarchy2"/>
    <dgm:cxn modelId="{42512824-BE3A-4241-8274-533AB3C6BF96}" type="presParOf" srcId="{CCDCE189-8CE1-4EF6-AD9F-997E9960145B}" destId="{435BDEB9-8483-476E-8BB1-A6D160A33965}" srcOrd="1" destOrd="0" presId="urn:microsoft.com/office/officeart/2005/8/layout/hierarchy2"/>
    <dgm:cxn modelId="{6FAEC683-1EB6-41DF-A974-6F6F72A50660}" type="presParOf" srcId="{5447916C-4AAB-4B71-AFAE-F779DFD89ABE}" destId="{54675A54-1657-4D3D-AE74-D581C6692B0C}" srcOrd="2" destOrd="0" presId="urn:microsoft.com/office/officeart/2005/8/layout/hierarchy2"/>
    <dgm:cxn modelId="{17B54C28-9FAF-4648-B928-257E14072E93}" type="presParOf" srcId="{54675A54-1657-4D3D-AE74-D581C6692B0C}" destId="{1EF44AA3-09D2-46C4-B8E5-85791A6767FF}" srcOrd="0" destOrd="0" presId="urn:microsoft.com/office/officeart/2005/8/layout/hierarchy2"/>
    <dgm:cxn modelId="{5D225B84-19A7-4478-8E01-B858E81B6650}" type="presParOf" srcId="{5447916C-4AAB-4B71-AFAE-F779DFD89ABE}" destId="{59021299-257F-488F-A91E-DDA3B62CC383}" srcOrd="3" destOrd="0" presId="urn:microsoft.com/office/officeart/2005/8/layout/hierarchy2"/>
    <dgm:cxn modelId="{9CCAE877-A45B-4EC1-A22E-75DB535FA41F}" type="presParOf" srcId="{59021299-257F-488F-A91E-DDA3B62CC383}" destId="{0129567F-4068-4F85-A3ED-73D9D829077E}" srcOrd="0" destOrd="0" presId="urn:microsoft.com/office/officeart/2005/8/layout/hierarchy2"/>
    <dgm:cxn modelId="{F0AB5022-828A-4A65-9A28-6B0145ABB3F6}" type="presParOf" srcId="{59021299-257F-488F-A91E-DDA3B62CC383}" destId="{84F0EDA9-D442-42DA-BFDF-6D1318C8E5FC}" srcOrd="1" destOrd="0" presId="urn:microsoft.com/office/officeart/2005/8/layout/hierarchy2"/>
    <dgm:cxn modelId="{15E85FBC-8D86-4F18-A9BD-4527C5011C8B}" type="presParOf" srcId="{73B60A42-AF49-4107-A6CF-0B4F3F6C1437}" destId="{D17A4325-08A1-467D-831E-B1ED84C6C01D}" srcOrd="2" destOrd="0" presId="urn:microsoft.com/office/officeart/2005/8/layout/hierarchy2"/>
    <dgm:cxn modelId="{F2429561-CD35-43FA-966A-7E1BEBC04E8B}" type="presParOf" srcId="{D17A4325-08A1-467D-831E-B1ED84C6C01D}" destId="{91BAE8F1-D764-4A7B-B8F5-C44FFD824DA1}" srcOrd="0" destOrd="0" presId="urn:microsoft.com/office/officeart/2005/8/layout/hierarchy2"/>
    <dgm:cxn modelId="{5F7D3527-AE90-4005-B475-8C7A2684C29F}" type="presParOf" srcId="{73B60A42-AF49-4107-A6CF-0B4F3F6C1437}" destId="{FAB1EB17-7D2A-4061-AE78-1F48712A8B84}" srcOrd="3" destOrd="0" presId="urn:microsoft.com/office/officeart/2005/8/layout/hierarchy2"/>
    <dgm:cxn modelId="{E1C6570F-5BE0-453D-BC66-312BB30F6F26}" type="presParOf" srcId="{FAB1EB17-7D2A-4061-AE78-1F48712A8B84}" destId="{997982E5-4B33-4B7A-8E36-5420DBC3F0CE}" srcOrd="0" destOrd="0" presId="urn:microsoft.com/office/officeart/2005/8/layout/hierarchy2"/>
    <dgm:cxn modelId="{830C07C2-F95E-420C-BD3D-9B0CCDF6B60D}" type="presParOf" srcId="{FAB1EB17-7D2A-4061-AE78-1F48712A8B84}" destId="{A5BD8C37-BF52-48AE-B58C-68B75EDD7A74}" srcOrd="1" destOrd="0" presId="urn:microsoft.com/office/officeart/2005/8/layout/hierarchy2"/>
    <dgm:cxn modelId="{7D7D0EA1-5A6A-4D63-800B-DF032F041CBB}" type="presParOf" srcId="{A5BD8C37-BF52-48AE-B58C-68B75EDD7A74}" destId="{FD3113B8-41B9-4F92-9B2C-31A50DC3A50B}" srcOrd="0" destOrd="0" presId="urn:microsoft.com/office/officeart/2005/8/layout/hierarchy2"/>
    <dgm:cxn modelId="{BBE4C935-17D2-401B-A244-FED4BA718BDD}" type="presParOf" srcId="{FD3113B8-41B9-4F92-9B2C-31A50DC3A50B}" destId="{93E36CC4-1D4E-4C4F-879C-5E5274751EE8}" srcOrd="0" destOrd="0" presId="urn:microsoft.com/office/officeart/2005/8/layout/hierarchy2"/>
    <dgm:cxn modelId="{2223C7CB-8856-4C9A-8075-5CA72253A6E6}" type="presParOf" srcId="{A5BD8C37-BF52-48AE-B58C-68B75EDD7A74}" destId="{04BAA456-E406-477F-A574-E90469515136}" srcOrd="1" destOrd="0" presId="urn:microsoft.com/office/officeart/2005/8/layout/hierarchy2"/>
    <dgm:cxn modelId="{611D44B3-7AC9-40E1-A014-720CE5E539D4}" type="presParOf" srcId="{04BAA456-E406-477F-A574-E90469515136}" destId="{B57F22DB-8173-4EEF-8604-FE68EE120B4F}" srcOrd="0" destOrd="0" presId="urn:microsoft.com/office/officeart/2005/8/layout/hierarchy2"/>
    <dgm:cxn modelId="{CDCAF799-F25C-4E4D-9423-D80DC7013B3B}" type="presParOf" srcId="{04BAA456-E406-477F-A574-E90469515136}" destId="{2DAB31D0-4E60-4AC7-B346-39690E7B72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C701F-9225-4221-BAC2-C03A2DCC8DBF}">
      <dsp:nvSpPr>
        <dsp:cNvPr id="0" name=""/>
        <dsp:cNvSpPr/>
      </dsp:nvSpPr>
      <dsp:spPr>
        <a:xfrm>
          <a:off x="1587" y="1861641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Assessment</a:t>
          </a:r>
          <a:endParaRPr lang="en-GB" sz="1800" kern="1200" dirty="0"/>
        </a:p>
      </dsp:txBody>
      <dsp:txXfrm>
        <a:off x="25068" y="1885122"/>
        <a:ext cx="1556412" cy="754725"/>
      </dsp:txXfrm>
    </dsp:sp>
    <dsp:sp modelId="{0175C317-0F8E-4A00-8F8B-39EBB31729EF}">
      <dsp:nvSpPr>
        <dsp:cNvPr id="0" name=""/>
        <dsp:cNvSpPr/>
      </dsp:nvSpPr>
      <dsp:spPr>
        <a:xfrm rot="18770822">
          <a:off x="1454086" y="1899003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2059" y="1893179"/>
        <a:ext cx="47155" cy="47155"/>
      </dsp:txXfrm>
    </dsp:sp>
    <dsp:sp modelId="{D67AE7BF-752E-4E0D-A05A-6A29F0CDC774}">
      <dsp:nvSpPr>
        <dsp:cNvPr id="0" name=""/>
        <dsp:cNvSpPr/>
      </dsp:nvSpPr>
      <dsp:spPr>
        <a:xfrm>
          <a:off x="2246312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Instructor</a:t>
          </a:r>
          <a:r>
            <a:rPr lang="fi-FI" sz="1800" kern="1200" dirty="0"/>
            <a:t> </a:t>
          </a:r>
          <a:r>
            <a:rPr lang="fi-FI" sz="1800" kern="1200" dirty="0" err="1"/>
            <a:t>Assessment</a:t>
          </a:r>
          <a:endParaRPr lang="en-GB" sz="1800" kern="1200" dirty="0"/>
        </a:p>
      </dsp:txBody>
      <dsp:txXfrm>
        <a:off x="2269793" y="1193666"/>
        <a:ext cx="1556412" cy="754725"/>
      </dsp:txXfrm>
    </dsp:sp>
    <dsp:sp modelId="{C3676780-40B8-4824-A1F0-92EAA4D88D7A}">
      <dsp:nvSpPr>
        <dsp:cNvPr id="0" name=""/>
        <dsp:cNvSpPr/>
      </dsp:nvSpPr>
      <dsp:spPr>
        <a:xfrm rot="19038694">
          <a:off x="3734100" y="1257485"/>
          <a:ext cx="8725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72524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48549" y="1253425"/>
        <a:ext cx="43626" cy="43626"/>
      </dsp:txXfrm>
    </dsp:sp>
    <dsp:sp modelId="{37506F46-4F49-49A8-8170-E41BA459F7CB}">
      <dsp:nvSpPr>
        <dsp:cNvPr id="0" name=""/>
        <dsp:cNvSpPr/>
      </dsp:nvSpPr>
      <dsp:spPr>
        <a:xfrm>
          <a:off x="4491037" y="578604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Formative</a:t>
          </a:r>
          <a:endParaRPr lang="en-GB" sz="1800" kern="1200" dirty="0"/>
        </a:p>
      </dsp:txBody>
      <dsp:txXfrm>
        <a:off x="4514518" y="602085"/>
        <a:ext cx="1556412" cy="754725"/>
      </dsp:txXfrm>
    </dsp:sp>
    <dsp:sp modelId="{54675A54-1657-4D3D-AE74-D581C6692B0C}">
      <dsp:nvSpPr>
        <dsp:cNvPr id="0" name=""/>
        <dsp:cNvSpPr/>
      </dsp:nvSpPr>
      <dsp:spPr>
        <a:xfrm rot="2828109">
          <a:off x="3703061" y="1889407"/>
          <a:ext cx="91718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17188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38726" y="1884231"/>
        <a:ext cx="45859" cy="45859"/>
      </dsp:txXfrm>
    </dsp:sp>
    <dsp:sp modelId="{0129567F-4068-4F85-A3ED-73D9D829077E}">
      <dsp:nvSpPr>
        <dsp:cNvPr id="0" name=""/>
        <dsp:cNvSpPr/>
      </dsp:nvSpPr>
      <dsp:spPr>
        <a:xfrm>
          <a:off x="4473624" y="1842449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Summative</a:t>
          </a:r>
          <a:endParaRPr lang="en-GB" sz="1800" kern="1200" dirty="0"/>
        </a:p>
      </dsp:txBody>
      <dsp:txXfrm>
        <a:off x="4497105" y="1865930"/>
        <a:ext cx="1556412" cy="754725"/>
      </dsp:txXfrm>
    </dsp:sp>
    <dsp:sp modelId="{D17A4325-08A1-467D-831E-B1ED84C6C01D}">
      <dsp:nvSpPr>
        <dsp:cNvPr id="0" name=""/>
        <dsp:cNvSpPr/>
      </dsp:nvSpPr>
      <dsp:spPr>
        <a:xfrm rot="2829178">
          <a:off x="1454086" y="2590458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2059" y="2584635"/>
        <a:ext cx="47155" cy="47155"/>
      </dsp:txXfrm>
    </dsp:sp>
    <dsp:sp modelId="{997982E5-4B33-4B7A-8E36-5420DBC3F0CE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Self</a:t>
          </a:r>
          <a:r>
            <a:rPr lang="fi-FI" sz="1800" kern="1200" dirty="0"/>
            <a:t> </a:t>
          </a:r>
          <a:r>
            <a:rPr lang="fi-FI" sz="1800" kern="1200" dirty="0" err="1"/>
            <a:t>Assessment</a:t>
          </a:r>
          <a:endParaRPr lang="en-GB" sz="1800" kern="1200" dirty="0"/>
        </a:p>
      </dsp:txBody>
      <dsp:txXfrm>
        <a:off x="2269793" y="2576577"/>
        <a:ext cx="1556412" cy="754725"/>
      </dsp:txXfrm>
    </dsp:sp>
    <dsp:sp modelId="{FD3113B8-41B9-4F92-9B2C-31A50DC3A50B}">
      <dsp:nvSpPr>
        <dsp:cNvPr id="0" name=""/>
        <dsp:cNvSpPr/>
      </dsp:nvSpPr>
      <dsp:spPr>
        <a:xfrm rot="2227740">
          <a:off x="3769257" y="3175670"/>
          <a:ext cx="79350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9350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46171" y="3173587"/>
        <a:ext cx="39675" cy="39675"/>
      </dsp:txXfrm>
    </dsp:sp>
    <dsp:sp modelId="{B57F22DB-8173-4EEF-8604-FE68EE120B4F}">
      <dsp:nvSpPr>
        <dsp:cNvPr id="0" name=""/>
        <dsp:cNvSpPr/>
      </dsp:nvSpPr>
      <dsp:spPr>
        <a:xfrm>
          <a:off x="4482331" y="303206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Attendance</a:t>
          </a:r>
          <a:r>
            <a:rPr lang="fi-FI" sz="1800" kern="1200" dirty="0"/>
            <a:t> and </a:t>
          </a:r>
          <a:r>
            <a:rPr lang="fi-FI" sz="1800" kern="1200" dirty="0" err="1"/>
            <a:t>Self</a:t>
          </a:r>
          <a:r>
            <a:rPr lang="fi-FI" sz="1800" kern="1200" dirty="0"/>
            <a:t>-Evaluation</a:t>
          </a:r>
          <a:endParaRPr lang="en-GB" sz="1800" kern="1200" dirty="0"/>
        </a:p>
      </dsp:txBody>
      <dsp:txXfrm>
        <a:off x="4505812" y="3055546"/>
        <a:ext cx="1556412" cy="7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altobiz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aalto.fi/snapchat/" TargetMode="External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altobiz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s://www.facebook.com/aaltobiz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school/aalto-university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954DB0-CD15-479C-AFFB-20914C5C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CBC861-03F0-400F-8E2A-50043195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CD30196-688A-4A13-B795-86CB97F9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B029E0-B8CA-4313-A5E2-B76B123D4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E1D5A5A-6EC4-429D-8903-8B585A051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1A079E9-1E77-49C6-B99C-B0FADB941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8619C4-AF8E-430B-93EA-DE240ED3D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4F816EB-6077-445A-ADDC-F2D87F59F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11ACF50A-566E-43FC-B378-B4C409FAA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81E2B16-37A1-4E1B-A15A-2AFBF19EB9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F8CF593-B534-407C-B2EA-E4AF9450B5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103FBCE-6866-423B-BA54-BC3CF58C7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826C66F-A30A-4BE4-AD4F-29552055F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9CB4F4C-3FAF-42D6-BE91-819C2FEE99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B90AAE6-D6BE-4E09-B6A1-1E96D0822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B558988-9B86-4C2A-A931-24FCBAAD7B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A4E339AC-681A-4687-AA6F-2564BD700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44E812B-7DD4-42B0-9C0F-08BEFD367D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B25A543-3E2F-4CF3-838A-D956BD75A24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FFA594E-57FA-4F87-8704-4C6E6F754CA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9815074-342E-4889-88CD-1CA47A98D62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9F41EE5-04F3-4E4E-A49A-4F451A21AAE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9347860-25FE-4238-99AE-A80001A8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26B21FF2-24DA-4F2F-BA98-59921521DB43}"/>
              </a:ext>
            </a:extLst>
          </p:cNvPr>
          <p:cNvGrpSpPr/>
          <p:nvPr userDrawn="1"/>
        </p:nvGrpSpPr>
        <p:grpSpPr>
          <a:xfrm>
            <a:off x="3072065" y="2781436"/>
            <a:ext cx="2990354" cy="436060"/>
            <a:chOff x="3072065" y="2781436"/>
            <a:chExt cx="2990354" cy="436060"/>
          </a:xfrm>
        </p:grpSpPr>
        <p:pic>
          <p:nvPicPr>
            <p:cNvPr id="14" name="Picture 28">
              <a:hlinkClick r:id="rId4"/>
              <a:extLst>
                <a:ext uri="{FF2B5EF4-FFF2-40B4-BE49-F238E27FC236}">
                  <a16:creationId xmlns:a16="http://schemas.microsoft.com/office/drawing/2014/main" id="{3EF2E1DA-C88B-48C9-8176-65FE84409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065" y="2798396"/>
              <a:ext cx="419100" cy="419100"/>
            </a:xfrm>
            <a:prstGeom prst="rect">
              <a:avLst/>
            </a:prstGeom>
          </p:spPr>
        </p:pic>
        <p:pic>
          <p:nvPicPr>
            <p:cNvPr id="15" name="Picture 29">
              <a:hlinkClick r:id="rId6"/>
              <a:extLst>
                <a:ext uri="{FF2B5EF4-FFF2-40B4-BE49-F238E27FC236}">
                  <a16:creationId xmlns:a16="http://schemas.microsoft.com/office/drawing/2014/main" id="{E7E65751-08BE-4F57-B486-459DDCFB1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316" y="2798396"/>
              <a:ext cx="419100" cy="419100"/>
            </a:xfrm>
            <a:prstGeom prst="rect">
              <a:avLst/>
            </a:prstGeom>
          </p:spPr>
        </p:pic>
        <p:pic>
          <p:nvPicPr>
            <p:cNvPr id="17" name="Picture 30">
              <a:hlinkClick r:id="rId8"/>
              <a:extLst>
                <a:ext uri="{FF2B5EF4-FFF2-40B4-BE49-F238E27FC236}">
                  <a16:creationId xmlns:a16="http://schemas.microsoft.com/office/drawing/2014/main" id="{DEFF7CDA-D281-4C4B-82A2-B7F1F2E8C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567" y="2798396"/>
              <a:ext cx="419100" cy="419100"/>
            </a:xfrm>
            <a:prstGeom prst="rect">
              <a:avLst/>
            </a:prstGeom>
          </p:spPr>
        </p:pic>
        <p:pic>
          <p:nvPicPr>
            <p:cNvPr id="18" name="Picture 31">
              <a:hlinkClick r:id="rId10"/>
              <a:extLst>
                <a:ext uri="{FF2B5EF4-FFF2-40B4-BE49-F238E27FC236}">
                  <a16:creationId xmlns:a16="http://schemas.microsoft.com/office/drawing/2014/main" id="{8387CA75-37F7-482D-8285-BA9153DF6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818" y="2798396"/>
              <a:ext cx="419100" cy="419100"/>
            </a:xfrm>
            <a:prstGeom prst="rect">
              <a:avLst/>
            </a:prstGeom>
          </p:spPr>
        </p:pic>
        <p:pic>
          <p:nvPicPr>
            <p:cNvPr id="19" name="Picture 32">
              <a:hlinkClick r:id="rId12"/>
              <a:extLst>
                <a:ext uri="{FF2B5EF4-FFF2-40B4-BE49-F238E27FC236}">
                  <a16:creationId xmlns:a16="http://schemas.microsoft.com/office/drawing/2014/main" id="{C6AC5F31-1817-4EBD-8227-BB4F487C1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9069" y="2781436"/>
              <a:ext cx="419100" cy="419100"/>
            </a:xfrm>
            <a:prstGeom prst="rect">
              <a:avLst/>
            </a:prstGeom>
          </p:spPr>
        </p:pic>
        <p:pic>
          <p:nvPicPr>
            <p:cNvPr id="20" name="Picture 33">
              <a:hlinkClick r:id="rId14"/>
              <a:extLst>
                <a:ext uri="{FF2B5EF4-FFF2-40B4-BE49-F238E27FC236}">
                  <a16:creationId xmlns:a16="http://schemas.microsoft.com/office/drawing/2014/main" id="{45B5CEB8-F90A-4354-8655-6832A00E3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319" y="2781436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D3A071-9CC9-48AC-9D2F-A9841C2B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777E04-278C-4AC2-9485-062D30E2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874F57F-2B71-4CF6-BE75-301149EF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2753F42-F365-4A79-A0C2-40E4B7E0934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8047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8573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9" r:id="rId9"/>
    <p:sldLayoutId id="2147483691" r:id="rId10"/>
    <p:sldLayoutId id="2147483699" r:id="rId11"/>
    <p:sldLayoutId id="2147483679" r:id="rId12"/>
    <p:sldLayoutId id="214748371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595EE-CE9A-4185-A927-9E6B75E3CAF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Realizing the power of brands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29BA9-2275-41A5-AED1-B37D260362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1047020"/>
            <a:ext cx="8492897" cy="3049460"/>
          </a:xfrm>
        </p:spPr>
        <p:txBody>
          <a:bodyPr/>
          <a:lstStyle/>
          <a:p>
            <a:pPr algn="l" fontAlgn="base"/>
            <a:r>
              <a:rPr lang="en-US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Think of a brand that you love/hate.</a:t>
            </a:r>
            <a:endParaRPr lang="en-US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 fontAlgn="base"/>
            <a:r>
              <a:rPr lang="en-US"/>
              <a:t>Now write as many characteristics about it as possible–</a:t>
            </a:r>
          </a:p>
          <a:p>
            <a:pPr algn="l" fontAlgn="base"/>
            <a:r>
              <a:rPr lang="en-US"/>
              <a:t>objects, </a:t>
            </a:r>
          </a:p>
          <a:p>
            <a:pPr algn="l" fontAlgn="base"/>
            <a:r>
              <a:rPr lang="en-US"/>
              <a:t>feelings, </a:t>
            </a:r>
          </a:p>
          <a:p>
            <a:pPr algn="l" fontAlgn="base"/>
            <a:r>
              <a:rPr lang="en-US"/>
              <a:t>images, </a:t>
            </a:r>
          </a:p>
          <a:p>
            <a:pPr algn="l" fontAlgn="base"/>
            <a:r>
              <a:rPr lang="en-US"/>
              <a:t>stories </a:t>
            </a:r>
          </a:p>
          <a:p>
            <a:pPr algn="l" fontAlgn="base"/>
            <a:r>
              <a:rPr lang="en-US"/>
              <a:t>keywords or phrases</a:t>
            </a:r>
          </a:p>
          <a:p>
            <a:pPr algn="l" fontAlgn="base"/>
            <a:r>
              <a:rPr lang="en-US"/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30078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F02-720D-4492-AB81-DB008976F1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Weekly</a:t>
            </a:r>
            <a:r>
              <a:rPr lang="fi-FI" dirty="0"/>
              <a:t> </a:t>
            </a:r>
            <a:r>
              <a:rPr lang="fi-FI" dirty="0" err="1"/>
              <a:t>plan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811F-4875-4DB5-833B-8AAC98DB5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the </a:t>
            </a:r>
            <a:r>
              <a:rPr lang="fi-FI" dirty="0" err="1"/>
              <a:t>course</a:t>
            </a:r>
            <a:r>
              <a:rPr lang="fi-FI" dirty="0"/>
              <a:t> and </a:t>
            </a:r>
            <a:r>
              <a:rPr lang="fi-FI" dirty="0" err="1"/>
              <a:t>practicalities</a:t>
            </a:r>
            <a:r>
              <a:rPr lang="fi-FI" dirty="0"/>
              <a:t> </a:t>
            </a:r>
          </a:p>
          <a:p>
            <a:r>
              <a:rPr lang="fi-FI" dirty="0"/>
              <a:t>Approaches and Building </a:t>
            </a:r>
            <a:r>
              <a:rPr lang="fi-FI" dirty="0" err="1"/>
              <a:t>blocks</a:t>
            </a:r>
            <a:r>
              <a:rPr lang="fi-FI" dirty="0"/>
              <a:t> of </a:t>
            </a:r>
            <a:r>
              <a:rPr lang="fi-FI" dirty="0" err="1"/>
              <a:t>Brand</a:t>
            </a:r>
            <a:r>
              <a:rPr lang="fi-FI" dirty="0"/>
              <a:t> Management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45391-1CA7-41DC-82D3-0B7FDA7D7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9740" y="2440262"/>
            <a:ext cx="1539000" cy="1980000"/>
          </a:xfrm>
        </p:spPr>
        <p:txBody>
          <a:bodyPr/>
          <a:lstStyle/>
          <a:p>
            <a:r>
              <a:rPr lang="fi-FI" dirty="0" err="1"/>
              <a:t>Mindshare</a:t>
            </a:r>
            <a:r>
              <a:rPr lang="fi-FI" dirty="0"/>
              <a:t> Branding</a:t>
            </a:r>
          </a:p>
          <a:p>
            <a:r>
              <a:rPr lang="fi-FI" dirty="0" err="1"/>
              <a:t>Emotional</a:t>
            </a:r>
            <a:r>
              <a:rPr lang="fi-FI" dirty="0"/>
              <a:t> Branding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B66E3-7369-4316-88A6-0742AFCA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1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A43E20-B5FB-4972-BA7A-CAD838146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Week2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63C86D-A232-4C63-8318-CC14A1B4E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Week3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4518FD-A11D-4E5E-A928-E9CF752A4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Week4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66FD84-12DE-4F4B-BB80-A7650106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5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54580-234F-4735-83C7-7A618F46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4351" y="2440262"/>
            <a:ext cx="1539000" cy="1980000"/>
          </a:xfrm>
        </p:spPr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Branding</a:t>
            </a:r>
          </a:p>
          <a:p>
            <a:r>
              <a:rPr lang="fi-FI" dirty="0" err="1"/>
              <a:t>Experiential</a:t>
            </a:r>
            <a:r>
              <a:rPr lang="fi-FI" dirty="0"/>
              <a:t> branding</a:t>
            </a:r>
          </a:p>
          <a:p>
            <a:endParaRPr lang="fi-FI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AC53D8-5604-4D01-A61F-001047B3C7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Managing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Portfolios</a:t>
            </a:r>
            <a:endParaRPr lang="fi-FI" dirty="0"/>
          </a:p>
          <a:p>
            <a:r>
              <a:rPr lang="fi-FI" dirty="0" err="1"/>
              <a:t>Aligning</a:t>
            </a:r>
            <a:r>
              <a:rPr lang="fi-FI" dirty="0"/>
              <a:t>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, </a:t>
            </a:r>
            <a:r>
              <a:rPr lang="fi-FI" dirty="0" err="1"/>
              <a:t>Research</a:t>
            </a:r>
            <a:r>
              <a:rPr lang="fi-FI" dirty="0"/>
              <a:t> and </a:t>
            </a:r>
            <a:r>
              <a:rPr lang="fi-FI" dirty="0" err="1"/>
              <a:t>Context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FEBD31-01A2-442A-A347-12E860A82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Future of </a:t>
            </a:r>
            <a:r>
              <a:rPr lang="fi-FI" dirty="0" err="1"/>
              <a:t>Brand</a:t>
            </a:r>
            <a:r>
              <a:rPr lang="fi-FI" dirty="0"/>
              <a:t> management</a:t>
            </a:r>
          </a:p>
          <a:p>
            <a:r>
              <a:rPr lang="fi-FI" dirty="0" err="1"/>
              <a:t>Guest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 – </a:t>
            </a:r>
            <a:r>
              <a:rPr lang="fi-FI" dirty="0" err="1"/>
              <a:t>Percy</a:t>
            </a:r>
            <a:r>
              <a:rPr lang="fi-FI" dirty="0"/>
              <a:t> </a:t>
            </a:r>
            <a:r>
              <a:rPr lang="fi-FI" dirty="0" err="1"/>
              <a:t>Smend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4FDB25-8AE8-8D4A-A3F8-AE516AE8E45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Attendance Policy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777216-FC33-4549-9B23-08025EB0763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Everyone is an Adult</a:t>
            </a:r>
          </a:p>
          <a:p>
            <a:r>
              <a:rPr lang="en-US" dirty="0"/>
              <a:t>There are going to be 8 contact-sessions with me</a:t>
            </a:r>
          </a:p>
          <a:p>
            <a:r>
              <a:rPr lang="en-US" dirty="0"/>
              <a:t>You can miss two without any penalty.</a:t>
            </a:r>
          </a:p>
          <a:p>
            <a:r>
              <a:rPr lang="en-US" dirty="0"/>
              <a:t>If you miss more than two, then your assessment goes down proportionally</a:t>
            </a:r>
          </a:p>
          <a:p>
            <a:r>
              <a:rPr lang="en-US" dirty="0"/>
              <a:t>	E.g. if you miss three sessions, the maximum you can score 	from “Attendance and Self-Evaluation” is ((5/8)*15)%.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0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2958A9-8B1B-4409-9AF6-08EDE6E454E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6D5E-5755-4BF4-9173-1E97D80EC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brief history of branding</a:t>
            </a:r>
            <a:endParaRPr lang="en-US" dirty="0"/>
          </a:p>
        </p:txBody>
      </p:sp>
      <p:pic>
        <p:nvPicPr>
          <p:cNvPr id="1026" name="Picture 2" descr="Branding Iron">
            <a:extLst>
              <a:ext uri="{FF2B5EF4-FFF2-40B4-BE49-F238E27FC236}">
                <a16:creationId xmlns:a16="http://schemas.microsoft.com/office/drawing/2014/main" id="{71E272DE-4735-3B4E-A61B-3ED2B38A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66752" y="1656362"/>
            <a:ext cx="6197681" cy="34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0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80DFC43-C2EC-5D49-9096-20973A9965C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D2DB-6106-BC4F-8950-46DE36225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cient World Artifacts Quiz - By Extinctanimals22">
            <a:extLst>
              <a:ext uri="{FF2B5EF4-FFF2-40B4-BE49-F238E27FC236}">
                <a16:creationId xmlns:a16="http://schemas.microsoft.com/office/drawing/2014/main" id="{3C449769-CC7F-7F48-86F7-5C74872A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5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7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FD79D-2EE0-E049-BC9D-B211AF9F4E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AD336-7F12-5643-A740-60A22785BD9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History of Interchangeable Parts">
            <a:extLst>
              <a:ext uri="{FF2B5EF4-FFF2-40B4-BE49-F238E27FC236}">
                <a16:creationId xmlns:a16="http://schemas.microsoft.com/office/drawing/2014/main" id="{1C8D1FBF-F39D-D04D-B056-07FE8CBE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9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6830F-39CA-4C8D-A0EC-355BDE7AF88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sz="2800" dirty="0"/>
              <a:t>Mass production creates the need for branding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B251A-7264-4BFC-97D0-BD1DE61CF3C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emergence of mass production enabled catering to mass markets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rise of mass media enabled communicating brand positions across geographic distances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rise of transportation systems enabled branded goods to start competing head-on with unbranded retailer goods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importance of trademark laws!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1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60BCFB-1D49-4D8F-AEE8-E60F739C94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8438"/>
            <a:ext cx="8851672" cy="999574"/>
          </a:xfrm>
        </p:spPr>
        <p:txBody>
          <a:bodyPr/>
          <a:lstStyle/>
          <a:p>
            <a:r>
              <a:rPr lang="en-GB" sz="2800" dirty="0"/>
              <a:t>Companies make Brand Management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AB515-EAC6-4549-8DFA-430A6DAA754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 the1930s, “brand management” was already considered an organizational discipline, as championed by Proctor &amp; Gamble (P&amp;G) (Low &amp; Fullerton 1994)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the 1950s, the majority of companies had followed P&amp;G’s lead  “brand management systems”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markets expanded and goods could be found in practically all product categories, brand awareness efforts became necessary to break through the market clutter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E2CDC0-FB0C-445A-8397-D3A2E7A9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001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436A31-8BC5-4A43-AE32-39C8F422657A}"/>
              </a:ext>
            </a:extLst>
          </p:cNvPr>
          <p:cNvSpPr txBox="1"/>
          <p:nvPr/>
        </p:nvSpPr>
        <p:spPr>
          <a:xfrm>
            <a:off x="1601972" y="99946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Functional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1A1D0-FAD0-4739-BAF4-72AB777D569C}"/>
              </a:ext>
            </a:extLst>
          </p:cNvPr>
          <p:cNvSpPr txBox="1"/>
          <p:nvPr/>
        </p:nvSpPr>
        <p:spPr>
          <a:xfrm>
            <a:off x="6917498" y="9994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Emotional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FD05B-24B8-46FB-AF31-93DA06CAC764}"/>
              </a:ext>
            </a:extLst>
          </p:cNvPr>
          <p:cNvSpPr txBox="1"/>
          <p:nvPr/>
        </p:nvSpPr>
        <p:spPr>
          <a:xfrm>
            <a:off x="6919527" y="395937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Experiential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280EF-98E4-4D37-AA00-2B907A0C6556}"/>
              </a:ext>
            </a:extLst>
          </p:cNvPr>
          <p:cNvSpPr txBox="1"/>
          <p:nvPr/>
        </p:nvSpPr>
        <p:spPr>
          <a:xfrm>
            <a:off x="1601972" y="395937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Symbolic</a:t>
            </a:r>
          </a:p>
        </p:txBody>
      </p:sp>
    </p:spTree>
    <p:extLst>
      <p:ext uri="{BB962C8B-B14F-4D97-AF65-F5344CB8AC3E}">
        <p14:creationId xmlns:p14="http://schemas.microsoft.com/office/powerpoint/2010/main" val="7976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Brand</a:t>
            </a:r>
            <a:r>
              <a:rPr lang="fi-FI" dirty="0"/>
              <a:t> Management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In the 21st </a:t>
            </a:r>
            <a:r>
              <a:rPr lang="fi-FI" dirty="0" err="1"/>
              <a:t>century</a:t>
            </a:r>
            <a:r>
              <a:rPr lang="fi-FI" dirty="0"/>
              <a:t>!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Dr. Kushagra Bhatnagar 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19.04.2022</a:t>
            </a:r>
          </a:p>
        </p:txBody>
      </p:sp>
      <p:pic>
        <p:nvPicPr>
          <p:cNvPr id="11" name="Picture Placeholder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F7ED0B1-AACF-4E4F-8BEE-00944A2C6C2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5691" r="5691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909B71-AAED-4AA8-BD76-BA9E2EE4240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About the </a:t>
            </a:r>
            <a:r>
              <a:rPr lang="fi-FI" dirty="0" err="1"/>
              <a:t>instructor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21D8B2-3BE0-4F5C-98E9-8F9E357844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sz="2000" b="0" dirty="0"/>
              <a:t>Born in New Delhi, India</a:t>
            </a:r>
          </a:p>
          <a:p>
            <a:r>
              <a:rPr lang="en-GB" sz="2000" b="0" dirty="0"/>
              <a:t>Bachelors in Computer Science</a:t>
            </a:r>
          </a:p>
          <a:p>
            <a:r>
              <a:rPr lang="en-GB" sz="2000" b="0" dirty="0"/>
              <a:t>MBA (Triple Accredited)</a:t>
            </a:r>
          </a:p>
          <a:p>
            <a:r>
              <a:rPr lang="en-GB" sz="2000" b="0" dirty="0"/>
              <a:t>Professional experience across Investment Banking, Advertising, Marketing Consulting</a:t>
            </a:r>
          </a:p>
          <a:p>
            <a:r>
              <a:rPr lang="en-GB" sz="2000" b="0" dirty="0"/>
              <a:t>Co-founder – Brand consulting firm (2011-2015)</a:t>
            </a:r>
          </a:p>
          <a:p>
            <a:r>
              <a:rPr lang="en-GB" sz="2000" b="0" dirty="0"/>
              <a:t>PhD, Aalto University School of Business (2015 - 2020)</a:t>
            </a:r>
          </a:p>
          <a:p>
            <a:r>
              <a:rPr lang="en-GB" sz="2000" b="0" dirty="0"/>
              <a:t>Assistant Professor (2020 – current)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44634-296E-466A-B0DF-45603C9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798" y="0"/>
            <a:ext cx="1604202" cy="21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45FA-DCFC-DA48-BC47-E1A87106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27" y="196493"/>
            <a:ext cx="6683765" cy="960668"/>
          </a:xfrm>
        </p:spPr>
        <p:txBody>
          <a:bodyPr/>
          <a:lstStyle/>
          <a:p>
            <a:r>
              <a:rPr lang="en-US" b="1" dirty="0"/>
              <a:t>Consulting Experience</a:t>
            </a:r>
          </a:p>
        </p:txBody>
      </p:sp>
      <p:pic>
        <p:nvPicPr>
          <p:cNvPr id="1026" name="Picture 2" descr="Dunkin donuts - Dunkin' Donuts - xcv.wiki">
            <a:extLst>
              <a:ext uri="{FF2B5EF4-FFF2-40B4-BE49-F238E27FC236}">
                <a16:creationId xmlns:a16="http://schemas.microsoft.com/office/drawing/2014/main" id="{04560430-6C7F-A74E-B5AA-C4DA3F72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821" y="2414833"/>
            <a:ext cx="1821997" cy="6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al Media Campaign Review: Pepsi IPL Hashtag Contests">
            <a:extLst>
              <a:ext uri="{FF2B5EF4-FFF2-40B4-BE49-F238E27FC236}">
                <a16:creationId xmlns:a16="http://schemas.microsoft.com/office/drawing/2014/main" id="{73499851-3775-2C43-8C4D-E305AF83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59" y="3831868"/>
            <a:ext cx="1207532" cy="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stle Cerelac Rice 1 Stage Infant Cereal at Rs 162/gram | नेस्ले बेबी फूड,  नेस्ले का बच्चों का भोजन - MBJ Mart, Baripada | ID: 19533352855">
            <a:extLst>
              <a:ext uri="{FF2B5EF4-FFF2-40B4-BE49-F238E27FC236}">
                <a16:creationId xmlns:a16="http://schemas.microsoft.com/office/drawing/2014/main" id="{54F8B249-1667-D04C-B260-5933C459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816" y="1134356"/>
            <a:ext cx="1142522" cy="12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CA61777-5ADB-9D44-A257-43C03416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076" y="694829"/>
            <a:ext cx="2276430" cy="8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box Logo | Symbol, History, PNG (3840*2160)">
            <a:extLst>
              <a:ext uri="{FF2B5EF4-FFF2-40B4-BE49-F238E27FC236}">
                <a16:creationId xmlns:a16="http://schemas.microsoft.com/office/drawing/2014/main" id="{FD4D64F6-C89A-B14B-9036-7EDECEA0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640" y="1336149"/>
            <a:ext cx="2307772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F4B1C74-9802-D04B-97C8-C0355C26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9" y="1713314"/>
            <a:ext cx="1418300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cDowell's No.1">
            <a:extLst>
              <a:ext uri="{FF2B5EF4-FFF2-40B4-BE49-F238E27FC236}">
                <a16:creationId xmlns:a16="http://schemas.microsoft.com/office/drawing/2014/main" id="{C56F25FE-FDC2-AE4A-9D98-920C539F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9675" y="3662056"/>
            <a:ext cx="2521422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gpiper">
            <a:extLst>
              <a:ext uri="{FF2B5EF4-FFF2-40B4-BE49-F238E27FC236}">
                <a16:creationId xmlns:a16="http://schemas.microsoft.com/office/drawing/2014/main" id="{ED005AED-1E94-354B-BD29-974C0F25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864" y="2299480"/>
            <a:ext cx="1355568" cy="29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Nestle a+">
            <a:extLst>
              <a:ext uri="{FF2B5EF4-FFF2-40B4-BE49-F238E27FC236}">
                <a16:creationId xmlns:a16="http://schemas.microsoft.com/office/drawing/2014/main" id="{297DE921-8C0F-5D4B-8B1E-50D0B108B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1154" y="4007733"/>
            <a:ext cx="999000" cy="9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Nestlé – Wikipedia">
            <a:extLst>
              <a:ext uri="{FF2B5EF4-FFF2-40B4-BE49-F238E27FC236}">
                <a16:creationId xmlns:a16="http://schemas.microsoft.com/office/drawing/2014/main" id="{8C03E4E8-261F-CF44-9652-51503943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338" y="3204752"/>
            <a:ext cx="946145" cy="9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scafe Logo | Symbol, History, PNG (3840*2160)">
            <a:extLst>
              <a:ext uri="{FF2B5EF4-FFF2-40B4-BE49-F238E27FC236}">
                <a16:creationId xmlns:a16="http://schemas.microsoft.com/office/drawing/2014/main" id="{F41FCEF7-A14E-E841-BDFB-813909A5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821" y="4035310"/>
            <a:ext cx="1986452" cy="11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Mountain Dew Logo Vector (.EPS) Free Download">
            <a:extLst>
              <a:ext uri="{FF2B5EF4-FFF2-40B4-BE49-F238E27FC236}">
                <a16:creationId xmlns:a16="http://schemas.microsoft.com/office/drawing/2014/main" id="{15A647E2-76BB-474A-A948-2ADF9DB1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277" y="1423303"/>
            <a:ext cx="1216036" cy="9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oca Cola Logo PNG Transparent – Brands Logos">
            <a:extLst>
              <a:ext uri="{FF2B5EF4-FFF2-40B4-BE49-F238E27FC236}">
                <a16:creationId xmlns:a16="http://schemas.microsoft.com/office/drawing/2014/main" id="{DBAF8473-8EA1-FF4C-9E99-F1A2D5B9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87" y="1097851"/>
            <a:ext cx="1355568" cy="4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arlsberg Logo transparent PNG - StickPNG">
            <a:extLst>
              <a:ext uri="{FF2B5EF4-FFF2-40B4-BE49-F238E27FC236}">
                <a16:creationId xmlns:a16="http://schemas.microsoft.com/office/drawing/2014/main" id="{D56FC6B2-98F9-E04A-8945-B8DF480C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046" y="3017842"/>
            <a:ext cx="1525882" cy="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3C572-A2B5-4EE8-8737-27C66C2F905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Objectives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235BD-5FFF-4127-8777-EB87DD6A52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26326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understand what are brands, why do they exist, what makes them powerful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review the most important tools, theories and methods that contemporary brand managers can use to understand and manage brand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understand the relevance and evolution of brand management strategies/approaches;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identify key challenges to impactful brand management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3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DCC66-6D33-41F2-9B9F-991A0E81A6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Assessment</a:t>
            </a:r>
            <a:r>
              <a:rPr lang="fi-FI" dirty="0"/>
              <a:t> Plan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87999F-23D9-4173-ACC4-45D1D3D10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316734"/>
              </p:ext>
            </p:extLst>
          </p:nvPr>
        </p:nvGraphicFramePr>
        <p:xfrm>
          <a:off x="196431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531584-3671-449D-A408-025F89E59623}"/>
              </a:ext>
            </a:extLst>
          </p:cNvPr>
          <p:cNvSpPr txBox="1"/>
          <p:nvPr/>
        </p:nvSpPr>
        <p:spPr>
          <a:xfrm>
            <a:off x="6396930" y="1128229"/>
            <a:ext cx="2025226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weekly</a:t>
            </a:r>
            <a:r>
              <a:rPr lang="fi-FI" dirty="0"/>
              <a:t> </a:t>
            </a:r>
            <a:r>
              <a:rPr lang="fi-FI" dirty="0" err="1"/>
              <a:t>assignments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be </a:t>
            </a:r>
            <a:r>
              <a:rPr lang="fi-FI" dirty="0" err="1"/>
              <a:t>due</a:t>
            </a:r>
            <a:r>
              <a:rPr lang="fi-FI" dirty="0"/>
              <a:t> on 1.5, 8.5, 15.5 and 22.5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A4E5D-7853-421C-9227-E170C40B696D}"/>
              </a:ext>
            </a:extLst>
          </p:cNvPr>
          <p:cNvSpPr txBox="1"/>
          <p:nvPr/>
        </p:nvSpPr>
        <p:spPr>
          <a:xfrm>
            <a:off x="6396930" y="2451859"/>
            <a:ext cx="2025226" cy="5078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One ”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period</a:t>
            </a:r>
            <a:r>
              <a:rPr lang="fi-FI" dirty="0"/>
              <a:t>” </a:t>
            </a:r>
            <a:r>
              <a:rPr lang="fi-FI" dirty="0" err="1"/>
              <a:t>assignment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on 19.6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CE041-B9E8-B046-A3F3-4030E5F3F934}"/>
              </a:ext>
            </a:extLst>
          </p:cNvPr>
          <p:cNvSpPr txBox="1"/>
          <p:nvPr/>
        </p:nvSpPr>
        <p:spPr>
          <a:xfrm>
            <a:off x="5277395" y="888894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04017-B18C-1A43-BD98-4DE0217A5EE8}"/>
              </a:ext>
            </a:extLst>
          </p:cNvPr>
          <p:cNvSpPr txBox="1"/>
          <p:nvPr/>
        </p:nvSpPr>
        <p:spPr>
          <a:xfrm>
            <a:off x="5277394" y="215177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DD9DB-6AD6-FB47-B1A3-219AA451B766}"/>
              </a:ext>
            </a:extLst>
          </p:cNvPr>
          <p:cNvSpPr txBox="1"/>
          <p:nvPr/>
        </p:nvSpPr>
        <p:spPr>
          <a:xfrm>
            <a:off x="5277394" y="335055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14344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768CD1-8BAB-406B-B59B-7BA8E3FFA62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Instructions</a:t>
            </a:r>
            <a:r>
              <a:rPr lang="fi-FI" dirty="0"/>
              <a:t> for </a:t>
            </a:r>
            <a:r>
              <a:rPr lang="fi-FI" dirty="0" err="1"/>
              <a:t>readings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0273C-AACC-44C5-8A55-49B0DFEA7FD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course readings include </a:t>
            </a:r>
          </a:p>
          <a:p>
            <a:pPr marL="971550" lvl="1" indent="-342900"/>
            <a:r>
              <a:rPr lang="en-US" b="0" dirty="0"/>
              <a:t>14 mandatory articles</a:t>
            </a:r>
          </a:p>
          <a:p>
            <a:pPr marL="971550" lvl="1" indent="-342900"/>
            <a:r>
              <a:rPr lang="en-US" b="0" dirty="0"/>
              <a:t>14 supplementary articles</a:t>
            </a:r>
          </a:p>
          <a:p>
            <a:pPr marL="971550" lvl="1" indent="-342900"/>
            <a:r>
              <a:rPr lang="en-US" dirty="0"/>
              <a:t>A number of “if you’re interested in this further” articles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All readings are uploaded in </a:t>
            </a:r>
            <a:r>
              <a:rPr lang="en-US" b="0" dirty="0" err="1"/>
              <a:t>mycourses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4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41F3-E0E4-4A0E-A618-C2E4682EFA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Class </a:t>
            </a:r>
            <a:r>
              <a:rPr lang="fi-FI" dirty="0" err="1"/>
              <a:t>schedule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52ABF-E824-461D-856A-6AC90ED79DD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09575"/>
            <a:ext cx="8492897" cy="304946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PLEASE CLICK A PHOTO FOR YOUR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19.04 (15:15-17:00) – Classroom Session V001, V</a:t>
            </a:r>
            <a:r>
              <a:rPr lang="fi-FI" sz="1400" b="0" dirty="0" err="1"/>
              <a:t>äre</a:t>
            </a:r>
            <a:endParaRPr lang="en-GB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21.04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26.04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28.04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03.05 (15:15-17:00) - 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05.05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10.05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12.05 (15:15-17:00) - Classroom Session V001, V</a:t>
            </a:r>
            <a:r>
              <a:rPr lang="fi-FI" sz="1400" b="0" dirty="0" err="1"/>
              <a:t>äre</a:t>
            </a:r>
            <a:r>
              <a:rPr lang="fi-FI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17.05 – Recorded </a:t>
            </a:r>
            <a:r>
              <a:rPr lang="fi-FI" sz="1400" b="0" dirty="0" err="1"/>
              <a:t>online</a:t>
            </a:r>
            <a:r>
              <a:rPr lang="fi-FI" sz="1400" b="0" dirty="0"/>
              <a:t> 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19.05 – </a:t>
            </a:r>
            <a:r>
              <a:rPr lang="fi-FI" sz="1400" b="0" dirty="0" err="1"/>
              <a:t>Guest</a:t>
            </a:r>
            <a:r>
              <a:rPr lang="fi-FI" sz="1400" b="0" dirty="0"/>
              <a:t> Lecture: </a:t>
            </a:r>
            <a:r>
              <a:rPr lang="fi-FI" sz="1400" b="0" dirty="0" err="1"/>
              <a:t>Percy</a:t>
            </a:r>
            <a:r>
              <a:rPr lang="fi-FI" sz="1400" b="0" dirty="0"/>
              <a:t> </a:t>
            </a:r>
            <a:r>
              <a:rPr lang="fi-FI" sz="1400" b="0" dirty="0" err="1"/>
              <a:t>Smend</a:t>
            </a:r>
            <a:endParaRPr lang="fi-FI" sz="14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8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ptx" id="{E68F8044-37E2-41CE-B834-7B9B753E7884}" vid="{A03C304B-FE21-483C-9832-56A7F0FF16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11396</TotalTime>
  <Words>604</Words>
  <Application>Microsoft Macintosh PowerPoint</Application>
  <PresentationFormat>On-screen Show (16:9)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Roboto</vt:lpstr>
      <vt:lpstr>Office-teema</vt:lpstr>
      <vt:lpstr>PowerPoint Presentation</vt:lpstr>
      <vt:lpstr>PowerPoint Presentation</vt:lpstr>
      <vt:lpstr>Brand Management</vt:lpstr>
      <vt:lpstr>PowerPoint Presentation</vt:lpstr>
      <vt:lpstr>Consulting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Bhatnagar Kushagra</dc:creator>
  <cp:lastModifiedBy>Bhatnagar Kushagra</cp:lastModifiedBy>
  <cp:revision>144</cp:revision>
  <dcterms:created xsi:type="dcterms:W3CDTF">2022-04-11T12:53:27Z</dcterms:created>
  <dcterms:modified xsi:type="dcterms:W3CDTF">2022-04-20T21:15:30Z</dcterms:modified>
</cp:coreProperties>
</file>