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1"/>
  </p:notesMasterIdLst>
  <p:handoutMasterIdLst>
    <p:handoutMasterId r:id="rId52"/>
  </p:handoutMasterIdLst>
  <p:sldIdLst>
    <p:sldId id="538" r:id="rId2"/>
    <p:sldId id="468" r:id="rId3"/>
    <p:sldId id="578" r:id="rId4"/>
    <p:sldId id="579" r:id="rId5"/>
    <p:sldId id="581" r:id="rId6"/>
    <p:sldId id="265" r:id="rId7"/>
    <p:sldId id="266" r:id="rId8"/>
    <p:sldId id="267" r:id="rId9"/>
    <p:sldId id="268" r:id="rId10"/>
    <p:sldId id="603" r:id="rId11"/>
    <p:sldId id="585" r:id="rId12"/>
    <p:sldId id="582" r:id="rId13"/>
    <p:sldId id="580" r:id="rId14"/>
    <p:sldId id="586" r:id="rId15"/>
    <p:sldId id="621" r:id="rId16"/>
    <p:sldId id="587" r:id="rId17"/>
    <p:sldId id="605" r:id="rId18"/>
    <p:sldId id="601" r:id="rId19"/>
    <p:sldId id="623" r:id="rId20"/>
    <p:sldId id="622" r:id="rId21"/>
    <p:sldId id="282" r:id="rId22"/>
    <p:sldId id="584" r:id="rId23"/>
    <p:sldId id="597" r:id="rId24"/>
    <p:sldId id="577" r:id="rId25"/>
    <p:sldId id="591" r:id="rId26"/>
    <p:sldId id="593" r:id="rId27"/>
    <p:sldId id="592" r:id="rId28"/>
    <p:sldId id="594" r:id="rId29"/>
    <p:sldId id="595" r:id="rId30"/>
    <p:sldId id="596" r:id="rId31"/>
    <p:sldId id="599" r:id="rId32"/>
    <p:sldId id="598" r:id="rId33"/>
    <p:sldId id="600" r:id="rId34"/>
    <p:sldId id="608" r:id="rId35"/>
    <p:sldId id="619" r:id="rId36"/>
    <p:sldId id="620" r:id="rId37"/>
    <p:sldId id="606" r:id="rId38"/>
    <p:sldId id="607" r:id="rId39"/>
    <p:sldId id="609" r:id="rId40"/>
    <p:sldId id="588" r:id="rId41"/>
    <p:sldId id="590" r:id="rId42"/>
    <p:sldId id="589" r:id="rId43"/>
    <p:sldId id="604" r:id="rId44"/>
    <p:sldId id="602" r:id="rId45"/>
    <p:sldId id="295" r:id="rId46"/>
    <p:sldId id="313" r:id="rId47"/>
    <p:sldId id="315" r:id="rId48"/>
    <p:sldId id="334" r:id="rId49"/>
    <p:sldId id="576" r:id="rId50"/>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htinen Eeva" initials="LE" lastIdx="5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363B"/>
    <a:srgbClr val="FF0000"/>
    <a:srgbClr val="00965E"/>
    <a:srgbClr val="005EB8"/>
    <a:srgbClr val="FFFFFF"/>
    <a:srgbClr val="EE353B"/>
    <a:srgbClr val="FFC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112" autoAdjust="0"/>
    <p:restoredTop sz="89970" autoAdjust="0"/>
  </p:normalViewPr>
  <p:slideViewPr>
    <p:cSldViewPr snapToGrid="0" snapToObjects="1">
      <p:cViewPr varScale="1">
        <p:scale>
          <a:sx n="140" d="100"/>
          <a:sy n="140" d="100"/>
        </p:scale>
        <p:origin x="1160" y="19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2246"/>
    </p:cViewPr>
  </p:sorterViewPr>
  <p:notesViewPr>
    <p:cSldViewPr snapToGrid="0" snapToObjects="1">
      <p:cViewPr varScale="1">
        <p:scale>
          <a:sx n="93" d="100"/>
          <a:sy n="93" d="100"/>
        </p:scale>
        <p:origin x="4022"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ommentAuthors" Target="commentAuthor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8CCC29D-C729-694F-A788-B5007BCA57F6}" type="datetimeFigureOut">
              <a:rPr lang="en-US" smtClean="0"/>
              <a:t>5/18/22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540BB66-2831-4C42-9675-9DAB39629BDD}" type="slidenum">
              <a:rPr lang="en-US" smtClean="0"/>
              <a:t>‹#›</a:t>
            </a:fld>
            <a:endParaRPr lang="en-US"/>
          </a:p>
        </p:txBody>
      </p:sp>
    </p:spTree>
    <p:extLst>
      <p:ext uri="{BB962C8B-B14F-4D97-AF65-F5344CB8AC3E}">
        <p14:creationId xmlns:p14="http://schemas.microsoft.com/office/powerpoint/2010/main" val="19300430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AAFD53-F29D-C94E-BF8B-0D8B7431C954}" type="datetimeFigureOut">
              <a:rPr lang="en-US" smtClean="0"/>
              <a:t>5/18/22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164E42-DED0-9246-9B1B-B67105F62D49}" type="slidenum">
              <a:rPr lang="en-US" smtClean="0"/>
              <a:t>‹#›</a:t>
            </a:fld>
            <a:endParaRPr lang="en-US"/>
          </a:p>
        </p:txBody>
      </p:sp>
    </p:spTree>
    <p:extLst>
      <p:ext uri="{BB962C8B-B14F-4D97-AF65-F5344CB8AC3E}">
        <p14:creationId xmlns:p14="http://schemas.microsoft.com/office/powerpoint/2010/main" val="386339113"/>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great way to do “perspective-taking”</a:t>
            </a:r>
          </a:p>
        </p:txBody>
      </p:sp>
      <p:sp>
        <p:nvSpPr>
          <p:cNvPr id="4" name="Slide Number Placeholder 3"/>
          <p:cNvSpPr>
            <a:spLocks noGrp="1"/>
          </p:cNvSpPr>
          <p:nvPr>
            <p:ph type="sldNum" sz="quarter" idx="5"/>
          </p:nvPr>
        </p:nvSpPr>
        <p:spPr/>
        <p:txBody>
          <a:bodyPr/>
          <a:lstStyle/>
          <a:p>
            <a:fld id="{DF164E42-DED0-9246-9B1B-B67105F62D49}" type="slidenum">
              <a:rPr lang="en-US" smtClean="0"/>
              <a:t>25</a:t>
            </a:fld>
            <a:endParaRPr lang="en-US"/>
          </a:p>
        </p:txBody>
      </p:sp>
    </p:spTree>
    <p:extLst>
      <p:ext uri="{BB962C8B-B14F-4D97-AF65-F5344CB8AC3E}">
        <p14:creationId xmlns:p14="http://schemas.microsoft.com/office/powerpoint/2010/main" val="3405693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Amusement parks</a:t>
            </a:r>
          </a:p>
        </p:txBody>
      </p:sp>
      <p:sp>
        <p:nvSpPr>
          <p:cNvPr id="4" name="Slide Number Placeholder 3"/>
          <p:cNvSpPr>
            <a:spLocks noGrp="1"/>
          </p:cNvSpPr>
          <p:nvPr>
            <p:ph type="sldNum" sz="quarter" idx="5"/>
          </p:nvPr>
        </p:nvSpPr>
        <p:spPr/>
        <p:txBody>
          <a:bodyPr/>
          <a:lstStyle/>
          <a:p>
            <a:fld id="{DF164E42-DED0-9246-9B1B-B67105F62D49}" type="slidenum">
              <a:rPr lang="en-US" smtClean="0"/>
              <a:t>34</a:t>
            </a:fld>
            <a:endParaRPr lang="en-US"/>
          </a:p>
        </p:txBody>
      </p:sp>
    </p:spTree>
    <p:extLst>
      <p:ext uri="{BB962C8B-B14F-4D97-AF65-F5344CB8AC3E}">
        <p14:creationId xmlns:p14="http://schemas.microsoft.com/office/powerpoint/2010/main" val="31227713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Connect this to time-stamped and space-stamped brands – medium stamped brands</a:t>
            </a:r>
          </a:p>
        </p:txBody>
      </p:sp>
      <p:sp>
        <p:nvSpPr>
          <p:cNvPr id="4" name="Slide Number Placeholder 3"/>
          <p:cNvSpPr>
            <a:spLocks noGrp="1"/>
          </p:cNvSpPr>
          <p:nvPr>
            <p:ph type="sldNum" sz="quarter" idx="5"/>
          </p:nvPr>
        </p:nvSpPr>
        <p:spPr/>
        <p:txBody>
          <a:bodyPr/>
          <a:lstStyle/>
          <a:p>
            <a:fld id="{DF164E42-DED0-9246-9B1B-B67105F62D49}" type="slidenum">
              <a:rPr lang="en-US" smtClean="0"/>
              <a:t>44</a:t>
            </a:fld>
            <a:endParaRPr lang="en-US"/>
          </a:p>
        </p:txBody>
      </p:sp>
    </p:spTree>
    <p:extLst>
      <p:ext uri="{BB962C8B-B14F-4D97-AF65-F5344CB8AC3E}">
        <p14:creationId xmlns:p14="http://schemas.microsoft.com/office/powerpoint/2010/main" val="868844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friend a brand, tag a brand, complain to</a:t>
            </a:r>
            <a:r>
              <a:rPr lang="en-US" baseline="0" dirty="0"/>
              <a:t> a brand, post on its </a:t>
            </a:r>
            <a:r>
              <a:rPr lang="en-US" baseline="0" dirty="0" err="1"/>
              <a:t>facebook</a:t>
            </a:r>
            <a:r>
              <a:rPr lang="en-US" baseline="0" dirty="0"/>
              <a:t> page or have an extended twitter conversation with the brand</a:t>
            </a:r>
            <a:endParaRPr lang="en-US" dirty="0"/>
          </a:p>
        </p:txBody>
      </p:sp>
      <p:sp>
        <p:nvSpPr>
          <p:cNvPr id="4" name="Slide Number Placeholder 3"/>
          <p:cNvSpPr>
            <a:spLocks noGrp="1"/>
          </p:cNvSpPr>
          <p:nvPr>
            <p:ph type="sldNum" sz="quarter" idx="10"/>
          </p:nvPr>
        </p:nvSpPr>
        <p:spPr/>
        <p:txBody>
          <a:bodyPr/>
          <a:lstStyle/>
          <a:p>
            <a:pPr>
              <a:defRPr/>
            </a:pPr>
            <a:fld id="{A461C926-4CEA-4184-B1A1-23CFE4035ACE}" type="slidenum">
              <a:rPr lang="fi-FI" smtClean="0"/>
              <a:pPr>
                <a:defRPr/>
              </a:pPr>
              <a:t>45</a:t>
            </a:fld>
            <a:endParaRPr lang="fi-FI" dirty="0"/>
          </a:p>
        </p:txBody>
      </p:sp>
    </p:spTree>
    <p:extLst>
      <p:ext uri="{BB962C8B-B14F-4D97-AF65-F5344CB8AC3E}">
        <p14:creationId xmlns:p14="http://schemas.microsoft.com/office/powerpoint/2010/main" val="168797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 careful what you are going to measure</a:t>
            </a:r>
          </a:p>
        </p:txBody>
      </p:sp>
      <p:sp>
        <p:nvSpPr>
          <p:cNvPr id="4" name="Slide Number Placeholder 3"/>
          <p:cNvSpPr>
            <a:spLocks noGrp="1"/>
          </p:cNvSpPr>
          <p:nvPr>
            <p:ph type="sldNum" sz="quarter" idx="10"/>
          </p:nvPr>
        </p:nvSpPr>
        <p:spPr/>
        <p:txBody>
          <a:bodyPr/>
          <a:lstStyle/>
          <a:p>
            <a:pPr>
              <a:defRPr/>
            </a:pPr>
            <a:fld id="{A461C926-4CEA-4184-B1A1-23CFE4035ACE}" type="slidenum">
              <a:rPr lang="fi-FI" smtClean="0"/>
              <a:pPr>
                <a:defRPr/>
              </a:pPr>
              <a:t>46</a:t>
            </a:fld>
            <a:endParaRPr lang="fi-FI" dirty="0"/>
          </a:p>
        </p:txBody>
      </p:sp>
    </p:spTree>
    <p:extLst>
      <p:ext uri="{BB962C8B-B14F-4D97-AF65-F5344CB8AC3E}">
        <p14:creationId xmlns:p14="http://schemas.microsoft.com/office/powerpoint/2010/main" val="15358877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hyperlink" Target="https://twitter.com/aaltobiz" TargetMode="External"/><Relationship Id="rId13"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hyperlink" Target="https://www.aalto.fi/snapchat/" TargetMode="External"/><Relationship Id="rId2" Type="http://schemas.openxmlformats.org/officeDocument/2006/relationships/hyperlink" Target="http://biz.aalto.fi/" TargetMode="External"/><Relationship Id="rId1" Type="http://schemas.openxmlformats.org/officeDocument/2006/relationships/slideMaster" Target="../slideMasters/slideMaster1.xml"/><Relationship Id="rId6" Type="http://schemas.openxmlformats.org/officeDocument/2006/relationships/hyperlink" Target="https://www.instagram.com/aaltobiz" TargetMode="External"/><Relationship Id="rId11" Type="http://schemas.openxmlformats.org/officeDocument/2006/relationships/image" Target="../media/image7.png"/><Relationship Id="rId5" Type="http://schemas.openxmlformats.org/officeDocument/2006/relationships/image" Target="../media/image4.png"/><Relationship Id="rId15" Type="http://schemas.openxmlformats.org/officeDocument/2006/relationships/image" Target="../media/image9.png"/><Relationship Id="rId10" Type="http://schemas.openxmlformats.org/officeDocument/2006/relationships/hyperlink" Target="https://www.youtube.com/user/aaltouniversity" TargetMode="External"/><Relationship Id="rId4" Type="http://schemas.openxmlformats.org/officeDocument/2006/relationships/hyperlink" Target="https://www.facebook.com/aaltobiz" TargetMode="External"/><Relationship Id="rId9" Type="http://schemas.openxmlformats.org/officeDocument/2006/relationships/image" Target="../media/image6.png"/><Relationship Id="rId14" Type="http://schemas.openxmlformats.org/officeDocument/2006/relationships/hyperlink" Target="https://www.linkedin.com/school/aalto-university/" TargetMode="Externa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Header Slide">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noProof="0"/>
          </a:p>
        </p:txBody>
      </p:sp>
      <p:sp>
        <p:nvSpPr>
          <p:cNvPr id="7" name="Text Placeholder 3"/>
          <p:cNvSpPr>
            <a:spLocks noGrp="1"/>
          </p:cNvSpPr>
          <p:nvPr>
            <p:ph type="body" sz="half" idx="11" hasCustomPrompt="1"/>
          </p:nvPr>
        </p:nvSpPr>
        <p:spPr>
          <a:xfrm>
            <a:off x="431800" y="1638135"/>
            <a:ext cx="7948556" cy="663264"/>
          </a:xfrm>
          <a:prstGeom prst="rect">
            <a:avLst/>
          </a:prstGeom>
        </p:spPr>
        <p:txBody>
          <a:bodyPr lIns="0" rIns="0" anchor="b"/>
          <a:lstStyle>
            <a:lvl1pPr marL="0" indent="0">
              <a:lnSpc>
                <a:spcPct val="100000"/>
              </a:lnSpc>
              <a:buNone/>
              <a:defRPr sz="40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noProof="0"/>
              <a:t>Headline</a:t>
            </a:r>
          </a:p>
        </p:txBody>
      </p:sp>
      <p:sp>
        <p:nvSpPr>
          <p:cNvPr id="8" name="Text Placeholder 3"/>
          <p:cNvSpPr>
            <a:spLocks noGrp="1"/>
          </p:cNvSpPr>
          <p:nvPr>
            <p:ph type="body" sz="half" idx="2" hasCustomPrompt="1"/>
          </p:nvPr>
        </p:nvSpPr>
        <p:spPr>
          <a:xfrm>
            <a:off x="431800" y="2571750"/>
            <a:ext cx="7998597" cy="501388"/>
          </a:xfrm>
          <a:prstGeom prst="rect">
            <a:avLst/>
          </a:prstGeom>
        </p:spPr>
        <p:txBody>
          <a:bodyPr lIns="0" rIns="0"/>
          <a:lstStyle>
            <a:lvl1pPr marL="0" indent="0">
              <a:lnSpc>
                <a:spcPct val="100000"/>
              </a:lnSpc>
              <a:buNone/>
              <a:defRPr sz="2800" b="1" i="0" baseline="0">
                <a:solidFill>
                  <a:schemeClr val="tx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noProof="0"/>
              <a:t>No Image - Sub</a:t>
            </a:r>
          </a:p>
        </p:txBody>
      </p:sp>
      <p:sp>
        <p:nvSpPr>
          <p:cNvPr id="9" name="Text Placeholder 3"/>
          <p:cNvSpPr>
            <a:spLocks noGrp="1"/>
          </p:cNvSpPr>
          <p:nvPr>
            <p:ph type="body" sz="half" idx="12" hasCustomPrompt="1"/>
          </p:nvPr>
        </p:nvSpPr>
        <p:spPr>
          <a:xfrm>
            <a:off x="5966372" y="4215388"/>
            <a:ext cx="2464025" cy="294419"/>
          </a:xfrm>
          <a:prstGeom prst="rect">
            <a:avLst/>
          </a:prstGeom>
        </p:spPr>
        <p:txBody>
          <a:bodyPr/>
          <a:lstStyle>
            <a:lvl1pPr marL="0" indent="0">
              <a:buNone/>
              <a:defRPr sz="1350" b="1" i="0" baseline="0">
                <a:solidFill>
                  <a:schemeClr val="tx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noProof="0"/>
              <a:t>Name</a:t>
            </a:r>
          </a:p>
        </p:txBody>
      </p:sp>
      <p:sp>
        <p:nvSpPr>
          <p:cNvPr id="11" name="Text Placeholder 3"/>
          <p:cNvSpPr>
            <a:spLocks noGrp="1"/>
          </p:cNvSpPr>
          <p:nvPr>
            <p:ph type="body" sz="half" idx="13" hasCustomPrompt="1"/>
          </p:nvPr>
        </p:nvSpPr>
        <p:spPr>
          <a:xfrm>
            <a:off x="5966372" y="4509807"/>
            <a:ext cx="2464025" cy="294419"/>
          </a:xfrm>
          <a:prstGeom prst="rect">
            <a:avLst/>
          </a:prstGeom>
        </p:spPr>
        <p:txBody>
          <a:bodyPr/>
          <a:lstStyle>
            <a:lvl1pPr marL="0" indent="0">
              <a:buNone/>
              <a:defRPr sz="1350" b="1" i="0" baseline="0">
                <a:solidFill>
                  <a:schemeClr val="tx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noProof="0"/>
              <a:t>Date</a:t>
            </a:r>
          </a:p>
        </p:txBody>
      </p:sp>
      <p:pic>
        <p:nvPicPr>
          <p:cNvPr id="3" name="Kuva 2">
            <a:extLst>
              <a:ext uri="{FF2B5EF4-FFF2-40B4-BE49-F238E27FC236}">
                <a16:creationId xmlns:a16="http://schemas.microsoft.com/office/drawing/2014/main" id="{09954DB0-CD15-479C-AFFB-20914C5C914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3501900"/>
            <a:ext cx="1850304" cy="1641600"/>
          </a:xfrm>
          <a:prstGeom prst="rect">
            <a:avLst/>
          </a:prstGeom>
        </p:spPr>
      </p:pic>
    </p:spTree>
  </p:cSld>
  <p:clrMapOvr>
    <a:masterClrMapping/>
  </p:clrMapOvr>
  <p:extLst>
    <p:ext uri="{DCECCB84-F9BA-43D5-87BE-67443E8EF086}">
      <p15:sldGuideLst xmlns:p15="http://schemas.microsoft.com/office/powerpoint/2012/main">
        <p15:guide id="1" orient="horz" pos="295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Process slide">
    <p:bg>
      <p:bgPr>
        <a:solidFill>
          <a:schemeClr val="tx2"/>
        </a:solidFill>
        <a:effectLst/>
      </p:bgPr>
    </p:bg>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4503" y="27708"/>
            <a:ext cx="8489928" cy="995897"/>
          </a:xfrm>
          <a:prstGeom prst="rect">
            <a:avLst/>
          </a:prstGeom>
        </p:spPr>
        <p:txBody>
          <a:bodyPr lIns="0" tIns="0" rIns="0" bIns="0"/>
          <a:lstStyle>
            <a:lvl1pPr marL="0" indent="0">
              <a:lnSpc>
                <a:spcPct val="100000"/>
              </a:lnSpc>
              <a:buNone/>
              <a:defRPr sz="40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noProof="0"/>
              <a:t>Body slide title</a:t>
            </a:r>
          </a:p>
        </p:txBody>
      </p:sp>
      <p:sp>
        <p:nvSpPr>
          <p:cNvPr id="2" name="Päivämäärän paikkamerkki 1">
            <a:extLst>
              <a:ext uri="{FF2B5EF4-FFF2-40B4-BE49-F238E27FC236}">
                <a16:creationId xmlns:a16="http://schemas.microsoft.com/office/drawing/2014/main" id="{17A6B884-331F-40FA-8908-119224136FDB}"/>
              </a:ext>
            </a:extLst>
          </p:cNvPr>
          <p:cNvSpPr>
            <a:spLocks noGrp="1"/>
          </p:cNvSpPr>
          <p:nvPr>
            <p:ph type="dt" sz="half" idx="26"/>
          </p:nvPr>
        </p:nvSpPr>
        <p:spPr/>
        <p:txBody>
          <a:bodyPr/>
          <a:lstStyle>
            <a:lvl1pPr>
              <a:defRPr>
                <a:solidFill>
                  <a:schemeClr val="tx1"/>
                </a:solidFill>
              </a:defRPr>
            </a:lvl1pPr>
          </a:lstStyle>
          <a:p>
            <a:r>
              <a:rPr lang="en-GB" noProof="0"/>
              <a:t>dd.mm.yyyy</a:t>
            </a:r>
          </a:p>
        </p:txBody>
      </p:sp>
      <p:sp>
        <p:nvSpPr>
          <p:cNvPr id="3" name="Alatunnisteen paikkamerkki 2">
            <a:extLst>
              <a:ext uri="{FF2B5EF4-FFF2-40B4-BE49-F238E27FC236}">
                <a16:creationId xmlns:a16="http://schemas.microsoft.com/office/drawing/2014/main" id="{A749CABA-9FF3-45EA-9953-7B719CB699D9}"/>
              </a:ext>
            </a:extLst>
          </p:cNvPr>
          <p:cNvSpPr>
            <a:spLocks noGrp="1"/>
          </p:cNvSpPr>
          <p:nvPr>
            <p:ph type="ftr" sz="quarter" idx="27"/>
          </p:nvPr>
        </p:nvSpPr>
        <p:spPr/>
        <p:txBody>
          <a:bodyPr/>
          <a:lstStyle>
            <a:lvl1pPr>
              <a:defRPr>
                <a:solidFill>
                  <a:schemeClr val="tx1"/>
                </a:solidFill>
              </a:defRPr>
            </a:lvl1pPr>
          </a:lstStyle>
          <a:p>
            <a:r>
              <a:rPr lang="en-GB" noProof="0"/>
              <a:t>Your text here</a:t>
            </a:r>
          </a:p>
        </p:txBody>
      </p:sp>
      <p:sp>
        <p:nvSpPr>
          <p:cNvPr id="4" name="Dian numeron paikkamerkki 3">
            <a:extLst>
              <a:ext uri="{FF2B5EF4-FFF2-40B4-BE49-F238E27FC236}">
                <a16:creationId xmlns:a16="http://schemas.microsoft.com/office/drawing/2014/main" id="{FF271C0B-E7D3-474B-A483-3CBA7656076F}"/>
              </a:ext>
            </a:extLst>
          </p:cNvPr>
          <p:cNvSpPr>
            <a:spLocks noGrp="1"/>
          </p:cNvSpPr>
          <p:nvPr>
            <p:ph type="sldNum" sz="quarter" idx="28"/>
          </p:nvPr>
        </p:nvSpPr>
        <p:spPr/>
        <p:txBody>
          <a:bodyPr/>
          <a:lstStyle>
            <a:lvl1pPr>
              <a:defRPr>
                <a:solidFill>
                  <a:schemeClr val="tx1"/>
                </a:solidFill>
              </a:defRPr>
            </a:lvl1pPr>
          </a:lstStyle>
          <a:p>
            <a:fld id="{28F7F04C-F568-F649-A2AE-EA61C66B69B4}" type="slidenum">
              <a:rPr lang="en-GB" noProof="0" smtClean="0"/>
              <a:pPr/>
              <a:t>‹#›</a:t>
            </a:fld>
            <a:endParaRPr lang="en-GB" noProof="0"/>
          </a:p>
        </p:txBody>
      </p:sp>
      <p:pic>
        <p:nvPicPr>
          <p:cNvPr id="7" name="Kuva 6">
            <a:extLst>
              <a:ext uri="{FF2B5EF4-FFF2-40B4-BE49-F238E27FC236}">
                <a16:creationId xmlns:a16="http://schemas.microsoft.com/office/drawing/2014/main" id="{96CBC861-03F0-400F-8E2A-500431955E1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4288394"/>
            <a:ext cx="1991440" cy="856800"/>
          </a:xfrm>
          <a:prstGeom prst="rect">
            <a:avLst/>
          </a:prstGeom>
        </p:spPr>
      </p:pic>
      <p:sp>
        <p:nvSpPr>
          <p:cNvPr id="19" name="Text Placeholder 5">
            <a:extLst>
              <a:ext uri="{FF2B5EF4-FFF2-40B4-BE49-F238E27FC236}">
                <a16:creationId xmlns:a16="http://schemas.microsoft.com/office/drawing/2014/main" id="{0CD30196-688A-4A13-B795-86CB97F91D94}"/>
              </a:ext>
            </a:extLst>
          </p:cNvPr>
          <p:cNvSpPr>
            <a:spLocks noGrp="1"/>
          </p:cNvSpPr>
          <p:nvPr>
            <p:ph type="body" sz="quarter" idx="11" hasCustomPrompt="1"/>
          </p:nvPr>
        </p:nvSpPr>
        <p:spPr>
          <a:xfrm>
            <a:off x="290831" y="2440262"/>
            <a:ext cx="1539000" cy="1980000"/>
          </a:xfrm>
          <a:prstGeom prst="rect">
            <a:avLst/>
          </a:prstGeom>
        </p:spPr>
        <p:txBody>
          <a:bodyPr lIns="0" tIns="0" rIns="0" bIns="0"/>
          <a:lstStyle>
            <a:lvl1pPr marL="81000" indent="-81000" algn="l" defTabSz="514436" rtl="0" eaLnBrk="1" latinLnBrk="0" hangingPunct="1">
              <a:lnSpc>
                <a:spcPct val="100000"/>
              </a:lnSpc>
              <a:buFont typeface="Arial" charset="0"/>
              <a:buChar char="•"/>
              <a:defRPr sz="1400" b="1">
                <a:solidFill>
                  <a:schemeClr val="bg1"/>
                </a:solidFill>
              </a:defRPr>
            </a:lvl1pPr>
            <a:lvl2pPr marL="0" indent="0">
              <a:lnSpc>
                <a:spcPts val="1500"/>
              </a:lnSpc>
              <a:buNone/>
              <a:defRPr lang="en-US" sz="1350" b="1" kern="1200" dirty="0" smtClean="0">
                <a:solidFill>
                  <a:schemeClr val="bg1"/>
                </a:solidFill>
                <a:latin typeface="+mn-lt"/>
                <a:ea typeface="Arial" charset="0"/>
                <a:cs typeface="Arial" charset="0"/>
              </a:defRPr>
            </a:lvl2pPr>
            <a:lvl3pPr>
              <a:buClr>
                <a:schemeClr val="bg1"/>
              </a:buClr>
              <a:defRPr sz="788">
                <a:solidFill>
                  <a:schemeClr val="bg1"/>
                </a:solidFill>
              </a:defRPr>
            </a:lvl3pPr>
          </a:lstStyle>
          <a:p>
            <a:pPr marL="81000" lvl="0" indent="-81000" algn="l" defTabSz="514436" rtl="0" eaLnBrk="1" latinLnBrk="0" hangingPunct="1">
              <a:lnSpc>
                <a:spcPts val="975"/>
              </a:lnSpc>
              <a:buFont typeface="Arial" charset="0"/>
              <a:buChar char="•"/>
            </a:pPr>
            <a:r>
              <a:rPr lang="en-GB" noProof="1"/>
              <a:t>Add text</a:t>
            </a:r>
          </a:p>
        </p:txBody>
      </p:sp>
      <p:sp>
        <p:nvSpPr>
          <p:cNvPr id="20" name="Text Placeholder 5">
            <a:extLst>
              <a:ext uri="{FF2B5EF4-FFF2-40B4-BE49-F238E27FC236}">
                <a16:creationId xmlns:a16="http://schemas.microsoft.com/office/drawing/2014/main" id="{7BB029E0-B8CA-4313-A5E2-B76B123D4B44}"/>
              </a:ext>
            </a:extLst>
          </p:cNvPr>
          <p:cNvSpPr>
            <a:spLocks noGrp="1"/>
          </p:cNvSpPr>
          <p:nvPr>
            <p:ph type="body" sz="quarter" idx="12" hasCustomPrompt="1"/>
          </p:nvPr>
        </p:nvSpPr>
        <p:spPr>
          <a:xfrm>
            <a:off x="2030003" y="2440262"/>
            <a:ext cx="1539000" cy="1980000"/>
          </a:xfrm>
          <a:prstGeom prst="rect">
            <a:avLst/>
          </a:prstGeom>
        </p:spPr>
        <p:txBody>
          <a:bodyPr lIns="0" tIns="0" rIns="0" bIns="0"/>
          <a:lstStyle>
            <a:lvl1pPr marL="81000" marR="0" indent="-81000" algn="l" defTabSz="51443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88" indent="-128588">
              <a:lnSpc>
                <a:spcPts val="1600"/>
              </a:lnSpc>
              <a:buClr>
                <a:schemeClr val="bg1"/>
              </a:buClr>
              <a:defRPr lang="en-US" sz="1350" b="1" kern="1200" dirty="0" smtClean="0">
                <a:solidFill>
                  <a:schemeClr val="bg1"/>
                </a:solidFill>
                <a:latin typeface="+mn-lt"/>
                <a:ea typeface="Arial" charset="0"/>
                <a:cs typeface="Arial" charset="0"/>
              </a:defRPr>
            </a:lvl2pPr>
          </a:lstStyle>
          <a:p>
            <a:pPr marL="81000" marR="0" lvl="0" indent="-81000" algn="l" defTabSz="514436" rtl="0" eaLnBrk="1" fontAlgn="auto" latinLnBrk="0" hangingPunct="1">
              <a:lnSpc>
                <a:spcPts val="975"/>
              </a:lnSpc>
              <a:spcBef>
                <a:spcPts val="750"/>
              </a:spcBef>
              <a:spcAft>
                <a:spcPts val="0"/>
              </a:spcAft>
              <a:buClrTx/>
              <a:buSzTx/>
              <a:buFont typeface="Arial" charset="0"/>
              <a:buChar char="•"/>
              <a:tabLst/>
              <a:defRPr/>
            </a:pPr>
            <a:r>
              <a:rPr lang="en-GB" noProof="1"/>
              <a:t>Add text</a:t>
            </a:r>
          </a:p>
          <a:p>
            <a:pPr marL="81000" lvl="0" indent="-81000" algn="l" defTabSz="514436" rtl="0" eaLnBrk="1" latinLnBrk="0" hangingPunct="1">
              <a:lnSpc>
                <a:spcPts val="975"/>
              </a:lnSpc>
              <a:buFont typeface="Arial" charset="0"/>
              <a:buChar char="•"/>
            </a:pPr>
            <a:endParaRPr lang="en-GB" noProof="1"/>
          </a:p>
        </p:txBody>
      </p:sp>
      <p:sp>
        <p:nvSpPr>
          <p:cNvPr id="21" name="Text Placeholder 23">
            <a:extLst>
              <a:ext uri="{FF2B5EF4-FFF2-40B4-BE49-F238E27FC236}">
                <a16:creationId xmlns:a16="http://schemas.microsoft.com/office/drawing/2014/main" id="{8E1D5A5A-6EC4-429D-8903-8B585A051642}"/>
              </a:ext>
            </a:extLst>
          </p:cNvPr>
          <p:cNvSpPr>
            <a:spLocks noGrp="1"/>
          </p:cNvSpPr>
          <p:nvPr>
            <p:ph type="body" sz="quarter" idx="16" hasCustomPrompt="1"/>
          </p:nvPr>
        </p:nvSpPr>
        <p:spPr>
          <a:xfrm>
            <a:off x="502331" y="1202897"/>
            <a:ext cx="1116000" cy="11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GB" noProof="1"/>
              <a:t>2014</a:t>
            </a:r>
          </a:p>
        </p:txBody>
      </p:sp>
      <p:sp>
        <p:nvSpPr>
          <p:cNvPr id="25" name="Text Placeholder 23">
            <a:extLst>
              <a:ext uri="{FF2B5EF4-FFF2-40B4-BE49-F238E27FC236}">
                <a16:creationId xmlns:a16="http://schemas.microsoft.com/office/drawing/2014/main" id="{61A079E9-1E77-49C6-B99C-B0FADB9417EF}"/>
              </a:ext>
            </a:extLst>
          </p:cNvPr>
          <p:cNvSpPr>
            <a:spLocks noGrp="1"/>
          </p:cNvSpPr>
          <p:nvPr>
            <p:ph type="body" sz="quarter" idx="17" hasCustomPrompt="1"/>
          </p:nvPr>
        </p:nvSpPr>
        <p:spPr>
          <a:xfrm>
            <a:off x="2241503" y="1202897"/>
            <a:ext cx="1116000" cy="11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GB" noProof="1"/>
              <a:t>2015</a:t>
            </a:r>
          </a:p>
        </p:txBody>
      </p:sp>
      <p:sp>
        <p:nvSpPr>
          <p:cNvPr id="30" name="Text Placeholder 23">
            <a:extLst>
              <a:ext uri="{FF2B5EF4-FFF2-40B4-BE49-F238E27FC236}">
                <a16:creationId xmlns:a16="http://schemas.microsoft.com/office/drawing/2014/main" id="{178619C4-AF8E-430B-93EA-DE240ED3D154}"/>
              </a:ext>
            </a:extLst>
          </p:cNvPr>
          <p:cNvSpPr>
            <a:spLocks noGrp="1"/>
          </p:cNvSpPr>
          <p:nvPr>
            <p:ph type="body" sz="quarter" idx="18" hasCustomPrompt="1"/>
          </p:nvPr>
        </p:nvSpPr>
        <p:spPr>
          <a:xfrm>
            <a:off x="3980675" y="1202897"/>
            <a:ext cx="1116000" cy="11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GB" noProof="1"/>
              <a:t>2016</a:t>
            </a:r>
          </a:p>
        </p:txBody>
      </p:sp>
      <p:sp>
        <p:nvSpPr>
          <p:cNvPr id="31" name="Text Placeholder 23">
            <a:extLst>
              <a:ext uri="{FF2B5EF4-FFF2-40B4-BE49-F238E27FC236}">
                <a16:creationId xmlns:a16="http://schemas.microsoft.com/office/drawing/2014/main" id="{94F816EB-6077-445A-ADDC-F2D87F59F951}"/>
              </a:ext>
            </a:extLst>
          </p:cNvPr>
          <p:cNvSpPr>
            <a:spLocks noGrp="1"/>
          </p:cNvSpPr>
          <p:nvPr>
            <p:ph type="body" sz="quarter" idx="19" hasCustomPrompt="1"/>
          </p:nvPr>
        </p:nvSpPr>
        <p:spPr>
          <a:xfrm>
            <a:off x="5719847" y="1202897"/>
            <a:ext cx="1116000" cy="11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GB" noProof="1"/>
              <a:t>2017</a:t>
            </a:r>
          </a:p>
        </p:txBody>
      </p:sp>
      <p:sp>
        <p:nvSpPr>
          <p:cNvPr id="32" name="Text Placeholder 23">
            <a:extLst>
              <a:ext uri="{FF2B5EF4-FFF2-40B4-BE49-F238E27FC236}">
                <a16:creationId xmlns:a16="http://schemas.microsoft.com/office/drawing/2014/main" id="{11ACF50A-566E-43FC-B378-B4C409FAAC8B}"/>
              </a:ext>
            </a:extLst>
          </p:cNvPr>
          <p:cNvSpPr>
            <a:spLocks noGrp="1"/>
          </p:cNvSpPr>
          <p:nvPr>
            <p:ph type="body" sz="quarter" idx="20" hasCustomPrompt="1"/>
          </p:nvPr>
        </p:nvSpPr>
        <p:spPr>
          <a:xfrm>
            <a:off x="7459018" y="1202897"/>
            <a:ext cx="1116000" cy="11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GB" noProof="1"/>
              <a:t>2018</a:t>
            </a:r>
          </a:p>
        </p:txBody>
      </p:sp>
      <p:sp>
        <p:nvSpPr>
          <p:cNvPr id="33" name="Text Placeholder 5">
            <a:extLst>
              <a:ext uri="{FF2B5EF4-FFF2-40B4-BE49-F238E27FC236}">
                <a16:creationId xmlns:a16="http://schemas.microsoft.com/office/drawing/2014/main" id="{B81E2B16-37A1-4E1B-A15A-2AFBF19EB9A0}"/>
              </a:ext>
            </a:extLst>
          </p:cNvPr>
          <p:cNvSpPr>
            <a:spLocks noGrp="1"/>
          </p:cNvSpPr>
          <p:nvPr>
            <p:ph type="body" sz="quarter" idx="23" hasCustomPrompt="1"/>
          </p:nvPr>
        </p:nvSpPr>
        <p:spPr>
          <a:xfrm>
            <a:off x="3769175" y="2440262"/>
            <a:ext cx="1539000" cy="1980000"/>
          </a:xfrm>
          <a:prstGeom prst="rect">
            <a:avLst/>
          </a:prstGeom>
        </p:spPr>
        <p:txBody>
          <a:bodyPr lIns="0" tIns="0" rIns="0" bIns="0"/>
          <a:lstStyle>
            <a:lvl1pPr marL="81000" marR="0" indent="-81000" algn="l" defTabSz="51443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88" indent="-128588">
              <a:lnSpc>
                <a:spcPts val="1600"/>
              </a:lnSpc>
              <a:buClr>
                <a:schemeClr val="bg1"/>
              </a:buClr>
              <a:defRPr lang="en-US" sz="1350" b="1" kern="1200" dirty="0" smtClean="0">
                <a:solidFill>
                  <a:schemeClr val="bg1"/>
                </a:solidFill>
                <a:latin typeface="+mn-lt"/>
                <a:ea typeface="Arial" charset="0"/>
                <a:cs typeface="Arial" charset="0"/>
              </a:defRPr>
            </a:lvl2pPr>
          </a:lstStyle>
          <a:p>
            <a:pPr marL="81000" marR="0" lvl="0" indent="-81000" algn="l" defTabSz="514436" rtl="0" eaLnBrk="1" fontAlgn="auto" latinLnBrk="0" hangingPunct="1">
              <a:lnSpc>
                <a:spcPts val="975"/>
              </a:lnSpc>
              <a:spcBef>
                <a:spcPts val="750"/>
              </a:spcBef>
              <a:spcAft>
                <a:spcPts val="0"/>
              </a:spcAft>
              <a:buClrTx/>
              <a:buSzTx/>
              <a:buFont typeface="Arial" charset="0"/>
              <a:buChar char="•"/>
              <a:tabLst/>
              <a:defRPr/>
            </a:pPr>
            <a:r>
              <a:rPr lang="en-GB" noProof="1"/>
              <a:t>Add text</a:t>
            </a:r>
          </a:p>
          <a:p>
            <a:pPr marL="81000" lvl="0" indent="-81000" algn="l" defTabSz="514436" rtl="0" eaLnBrk="1" latinLnBrk="0" hangingPunct="1">
              <a:lnSpc>
                <a:spcPts val="975"/>
              </a:lnSpc>
              <a:buFont typeface="Arial" charset="0"/>
              <a:buChar char="•"/>
            </a:pPr>
            <a:endParaRPr lang="en-GB" noProof="1"/>
          </a:p>
        </p:txBody>
      </p:sp>
      <p:sp>
        <p:nvSpPr>
          <p:cNvPr id="34" name="Text Placeholder 5">
            <a:extLst>
              <a:ext uri="{FF2B5EF4-FFF2-40B4-BE49-F238E27FC236}">
                <a16:creationId xmlns:a16="http://schemas.microsoft.com/office/drawing/2014/main" id="{CF8CF593-B534-407C-B2EA-E4AF9450B54A}"/>
              </a:ext>
            </a:extLst>
          </p:cNvPr>
          <p:cNvSpPr>
            <a:spLocks noGrp="1"/>
          </p:cNvSpPr>
          <p:nvPr>
            <p:ph type="body" sz="quarter" idx="24" hasCustomPrompt="1"/>
          </p:nvPr>
        </p:nvSpPr>
        <p:spPr>
          <a:xfrm>
            <a:off x="5508347" y="2440262"/>
            <a:ext cx="1539000" cy="1980000"/>
          </a:xfrm>
          <a:prstGeom prst="rect">
            <a:avLst/>
          </a:prstGeom>
        </p:spPr>
        <p:txBody>
          <a:bodyPr lIns="0" tIns="0" rIns="0" bIns="0"/>
          <a:lstStyle>
            <a:lvl1pPr marL="81000" marR="0" indent="-81000" algn="l" defTabSz="51443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88" indent="-128588">
              <a:lnSpc>
                <a:spcPts val="1600"/>
              </a:lnSpc>
              <a:buClr>
                <a:schemeClr val="bg1"/>
              </a:buClr>
              <a:defRPr lang="en-US" sz="1350" b="1" kern="1200" dirty="0" smtClean="0">
                <a:solidFill>
                  <a:schemeClr val="bg1"/>
                </a:solidFill>
                <a:latin typeface="+mn-lt"/>
                <a:ea typeface="Arial" charset="0"/>
                <a:cs typeface="Arial" charset="0"/>
              </a:defRPr>
            </a:lvl2pPr>
          </a:lstStyle>
          <a:p>
            <a:pPr marL="81000" marR="0" lvl="0" indent="-81000" algn="l" defTabSz="514436" rtl="0" eaLnBrk="1" fontAlgn="auto" latinLnBrk="0" hangingPunct="1">
              <a:lnSpc>
                <a:spcPts val="975"/>
              </a:lnSpc>
              <a:spcBef>
                <a:spcPts val="750"/>
              </a:spcBef>
              <a:spcAft>
                <a:spcPts val="0"/>
              </a:spcAft>
              <a:buClrTx/>
              <a:buSzTx/>
              <a:buFont typeface="Arial" charset="0"/>
              <a:buChar char="•"/>
              <a:tabLst/>
              <a:defRPr/>
            </a:pPr>
            <a:r>
              <a:rPr lang="en-GB" noProof="1"/>
              <a:t>Add text</a:t>
            </a:r>
          </a:p>
          <a:p>
            <a:pPr marL="81000" lvl="0" indent="-81000" algn="l" defTabSz="514436" rtl="0" eaLnBrk="1" latinLnBrk="0" hangingPunct="1">
              <a:lnSpc>
                <a:spcPts val="975"/>
              </a:lnSpc>
              <a:buFont typeface="Arial" charset="0"/>
              <a:buChar char="•"/>
            </a:pPr>
            <a:endParaRPr lang="en-GB" noProof="1"/>
          </a:p>
        </p:txBody>
      </p:sp>
      <p:sp>
        <p:nvSpPr>
          <p:cNvPr id="35" name="Text Placeholder 5">
            <a:extLst>
              <a:ext uri="{FF2B5EF4-FFF2-40B4-BE49-F238E27FC236}">
                <a16:creationId xmlns:a16="http://schemas.microsoft.com/office/drawing/2014/main" id="{2103FBCE-6866-423B-BA54-BC3CF58C7878}"/>
              </a:ext>
            </a:extLst>
          </p:cNvPr>
          <p:cNvSpPr>
            <a:spLocks noGrp="1"/>
          </p:cNvSpPr>
          <p:nvPr>
            <p:ph type="body" sz="quarter" idx="25" hasCustomPrompt="1"/>
          </p:nvPr>
        </p:nvSpPr>
        <p:spPr>
          <a:xfrm>
            <a:off x="7247518" y="2440262"/>
            <a:ext cx="1539000" cy="1980000"/>
          </a:xfrm>
          <a:prstGeom prst="rect">
            <a:avLst/>
          </a:prstGeom>
        </p:spPr>
        <p:txBody>
          <a:bodyPr lIns="0" tIns="0" rIns="0" bIns="0"/>
          <a:lstStyle>
            <a:lvl1pPr marL="81000" marR="0" indent="-81000" algn="l" defTabSz="51443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88" indent="-128588">
              <a:lnSpc>
                <a:spcPts val="1600"/>
              </a:lnSpc>
              <a:buClr>
                <a:schemeClr val="bg1"/>
              </a:buClr>
              <a:defRPr lang="en-US" sz="1350" b="1" kern="1200" dirty="0" smtClean="0">
                <a:solidFill>
                  <a:schemeClr val="bg1"/>
                </a:solidFill>
                <a:latin typeface="+mn-lt"/>
                <a:ea typeface="Arial" charset="0"/>
                <a:cs typeface="Arial" charset="0"/>
              </a:defRPr>
            </a:lvl2pPr>
          </a:lstStyle>
          <a:p>
            <a:pPr marL="81000" marR="0" lvl="0" indent="-81000" algn="l" defTabSz="514436" rtl="0" eaLnBrk="1" fontAlgn="auto" latinLnBrk="0" hangingPunct="1">
              <a:lnSpc>
                <a:spcPts val="975"/>
              </a:lnSpc>
              <a:spcBef>
                <a:spcPts val="750"/>
              </a:spcBef>
              <a:spcAft>
                <a:spcPts val="0"/>
              </a:spcAft>
              <a:buClrTx/>
              <a:buSzTx/>
              <a:buFont typeface="Arial" charset="0"/>
              <a:buChar char="•"/>
              <a:tabLst/>
              <a:defRPr/>
            </a:pPr>
            <a:r>
              <a:rPr lang="en-GB" noProof="1"/>
              <a:t>Add text</a:t>
            </a:r>
          </a:p>
          <a:p>
            <a:pPr marL="81000" lvl="0" indent="-81000" algn="l" defTabSz="514436" rtl="0" eaLnBrk="1" latinLnBrk="0" hangingPunct="1">
              <a:lnSpc>
                <a:spcPts val="975"/>
              </a:lnSpc>
              <a:buFont typeface="Arial" charset="0"/>
              <a:buChar char="•"/>
            </a:pPr>
            <a:endParaRPr lang="en-GB" noProof="1"/>
          </a:p>
        </p:txBody>
      </p:sp>
    </p:spTree>
  </p:cSld>
  <p:clrMapOvr>
    <a:masterClrMapping/>
  </p:clrMapOvr>
  <p:extLst>
    <p:ext uri="{DCECCB84-F9BA-43D5-87BE-67443E8EF086}">
      <p15:sldGuideLst xmlns:p15="http://schemas.microsoft.com/office/powerpoint/2012/main">
        <p15:guide id="1" pos="553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 Process slide - White">
    <p:spTree>
      <p:nvGrpSpPr>
        <p:cNvPr id="1" name=""/>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D9F47391-4AC0-4F7E-BFA1-6D69FD784378}"/>
              </a:ext>
            </a:extLst>
          </p:cNvPr>
          <p:cNvSpPr>
            <a:spLocks noGrp="1"/>
          </p:cNvSpPr>
          <p:nvPr>
            <p:ph type="sldNum" sz="quarter" idx="4"/>
          </p:nvPr>
        </p:nvSpPr>
        <p:spPr>
          <a:xfrm>
            <a:off x="6678800" y="4848629"/>
            <a:ext cx="2057400" cy="172823"/>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GB" noProof="0" smtClean="0"/>
              <a:pPr/>
              <a:t>‹#›</a:t>
            </a:fld>
            <a:endParaRPr lang="en-GB" noProof="0"/>
          </a:p>
        </p:txBody>
      </p:sp>
      <p:sp>
        <p:nvSpPr>
          <p:cNvPr id="16" name="Date Placeholder 3">
            <a:extLst>
              <a:ext uri="{FF2B5EF4-FFF2-40B4-BE49-F238E27FC236}">
                <a16:creationId xmlns:a16="http://schemas.microsoft.com/office/drawing/2014/main" id="{FEF0705C-E100-4768-B5FA-237B27E15CFD}"/>
              </a:ext>
            </a:extLst>
          </p:cNvPr>
          <p:cNvSpPr>
            <a:spLocks noGrp="1"/>
          </p:cNvSpPr>
          <p:nvPr>
            <p:ph type="dt" sz="half" idx="25"/>
          </p:nvPr>
        </p:nvSpPr>
        <p:spPr>
          <a:xfrm>
            <a:off x="6678800" y="4672740"/>
            <a:ext cx="2057400" cy="175889"/>
          </a:xfrm>
          <a:prstGeom prst="rect">
            <a:avLst/>
          </a:prstGeom>
        </p:spPr>
        <p:txBody>
          <a:bodyPr vert="horz" lIns="91440" tIns="45720" rIns="91440" bIns="45720" rtlCol="0" anchor="ctr"/>
          <a:lstStyle>
            <a:lvl1pPr algn="r">
              <a:defRPr sz="900" baseline="0">
                <a:solidFill>
                  <a:schemeClr val="tx1"/>
                </a:solidFill>
              </a:defRPr>
            </a:lvl1pPr>
          </a:lstStyle>
          <a:p>
            <a:r>
              <a:rPr lang="en-GB" noProof="0"/>
              <a:t>dd.mm.yyyy</a:t>
            </a:r>
          </a:p>
        </p:txBody>
      </p:sp>
      <p:sp>
        <p:nvSpPr>
          <p:cNvPr id="17" name="Alatunnisteen paikkamerkki 1">
            <a:extLst>
              <a:ext uri="{FF2B5EF4-FFF2-40B4-BE49-F238E27FC236}">
                <a16:creationId xmlns:a16="http://schemas.microsoft.com/office/drawing/2014/main" id="{84C2D171-9BD9-4BE0-A001-56E7273902C0}"/>
              </a:ext>
            </a:extLst>
          </p:cNvPr>
          <p:cNvSpPr>
            <a:spLocks noGrp="1"/>
          </p:cNvSpPr>
          <p:nvPr>
            <p:ph type="ftr" sz="quarter" idx="3"/>
          </p:nvPr>
        </p:nvSpPr>
        <p:spPr>
          <a:xfrm>
            <a:off x="3028950" y="4849200"/>
            <a:ext cx="3086100" cy="172800"/>
          </a:xfrm>
          <a:prstGeom prst="rect">
            <a:avLst/>
          </a:prstGeom>
        </p:spPr>
        <p:txBody>
          <a:bodyPr vert="horz" lIns="91440" tIns="45720" rIns="91440" bIns="45720" rtlCol="0" anchor="ctr"/>
          <a:lstStyle>
            <a:lvl1pPr algn="ctr">
              <a:defRPr sz="900">
                <a:solidFill>
                  <a:schemeClr val="tx1"/>
                </a:solidFill>
              </a:defRPr>
            </a:lvl1pPr>
          </a:lstStyle>
          <a:p>
            <a:r>
              <a:rPr lang="en-GB" noProof="0"/>
              <a:t>Your text here</a:t>
            </a:r>
          </a:p>
        </p:txBody>
      </p:sp>
      <p:sp>
        <p:nvSpPr>
          <p:cNvPr id="11" name="Text Placeholder 3"/>
          <p:cNvSpPr>
            <a:spLocks noGrp="1"/>
          </p:cNvSpPr>
          <p:nvPr>
            <p:ph type="body" sz="half" idx="10" hasCustomPrompt="1"/>
          </p:nvPr>
        </p:nvSpPr>
        <p:spPr>
          <a:xfrm>
            <a:off x="287338" y="28264"/>
            <a:ext cx="8497093" cy="1136681"/>
          </a:xfrm>
          <a:prstGeom prst="rect">
            <a:avLst/>
          </a:prstGeom>
        </p:spPr>
        <p:txBody>
          <a:bodyPr lIns="0" tIns="0" rIns="0" bIns="0"/>
          <a:lstStyle>
            <a:lvl1pPr marL="0" indent="0">
              <a:lnSpc>
                <a:spcPct val="100000"/>
              </a:lnSpc>
              <a:buNone/>
              <a:defRPr sz="40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noProof="0"/>
              <a:t>Body slide title</a:t>
            </a:r>
          </a:p>
        </p:txBody>
      </p:sp>
      <p:pic>
        <p:nvPicPr>
          <p:cNvPr id="19" name="Kuva 18">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8790"/>
            <a:ext cx="2073704" cy="856800"/>
          </a:xfrm>
          <a:prstGeom prst="rect">
            <a:avLst/>
          </a:prstGeom>
        </p:spPr>
      </p:pic>
      <p:sp>
        <p:nvSpPr>
          <p:cNvPr id="18" name="Text Placeholder 23">
            <a:extLst>
              <a:ext uri="{FF2B5EF4-FFF2-40B4-BE49-F238E27FC236}">
                <a16:creationId xmlns:a16="http://schemas.microsoft.com/office/drawing/2014/main" id="{3826C66F-A30A-4BE4-AD4F-29552055FAE1}"/>
              </a:ext>
            </a:extLst>
          </p:cNvPr>
          <p:cNvSpPr>
            <a:spLocks noGrp="1"/>
          </p:cNvSpPr>
          <p:nvPr>
            <p:ph type="body" sz="quarter" idx="16" hasCustomPrompt="1"/>
          </p:nvPr>
        </p:nvSpPr>
        <p:spPr>
          <a:xfrm>
            <a:off x="505754" y="1202400"/>
            <a:ext cx="1116000" cy="111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8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GB" noProof="1"/>
              <a:t>1</a:t>
            </a:r>
          </a:p>
        </p:txBody>
      </p:sp>
      <p:sp>
        <p:nvSpPr>
          <p:cNvPr id="20" name="Text Placeholder 23">
            <a:extLst>
              <a:ext uri="{FF2B5EF4-FFF2-40B4-BE49-F238E27FC236}">
                <a16:creationId xmlns:a16="http://schemas.microsoft.com/office/drawing/2014/main" id="{F9CB4F4C-3FAF-42D6-BE91-819C2FEE99D4}"/>
              </a:ext>
            </a:extLst>
          </p:cNvPr>
          <p:cNvSpPr>
            <a:spLocks noGrp="1"/>
          </p:cNvSpPr>
          <p:nvPr>
            <p:ph type="body" sz="quarter" idx="17" hasCustomPrompt="1"/>
          </p:nvPr>
        </p:nvSpPr>
        <p:spPr>
          <a:xfrm>
            <a:off x="2243548" y="1202400"/>
            <a:ext cx="1116000" cy="111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8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GB" noProof="1"/>
              <a:t>2</a:t>
            </a:r>
          </a:p>
        </p:txBody>
      </p:sp>
      <p:sp>
        <p:nvSpPr>
          <p:cNvPr id="21" name="Text Placeholder 23">
            <a:extLst>
              <a:ext uri="{FF2B5EF4-FFF2-40B4-BE49-F238E27FC236}">
                <a16:creationId xmlns:a16="http://schemas.microsoft.com/office/drawing/2014/main" id="{2B90AAE6-D6BE-4E09-B6A1-1E96D0822FCB}"/>
              </a:ext>
            </a:extLst>
          </p:cNvPr>
          <p:cNvSpPr>
            <a:spLocks noGrp="1"/>
          </p:cNvSpPr>
          <p:nvPr>
            <p:ph type="body" sz="quarter" idx="18" hasCustomPrompt="1"/>
          </p:nvPr>
        </p:nvSpPr>
        <p:spPr>
          <a:xfrm>
            <a:off x="3981342" y="1202400"/>
            <a:ext cx="1116000" cy="111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8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GB" noProof="1"/>
              <a:t>3</a:t>
            </a:r>
          </a:p>
        </p:txBody>
      </p:sp>
      <p:sp>
        <p:nvSpPr>
          <p:cNvPr id="22" name="Text Placeholder 23">
            <a:extLst>
              <a:ext uri="{FF2B5EF4-FFF2-40B4-BE49-F238E27FC236}">
                <a16:creationId xmlns:a16="http://schemas.microsoft.com/office/drawing/2014/main" id="{EB558988-9B86-4C2A-A931-24FCBAAD7BA2}"/>
              </a:ext>
            </a:extLst>
          </p:cNvPr>
          <p:cNvSpPr>
            <a:spLocks noGrp="1"/>
          </p:cNvSpPr>
          <p:nvPr>
            <p:ph type="body" sz="quarter" idx="19" hasCustomPrompt="1"/>
          </p:nvPr>
        </p:nvSpPr>
        <p:spPr>
          <a:xfrm>
            <a:off x="5719136" y="1202400"/>
            <a:ext cx="1116000" cy="111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8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GB" noProof="1"/>
              <a:t>4</a:t>
            </a:r>
          </a:p>
        </p:txBody>
      </p:sp>
      <p:sp>
        <p:nvSpPr>
          <p:cNvPr id="23" name="Text Placeholder 23">
            <a:extLst>
              <a:ext uri="{FF2B5EF4-FFF2-40B4-BE49-F238E27FC236}">
                <a16:creationId xmlns:a16="http://schemas.microsoft.com/office/drawing/2014/main" id="{A4E339AC-681A-4687-AA6F-2564BD700045}"/>
              </a:ext>
            </a:extLst>
          </p:cNvPr>
          <p:cNvSpPr>
            <a:spLocks noGrp="1"/>
          </p:cNvSpPr>
          <p:nvPr>
            <p:ph type="body" sz="quarter" idx="20" hasCustomPrompt="1"/>
          </p:nvPr>
        </p:nvSpPr>
        <p:spPr>
          <a:xfrm>
            <a:off x="7456931" y="1202400"/>
            <a:ext cx="1116000" cy="111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8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GB" noProof="1"/>
              <a:t>5</a:t>
            </a:r>
          </a:p>
        </p:txBody>
      </p:sp>
      <p:sp>
        <p:nvSpPr>
          <p:cNvPr id="25" name="Text Placeholder 3">
            <a:extLst>
              <a:ext uri="{FF2B5EF4-FFF2-40B4-BE49-F238E27FC236}">
                <a16:creationId xmlns:a16="http://schemas.microsoft.com/office/drawing/2014/main" id="{444E812B-7DD4-42B0-9C0F-08BEFD367DCB}"/>
              </a:ext>
            </a:extLst>
          </p:cNvPr>
          <p:cNvSpPr>
            <a:spLocks noGrp="1"/>
          </p:cNvSpPr>
          <p:nvPr>
            <p:ph type="body" sz="half" idx="2" hasCustomPrompt="1"/>
          </p:nvPr>
        </p:nvSpPr>
        <p:spPr>
          <a:xfrm>
            <a:off x="294254" y="2440800"/>
            <a:ext cx="1539000" cy="1980000"/>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a:buNone/>
              <a:tabLst/>
              <a:defRPr lang="en-GB" sz="1400" b="1" smtClean="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noProof="1"/>
              <a:t>Point 1</a:t>
            </a:r>
          </a:p>
        </p:txBody>
      </p:sp>
      <p:sp>
        <p:nvSpPr>
          <p:cNvPr id="30" name="Text Placeholder 3">
            <a:extLst>
              <a:ext uri="{FF2B5EF4-FFF2-40B4-BE49-F238E27FC236}">
                <a16:creationId xmlns:a16="http://schemas.microsoft.com/office/drawing/2014/main" id="{6B25A543-3E2F-4CF3-838A-D956BD75A246}"/>
              </a:ext>
            </a:extLst>
          </p:cNvPr>
          <p:cNvSpPr>
            <a:spLocks noGrp="1"/>
          </p:cNvSpPr>
          <p:nvPr>
            <p:ph type="body" sz="half" idx="21" hasCustomPrompt="1"/>
          </p:nvPr>
        </p:nvSpPr>
        <p:spPr>
          <a:xfrm>
            <a:off x="2032048" y="2440800"/>
            <a:ext cx="1539000" cy="1980000"/>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a:buNone/>
              <a:tabLst/>
              <a:defRPr lang="en-GB" sz="1400" b="1" smtClean="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noProof="1"/>
              <a:t>Point 2</a:t>
            </a:r>
          </a:p>
        </p:txBody>
      </p:sp>
      <p:sp>
        <p:nvSpPr>
          <p:cNvPr id="31" name="Text Placeholder 3">
            <a:extLst>
              <a:ext uri="{FF2B5EF4-FFF2-40B4-BE49-F238E27FC236}">
                <a16:creationId xmlns:a16="http://schemas.microsoft.com/office/drawing/2014/main" id="{AFFA594E-57FA-4F87-8704-4C6E6F754CA6}"/>
              </a:ext>
            </a:extLst>
          </p:cNvPr>
          <p:cNvSpPr>
            <a:spLocks noGrp="1"/>
          </p:cNvSpPr>
          <p:nvPr>
            <p:ph type="body" sz="half" idx="22" hasCustomPrompt="1"/>
          </p:nvPr>
        </p:nvSpPr>
        <p:spPr>
          <a:xfrm>
            <a:off x="3769842" y="2440800"/>
            <a:ext cx="1539000" cy="1980000"/>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a:buNone/>
              <a:tabLst/>
              <a:defRPr lang="en-GB" sz="1400" b="1" smtClean="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noProof="1"/>
              <a:t>Point 3</a:t>
            </a:r>
          </a:p>
        </p:txBody>
      </p:sp>
      <p:sp>
        <p:nvSpPr>
          <p:cNvPr id="32" name="Text Placeholder 3">
            <a:extLst>
              <a:ext uri="{FF2B5EF4-FFF2-40B4-BE49-F238E27FC236}">
                <a16:creationId xmlns:a16="http://schemas.microsoft.com/office/drawing/2014/main" id="{79815074-342E-4889-88CD-1CA47A98D62F}"/>
              </a:ext>
            </a:extLst>
          </p:cNvPr>
          <p:cNvSpPr>
            <a:spLocks noGrp="1"/>
          </p:cNvSpPr>
          <p:nvPr>
            <p:ph type="body" sz="half" idx="23" hasCustomPrompt="1"/>
          </p:nvPr>
        </p:nvSpPr>
        <p:spPr>
          <a:xfrm>
            <a:off x="5507636" y="2440800"/>
            <a:ext cx="1539000" cy="1980000"/>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a:buNone/>
              <a:tabLst/>
              <a:defRPr lang="en-GB" sz="1400" b="1" smtClean="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noProof="1"/>
              <a:t>Point 4</a:t>
            </a:r>
          </a:p>
        </p:txBody>
      </p:sp>
      <p:sp>
        <p:nvSpPr>
          <p:cNvPr id="38" name="Text Placeholder 3">
            <a:extLst>
              <a:ext uri="{FF2B5EF4-FFF2-40B4-BE49-F238E27FC236}">
                <a16:creationId xmlns:a16="http://schemas.microsoft.com/office/drawing/2014/main" id="{29F41EE5-04F3-4E4E-A49A-4F451A21AAE5}"/>
              </a:ext>
            </a:extLst>
          </p:cNvPr>
          <p:cNvSpPr>
            <a:spLocks noGrp="1"/>
          </p:cNvSpPr>
          <p:nvPr>
            <p:ph type="body" sz="half" idx="24" hasCustomPrompt="1"/>
          </p:nvPr>
        </p:nvSpPr>
        <p:spPr>
          <a:xfrm>
            <a:off x="7245431" y="2440800"/>
            <a:ext cx="1539000" cy="1980000"/>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a:buNone/>
              <a:tabLst/>
              <a:defRPr lang="en-GB" sz="1400" b="1" smtClean="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noProof="1"/>
              <a:t>Point 4</a:t>
            </a:r>
          </a:p>
        </p:txBody>
      </p:sp>
    </p:spTree>
    <p:extLst>
      <p:ext uri="{BB962C8B-B14F-4D97-AF65-F5344CB8AC3E}">
        <p14:creationId xmlns:p14="http://schemas.microsoft.com/office/powerpoint/2010/main" val="4012048773"/>
      </p:ext>
    </p:extLst>
  </p:cSld>
  <p:clrMapOvr>
    <a:masterClrMapping/>
  </p:clrMapOvr>
  <p:extLst>
    <p:ext uri="{DCECCB84-F9BA-43D5-87BE-67443E8EF086}">
      <p15:sldGuideLst xmlns:p15="http://schemas.microsoft.com/office/powerpoint/2012/main">
        <p15:guide id="1" pos="553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 Closing slide - Social media icons">
    <p:spTree>
      <p:nvGrpSpPr>
        <p:cNvPr id="1" name=""/>
        <p:cNvGrpSpPr/>
        <p:nvPr/>
      </p:nvGrpSpPr>
      <p:grpSpPr>
        <a:xfrm>
          <a:off x="0" y="0"/>
          <a:ext cx="0" cy="0"/>
          <a:chOff x="0" y="0"/>
          <a:chExt cx="0" cy="0"/>
        </a:xfrm>
      </p:grpSpPr>
      <p:sp>
        <p:nvSpPr>
          <p:cNvPr id="5" name="Rectangle 4"/>
          <p:cNvSpPr/>
          <p:nvPr userDrawn="1"/>
        </p:nvSpPr>
        <p:spPr>
          <a:xfrm>
            <a:off x="-16450" y="0"/>
            <a:ext cx="9160449"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20" noProof="0"/>
          </a:p>
        </p:txBody>
      </p:sp>
      <p:sp>
        <p:nvSpPr>
          <p:cNvPr id="12" name="Otsikko 1">
            <a:hlinkClick r:id="rId2"/>
          </p:cNvPr>
          <p:cNvSpPr txBox="1">
            <a:spLocks/>
          </p:cNvSpPr>
          <p:nvPr userDrawn="1"/>
        </p:nvSpPr>
        <p:spPr>
          <a:xfrm>
            <a:off x="3717365" y="3568351"/>
            <a:ext cx="1709289" cy="364352"/>
          </a:xfrm>
          <a:prstGeom prst="rect">
            <a:avLst/>
          </a:prstGeom>
        </p:spPr>
        <p:txBody>
          <a:bodyPr lIns="0" tIns="0" rIns="0" bIns="0" anchor="t" anchorCtr="0">
            <a:noAutofit/>
          </a:bodyPr>
          <a:lstStyle>
            <a:lvl1pPr algn="l" defTabSz="457200" rtl="0" eaLnBrk="0" fontAlgn="base" hangingPunct="0">
              <a:lnSpc>
                <a:spcPct val="85000"/>
              </a:lnSpc>
              <a:spcBef>
                <a:spcPct val="0"/>
              </a:spcBef>
              <a:spcAft>
                <a:spcPct val="0"/>
              </a:spcAft>
              <a:defRPr sz="3600" b="1" kern="1200" spc="-100">
                <a:solidFill>
                  <a:srgbClr val="FFFFFF"/>
                </a:solidFill>
                <a:latin typeface="+mj-lt"/>
                <a:ea typeface="ＭＳ Ｐゴシック" charset="0"/>
                <a:cs typeface="MS PGothic" pitchFamily="34" charset="-128"/>
              </a:defRPr>
            </a:lvl1pPr>
            <a:lvl2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a:lstStyle>
          <a:p>
            <a:pPr algn="ctr"/>
            <a:r>
              <a:rPr lang="en-GB" sz="1800" spc="0" baseline="0" noProof="0">
                <a:solidFill>
                  <a:schemeClr val="tx1"/>
                </a:solidFill>
                <a:latin typeface="Arial"/>
                <a:cs typeface="Arial"/>
              </a:rPr>
              <a:t>aalto.fi</a:t>
            </a:r>
          </a:p>
        </p:txBody>
      </p:sp>
      <p:sp>
        <p:nvSpPr>
          <p:cNvPr id="16" name="Tekstin paikkamerkki 2">
            <a:extLst>
              <a:ext uri="{FF2B5EF4-FFF2-40B4-BE49-F238E27FC236}">
                <a16:creationId xmlns:a16="http://schemas.microsoft.com/office/drawing/2014/main" id="{B67CF44B-9D5D-46DC-B676-986416FB8384}"/>
              </a:ext>
            </a:extLst>
          </p:cNvPr>
          <p:cNvSpPr>
            <a:spLocks noGrp="1"/>
          </p:cNvSpPr>
          <p:nvPr>
            <p:ph type="body" sz="quarter" idx="10" hasCustomPrompt="1"/>
          </p:nvPr>
        </p:nvSpPr>
        <p:spPr>
          <a:xfrm>
            <a:off x="1576388" y="1364641"/>
            <a:ext cx="5995987" cy="1306097"/>
          </a:xfrm>
          <a:prstGeom prst="rect">
            <a:avLst/>
          </a:prstGeom>
        </p:spPr>
        <p:txBody>
          <a:bodyPr anchor="b" anchorCtr="0"/>
          <a:lstStyle>
            <a:lvl1pPr marL="0" indent="0" algn="ctr">
              <a:lnSpc>
                <a:spcPct val="100000"/>
              </a:lnSpc>
              <a:buNone/>
              <a:defRPr sz="4000" b="1">
                <a:solidFill>
                  <a:schemeClr val="tx1"/>
                </a:solidFill>
                <a:latin typeface="+mj-lt"/>
              </a:defRPr>
            </a:lvl1pPr>
            <a:lvl2pPr marL="342900" indent="0">
              <a:buNone/>
              <a:defRPr/>
            </a:lvl2pPr>
          </a:lstStyle>
          <a:p>
            <a:pPr lvl="0"/>
            <a:r>
              <a:rPr lang="en-GB" noProof="0"/>
              <a:t>Add text</a:t>
            </a:r>
          </a:p>
        </p:txBody>
      </p:sp>
      <p:pic>
        <p:nvPicPr>
          <p:cNvPr id="13" name="Kuva 12">
            <a:extLst>
              <a:ext uri="{FF2B5EF4-FFF2-40B4-BE49-F238E27FC236}">
                <a16:creationId xmlns:a16="http://schemas.microsoft.com/office/drawing/2014/main" id="{C9347860-25FE-4238-99AE-A80001A8AC83}"/>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0" y="3501900"/>
            <a:ext cx="1850304" cy="1641600"/>
          </a:xfrm>
          <a:prstGeom prst="rect">
            <a:avLst/>
          </a:prstGeom>
        </p:spPr>
      </p:pic>
      <p:grpSp>
        <p:nvGrpSpPr>
          <p:cNvPr id="2" name="Ryhmä 1">
            <a:extLst>
              <a:ext uri="{FF2B5EF4-FFF2-40B4-BE49-F238E27FC236}">
                <a16:creationId xmlns:a16="http://schemas.microsoft.com/office/drawing/2014/main" id="{26B21FF2-24DA-4F2F-BA98-59921521DB43}"/>
              </a:ext>
            </a:extLst>
          </p:cNvPr>
          <p:cNvGrpSpPr/>
          <p:nvPr userDrawn="1"/>
        </p:nvGrpSpPr>
        <p:grpSpPr>
          <a:xfrm>
            <a:off x="3072065" y="2781436"/>
            <a:ext cx="2990354" cy="436060"/>
            <a:chOff x="3072065" y="2781436"/>
            <a:chExt cx="2990354" cy="436060"/>
          </a:xfrm>
        </p:grpSpPr>
        <p:pic>
          <p:nvPicPr>
            <p:cNvPr id="14" name="Picture 28">
              <a:hlinkClick r:id="rId4"/>
              <a:extLst>
                <a:ext uri="{FF2B5EF4-FFF2-40B4-BE49-F238E27FC236}">
                  <a16:creationId xmlns:a16="http://schemas.microsoft.com/office/drawing/2014/main" id="{3EF2E1DA-C88B-48C9-8176-65FE844099A8}"/>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3072065" y="2798396"/>
              <a:ext cx="419100" cy="419100"/>
            </a:xfrm>
            <a:prstGeom prst="rect">
              <a:avLst/>
            </a:prstGeom>
          </p:spPr>
        </p:pic>
        <p:pic>
          <p:nvPicPr>
            <p:cNvPr id="15" name="Picture 29">
              <a:hlinkClick r:id="rId6"/>
              <a:extLst>
                <a:ext uri="{FF2B5EF4-FFF2-40B4-BE49-F238E27FC236}">
                  <a16:creationId xmlns:a16="http://schemas.microsoft.com/office/drawing/2014/main" id="{E7E65751-08BE-4F57-B486-459DDCFB154C}"/>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586316" y="2798396"/>
              <a:ext cx="419100" cy="419100"/>
            </a:xfrm>
            <a:prstGeom prst="rect">
              <a:avLst/>
            </a:prstGeom>
          </p:spPr>
        </p:pic>
        <p:pic>
          <p:nvPicPr>
            <p:cNvPr id="17" name="Picture 30">
              <a:hlinkClick r:id="rId8"/>
              <a:extLst>
                <a:ext uri="{FF2B5EF4-FFF2-40B4-BE49-F238E27FC236}">
                  <a16:creationId xmlns:a16="http://schemas.microsoft.com/office/drawing/2014/main" id="{DEFF7CDA-D281-4C4B-82A2-B7F1F2E8C171}"/>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4100567" y="2798396"/>
              <a:ext cx="419100" cy="419100"/>
            </a:xfrm>
            <a:prstGeom prst="rect">
              <a:avLst/>
            </a:prstGeom>
          </p:spPr>
        </p:pic>
        <p:pic>
          <p:nvPicPr>
            <p:cNvPr id="18" name="Picture 31">
              <a:hlinkClick r:id="rId10"/>
              <a:extLst>
                <a:ext uri="{FF2B5EF4-FFF2-40B4-BE49-F238E27FC236}">
                  <a16:creationId xmlns:a16="http://schemas.microsoft.com/office/drawing/2014/main" id="{8387CA75-37F7-482D-8285-BA9153DF6E43}"/>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4614818" y="2798396"/>
              <a:ext cx="419100" cy="419100"/>
            </a:xfrm>
            <a:prstGeom prst="rect">
              <a:avLst/>
            </a:prstGeom>
          </p:spPr>
        </p:pic>
        <p:pic>
          <p:nvPicPr>
            <p:cNvPr id="19" name="Picture 32">
              <a:hlinkClick r:id="rId12"/>
              <a:extLst>
                <a:ext uri="{FF2B5EF4-FFF2-40B4-BE49-F238E27FC236}">
                  <a16:creationId xmlns:a16="http://schemas.microsoft.com/office/drawing/2014/main" id="{C6AC5F31-1817-4EBD-8227-BB4F487C19C7}"/>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5129069" y="2781436"/>
              <a:ext cx="419100" cy="419100"/>
            </a:xfrm>
            <a:prstGeom prst="rect">
              <a:avLst/>
            </a:prstGeom>
          </p:spPr>
        </p:pic>
        <p:pic>
          <p:nvPicPr>
            <p:cNvPr id="20" name="Picture 33">
              <a:hlinkClick r:id="rId14"/>
              <a:extLst>
                <a:ext uri="{FF2B5EF4-FFF2-40B4-BE49-F238E27FC236}">
                  <a16:creationId xmlns:a16="http://schemas.microsoft.com/office/drawing/2014/main" id="{45B5CEB8-F90A-4354-8655-6832A00E3C6E}"/>
                </a:ext>
              </a:extLst>
            </p:cNvPr>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5643319" y="2781436"/>
              <a:ext cx="419100" cy="419100"/>
            </a:xfrm>
            <a:prstGeom prst="rect">
              <a:avLst/>
            </a:prstGeom>
          </p:spPr>
        </p:pic>
      </p:grpSp>
    </p:spTree>
    <p:extLst>
      <p:ext uri="{BB962C8B-B14F-4D97-AF65-F5344CB8AC3E}">
        <p14:creationId xmlns:p14="http://schemas.microsoft.com/office/powerpoint/2010/main" val="637427772"/>
      </p:ext>
    </p:extLst>
  </p:cSld>
  <p:clrMapOvr>
    <a:masterClrMapping/>
  </p:clrMapOvr>
  <p:extLst>
    <p:ext uri="{DCECCB84-F9BA-43D5-87BE-67443E8EF086}">
      <p15:sldGuideLst xmlns:p15="http://schemas.microsoft.com/office/powerpoint/2012/main">
        <p15:guide id="1" orient="horz" pos="1807" userDrawn="1">
          <p15:clr>
            <a:srgbClr val="FBAE40"/>
          </p15:clr>
        </p15:guide>
        <p15:guide id="2" orient="horz" pos="202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71A25-B837-A842-9EA6-26F0BB1F2F6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E38B223-5CD4-5F4D-958F-D76C9A275DE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F4BB34A-5F57-8E4F-A56D-34050C68792C}"/>
              </a:ext>
            </a:extLst>
          </p:cNvPr>
          <p:cNvSpPr>
            <a:spLocks noGrp="1"/>
          </p:cNvSpPr>
          <p:nvPr>
            <p:ph type="dt" sz="half" idx="10"/>
          </p:nvPr>
        </p:nvSpPr>
        <p:spPr/>
        <p:txBody>
          <a:bodyPr/>
          <a:lstStyle/>
          <a:p>
            <a:fld id="{6D6E4945-64A2-3742-A5EE-ABCF2918778B}" type="datetimeFigureOut">
              <a:rPr lang="en-GB" smtClean="0"/>
              <a:t>18/05/2022</a:t>
            </a:fld>
            <a:endParaRPr lang="en-GB"/>
          </a:p>
        </p:txBody>
      </p:sp>
      <p:sp>
        <p:nvSpPr>
          <p:cNvPr id="5" name="Footer Placeholder 4">
            <a:extLst>
              <a:ext uri="{FF2B5EF4-FFF2-40B4-BE49-F238E27FC236}">
                <a16:creationId xmlns:a16="http://schemas.microsoft.com/office/drawing/2014/main" id="{D30BA67E-5E87-0A46-A3D2-E995DDFE5BD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0110730-57C4-CD4A-96A7-DFAE053A5D52}"/>
              </a:ext>
            </a:extLst>
          </p:cNvPr>
          <p:cNvSpPr>
            <a:spLocks noGrp="1"/>
          </p:cNvSpPr>
          <p:nvPr>
            <p:ph type="sldNum" sz="quarter" idx="12"/>
          </p:nvPr>
        </p:nvSpPr>
        <p:spPr/>
        <p:txBody>
          <a:bodyPr/>
          <a:lstStyle/>
          <a:p>
            <a:fld id="{3B14D089-E654-7C4A-B537-BEFC6D57C028}" type="slidenum">
              <a:rPr lang="en-GB" smtClean="0"/>
              <a:t>‹#›</a:t>
            </a:fld>
            <a:endParaRPr lang="en-GB"/>
          </a:p>
        </p:txBody>
      </p:sp>
    </p:spTree>
    <p:extLst>
      <p:ext uri="{BB962C8B-B14F-4D97-AF65-F5344CB8AC3E}">
        <p14:creationId xmlns:p14="http://schemas.microsoft.com/office/powerpoint/2010/main" val="16948624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5/18/22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1144159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Header Slide - Image ">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013" noProof="0"/>
          </a:p>
        </p:txBody>
      </p:sp>
      <p:sp>
        <p:nvSpPr>
          <p:cNvPr id="9" name="Title 8"/>
          <p:cNvSpPr>
            <a:spLocks noGrp="1"/>
          </p:cNvSpPr>
          <p:nvPr>
            <p:ph type="title" hasCustomPrompt="1"/>
          </p:nvPr>
        </p:nvSpPr>
        <p:spPr>
          <a:xfrm>
            <a:off x="442398" y="896699"/>
            <a:ext cx="3869137" cy="570773"/>
          </a:xfrm>
          <a:prstGeom prst="rect">
            <a:avLst/>
          </a:prstGeom>
        </p:spPr>
        <p:txBody>
          <a:bodyPr lIns="0" tIns="0" rIns="0" bIns="0" anchor="b"/>
          <a:lstStyle>
            <a:lvl1pPr>
              <a:lnSpc>
                <a:spcPct val="100000"/>
              </a:lnSpc>
              <a:defRPr sz="4000" b="1" baseline="0">
                <a:solidFill>
                  <a:schemeClr val="tx1"/>
                </a:solidFill>
              </a:defRPr>
            </a:lvl1pPr>
          </a:lstStyle>
          <a:p>
            <a:r>
              <a:rPr lang="en-GB" noProof="0"/>
              <a:t>Headline</a:t>
            </a:r>
          </a:p>
        </p:txBody>
      </p:sp>
      <p:sp>
        <p:nvSpPr>
          <p:cNvPr id="13" name="Text Placeholder 3"/>
          <p:cNvSpPr>
            <a:spLocks noGrp="1"/>
          </p:cNvSpPr>
          <p:nvPr>
            <p:ph type="body" sz="half" idx="2" hasCustomPrompt="1"/>
          </p:nvPr>
        </p:nvSpPr>
        <p:spPr>
          <a:xfrm>
            <a:off x="442398" y="1781298"/>
            <a:ext cx="3869137" cy="351692"/>
          </a:xfrm>
          <a:prstGeom prst="rect">
            <a:avLst/>
          </a:prstGeom>
        </p:spPr>
        <p:txBody>
          <a:bodyPr lIns="0" tIns="0" rIns="0" bIns="0"/>
          <a:lstStyle>
            <a:lvl1pPr marL="0" indent="0">
              <a:lnSpc>
                <a:spcPct val="100000"/>
              </a:lnSpc>
              <a:buNone/>
              <a:defRPr sz="2800" b="1" i="0" baseline="0">
                <a:solidFill>
                  <a:schemeClr val="tx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noProof="0"/>
              <a:t>Sub Headline</a:t>
            </a:r>
          </a:p>
        </p:txBody>
      </p:sp>
      <p:sp>
        <p:nvSpPr>
          <p:cNvPr id="12" name="Text Placeholder 3"/>
          <p:cNvSpPr>
            <a:spLocks noGrp="1"/>
          </p:cNvSpPr>
          <p:nvPr>
            <p:ph type="body" sz="half" idx="11" hasCustomPrompt="1"/>
          </p:nvPr>
        </p:nvSpPr>
        <p:spPr>
          <a:xfrm>
            <a:off x="442398" y="2794132"/>
            <a:ext cx="3869137" cy="294419"/>
          </a:xfrm>
          <a:prstGeom prst="rect">
            <a:avLst/>
          </a:prstGeom>
        </p:spPr>
        <p:txBody>
          <a:bodyPr lIns="0" tIns="0" rIns="0" bIns="0"/>
          <a:lstStyle>
            <a:lvl1pPr marL="0" indent="0">
              <a:lnSpc>
                <a:spcPct val="100000"/>
              </a:lnSpc>
              <a:buNone/>
              <a:defRPr sz="1800" b="1" i="0" baseline="0">
                <a:solidFill>
                  <a:schemeClr val="tx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noProof="0"/>
              <a:t>Name</a:t>
            </a:r>
          </a:p>
        </p:txBody>
      </p:sp>
      <p:sp>
        <p:nvSpPr>
          <p:cNvPr id="16" name="Text Placeholder 3"/>
          <p:cNvSpPr>
            <a:spLocks noGrp="1"/>
          </p:cNvSpPr>
          <p:nvPr>
            <p:ph type="body" sz="half" idx="12" hasCustomPrompt="1"/>
          </p:nvPr>
        </p:nvSpPr>
        <p:spPr>
          <a:xfrm>
            <a:off x="442398" y="3088551"/>
            <a:ext cx="3869137" cy="324054"/>
          </a:xfrm>
          <a:prstGeom prst="rect">
            <a:avLst/>
          </a:prstGeom>
        </p:spPr>
        <p:txBody>
          <a:bodyPr lIns="0" tIns="0" rIns="0" bIns="0"/>
          <a:lstStyle>
            <a:lvl1pPr marL="0" indent="0">
              <a:lnSpc>
                <a:spcPct val="100000"/>
              </a:lnSpc>
              <a:buNone/>
              <a:defRPr sz="1800" b="1" i="0" baseline="0">
                <a:solidFill>
                  <a:schemeClr val="tx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noProof="0"/>
              <a:t>Date</a:t>
            </a:r>
          </a:p>
        </p:txBody>
      </p:sp>
      <p:sp>
        <p:nvSpPr>
          <p:cNvPr id="14" name="Picture Placeholder 2"/>
          <p:cNvSpPr>
            <a:spLocks noGrp="1"/>
          </p:cNvSpPr>
          <p:nvPr>
            <p:ph type="pic" idx="13" hasCustomPrompt="1"/>
          </p:nvPr>
        </p:nvSpPr>
        <p:spPr>
          <a:xfrm>
            <a:off x="4564419" y="0"/>
            <a:ext cx="4579582" cy="5143500"/>
          </a:xfrm>
          <a:prstGeom prst="rect">
            <a:avLst/>
          </a:prstGeom>
        </p:spPr>
        <p:txBody>
          <a:bodyPr/>
          <a:lstStyle>
            <a:lvl1pPr marL="0" marR="0" indent="0" algn="l" defTabSz="685800" rtl="0" eaLnBrk="1" fontAlgn="auto" latinLnBrk="0" hangingPunct="1">
              <a:lnSpc>
                <a:spcPct val="90000"/>
              </a:lnSpc>
              <a:spcBef>
                <a:spcPts val="750"/>
              </a:spcBef>
              <a:spcAft>
                <a:spcPts val="0"/>
              </a:spcAft>
              <a:buClrTx/>
              <a:buSzTx/>
              <a:buFont typeface="Arial"/>
              <a:buNone/>
              <a:tabLst/>
              <a:defRPr sz="2400" b="1" i="0" baseline="0">
                <a:solidFill>
                  <a:schemeClr val="bg1">
                    <a:alpha val="62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noProof="0"/>
              <a:t>Click icon to add image.</a:t>
            </a:r>
          </a:p>
          <a:p>
            <a:r>
              <a:rPr lang="en-GB" noProof="0"/>
              <a:t>Fit the image to frame </a:t>
            </a:r>
            <a:br>
              <a:rPr lang="en-GB" noProof="0"/>
            </a:br>
            <a:r>
              <a:rPr lang="en-GB" noProof="0"/>
              <a:t>by choosing: </a:t>
            </a:r>
            <a:br>
              <a:rPr lang="en-GB" noProof="0"/>
            </a:br>
            <a:r>
              <a:rPr lang="en-GB" noProof="0"/>
              <a:t>crop&gt;fit / rajaa&gt;sovita</a:t>
            </a:r>
          </a:p>
        </p:txBody>
      </p:sp>
      <p:pic>
        <p:nvPicPr>
          <p:cNvPr id="10" name="Kuva 9">
            <a:extLst>
              <a:ext uri="{FF2B5EF4-FFF2-40B4-BE49-F238E27FC236}">
                <a16:creationId xmlns:a16="http://schemas.microsoft.com/office/drawing/2014/main" id="{E0D3A071-9CC9-48AC-9D2F-A9841C2BEF8F}"/>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3501900"/>
            <a:ext cx="1850304" cy="1641600"/>
          </a:xfrm>
          <a:prstGeom prst="rect">
            <a:avLst/>
          </a:prstGeom>
        </p:spPr>
      </p:pic>
    </p:spTree>
    <p:extLst>
      <p:ext uri="{BB962C8B-B14F-4D97-AF65-F5344CB8AC3E}">
        <p14:creationId xmlns:p14="http://schemas.microsoft.com/office/powerpoint/2010/main" val="7582861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Body slide - 1 wide column">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328" y="28438"/>
            <a:ext cx="8492897" cy="999574"/>
          </a:xfrm>
          <a:prstGeom prst="rect">
            <a:avLst/>
          </a:prstGeom>
        </p:spPr>
        <p:txBody>
          <a:bodyPr lIns="0" tIns="0" rIns="0" bIns="0"/>
          <a:lstStyle>
            <a:lvl1pPr marL="0" indent="0">
              <a:lnSpc>
                <a:spcPct val="100000"/>
              </a:lnSpc>
              <a:buNone/>
              <a:defRPr sz="40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noProof="0"/>
              <a:t>Body slide title </a:t>
            </a:r>
          </a:p>
        </p:txBody>
      </p:sp>
      <p:sp>
        <p:nvSpPr>
          <p:cNvPr id="13" name="Text Placeholder 3"/>
          <p:cNvSpPr>
            <a:spLocks noGrp="1"/>
          </p:cNvSpPr>
          <p:nvPr>
            <p:ph type="body" sz="half" idx="11" hasCustomPrompt="1"/>
          </p:nvPr>
        </p:nvSpPr>
        <p:spPr>
          <a:xfrm>
            <a:off x="292328" y="1241467"/>
            <a:ext cx="8492897" cy="3049460"/>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2100" b="1" baseline="0">
                <a:solidFill>
                  <a:schemeClr val="tx1"/>
                </a:solidFill>
              </a:defRPr>
            </a:lvl1pPr>
            <a:lvl2pPr marL="628650" indent="-271463">
              <a:buFont typeface="Arial" panose="020B0604020202020204" pitchFamily="34" charset="0"/>
              <a:buChar char="•"/>
              <a:defRPr sz="2100"/>
            </a:lvl2pPr>
            <a:lvl3pPr marL="804863" indent="-176213">
              <a:buFont typeface="Arial" panose="020B0604020202020204" pitchFamily="34" charset="0"/>
              <a:buChar char="•"/>
              <a:defRPr sz="16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noProof="0"/>
              <a:t>Your text here</a:t>
            </a:r>
          </a:p>
          <a:p>
            <a:pPr lvl="1"/>
            <a:r>
              <a:rPr lang="en-GB" noProof="0"/>
              <a:t>Second level</a:t>
            </a:r>
          </a:p>
          <a:p>
            <a:pPr lvl="2"/>
            <a:r>
              <a:rPr lang="en-GB" noProof="0"/>
              <a:t>Third level</a:t>
            </a:r>
          </a:p>
        </p:txBody>
      </p:sp>
      <p:sp>
        <p:nvSpPr>
          <p:cNvPr id="2" name="Päivämäärän paikkamerkki 1">
            <a:extLst>
              <a:ext uri="{FF2B5EF4-FFF2-40B4-BE49-F238E27FC236}">
                <a16:creationId xmlns:a16="http://schemas.microsoft.com/office/drawing/2014/main" id="{4C366827-B13F-41D2-9BB1-86D6952FE74F}"/>
              </a:ext>
            </a:extLst>
          </p:cNvPr>
          <p:cNvSpPr>
            <a:spLocks noGrp="1"/>
          </p:cNvSpPr>
          <p:nvPr>
            <p:ph type="dt" sz="half" idx="12"/>
          </p:nvPr>
        </p:nvSpPr>
        <p:spPr/>
        <p:txBody>
          <a:bodyPr/>
          <a:lstStyle/>
          <a:p>
            <a:r>
              <a:rPr lang="en-GB" noProof="0"/>
              <a:t>dd.mm.yyyy</a:t>
            </a:r>
          </a:p>
        </p:txBody>
      </p:sp>
      <p:sp>
        <p:nvSpPr>
          <p:cNvPr id="3" name="Alatunnisteen paikkamerkki 2">
            <a:extLst>
              <a:ext uri="{FF2B5EF4-FFF2-40B4-BE49-F238E27FC236}">
                <a16:creationId xmlns:a16="http://schemas.microsoft.com/office/drawing/2014/main" id="{B081CECA-2419-49BC-A865-E26F838DFBF9}"/>
              </a:ext>
            </a:extLst>
          </p:cNvPr>
          <p:cNvSpPr>
            <a:spLocks noGrp="1"/>
          </p:cNvSpPr>
          <p:nvPr>
            <p:ph type="ftr" sz="quarter" idx="13"/>
          </p:nvPr>
        </p:nvSpPr>
        <p:spPr/>
        <p:txBody>
          <a:bodyPr/>
          <a:lstStyle/>
          <a:p>
            <a:r>
              <a:rPr lang="en-GB" noProof="0"/>
              <a:t>Your text here</a:t>
            </a:r>
          </a:p>
        </p:txBody>
      </p:sp>
      <p:sp>
        <p:nvSpPr>
          <p:cNvPr id="4" name="Dian numeron paikkamerkki 3">
            <a:extLst>
              <a:ext uri="{FF2B5EF4-FFF2-40B4-BE49-F238E27FC236}">
                <a16:creationId xmlns:a16="http://schemas.microsoft.com/office/drawing/2014/main" id="{75CA6814-F1E3-4289-929D-E2AEACCAF6C2}"/>
              </a:ext>
            </a:extLst>
          </p:cNvPr>
          <p:cNvSpPr>
            <a:spLocks noGrp="1"/>
          </p:cNvSpPr>
          <p:nvPr>
            <p:ph type="sldNum" sz="quarter" idx="14"/>
          </p:nvPr>
        </p:nvSpPr>
        <p:spPr/>
        <p:txBody>
          <a:bodyPr/>
          <a:lstStyle/>
          <a:p>
            <a:fld id="{28F7F04C-F568-F649-A2AE-EA61C66B69B4}" type="slidenum">
              <a:rPr lang="en-GB" noProof="0" smtClean="0"/>
              <a:pPr/>
              <a:t>‹#›</a:t>
            </a:fld>
            <a:endParaRPr lang="en-GB" noProof="0"/>
          </a:p>
        </p:txBody>
      </p:sp>
      <p:pic>
        <p:nvPicPr>
          <p:cNvPr id="8" name="Kuva 7">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8790"/>
            <a:ext cx="2073704" cy="856800"/>
          </a:xfrm>
          <a:prstGeom prst="rect">
            <a:avLst/>
          </a:prstGeom>
        </p:spPr>
      </p:pic>
    </p:spTree>
    <p:extLst>
      <p:ext uri="{BB962C8B-B14F-4D97-AF65-F5344CB8AC3E}">
        <p14:creationId xmlns:p14="http://schemas.microsoft.com/office/powerpoint/2010/main" val="1497419491"/>
      </p:ext>
    </p:extLst>
  </p:cSld>
  <p:clrMapOvr>
    <a:masterClrMapping/>
  </p:clrMapOvr>
  <p:extLst>
    <p:ext uri="{DCECCB84-F9BA-43D5-87BE-67443E8EF086}">
      <p15:sldGuideLst xmlns:p15="http://schemas.microsoft.com/office/powerpoint/2012/main">
        <p15:guide id="4" pos="5534" userDrawn="1">
          <p15:clr>
            <a:srgbClr val="FBAE40"/>
          </p15:clr>
        </p15:guide>
        <p15:guide id="5" orient="horz" pos="327" userDrawn="1">
          <p15:clr>
            <a:srgbClr val="FBAE40"/>
          </p15:clr>
        </p15:guide>
        <p15:guide id="6" pos="2795" userDrawn="1">
          <p15:clr>
            <a:srgbClr val="FBAE40"/>
          </p15:clr>
        </p15:guide>
        <p15:guide id="7" pos="2965" userDrawn="1">
          <p15:clr>
            <a:srgbClr val="FBAE40"/>
          </p15:clr>
        </p15:guide>
        <p15:guide id="8" orient="horz" pos="849"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Body slide - 2 text columns ">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880" y="26955"/>
            <a:ext cx="8497093" cy="1016294"/>
          </a:xfrm>
          <a:prstGeom prst="rect">
            <a:avLst/>
          </a:prstGeom>
        </p:spPr>
        <p:txBody>
          <a:bodyPr lIns="0" tIns="0" rIns="0" bIns="0" anchor="t"/>
          <a:lstStyle>
            <a:lvl1pPr marL="0" indent="0">
              <a:lnSpc>
                <a:spcPct val="100000"/>
              </a:lnSpc>
              <a:buNone/>
              <a:defRPr sz="40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noProof="0"/>
              <a:t>Body slide title</a:t>
            </a:r>
          </a:p>
        </p:txBody>
      </p:sp>
      <p:sp>
        <p:nvSpPr>
          <p:cNvPr id="13" name="Text Placeholder 3"/>
          <p:cNvSpPr>
            <a:spLocks noGrp="1"/>
          </p:cNvSpPr>
          <p:nvPr>
            <p:ph type="body" sz="half" idx="11" hasCustomPrompt="1"/>
          </p:nvPr>
        </p:nvSpPr>
        <p:spPr>
          <a:xfrm>
            <a:off x="287339" y="1347789"/>
            <a:ext cx="4150122" cy="2936212"/>
          </a:xfrm>
          <a:prstGeom prst="rect">
            <a:avLst/>
          </a:prstGeom>
        </p:spPr>
        <p:txBody>
          <a:bodyPr lIns="0" tIns="0" rIns="0" bIns="0"/>
          <a:lstStyle>
            <a:lvl1pPr marL="342900" marR="0" indent="-342900" algn="l" defTabSz="685800" rtl="0" eaLnBrk="1" fontAlgn="auto" latinLnBrk="0" hangingPunct="1">
              <a:lnSpc>
                <a:spcPct val="100000"/>
              </a:lnSpc>
              <a:spcBef>
                <a:spcPts val="750"/>
              </a:spcBef>
              <a:spcAft>
                <a:spcPts val="0"/>
              </a:spcAft>
              <a:buClrTx/>
              <a:buSzTx/>
              <a:buFont typeface="Arial" panose="020B0604020202020204" pitchFamily="34" charset="0"/>
              <a:buChar char="•"/>
              <a:tabLst/>
              <a:defRPr sz="2100" b="1" baseline="0">
                <a:solidFill>
                  <a:schemeClr val="tx1"/>
                </a:solidFill>
              </a:defRPr>
            </a:lvl1pPr>
            <a:lvl2pPr marL="628650" indent="-285750">
              <a:buFont typeface="Arial" panose="020B0604020202020204" pitchFamily="34" charset="0"/>
              <a:buChar char="•"/>
              <a:defRPr sz="2100"/>
            </a:lvl2pPr>
            <a:lvl3pPr marL="804863" indent="-176213">
              <a:buFont typeface="Arial" panose="020B0604020202020204" pitchFamily="34" charset="0"/>
              <a:buChar char="•"/>
              <a:defRPr sz="16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noProof="0"/>
              <a:t>Your text here</a:t>
            </a:r>
          </a:p>
          <a:p>
            <a:pPr lvl="1"/>
            <a:r>
              <a:rPr lang="en-GB" noProof="0"/>
              <a:t>Second level</a:t>
            </a:r>
          </a:p>
          <a:p>
            <a:pPr lvl="2"/>
            <a:r>
              <a:rPr lang="en-GB" noProof="0"/>
              <a:t>Third level</a:t>
            </a:r>
          </a:p>
        </p:txBody>
      </p:sp>
      <p:sp>
        <p:nvSpPr>
          <p:cNvPr id="21" name="Text Placeholder 3"/>
          <p:cNvSpPr>
            <a:spLocks noGrp="1"/>
          </p:cNvSpPr>
          <p:nvPr>
            <p:ph type="body" sz="half" idx="12" hasCustomPrompt="1"/>
          </p:nvPr>
        </p:nvSpPr>
        <p:spPr>
          <a:xfrm>
            <a:off x="4706541" y="1347789"/>
            <a:ext cx="4078684" cy="2936212"/>
          </a:xfrm>
          <a:prstGeom prst="rect">
            <a:avLst/>
          </a:prstGeom>
        </p:spPr>
        <p:txBody>
          <a:bodyPr lIns="0" tIns="0" rIns="0" bIns="0"/>
          <a:lstStyle>
            <a:lvl1pPr marL="342900" marR="0" indent="-342900" algn="l" defTabSz="685800" rtl="0" eaLnBrk="1" fontAlgn="auto" latinLnBrk="0" hangingPunct="1">
              <a:lnSpc>
                <a:spcPct val="100000"/>
              </a:lnSpc>
              <a:spcBef>
                <a:spcPts val="750"/>
              </a:spcBef>
              <a:spcAft>
                <a:spcPts val="0"/>
              </a:spcAft>
              <a:buClrTx/>
              <a:buSzTx/>
              <a:buFont typeface="Arial" panose="020B0604020202020204" pitchFamily="34" charset="0"/>
              <a:buChar char="•"/>
              <a:tabLst/>
              <a:defRPr sz="2100" b="1" baseline="0">
                <a:solidFill>
                  <a:schemeClr val="tx1"/>
                </a:solidFill>
              </a:defRPr>
            </a:lvl1pPr>
            <a:lvl2pPr marL="628650" indent="-285750">
              <a:buFont typeface="Arial" panose="020B0604020202020204" pitchFamily="34" charset="0"/>
              <a:buChar char="•"/>
              <a:defRPr sz="2100"/>
            </a:lvl2pPr>
            <a:lvl3pPr marL="804863" indent="-176213">
              <a:buFont typeface="Arial" panose="020B0604020202020204" pitchFamily="34" charset="0"/>
              <a:buChar char="•"/>
              <a:defRPr sz="16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noProof="0"/>
              <a:t>Your text here</a:t>
            </a:r>
          </a:p>
          <a:p>
            <a:pPr lvl="1"/>
            <a:r>
              <a:rPr lang="en-GB" noProof="0"/>
              <a:t>Second level</a:t>
            </a:r>
          </a:p>
          <a:p>
            <a:pPr lvl="2"/>
            <a:r>
              <a:rPr lang="en-GB" noProof="0"/>
              <a:t>Third level</a:t>
            </a:r>
          </a:p>
        </p:txBody>
      </p:sp>
      <p:sp>
        <p:nvSpPr>
          <p:cNvPr id="3" name="Päivämäärän paikkamerkki 2">
            <a:extLst>
              <a:ext uri="{FF2B5EF4-FFF2-40B4-BE49-F238E27FC236}">
                <a16:creationId xmlns:a16="http://schemas.microsoft.com/office/drawing/2014/main" id="{0ACE9B33-D0C7-4AF1-A02A-1559773A78AC}"/>
              </a:ext>
            </a:extLst>
          </p:cNvPr>
          <p:cNvSpPr>
            <a:spLocks noGrp="1"/>
          </p:cNvSpPr>
          <p:nvPr>
            <p:ph type="dt" sz="half" idx="13"/>
          </p:nvPr>
        </p:nvSpPr>
        <p:spPr/>
        <p:txBody>
          <a:bodyPr/>
          <a:lstStyle/>
          <a:p>
            <a:r>
              <a:rPr lang="en-GB" noProof="0"/>
              <a:t>dd.mm.yyyy</a:t>
            </a:r>
          </a:p>
        </p:txBody>
      </p:sp>
      <p:sp>
        <p:nvSpPr>
          <p:cNvPr id="4" name="Alatunnisteen paikkamerkki 3">
            <a:extLst>
              <a:ext uri="{FF2B5EF4-FFF2-40B4-BE49-F238E27FC236}">
                <a16:creationId xmlns:a16="http://schemas.microsoft.com/office/drawing/2014/main" id="{8F7430A1-7AEB-4722-97B3-51719F60574B}"/>
              </a:ext>
            </a:extLst>
          </p:cNvPr>
          <p:cNvSpPr>
            <a:spLocks noGrp="1"/>
          </p:cNvSpPr>
          <p:nvPr>
            <p:ph type="ftr" sz="quarter" idx="14"/>
          </p:nvPr>
        </p:nvSpPr>
        <p:spPr/>
        <p:txBody>
          <a:bodyPr/>
          <a:lstStyle/>
          <a:p>
            <a:r>
              <a:rPr lang="en-GB" noProof="0"/>
              <a:t>Your text here</a:t>
            </a:r>
          </a:p>
        </p:txBody>
      </p:sp>
      <p:sp>
        <p:nvSpPr>
          <p:cNvPr id="5" name="Dian numeron paikkamerkki 4">
            <a:extLst>
              <a:ext uri="{FF2B5EF4-FFF2-40B4-BE49-F238E27FC236}">
                <a16:creationId xmlns:a16="http://schemas.microsoft.com/office/drawing/2014/main" id="{75B56DD1-CE07-4F8B-9EEB-5CFC86C5CCF2}"/>
              </a:ext>
            </a:extLst>
          </p:cNvPr>
          <p:cNvSpPr>
            <a:spLocks noGrp="1"/>
          </p:cNvSpPr>
          <p:nvPr>
            <p:ph type="sldNum" sz="quarter" idx="15"/>
          </p:nvPr>
        </p:nvSpPr>
        <p:spPr/>
        <p:txBody>
          <a:bodyPr/>
          <a:lstStyle/>
          <a:p>
            <a:fld id="{28F7F04C-F568-F649-A2AE-EA61C66B69B4}" type="slidenum">
              <a:rPr lang="en-GB" noProof="0" smtClean="0"/>
              <a:pPr/>
              <a:t>‹#›</a:t>
            </a:fld>
            <a:endParaRPr lang="en-GB" noProof="0"/>
          </a:p>
        </p:txBody>
      </p:sp>
      <p:pic>
        <p:nvPicPr>
          <p:cNvPr id="12" name="Kuva 11">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8790"/>
            <a:ext cx="2073704" cy="856800"/>
          </a:xfrm>
          <a:prstGeom prst="rect">
            <a:avLst/>
          </a:prstGeom>
        </p:spPr>
      </p:pic>
    </p:spTree>
  </p:cSld>
  <p:clrMapOvr>
    <a:masterClrMapping/>
  </p:clrMapOvr>
  <p:extLst>
    <p:ext uri="{DCECCB84-F9BA-43D5-87BE-67443E8EF086}">
      <p15:sldGuideLst xmlns:p15="http://schemas.microsoft.com/office/powerpoint/2012/main">
        <p15:guide id="4" pos="5534" userDrawn="1">
          <p15:clr>
            <a:srgbClr val="FBAE40"/>
          </p15:clr>
        </p15:guide>
        <p15:guide id="5" orient="horz" pos="327" userDrawn="1">
          <p15:clr>
            <a:srgbClr val="FBAE40"/>
          </p15:clr>
        </p15:guide>
        <p15:guide id="6" pos="2795" userDrawn="1">
          <p15:clr>
            <a:srgbClr val="FBAE40"/>
          </p15:clr>
        </p15:guide>
        <p15:guide id="7" pos="2965" userDrawn="1">
          <p15:clr>
            <a:srgbClr val="FBAE40"/>
          </p15:clr>
        </p15:guide>
        <p15:guide id="8" pos="181" userDrawn="1">
          <p15:clr>
            <a:srgbClr val="FBAE40"/>
          </p15:clr>
        </p15:guide>
        <p15:guide id="9" orient="horz" pos="849"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 Body slide - Black text - Image">
    <p:spTree>
      <p:nvGrpSpPr>
        <p:cNvPr id="1" name=""/>
        <p:cNvGrpSpPr/>
        <p:nvPr/>
      </p:nvGrpSpPr>
      <p:grpSpPr>
        <a:xfrm>
          <a:off x="0" y="0"/>
          <a:ext cx="0" cy="0"/>
          <a:chOff x="0" y="0"/>
          <a:chExt cx="0" cy="0"/>
        </a:xfrm>
      </p:grpSpPr>
      <p:sp>
        <p:nvSpPr>
          <p:cNvPr id="8" name="Picture Placeholder 2"/>
          <p:cNvSpPr>
            <a:spLocks noGrp="1"/>
          </p:cNvSpPr>
          <p:nvPr>
            <p:ph type="pic" idx="11" hasCustomPrompt="1"/>
          </p:nvPr>
        </p:nvSpPr>
        <p:spPr>
          <a:xfrm>
            <a:off x="4710793" y="0"/>
            <a:ext cx="4433207" cy="5143500"/>
          </a:xfrm>
          <a:prstGeom prst="rect">
            <a:avLst/>
          </a:prstGeom>
        </p:spPr>
        <p:txBody>
          <a:bodyPr/>
          <a:lstStyle>
            <a:lvl1pPr marL="0" indent="0">
              <a:buNone/>
              <a:defRPr sz="2400" b="1" baseline="0">
                <a:solidFill>
                  <a:schemeClr val="bg1">
                    <a:lumMod val="85000"/>
                    <a:alpha val="62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noProof="0"/>
              <a:t>Click icon to add image</a:t>
            </a:r>
            <a:br>
              <a:rPr lang="en-GB" noProof="0"/>
            </a:br>
            <a:br>
              <a:rPr lang="en-GB" noProof="0"/>
            </a:br>
            <a:r>
              <a:rPr lang="en-GB" noProof="0"/>
              <a:t>Fit the image to frame </a:t>
            </a:r>
            <a:br>
              <a:rPr lang="en-GB" noProof="0"/>
            </a:br>
            <a:r>
              <a:rPr lang="en-GB" noProof="0"/>
              <a:t>by choosing: </a:t>
            </a:r>
            <a:br>
              <a:rPr lang="en-GB" noProof="0"/>
            </a:br>
            <a:r>
              <a:rPr lang="en-GB" noProof="0"/>
              <a:t>crop&gt;fit / rajaa&gt;sovita</a:t>
            </a:r>
          </a:p>
        </p:txBody>
      </p:sp>
      <p:sp>
        <p:nvSpPr>
          <p:cNvPr id="4" name="Text Placeholder 3"/>
          <p:cNvSpPr>
            <a:spLocks noGrp="1"/>
          </p:cNvSpPr>
          <p:nvPr>
            <p:ph type="body" sz="half" idx="2" hasCustomPrompt="1"/>
          </p:nvPr>
        </p:nvSpPr>
        <p:spPr>
          <a:xfrm>
            <a:off x="287338" y="1358537"/>
            <a:ext cx="4052221" cy="2925463"/>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Tx/>
              <a:buNone/>
              <a:tabLst/>
              <a:defRPr lang="en-GB" sz="2100" b="1" smtClean="0"/>
            </a:lvl1pPr>
            <a:lvl2pPr marL="342900" indent="0">
              <a:buFontTx/>
              <a:buNone/>
              <a:defRPr sz="2100"/>
            </a:lvl2pPr>
            <a:lvl3pPr marL="628650" indent="0">
              <a:buFontTx/>
              <a:buNone/>
              <a:defRPr sz="16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noProof="0"/>
              <a:t>Your text here</a:t>
            </a:r>
          </a:p>
        </p:txBody>
      </p:sp>
      <p:sp>
        <p:nvSpPr>
          <p:cNvPr id="11" name="Text Placeholder 3"/>
          <p:cNvSpPr>
            <a:spLocks noGrp="1"/>
          </p:cNvSpPr>
          <p:nvPr>
            <p:ph type="body" sz="half" idx="10" hasCustomPrompt="1"/>
          </p:nvPr>
        </p:nvSpPr>
        <p:spPr>
          <a:xfrm>
            <a:off x="287338" y="34800"/>
            <a:ext cx="4052221" cy="1041475"/>
          </a:xfrm>
          <a:prstGeom prst="rect">
            <a:avLst/>
          </a:prstGeom>
        </p:spPr>
        <p:txBody>
          <a:bodyPr lIns="0" tIns="0" rIns="0" bIns="0"/>
          <a:lstStyle>
            <a:lvl1pPr marL="0" indent="0">
              <a:lnSpc>
                <a:spcPct val="100000"/>
              </a:lnSpc>
              <a:buNone/>
              <a:defRPr sz="40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noProof="0"/>
              <a:t>Body slide title</a:t>
            </a:r>
          </a:p>
        </p:txBody>
      </p:sp>
      <p:sp>
        <p:nvSpPr>
          <p:cNvPr id="6" name="Päivämäärän paikkamerkki 5"/>
          <p:cNvSpPr>
            <a:spLocks noGrp="1"/>
          </p:cNvSpPr>
          <p:nvPr>
            <p:ph type="dt" sz="half" idx="12"/>
          </p:nvPr>
        </p:nvSpPr>
        <p:spPr/>
        <p:txBody>
          <a:bodyPr/>
          <a:lstStyle/>
          <a:p>
            <a:r>
              <a:rPr lang="en-GB" noProof="0"/>
              <a:t>dd.mm.yyyy</a:t>
            </a:r>
          </a:p>
        </p:txBody>
      </p:sp>
      <p:sp>
        <p:nvSpPr>
          <p:cNvPr id="9" name="Alatunnisteen paikkamerkki 8"/>
          <p:cNvSpPr>
            <a:spLocks noGrp="1"/>
          </p:cNvSpPr>
          <p:nvPr>
            <p:ph type="ftr" sz="quarter" idx="13"/>
          </p:nvPr>
        </p:nvSpPr>
        <p:spPr/>
        <p:txBody>
          <a:bodyPr/>
          <a:lstStyle/>
          <a:p>
            <a:r>
              <a:rPr lang="en-GB" noProof="0"/>
              <a:t>Your text here</a:t>
            </a:r>
          </a:p>
        </p:txBody>
      </p:sp>
      <p:sp>
        <p:nvSpPr>
          <p:cNvPr id="10" name="Dian numeron paikkamerkki 9"/>
          <p:cNvSpPr>
            <a:spLocks noGrp="1"/>
          </p:cNvSpPr>
          <p:nvPr>
            <p:ph type="sldNum" sz="quarter" idx="14"/>
          </p:nvPr>
        </p:nvSpPr>
        <p:spPr/>
        <p:txBody>
          <a:bodyPr/>
          <a:lstStyle/>
          <a:p>
            <a:fld id="{28F7F04C-F568-F649-A2AE-EA61C66B69B4}" type="slidenum">
              <a:rPr lang="en-GB" noProof="0" smtClean="0"/>
              <a:pPr/>
              <a:t>‹#›</a:t>
            </a:fld>
            <a:endParaRPr lang="en-GB" noProof="0"/>
          </a:p>
        </p:txBody>
      </p:sp>
      <p:pic>
        <p:nvPicPr>
          <p:cNvPr id="14" name="Kuva 13">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8790"/>
            <a:ext cx="2073704" cy="856800"/>
          </a:xfrm>
          <a:prstGeom prst="rect">
            <a:avLst/>
          </a:prstGeom>
        </p:spPr>
      </p:pic>
    </p:spTree>
    <p:extLst>
      <p:ext uri="{BB962C8B-B14F-4D97-AF65-F5344CB8AC3E}">
        <p14:creationId xmlns:p14="http://schemas.microsoft.com/office/powerpoint/2010/main" val="4106515586"/>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 Divider - Text and image">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013" noProof="0"/>
          </a:p>
        </p:txBody>
      </p:sp>
      <p:sp>
        <p:nvSpPr>
          <p:cNvPr id="6" name="Picture Placeholder 2"/>
          <p:cNvSpPr>
            <a:spLocks noGrp="1"/>
          </p:cNvSpPr>
          <p:nvPr>
            <p:ph type="pic" idx="11" hasCustomPrompt="1"/>
          </p:nvPr>
        </p:nvSpPr>
        <p:spPr>
          <a:xfrm>
            <a:off x="4710793" y="0"/>
            <a:ext cx="4433207" cy="5143500"/>
          </a:xfrm>
          <a:prstGeom prst="rect">
            <a:avLst/>
          </a:prstGeom>
        </p:spPr>
        <p:txBody>
          <a:bodyPr/>
          <a:lstStyle>
            <a:lvl1pPr marL="0" marR="0" indent="0" algn="l" defTabSz="685800" rtl="0" eaLnBrk="1" fontAlgn="auto" latinLnBrk="0" hangingPunct="1">
              <a:lnSpc>
                <a:spcPct val="90000"/>
              </a:lnSpc>
              <a:spcBef>
                <a:spcPts val="750"/>
              </a:spcBef>
              <a:spcAft>
                <a:spcPts val="0"/>
              </a:spcAft>
              <a:buClrTx/>
              <a:buSzTx/>
              <a:buFont typeface="Arial"/>
              <a:buNone/>
              <a:tabLst/>
              <a:defRPr sz="2400" b="1" baseline="0">
                <a:solidFill>
                  <a:schemeClr val="bg1">
                    <a:alpha val="62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noProof="0"/>
              <a:t>Click icon to add image.</a:t>
            </a:r>
            <a:br>
              <a:rPr lang="en-GB" noProof="0"/>
            </a:br>
            <a:br>
              <a:rPr lang="en-GB" noProof="0"/>
            </a:br>
            <a:r>
              <a:rPr lang="en-GB" noProof="0"/>
              <a:t>Fit the image to frame </a:t>
            </a:r>
            <a:br>
              <a:rPr lang="en-GB" noProof="0"/>
            </a:br>
            <a:r>
              <a:rPr lang="en-GB" noProof="0"/>
              <a:t>by choosing: </a:t>
            </a:r>
            <a:br>
              <a:rPr lang="en-GB" noProof="0"/>
            </a:br>
            <a:r>
              <a:rPr lang="en-GB" noProof="0"/>
              <a:t>crop&gt;fit / rajaa&gt;sovita</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chemeClr val="tx1"/>
                </a:solidFill>
              </a:defRPr>
            </a:lvl1pPr>
          </a:lstStyle>
          <a:p>
            <a:r>
              <a:rPr lang="en-GB" noProof="0"/>
              <a:t>dd.mm.yyyy</a:t>
            </a:r>
          </a:p>
        </p:txBody>
      </p:sp>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chemeClr val="tx1"/>
                </a:solidFill>
              </a:defRPr>
            </a:lvl1pPr>
          </a:lstStyle>
          <a:p>
            <a:r>
              <a:rPr lang="en-GB" noProof="0"/>
              <a:t>Your text here</a:t>
            </a:r>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chemeClr val="tx1"/>
                </a:solidFill>
              </a:defRPr>
            </a:lvl1pPr>
          </a:lstStyle>
          <a:p>
            <a:fld id="{28F7F04C-F568-F649-A2AE-EA61C66B69B4}" type="slidenum">
              <a:rPr lang="en-GB" noProof="0" smtClean="0"/>
              <a:pPr/>
              <a:t>‹#›</a:t>
            </a:fld>
            <a:endParaRPr lang="en-GB" noProof="0"/>
          </a:p>
        </p:txBody>
      </p:sp>
      <p:sp>
        <p:nvSpPr>
          <p:cNvPr id="9"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19113"/>
            <a:ext cx="4218160" cy="3767587"/>
          </a:xfrm>
          <a:prstGeom prst="rect">
            <a:avLst/>
          </a:prstGeom>
        </p:spPr>
        <p:txBody>
          <a:bodyPr lIns="0" tIns="0" rIns="0" bIns="0"/>
          <a:lstStyle>
            <a:lvl1pPr marL="0" indent="0">
              <a:lnSpc>
                <a:spcPct val="100000"/>
              </a:lnSpc>
              <a:buNone/>
              <a:defRPr sz="3300" b="1">
                <a:solidFill>
                  <a:schemeClr val="tx1"/>
                </a:solidFill>
              </a:defRPr>
            </a:lvl1pPr>
          </a:lstStyle>
          <a:p>
            <a:r>
              <a:rPr lang="en-GB" noProof="0"/>
              <a:t>Lorem ipsum dolor sit amet, consectetur adipiscing elit. Maecenas velit velit, consequat eget ullamcorper a, maximus ac ex.</a:t>
            </a:r>
          </a:p>
        </p:txBody>
      </p:sp>
      <p:pic>
        <p:nvPicPr>
          <p:cNvPr id="12" name="Kuva 11">
            <a:extLst>
              <a:ext uri="{FF2B5EF4-FFF2-40B4-BE49-F238E27FC236}">
                <a16:creationId xmlns:a16="http://schemas.microsoft.com/office/drawing/2014/main" id="{4B777E04-278C-4AC2-9485-062D30E2C3E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4288394"/>
            <a:ext cx="1991440" cy="856800"/>
          </a:xfrm>
          <a:prstGeom prst="rect">
            <a:avLst/>
          </a:prstGeom>
        </p:spPr>
      </p:pic>
    </p:spTree>
    <p:extLst>
      <p:ext uri="{BB962C8B-B14F-4D97-AF65-F5344CB8AC3E}">
        <p14:creationId xmlns:p14="http://schemas.microsoft.com/office/powerpoint/2010/main" val="362416079"/>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 Divider">
    <p:spTree>
      <p:nvGrpSpPr>
        <p:cNvPr id="1" name=""/>
        <p:cNvGrpSpPr/>
        <p:nvPr/>
      </p:nvGrpSpPr>
      <p:grpSpPr>
        <a:xfrm>
          <a:off x="0" y="0"/>
          <a:ext cx="0" cy="0"/>
          <a:chOff x="0" y="0"/>
          <a:chExt cx="0" cy="0"/>
        </a:xfrm>
      </p:grpSpPr>
      <p:sp>
        <p:nvSpPr>
          <p:cNvPr id="5" name="Rectangle 4"/>
          <p:cNvSpPr/>
          <p:nvPr userDrawn="1"/>
        </p:nvSpPr>
        <p:spPr>
          <a:xfrm>
            <a:off x="-1066"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noProof="0"/>
          </a:p>
        </p:txBody>
      </p:sp>
      <p:sp>
        <p:nvSpPr>
          <p:cNvPr id="7" name="Text Placeholder 3"/>
          <p:cNvSpPr>
            <a:spLocks noGrp="1"/>
          </p:cNvSpPr>
          <p:nvPr>
            <p:ph type="body" sz="half" idx="11" hasCustomPrompt="1"/>
          </p:nvPr>
        </p:nvSpPr>
        <p:spPr>
          <a:xfrm>
            <a:off x="755650" y="1759425"/>
            <a:ext cx="7669159" cy="1352265"/>
          </a:xfrm>
          <a:prstGeom prst="rect">
            <a:avLst/>
          </a:prstGeom>
        </p:spPr>
        <p:txBody>
          <a:bodyPr lIns="0" rIns="0"/>
          <a:lstStyle>
            <a:lvl1pPr marL="0" indent="0" algn="l">
              <a:lnSpc>
                <a:spcPct val="100000"/>
              </a:lnSpc>
              <a:spcBef>
                <a:spcPts val="0"/>
              </a:spcBef>
              <a:buNone/>
              <a:defRPr sz="40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noProof="0"/>
              <a:t>Divider – Headline</a:t>
            </a:r>
          </a:p>
        </p:txBody>
      </p:sp>
      <p:sp>
        <p:nvSpPr>
          <p:cNvPr id="2" name="Päivämäärän paikkamerkki 1">
            <a:extLst>
              <a:ext uri="{FF2B5EF4-FFF2-40B4-BE49-F238E27FC236}">
                <a16:creationId xmlns:a16="http://schemas.microsoft.com/office/drawing/2014/main" id="{37C6C481-D72C-4B89-AA19-AC91EB21FEFA}"/>
              </a:ext>
            </a:extLst>
          </p:cNvPr>
          <p:cNvSpPr>
            <a:spLocks noGrp="1"/>
          </p:cNvSpPr>
          <p:nvPr>
            <p:ph type="dt" sz="half" idx="12"/>
          </p:nvPr>
        </p:nvSpPr>
        <p:spPr/>
        <p:txBody>
          <a:bodyPr/>
          <a:lstStyle>
            <a:lvl1pPr>
              <a:defRPr>
                <a:solidFill>
                  <a:schemeClr val="tx1"/>
                </a:solidFill>
              </a:defRPr>
            </a:lvl1pPr>
          </a:lstStyle>
          <a:p>
            <a:r>
              <a:rPr lang="en-GB" noProof="0"/>
              <a:t>dd.mm.yyyy</a:t>
            </a:r>
          </a:p>
        </p:txBody>
      </p:sp>
      <p:sp>
        <p:nvSpPr>
          <p:cNvPr id="3" name="Alatunnisteen paikkamerkki 2">
            <a:extLst>
              <a:ext uri="{FF2B5EF4-FFF2-40B4-BE49-F238E27FC236}">
                <a16:creationId xmlns:a16="http://schemas.microsoft.com/office/drawing/2014/main" id="{2A81A4FB-6563-4C02-8A9B-51D830F1EAB1}"/>
              </a:ext>
            </a:extLst>
          </p:cNvPr>
          <p:cNvSpPr>
            <a:spLocks noGrp="1"/>
          </p:cNvSpPr>
          <p:nvPr>
            <p:ph type="ftr" sz="quarter" idx="13"/>
          </p:nvPr>
        </p:nvSpPr>
        <p:spPr/>
        <p:txBody>
          <a:bodyPr/>
          <a:lstStyle>
            <a:lvl1pPr>
              <a:defRPr>
                <a:solidFill>
                  <a:schemeClr val="tx1"/>
                </a:solidFill>
              </a:defRPr>
            </a:lvl1pPr>
          </a:lstStyle>
          <a:p>
            <a:r>
              <a:rPr lang="en-GB" noProof="0"/>
              <a:t>Your text here</a:t>
            </a:r>
          </a:p>
        </p:txBody>
      </p:sp>
      <p:sp>
        <p:nvSpPr>
          <p:cNvPr id="4" name="Dian numeron paikkamerkki 3">
            <a:extLst>
              <a:ext uri="{FF2B5EF4-FFF2-40B4-BE49-F238E27FC236}">
                <a16:creationId xmlns:a16="http://schemas.microsoft.com/office/drawing/2014/main" id="{1F6A7C93-158F-48BA-8E95-EC2109A4B4DE}"/>
              </a:ext>
            </a:extLst>
          </p:cNvPr>
          <p:cNvSpPr>
            <a:spLocks noGrp="1"/>
          </p:cNvSpPr>
          <p:nvPr>
            <p:ph type="sldNum" sz="quarter" idx="14"/>
          </p:nvPr>
        </p:nvSpPr>
        <p:spPr/>
        <p:txBody>
          <a:bodyPr/>
          <a:lstStyle>
            <a:lvl1pPr>
              <a:defRPr>
                <a:solidFill>
                  <a:schemeClr val="tx1"/>
                </a:solidFill>
              </a:defRPr>
            </a:lvl1pPr>
          </a:lstStyle>
          <a:p>
            <a:fld id="{28F7F04C-F568-F649-A2AE-EA61C66B69B4}" type="slidenum">
              <a:rPr lang="en-GB" noProof="0" smtClean="0"/>
              <a:pPr/>
              <a:t>‹#›</a:t>
            </a:fld>
            <a:endParaRPr lang="en-GB" noProof="0"/>
          </a:p>
        </p:txBody>
      </p:sp>
      <p:pic>
        <p:nvPicPr>
          <p:cNvPr id="8" name="Kuva 7">
            <a:extLst>
              <a:ext uri="{FF2B5EF4-FFF2-40B4-BE49-F238E27FC236}">
                <a16:creationId xmlns:a16="http://schemas.microsoft.com/office/drawing/2014/main" id="{8874F57F-2B71-4CF6-BE75-301149EF1A1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4288394"/>
            <a:ext cx="1991440" cy="856800"/>
          </a:xfrm>
          <a:prstGeom prst="rect">
            <a:avLst/>
          </a:prstGeom>
        </p:spPr>
      </p:pic>
    </p:spTree>
    <p:extLst>
      <p:ext uri="{BB962C8B-B14F-4D97-AF65-F5344CB8AC3E}">
        <p14:creationId xmlns:p14="http://schemas.microsoft.com/office/powerpoint/2010/main" val="3803549555"/>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 Body slide - Table">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87338" y="28435"/>
            <a:ext cx="8497093" cy="1007055"/>
          </a:xfrm>
          <a:prstGeom prst="rect">
            <a:avLst/>
          </a:prstGeom>
        </p:spPr>
        <p:txBody>
          <a:bodyPr lIns="0" tIns="0" rIns="0" bIns="0"/>
          <a:lstStyle>
            <a:lvl1pPr marL="0" indent="0">
              <a:lnSpc>
                <a:spcPct val="100000"/>
              </a:lnSpc>
              <a:buNone/>
              <a:defRPr sz="40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noProof="0"/>
              <a:t>Body slide title </a:t>
            </a:r>
          </a:p>
        </p:txBody>
      </p:sp>
      <p:sp>
        <p:nvSpPr>
          <p:cNvPr id="6" name="Table Placeholder 12">
            <a:extLst>
              <a:ext uri="{FF2B5EF4-FFF2-40B4-BE49-F238E27FC236}">
                <a16:creationId xmlns:a16="http://schemas.microsoft.com/office/drawing/2014/main" id="{D90CC8CD-0F46-F240-AF4E-99DE2A9ECF91}"/>
              </a:ext>
            </a:extLst>
          </p:cNvPr>
          <p:cNvSpPr>
            <a:spLocks noGrp="1"/>
          </p:cNvSpPr>
          <p:nvPr>
            <p:ph type="tbl" sz="quarter" idx="13" hasCustomPrompt="1"/>
          </p:nvPr>
        </p:nvSpPr>
        <p:spPr>
          <a:xfrm>
            <a:off x="287338" y="1208314"/>
            <a:ext cx="8497093" cy="3075686"/>
          </a:xfrm>
          <a:prstGeom prst="rect">
            <a:avLst/>
          </a:prstGeom>
        </p:spPr>
        <p:txBody>
          <a:bodyPr/>
          <a:lstStyle>
            <a:lvl1pPr marL="0" indent="0" algn="ctr">
              <a:buNone/>
              <a:defRPr b="1">
                <a:solidFill>
                  <a:schemeClr val="bg1">
                    <a:lumMod val="85000"/>
                  </a:schemeClr>
                </a:solidFill>
              </a:defRPr>
            </a:lvl1pPr>
          </a:lstStyle>
          <a:p>
            <a:r>
              <a:rPr lang="en-GB" noProof="0"/>
              <a:t>Click icon to add table</a:t>
            </a:r>
          </a:p>
        </p:txBody>
      </p:sp>
      <p:sp>
        <p:nvSpPr>
          <p:cNvPr id="5" name="Slide Number Placeholder 5">
            <a:extLst>
              <a:ext uri="{FF2B5EF4-FFF2-40B4-BE49-F238E27FC236}">
                <a16:creationId xmlns:a16="http://schemas.microsoft.com/office/drawing/2014/main" id="{2D4CDEE4-AFAC-4BB1-B02E-FDE939F20DC1}"/>
              </a:ext>
            </a:extLst>
          </p:cNvPr>
          <p:cNvSpPr>
            <a:spLocks noGrp="1"/>
          </p:cNvSpPr>
          <p:nvPr>
            <p:ph type="sldNum" sz="quarter" idx="4"/>
          </p:nvPr>
        </p:nvSpPr>
        <p:spPr>
          <a:xfrm>
            <a:off x="6678800" y="4848629"/>
            <a:ext cx="2057400" cy="172823"/>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GB" noProof="0" smtClean="0"/>
              <a:pPr/>
              <a:t>‹#›</a:t>
            </a:fld>
            <a:endParaRPr lang="en-GB" noProof="0"/>
          </a:p>
        </p:txBody>
      </p:sp>
      <p:sp>
        <p:nvSpPr>
          <p:cNvPr id="8" name="Date Placeholder 3">
            <a:extLst>
              <a:ext uri="{FF2B5EF4-FFF2-40B4-BE49-F238E27FC236}">
                <a16:creationId xmlns:a16="http://schemas.microsoft.com/office/drawing/2014/main" id="{32C686F0-0C1B-46BD-9DE7-A93BAA6AC898}"/>
              </a:ext>
            </a:extLst>
          </p:cNvPr>
          <p:cNvSpPr>
            <a:spLocks noGrp="1"/>
          </p:cNvSpPr>
          <p:nvPr>
            <p:ph type="dt" sz="half" idx="2"/>
          </p:nvPr>
        </p:nvSpPr>
        <p:spPr>
          <a:xfrm>
            <a:off x="6678800" y="4672740"/>
            <a:ext cx="2057400" cy="175889"/>
          </a:xfrm>
          <a:prstGeom prst="rect">
            <a:avLst/>
          </a:prstGeom>
        </p:spPr>
        <p:txBody>
          <a:bodyPr vert="horz" lIns="91440" tIns="45720" rIns="91440" bIns="45720" rtlCol="0" anchor="ctr"/>
          <a:lstStyle>
            <a:lvl1pPr algn="r">
              <a:defRPr sz="900" baseline="0">
                <a:solidFill>
                  <a:schemeClr val="tx1"/>
                </a:solidFill>
              </a:defRPr>
            </a:lvl1pPr>
          </a:lstStyle>
          <a:p>
            <a:r>
              <a:rPr lang="en-GB" noProof="0"/>
              <a:t>dd.mm.yyyy</a:t>
            </a:r>
          </a:p>
        </p:txBody>
      </p:sp>
      <p:sp>
        <p:nvSpPr>
          <p:cNvPr id="9" name="Alatunnisteen paikkamerkki 1">
            <a:extLst>
              <a:ext uri="{FF2B5EF4-FFF2-40B4-BE49-F238E27FC236}">
                <a16:creationId xmlns:a16="http://schemas.microsoft.com/office/drawing/2014/main" id="{4338FCB4-9412-423F-84B9-91EDDBA25087}"/>
              </a:ext>
            </a:extLst>
          </p:cNvPr>
          <p:cNvSpPr>
            <a:spLocks noGrp="1"/>
          </p:cNvSpPr>
          <p:nvPr>
            <p:ph type="ftr" sz="quarter" idx="3"/>
          </p:nvPr>
        </p:nvSpPr>
        <p:spPr>
          <a:xfrm>
            <a:off x="3028950" y="4849200"/>
            <a:ext cx="3086100" cy="172800"/>
          </a:xfrm>
          <a:prstGeom prst="rect">
            <a:avLst/>
          </a:prstGeom>
        </p:spPr>
        <p:txBody>
          <a:bodyPr vert="horz" lIns="91440" tIns="45720" rIns="91440" bIns="45720" rtlCol="0" anchor="ctr"/>
          <a:lstStyle>
            <a:lvl1pPr algn="ctr">
              <a:defRPr sz="900">
                <a:solidFill>
                  <a:schemeClr val="tx1"/>
                </a:solidFill>
              </a:defRPr>
            </a:lvl1pPr>
          </a:lstStyle>
          <a:p>
            <a:r>
              <a:rPr lang="en-GB" noProof="0"/>
              <a:t>Your text here</a:t>
            </a:r>
          </a:p>
        </p:txBody>
      </p:sp>
      <p:pic>
        <p:nvPicPr>
          <p:cNvPr id="13" name="Kuva 12">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8790"/>
            <a:ext cx="2073704" cy="856800"/>
          </a:xfrm>
          <a:prstGeom prst="rect">
            <a:avLst/>
          </a:prstGeom>
        </p:spPr>
      </p:pic>
    </p:spTree>
    <p:extLst>
      <p:ext uri="{BB962C8B-B14F-4D97-AF65-F5344CB8AC3E}">
        <p14:creationId xmlns:p14="http://schemas.microsoft.com/office/powerpoint/2010/main" val="2920564110"/>
      </p:ext>
    </p:extLst>
  </p:cSld>
  <p:clrMapOvr>
    <a:masterClrMapping/>
  </p:clrMapOvr>
  <p:extLst>
    <p:ext uri="{DCECCB84-F9BA-43D5-87BE-67443E8EF086}">
      <p15:sldGuideLst xmlns:p15="http://schemas.microsoft.com/office/powerpoint/2012/main">
        <p15:guide id="1" orient="horz" pos="3100" userDrawn="1">
          <p15:clr>
            <a:srgbClr val="FBAE40"/>
          </p15:clr>
        </p15:guide>
        <p15:guide id="4" pos="5534" userDrawn="1">
          <p15:clr>
            <a:srgbClr val="FBAE40"/>
          </p15:clr>
        </p15:guide>
        <p15:guide id="5" orient="horz" pos="327" userDrawn="1">
          <p15:clr>
            <a:srgbClr val="FBAE40"/>
          </p15:clr>
        </p15:guide>
        <p15:guide id="6" pos="2795" userDrawn="1">
          <p15:clr>
            <a:srgbClr val="FBAE40"/>
          </p15:clr>
        </p15:guide>
        <p15:guide id="7" pos="2965"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 Body slide - Chart">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87338" y="28435"/>
            <a:ext cx="8497093" cy="1007055"/>
          </a:xfrm>
          <a:prstGeom prst="rect">
            <a:avLst/>
          </a:prstGeom>
        </p:spPr>
        <p:txBody>
          <a:bodyPr lIns="0" tIns="0" rIns="0" bIns="0"/>
          <a:lstStyle>
            <a:lvl1pPr marL="0" indent="0">
              <a:lnSpc>
                <a:spcPct val="100000"/>
              </a:lnSpc>
              <a:buNone/>
              <a:defRPr sz="40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noProof="0"/>
              <a:t>Body slide title </a:t>
            </a:r>
          </a:p>
        </p:txBody>
      </p:sp>
      <p:sp>
        <p:nvSpPr>
          <p:cNvPr id="5" name="Slide Number Placeholder 5">
            <a:extLst>
              <a:ext uri="{FF2B5EF4-FFF2-40B4-BE49-F238E27FC236}">
                <a16:creationId xmlns:a16="http://schemas.microsoft.com/office/drawing/2014/main" id="{2D4CDEE4-AFAC-4BB1-B02E-FDE939F20DC1}"/>
              </a:ext>
            </a:extLst>
          </p:cNvPr>
          <p:cNvSpPr>
            <a:spLocks noGrp="1"/>
          </p:cNvSpPr>
          <p:nvPr>
            <p:ph type="sldNum" sz="quarter" idx="4"/>
          </p:nvPr>
        </p:nvSpPr>
        <p:spPr>
          <a:xfrm>
            <a:off x="6678800" y="4848629"/>
            <a:ext cx="2057400" cy="172823"/>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GB" noProof="0" smtClean="0"/>
              <a:pPr/>
              <a:t>‹#›</a:t>
            </a:fld>
            <a:endParaRPr lang="en-GB" noProof="0"/>
          </a:p>
        </p:txBody>
      </p:sp>
      <p:sp>
        <p:nvSpPr>
          <p:cNvPr id="8" name="Date Placeholder 3">
            <a:extLst>
              <a:ext uri="{FF2B5EF4-FFF2-40B4-BE49-F238E27FC236}">
                <a16:creationId xmlns:a16="http://schemas.microsoft.com/office/drawing/2014/main" id="{32C686F0-0C1B-46BD-9DE7-A93BAA6AC898}"/>
              </a:ext>
            </a:extLst>
          </p:cNvPr>
          <p:cNvSpPr>
            <a:spLocks noGrp="1"/>
          </p:cNvSpPr>
          <p:nvPr>
            <p:ph type="dt" sz="half" idx="2"/>
          </p:nvPr>
        </p:nvSpPr>
        <p:spPr>
          <a:xfrm>
            <a:off x="6678800" y="4672740"/>
            <a:ext cx="2057400" cy="175889"/>
          </a:xfrm>
          <a:prstGeom prst="rect">
            <a:avLst/>
          </a:prstGeom>
        </p:spPr>
        <p:txBody>
          <a:bodyPr vert="horz" lIns="91440" tIns="45720" rIns="91440" bIns="45720" rtlCol="0" anchor="ctr"/>
          <a:lstStyle>
            <a:lvl1pPr algn="r">
              <a:defRPr sz="900" baseline="0">
                <a:solidFill>
                  <a:schemeClr val="tx1"/>
                </a:solidFill>
              </a:defRPr>
            </a:lvl1pPr>
          </a:lstStyle>
          <a:p>
            <a:r>
              <a:rPr lang="en-GB" noProof="0"/>
              <a:t>dd.mm.yyyy</a:t>
            </a:r>
          </a:p>
        </p:txBody>
      </p:sp>
      <p:sp>
        <p:nvSpPr>
          <p:cNvPr id="9" name="Alatunnisteen paikkamerkki 1">
            <a:extLst>
              <a:ext uri="{FF2B5EF4-FFF2-40B4-BE49-F238E27FC236}">
                <a16:creationId xmlns:a16="http://schemas.microsoft.com/office/drawing/2014/main" id="{4338FCB4-9412-423F-84B9-91EDDBA25087}"/>
              </a:ext>
            </a:extLst>
          </p:cNvPr>
          <p:cNvSpPr>
            <a:spLocks noGrp="1"/>
          </p:cNvSpPr>
          <p:nvPr>
            <p:ph type="ftr" sz="quarter" idx="3"/>
          </p:nvPr>
        </p:nvSpPr>
        <p:spPr>
          <a:xfrm>
            <a:off x="3028950" y="4849200"/>
            <a:ext cx="3086100" cy="172800"/>
          </a:xfrm>
          <a:prstGeom prst="rect">
            <a:avLst/>
          </a:prstGeom>
        </p:spPr>
        <p:txBody>
          <a:bodyPr vert="horz" lIns="91440" tIns="45720" rIns="91440" bIns="45720" rtlCol="0" anchor="ctr"/>
          <a:lstStyle>
            <a:lvl1pPr algn="ctr">
              <a:defRPr sz="900">
                <a:solidFill>
                  <a:schemeClr val="tx1"/>
                </a:solidFill>
              </a:defRPr>
            </a:lvl1pPr>
          </a:lstStyle>
          <a:p>
            <a:r>
              <a:rPr lang="en-GB" noProof="0"/>
              <a:t>Your text here</a:t>
            </a:r>
          </a:p>
        </p:txBody>
      </p:sp>
      <p:pic>
        <p:nvPicPr>
          <p:cNvPr id="13" name="Kuva 12">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8790"/>
            <a:ext cx="2073704" cy="856800"/>
          </a:xfrm>
          <a:prstGeom prst="rect">
            <a:avLst/>
          </a:prstGeom>
        </p:spPr>
      </p:pic>
      <p:sp>
        <p:nvSpPr>
          <p:cNvPr id="10" name="Chart Placeholder 2">
            <a:extLst>
              <a:ext uri="{FF2B5EF4-FFF2-40B4-BE49-F238E27FC236}">
                <a16:creationId xmlns:a16="http://schemas.microsoft.com/office/drawing/2014/main" id="{72753F42-F365-4A79-A0C2-40E4B7E09344}"/>
              </a:ext>
            </a:extLst>
          </p:cNvPr>
          <p:cNvSpPr>
            <a:spLocks noGrp="1"/>
          </p:cNvSpPr>
          <p:nvPr>
            <p:ph type="chart" sz="quarter" idx="12" hasCustomPrompt="1"/>
          </p:nvPr>
        </p:nvSpPr>
        <p:spPr>
          <a:xfrm>
            <a:off x="287338" y="1208314"/>
            <a:ext cx="8497093" cy="3080476"/>
          </a:xfrm>
          <a:prstGeom prst="rect">
            <a:avLst/>
          </a:prstGeom>
        </p:spPr>
        <p:txBody>
          <a:bodyPr/>
          <a:lstStyle>
            <a:lvl1pPr marL="0" marR="0" indent="0" algn="ctr" defTabSz="685800" rtl="0" eaLnBrk="1" fontAlgn="auto" latinLnBrk="0" hangingPunct="1">
              <a:lnSpc>
                <a:spcPct val="90000"/>
              </a:lnSpc>
              <a:spcBef>
                <a:spcPts val="750"/>
              </a:spcBef>
              <a:spcAft>
                <a:spcPts val="0"/>
              </a:spcAft>
              <a:buClrTx/>
              <a:buSzTx/>
              <a:buFont typeface="Arial"/>
              <a:buNone/>
              <a:tabLst/>
              <a:defRPr b="1">
                <a:solidFill>
                  <a:schemeClr val="tx1">
                    <a:alpha val="17000"/>
                  </a:schemeClr>
                </a:solidFill>
              </a:defRPr>
            </a:lvl1pPr>
          </a:lstStyle>
          <a:p>
            <a:r>
              <a:rPr lang="en-GB" noProof="0"/>
              <a:t>Click icon to add chart</a:t>
            </a:r>
          </a:p>
        </p:txBody>
      </p:sp>
    </p:spTree>
    <p:extLst>
      <p:ext uri="{BB962C8B-B14F-4D97-AF65-F5344CB8AC3E}">
        <p14:creationId xmlns:p14="http://schemas.microsoft.com/office/powerpoint/2010/main" val="2585734104"/>
      </p:ext>
    </p:extLst>
  </p:cSld>
  <p:clrMapOvr>
    <a:masterClrMapping/>
  </p:clrMapOvr>
  <p:extLst>
    <p:ext uri="{DCECCB84-F9BA-43D5-87BE-67443E8EF086}">
      <p15:sldGuideLst xmlns:p15="http://schemas.microsoft.com/office/powerpoint/2012/main">
        <p15:guide id="1" orient="horz" pos="3100" userDrawn="1">
          <p15:clr>
            <a:srgbClr val="FBAE40"/>
          </p15:clr>
        </p15:guide>
        <p15:guide id="4" pos="5534" userDrawn="1">
          <p15:clr>
            <a:srgbClr val="FBAE40"/>
          </p15:clr>
        </p15:guide>
        <p15:guide id="5" orient="horz" pos="327" userDrawn="1">
          <p15:clr>
            <a:srgbClr val="FBAE40"/>
          </p15:clr>
        </p15:guide>
        <p15:guide id="6" pos="2795" userDrawn="1">
          <p15:clr>
            <a:srgbClr val="FBAE40"/>
          </p15:clr>
        </p15:guide>
        <p15:guide id="7" pos="2965"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6678800" y="4848629"/>
            <a:ext cx="2057400" cy="172823"/>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GB" noProof="0" smtClean="0"/>
              <a:pPr/>
              <a:t>‹#›</a:t>
            </a:fld>
            <a:endParaRPr lang="en-GB" noProof="0"/>
          </a:p>
        </p:txBody>
      </p:sp>
      <p:sp>
        <p:nvSpPr>
          <p:cNvPr id="4" name="Date Placeholder 3"/>
          <p:cNvSpPr>
            <a:spLocks noGrp="1"/>
          </p:cNvSpPr>
          <p:nvPr>
            <p:ph type="dt" sz="half" idx="2"/>
          </p:nvPr>
        </p:nvSpPr>
        <p:spPr>
          <a:xfrm>
            <a:off x="6678800" y="4672740"/>
            <a:ext cx="2057400" cy="175889"/>
          </a:xfrm>
          <a:prstGeom prst="rect">
            <a:avLst/>
          </a:prstGeom>
        </p:spPr>
        <p:txBody>
          <a:bodyPr vert="horz" lIns="91440" tIns="45720" rIns="91440" bIns="45720" rtlCol="0" anchor="ctr"/>
          <a:lstStyle>
            <a:lvl1pPr algn="r">
              <a:defRPr sz="900" baseline="0">
                <a:solidFill>
                  <a:schemeClr val="tx1"/>
                </a:solidFill>
              </a:defRPr>
            </a:lvl1pPr>
          </a:lstStyle>
          <a:p>
            <a:r>
              <a:rPr lang="en-GB" noProof="0"/>
              <a:t>dd.mm.yyyy</a:t>
            </a:r>
          </a:p>
        </p:txBody>
      </p:sp>
      <p:sp>
        <p:nvSpPr>
          <p:cNvPr id="2" name="Alatunnisteen paikkamerkki 1">
            <a:extLst>
              <a:ext uri="{FF2B5EF4-FFF2-40B4-BE49-F238E27FC236}">
                <a16:creationId xmlns:a16="http://schemas.microsoft.com/office/drawing/2014/main" id="{1C150BC1-EEBC-48B9-AEAE-962A54F46FC4}"/>
              </a:ext>
            </a:extLst>
          </p:cNvPr>
          <p:cNvSpPr>
            <a:spLocks noGrp="1"/>
          </p:cNvSpPr>
          <p:nvPr>
            <p:ph type="ftr" sz="quarter" idx="3"/>
          </p:nvPr>
        </p:nvSpPr>
        <p:spPr>
          <a:xfrm>
            <a:off x="3028950" y="4849200"/>
            <a:ext cx="3086100" cy="172800"/>
          </a:xfrm>
          <a:prstGeom prst="rect">
            <a:avLst/>
          </a:prstGeom>
        </p:spPr>
        <p:txBody>
          <a:bodyPr vert="horz" lIns="91440" tIns="45720" rIns="91440" bIns="45720" rtlCol="0" anchor="ctr"/>
          <a:lstStyle>
            <a:lvl1pPr algn="ctr">
              <a:defRPr sz="900">
                <a:solidFill>
                  <a:schemeClr val="tx1"/>
                </a:solidFill>
              </a:defRPr>
            </a:lvl1pPr>
          </a:lstStyle>
          <a:p>
            <a:r>
              <a:rPr lang="en-GB" noProof="0"/>
              <a:t>Your text here</a:t>
            </a:r>
          </a:p>
        </p:txBody>
      </p:sp>
    </p:spTree>
    <p:extLst>
      <p:ext uri="{BB962C8B-B14F-4D97-AF65-F5344CB8AC3E}">
        <p14:creationId xmlns:p14="http://schemas.microsoft.com/office/powerpoint/2010/main" val="1833754440"/>
      </p:ext>
    </p:extLst>
  </p:cSld>
  <p:clrMap bg1="lt1" tx1="dk1" bg2="lt2" tx2="dk2" accent1="accent1" accent2="accent2" accent3="accent3" accent4="accent4" accent5="accent5" accent6="accent6" hlink="hlink" folHlink="folHlink"/>
  <p:sldLayoutIdLst>
    <p:sldLayoutId id="2147483667" r:id="rId1"/>
    <p:sldLayoutId id="2147483650" r:id="rId2"/>
    <p:sldLayoutId id="2147483704" r:id="rId3"/>
    <p:sldLayoutId id="2147483707" r:id="rId4"/>
    <p:sldLayoutId id="2147483694" r:id="rId5"/>
    <p:sldLayoutId id="2147483695" r:id="rId6"/>
    <p:sldLayoutId id="2147483702" r:id="rId7"/>
    <p:sldLayoutId id="2147483701" r:id="rId8"/>
    <p:sldLayoutId id="2147483709" r:id="rId9"/>
    <p:sldLayoutId id="2147483691" r:id="rId10"/>
    <p:sldLayoutId id="2147483699" r:id="rId11"/>
    <p:sldLayoutId id="2147483679" r:id="rId12"/>
    <p:sldLayoutId id="2147483710" r:id="rId13"/>
    <p:sldLayoutId id="2147483711" r:id="rId14"/>
  </p:sldLayoutIdLst>
  <p:hf sldNum="0" hdr="0" ftr="0" dt="0"/>
  <p:txStyles>
    <p:titleStyle>
      <a:lvl1pPr algn="l" defTabSz="685800" rtl="0" eaLnBrk="1" latinLnBrk="0" hangingPunct="1">
        <a:lnSpc>
          <a:spcPct val="90000"/>
        </a:lnSpc>
        <a:spcBef>
          <a:spcPct val="0"/>
        </a:spcBef>
        <a:buNone/>
        <a:defRPr sz="3300" kern="1200" baseline="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1" userDrawn="1">
          <p15:clr>
            <a:srgbClr val="F26B43"/>
          </p15:clr>
        </p15:guide>
        <p15:guide id="3" orient="horz" pos="327"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png"/><Relationship Id="rId1" Type="http://schemas.openxmlformats.org/officeDocument/2006/relationships/slideLayout" Target="../slideLayouts/slideLayout3.xml"/><Relationship Id="rId4" Type="http://schemas.openxmlformats.org/officeDocument/2006/relationships/image" Target="../media/image20.tiff"/></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UjY0X2HNUxo" TargetMode="External"/><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3.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3.xml"/><Relationship Id="rId5" Type="http://schemas.openxmlformats.org/officeDocument/2006/relationships/image" Target="../media/image41.jpg"/><Relationship Id="rId4" Type="http://schemas.openxmlformats.org/officeDocument/2006/relationships/image" Target="../media/image40.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hyperlink" Target="https://www.youtube.com/watch?v=oEnxT8Z5-1c" TargetMode="External"/><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52.tiff"/><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4.tiff"/></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57.tiff"/><Relationship Id="rId4" Type="http://schemas.openxmlformats.org/officeDocument/2006/relationships/image" Target="../media/image56.tiff"/></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C38AF02-720D-4492-AB81-DB008976F1CF}"/>
              </a:ext>
            </a:extLst>
          </p:cNvPr>
          <p:cNvSpPr>
            <a:spLocks noGrp="1"/>
          </p:cNvSpPr>
          <p:nvPr>
            <p:ph type="body" sz="half" idx="10"/>
          </p:nvPr>
        </p:nvSpPr>
        <p:spPr/>
        <p:txBody>
          <a:bodyPr/>
          <a:lstStyle/>
          <a:p>
            <a:r>
              <a:rPr lang="fi-FI" dirty="0" err="1"/>
              <a:t>Weekly</a:t>
            </a:r>
            <a:r>
              <a:rPr lang="fi-FI" dirty="0"/>
              <a:t> </a:t>
            </a:r>
            <a:r>
              <a:rPr lang="fi-FI" dirty="0" err="1"/>
              <a:t>plan</a:t>
            </a:r>
            <a:endParaRPr lang="en-GB" dirty="0"/>
          </a:p>
        </p:txBody>
      </p:sp>
      <p:sp>
        <p:nvSpPr>
          <p:cNvPr id="5" name="Text Placeholder 4">
            <a:extLst>
              <a:ext uri="{FF2B5EF4-FFF2-40B4-BE49-F238E27FC236}">
                <a16:creationId xmlns:a16="http://schemas.microsoft.com/office/drawing/2014/main" id="{CD61811F-4875-4DB5-833B-8AAC98DB5C98}"/>
              </a:ext>
            </a:extLst>
          </p:cNvPr>
          <p:cNvSpPr>
            <a:spLocks noGrp="1"/>
          </p:cNvSpPr>
          <p:nvPr>
            <p:ph type="body" sz="quarter" idx="11"/>
          </p:nvPr>
        </p:nvSpPr>
        <p:spPr/>
        <p:txBody>
          <a:bodyPr/>
          <a:lstStyle/>
          <a:p>
            <a:r>
              <a:rPr lang="fi-FI" dirty="0" err="1"/>
              <a:t>Introduction</a:t>
            </a:r>
            <a:r>
              <a:rPr lang="fi-FI" dirty="0"/>
              <a:t> to the </a:t>
            </a:r>
            <a:r>
              <a:rPr lang="fi-FI" dirty="0" err="1"/>
              <a:t>course</a:t>
            </a:r>
            <a:r>
              <a:rPr lang="fi-FI" dirty="0"/>
              <a:t> and </a:t>
            </a:r>
            <a:r>
              <a:rPr lang="fi-FI" dirty="0" err="1"/>
              <a:t>practicalities</a:t>
            </a:r>
            <a:r>
              <a:rPr lang="fi-FI" dirty="0"/>
              <a:t> </a:t>
            </a:r>
          </a:p>
          <a:p>
            <a:r>
              <a:rPr lang="fi-FI" dirty="0"/>
              <a:t>Approaches and Building </a:t>
            </a:r>
            <a:r>
              <a:rPr lang="fi-FI" dirty="0" err="1"/>
              <a:t>blocks</a:t>
            </a:r>
            <a:r>
              <a:rPr lang="fi-FI" dirty="0"/>
              <a:t> of </a:t>
            </a:r>
            <a:r>
              <a:rPr lang="fi-FI" dirty="0" err="1"/>
              <a:t>Brand</a:t>
            </a:r>
            <a:r>
              <a:rPr lang="fi-FI" dirty="0"/>
              <a:t> Management</a:t>
            </a:r>
            <a:endParaRPr lang="en-GB" dirty="0"/>
          </a:p>
        </p:txBody>
      </p:sp>
      <p:sp>
        <p:nvSpPr>
          <p:cNvPr id="6" name="Text Placeholder 5">
            <a:extLst>
              <a:ext uri="{FF2B5EF4-FFF2-40B4-BE49-F238E27FC236}">
                <a16:creationId xmlns:a16="http://schemas.microsoft.com/office/drawing/2014/main" id="{54A45391-1CA7-41DC-82D3-0B7FDA7D7628}"/>
              </a:ext>
            </a:extLst>
          </p:cNvPr>
          <p:cNvSpPr>
            <a:spLocks noGrp="1"/>
          </p:cNvSpPr>
          <p:nvPr>
            <p:ph type="body" sz="quarter" idx="12"/>
          </p:nvPr>
        </p:nvSpPr>
        <p:spPr>
          <a:xfrm>
            <a:off x="2249740" y="2440262"/>
            <a:ext cx="1539000" cy="1980000"/>
          </a:xfrm>
        </p:spPr>
        <p:txBody>
          <a:bodyPr/>
          <a:lstStyle/>
          <a:p>
            <a:r>
              <a:rPr lang="fi-FI" dirty="0" err="1"/>
              <a:t>Mindshare</a:t>
            </a:r>
            <a:r>
              <a:rPr lang="fi-FI" dirty="0"/>
              <a:t> Branding</a:t>
            </a:r>
          </a:p>
          <a:p>
            <a:r>
              <a:rPr lang="fi-FI" dirty="0" err="1"/>
              <a:t>Emotional</a:t>
            </a:r>
            <a:r>
              <a:rPr lang="fi-FI" dirty="0"/>
              <a:t> Branding</a:t>
            </a:r>
          </a:p>
          <a:p>
            <a:endParaRPr lang="fi-FI" dirty="0"/>
          </a:p>
          <a:p>
            <a:endParaRPr lang="fi-FI" dirty="0"/>
          </a:p>
        </p:txBody>
      </p:sp>
      <p:sp>
        <p:nvSpPr>
          <p:cNvPr id="7" name="Text Placeholder 6">
            <a:extLst>
              <a:ext uri="{FF2B5EF4-FFF2-40B4-BE49-F238E27FC236}">
                <a16:creationId xmlns:a16="http://schemas.microsoft.com/office/drawing/2014/main" id="{19AB66E3-7369-4316-88A6-0742AFCABBC6}"/>
              </a:ext>
            </a:extLst>
          </p:cNvPr>
          <p:cNvSpPr>
            <a:spLocks noGrp="1"/>
          </p:cNvSpPr>
          <p:nvPr>
            <p:ph type="body" sz="quarter" idx="16"/>
          </p:nvPr>
        </p:nvSpPr>
        <p:spPr/>
        <p:txBody>
          <a:bodyPr/>
          <a:lstStyle/>
          <a:p>
            <a:r>
              <a:rPr lang="fi-FI" dirty="0" err="1"/>
              <a:t>Week</a:t>
            </a:r>
            <a:r>
              <a:rPr lang="fi-FI" dirty="0"/>
              <a:t> 1</a:t>
            </a:r>
            <a:endParaRPr lang="en-GB" dirty="0"/>
          </a:p>
        </p:txBody>
      </p:sp>
      <p:sp>
        <p:nvSpPr>
          <p:cNvPr id="8" name="Text Placeholder 7">
            <a:extLst>
              <a:ext uri="{FF2B5EF4-FFF2-40B4-BE49-F238E27FC236}">
                <a16:creationId xmlns:a16="http://schemas.microsoft.com/office/drawing/2014/main" id="{49A43E20-B5FB-4972-BA7A-CAD838146EF9}"/>
              </a:ext>
            </a:extLst>
          </p:cNvPr>
          <p:cNvSpPr>
            <a:spLocks noGrp="1"/>
          </p:cNvSpPr>
          <p:nvPr>
            <p:ph type="body" sz="quarter" idx="17"/>
          </p:nvPr>
        </p:nvSpPr>
        <p:spPr/>
        <p:txBody>
          <a:bodyPr/>
          <a:lstStyle/>
          <a:p>
            <a:r>
              <a:rPr lang="fi-FI" dirty="0"/>
              <a:t>Week2</a:t>
            </a:r>
            <a:endParaRPr lang="en-GB" dirty="0"/>
          </a:p>
        </p:txBody>
      </p:sp>
      <p:sp>
        <p:nvSpPr>
          <p:cNvPr id="9" name="Text Placeholder 8">
            <a:extLst>
              <a:ext uri="{FF2B5EF4-FFF2-40B4-BE49-F238E27FC236}">
                <a16:creationId xmlns:a16="http://schemas.microsoft.com/office/drawing/2014/main" id="{6163C86D-A232-4C63-8318-CC14A1B4E369}"/>
              </a:ext>
            </a:extLst>
          </p:cNvPr>
          <p:cNvSpPr>
            <a:spLocks noGrp="1"/>
          </p:cNvSpPr>
          <p:nvPr>
            <p:ph type="body" sz="quarter" idx="18"/>
          </p:nvPr>
        </p:nvSpPr>
        <p:spPr/>
        <p:txBody>
          <a:bodyPr/>
          <a:lstStyle/>
          <a:p>
            <a:r>
              <a:rPr lang="fi-FI" dirty="0"/>
              <a:t>Week3</a:t>
            </a:r>
            <a:endParaRPr lang="en-GB" dirty="0"/>
          </a:p>
        </p:txBody>
      </p:sp>
      <p:sp>
        <p:nvSpPr>
          <p:cNvPr id="10" name="Text Placeholder 9">
            <a:extLst>
              <a:ext uri="{FF2B5EF4-FFF2-40B4-BE49-F238E27FC236}">
                <a16:creationId xmlns:a16="http://schemas.microsoft.com/office/drawing/2014/main" id="{D64518FD-A11D-4E5E-A928-E9CF752A45A2}"/>
              </a:ext>
            </a:extLst>
          </p:cNvPr>
          <p:cNvSpPr>
            <a:spLocks noGrp="1"/>
          </p:cNvSpPr>
          <p:nvPr>
            <p:ph type="body" sz="quarter" idx="19"/>
          </p:nvPr>
        </p:nvSpPr>
        <p:spPr/>
        <p:txBody>
          <a:bodyPr/>
          <a:lstStyle/>
          <a:p>
            <a:r>
              <a:rPr lang="fi-FI" dirty="0"/>
              <a:t>Week4</a:t>
            </a:r>
            <a:endParaRPr lang="en-GB" dirty="0"/>
          </a:p>
        </p:txBody>
      </p:sp>
      <p:sp>
        <p:nvSpPr>
          <p:cNvPr id="11" name="Text Placeholder 10">
            <a:extLst>
              <a:ext uri="{FF2B5EF4-FFF2-40B4-BE49-F238E27FC236}">
                <a16:creationId xmlns:a16="http://schemas.microsoft.com/office/drawing/2014/main" id="{D966FD84-12DE-4F4B-BB80-A76501065EBD}"/>
              </a:ext>
            </a:extLst>
          </p:cNvPr>
          <p:cNvSpPr>
            <a:spLocks noGrp="1"/>
          </p:cNvSpPr>
          <p:nvPr>
            <p:ph type="body" sz="quarter" idx="20"/>
          </p:nvPr>
        </p:nvSpPr>
        <p:spPr/>
        <p:txBody>
          <a:bodyPr/>
          <a:lstStyle/>
          <a:p>
            <a:r>
              <a:rPr lang="fi-FI" dirty="0" err="1"/>
              <a:t>Week</a:t>
            </a:r>
            <a:r>
              <a:rPr lang="fi-FI" dirty="0"/>
              <a:t> 5</a:t>
            </a:r>
            <a:endParaRPr lang="en-GB" dirty="0"/>
          </a:p>
        </p:txBody>
      </p:sp>
      <p:sp>
        <p:nvSpPr>
          <p:cNvPr id="12" name="Text Placeholder 11">
            <a:extLst>
              <a:ext uri="{FF2B5EF4-FFF2-40B4-BE49-F238E27FC236}">
                <a16:creationId xmlns:a16="http://schemas.microsoft.com/office/drawing/2014/main" id="{04054580-234F-4735-83C7-7A618F460862}"/>
              </a:ext>
            </a:extLst>
          </p:cNvPr>
          <p:cNvSpPr>
            <a:spLocks noGrp="1"/>
          </p:cNvSpPr>
          <p:nvPr>
            <p:ph type="body" sz="quarter" idx="23"/>
          </p:nvPr>
        </p:nvSpPr>
        <p:spPr>
          <a:xfrm>
            <a:off x="4024351" y="2440262"/>
            <a:ext cx="1539000" cy="1980000"/>
          </a:xfrm>
        </p:spPr>
        <p:txBody>
          <a:bodyPr/>
          <a:lstStyle/>
          <a:p>
            <a:r>
              <a:rPr lang="fi-FI" dirty="0" err="1"/>
              <a:t>Cultural</a:t>
            </a:r>
            <a:r>
              <a:rPr lang="fi-FI" dirty="0"/>
              <a:t> Branding</a:t>
            </a:r>
          </a:p>
          <a:p>
            <a:r>
              <a:rPr lang="fi-FI" dirty="0" err="1"/>
              <a:t>Experiential</a:t>
            </a:r>
            <a:r>
              <a:rPr lang="fi-FI" dirty="0"/>
              <a:t> branding</a:t>
            </a:r>
          </a:p>
          <a:p>
            <a:endParaRPr lang="fi-FI" dirty="0"/>
          </a:p>
          <a:p>
            <a:endParaRPr lang="en-GB" dirty="0"/>
          </a:p>
        </p:txBody>
      </p:sp>
      <p:sp>
        <p:nvSpPr>
          <p:cNvPr id="13" name="Text Placeholder 12">
            <a:extLst>
              <a:ext uri="{FF2B5EF4-FFF2-40B4-BE49-F238E27FC236}">
                <a16:creationId xmlns:a16="http://schemas.microsoft.com/office/drawing/2014/main" id="{BAAC53D8-5604-4D01-A61F-001047B3C72C}"/>
              </a:ext>
            </a:extLst>
          </p:cNvPr>
          <p:cNvSpPr>
            <a:spLocks noGrp="1"/>
          </p:cNvSpPr>
          <p:nvPr>
            <p:ph type="body" sz="quarter" idx="24"/>
          </p:nvPr>
        </p:nvSpPr>
        <p:spPr/>
        <p:txBody>
          <a:bodyPr/>
          <a:lstStyle/>
          <a:p>
            <a:r>
              <a:rPr lang="fi-FI" dirty="0"/>
              <a:t>Managing </a:t>
            </a:r>
            <a:r>
              <a:rPr lang="fi-FI" dirty="0" err="1"/>
              <a:t>Brand</a:t>
            </a:r>
            <a:r>
              <a:rPr lang="fi-FI" dirty="0"/>
              <a:t> </a:t>
            </a:r>
            <a:r>
              <a:rPr lang="fi-FI" dirty="0" err="1"/>
              <a:t>Portfolios</a:t>
            </a:r>
            <a:endParaRPr lang="fi-FI" dirty="0"/>
          </a:p>
          <a:p>
            <a:r>
              <a:rPr lang="fi-FI" dirty="0" err="1"/>
              <a:t>Aligning</a:t>
            </a:r>
            <a:r>
              <a:rPr lang="fi-FI" dirty="0"/>
              <a:t> </a:t>
            </a:r>
            <a:r>
              <a:rPr lang="fi-FI" dirty="0" err="1"/>
              <a:t>Brand</a:t>
            </a:r>
            <a:r>
              <a:rPr lang="fi-FI" dirty="0"/>
              <a:t> </a:t>
            </a:r>
            <a:r>
              <a:rPr lang="fi-FI" dirty="0" err="1"/>
              <a:t>Strategy</a:t>
            </a:r>
            <a:r>
              <a:rPr lang="fi-FI" dirty="0"/>
              <a:t>, </a:t>
            </a:r>
            <a:r>
              <a:rPr lang="fi-FI" dirty="0" err="1"/>
              <a:t>Research</a:t>
            </a:r>
            <a:r>
              <a:rPr lang="fi-FI" dirty="0"/>
              <a:t> and </a:t>
            </a:r>
            <a:r>
              <a:rPr lang="fi-FI" dirty="0" err="1"/>
              <a:t>Context</a:t>
            </a:r>
            <a:endParaRPr lang="en-GB" dirty="0"/>
          </a:p>
        </p:txBody>
      </p:sp>
      <p:sp>
        <p:nvSpPr>
          <p:cNvPr id="14" name="Text Placeholder 13">
            <a:extLst>
              <a:ext uri="{FF2B5EF4-FFF2-40B4-BE49-F238E27FC236}">
                <a16:creationId xmlns:a16="http://schemas.microsoft.com/office/drawing/2014/main" id="{39FEBD31-01A2-442A-A347-12E860A82AE1}"/>
              </a:ext>
            </a:extLst>
          </p:cNvPr>
          <p:cNvSpPr>
            <a:spLocks noGrp="1"/>
          </p:cNvSpPr>
          <p:nvPr>
            <p:ph type="body" sz="quarter" idx="25"/>
          </p:nvPr>
        </p:nvSpPr>
        <p:spPr/>
        <p:txBody>
          <a:bodyPr/>
          <a:lstStyle/>
          <a:p>
            <a:r>
              <a:rPr lang="fi-FI" dirty="0"/>
              <a:t>Future of </a:t>
            </a:r>
            <a:r>
              <a:rPr lang="fi-FI" dirty="0" err="1"/>
              <a:t>Brand</a:t>
            </a:r>
            <a:r>
              <a:rPr lang="fi-FI" dirty="0"/>
              <a:t> management</a:t>
            </a:r>
          </a:p>
          <a:p>
            <a:r>
              <a:rPr lang="fi-FI" dirty="0" err="1"/>
              <a:t>Guest</a:t>
            </a:r>
            <a:r>
              <a:rPr lang="fi-FI" dirty="0"/>
              <a:t> </a:t>
            </a:r>
            <a:r>
              <a:rPr lang="fi-FI" dirty="0" err="1"/>
              <a:t>Lecture</a:t>
            </a:r>
            <a:r>
              <a:rPr lang="fi-FI" dirty="0"/>
              <a:t> – </a:t>
            </a:r>
            <a:r>
              <a:rPr lang="fi-FI" dirty="0" err="1"/>
              <a:t>Percy</a:t>
            </a:r>
            <a:r>
              <a:rPr lang="fi-FI" dirty="0"/>
              <a:t> </a:t>
            </a:r>
            <a:r>
              <a:rPr lang="fi-FI" dirty="0" err="1"/>
              <a:t>Smend</a:t>
            </a:r>
            <a:endParaRPr lang="en-GB" dirty="0"/>
          </a:p>
        </p:txBody>
      </p:sp>
      <p:sp>
        <p:nvSpPr>
          <p:cNvPr id="2" name="Rectangle 1">
            <a:extLst>
              <a:ext uri="{FF2B5EF4-FFF2-40B4-BE49-F238E27FC236}">
                <a16:creationId xmlns:a16="http://schemas.microsoft.com/office/drawing/2014/main" id="{795EDADA-346E-5C47-A504-BE41AB606B0F}"/>
              </a:ext>
            </a:extLst>
          </p:cNvPr>
          <p:cNvSpPr/>
          <p:nvPr/>
        </p:nvSpPr>
        <p:spPr>
          <a:xfrm>
            <a:off x="5364847" y="2942739"/>
            <a:ext cx="1630437" cy="997863"/>
          </a:xfrm>
          <a:prstGeom prst="rect">
            <a:avLst/>
          </a:prstGeom>
          <a:solidFill>
            <a:schemeClr val="accent1">
              <a:alpha val="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3072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4D0AAA-9C5C-A344-ACA3-90C0EE97328C}"/>
              </a:ext>
            </a:extLst>
          </p:cNvPr>
          <p:cNvPicPr>
            <a:picLocks noChangeAspect="1"/>
          </p:cNvPicPr>
          <p:nvPr/>
        </p:nvPicPr>
        <p:blipFill>
          <a:blip r:embed="rId2"/>
          <a:stretch>
            <a:fillRect/>
          </a:stretch>
        </p:blipFill>
        <p:spPr>
          <a:xfrm>
            <a:off x="0" y="0"/>
            <a:ext cx="4059936" cy="3044952"/>
          </a:xfrm>
          <a:prstGeom prst="rect">
            <a:avLst/>
          </a:prstGeom>
        </p:spPr>
      </p:pic>
      <p:pic>
        <p:nvPicPr>
          <p:cNvPr id="7" name="Picture 6">
            <a:extLst>
              <a:ext uri="{FF2B5EF4-FFF2-40B4-BE49-F238E27FC236}">
                <a16:creationId xmlns:a16="http://schemas.microsoft.com/office/drawing/2014/main" id="{882318D0-2223-B547-92C3-9F90B0378B2F}"/>
              </a:ext>
            </a:extLst>
          </p:cNvPr>
          <p:cNvPicPr>
            <a:picLocks noChangeAspect="1"/>
          </p:cNvPicPr>
          <p:nvPr/>
        </p:nvPicPr>
        <p:blipFill>
          <a:blip r:embed="rId3"/>
          <a:stretch>
            <a:fillRect/>
          </a:stretch>
        </p:blipFill>
        <p:spPr>
          <a:xfrm>
            <a:off x="3730753" y="0"/>
            <a:ext cx="5413248" cy="3044952"/>
          </a:xfrm>
          <a:prstGeom prst="rect">
            <a:avLst/>
          </a:prstGeom>
        </p:spPr>
      </p:pic>
      <p:sp>
        <p:nvSpPr>
          <p:cNvPr id="8" name="TextBox 7">
            <a:extLst>
              <a:ext uri="{FF2B5EF4-FFF2-40B4-BE49-F238E27FC236}">
                <a16:creationId xmlns:a16="http://schemas.microsoft.com/office/drawing/2014/main" id="{2BCDF2F4-A668-F647-AFD3-F426D56A3A8E}"/>
              </a:ext>
            </a:extLst>
          </p:cNvPr>
          <p:cNvSpPr txBox="1"/>
          <p:nvPr/>
        </p:nvSpPr>
        <p:spPr>
          <a:xfrm>
            <a:off x="1188720" y="3136392"/>
            <a:ext cx="6458819" cy="1077218"/>
          </a:xfrm>
          <a:prstGeom prst="rect">
            <a:avLst/>
          </a:prstGeom>
          <a:noFill/>
        </p:spPr>
        <p:txBody>
          <a:bodyPr wrap="none" rtlCol="0">
            <a:spAutoFit/>
          </a:bodyPr>
          <a:lstStyle/>
          <a:p>
            <a:r>
              <a:rPr lang="en-US" sz="3200" dirty="0"/>
              <a:t>Tourism = Living in a “paradise”</a:t>
            </a:r>
          </a:p>
          <a:p>
            <a:r>
              <a:rPr lang="en-US" sz="3200" dirty="0"/>
              <a:t>	</a:t>
            </a:r>
            <a:r>
              <a:rPr lang="en-US" sz="2400" dirty="0"/>
              <a:t>The absence of “real” autonomous locals</a:t>
            </a:r>
          </a:p>
        </p:txBody>
      </p:sp>
    </p:spTree>
    <p:extLst>
      <p:ext uri="{BB962C8B-B14F-4D97-AF65-F5344CB8AC3E}">
        <p14:creationId xmlns:p14="http://schemas.microsoft.com/office/powerpoint/2010/main" val="16306880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8AB163B-3280-194D-9FE7-DAFB4D70F045}"/>
              </a:ext>
            </a:extLst>
          </p:cNvPr>
          <p:cNvSpPr>
            <a:spLocks noGrp="1"/>
          </p:cNvSpPr>
          <p:nvPr>
            <p:ph type="body" sz="half" idx="10"/>
          </p:nvPr>
        </p:nvSpPr>
        <p:spPr/>
        <p:txBody>
          <a:bodyPr/>
          <a:lstStyle/>
          <a:p>
            <a:r>
              <a:rPr lang="en-US" dirty="0"/>
              <a:t>BMs not asking the right questions</a:t>
            </a:r>
          </a:p>
        </p:txBody>
      </p:sp>
      <p:sp>
        <p:nvSpPr>
          <p:cNvPr id="5" name="Text Placeholder 4">
            <a:extLst>
              <a:ext uri="{FF2B5EF4-FFF2-40B4-BE49-F238E27FC236}">
                <a16:creationId xmlns:a16="http://schemas.microsoft.com/office/drawing/2014/main" id="{36BA9BF8-7624-C04E-94DE-D938BAA53BBF}"/>
              </a:ext>
            </a:extLst>
          </p:cNvPr>
          <p:cNvSpPr>
            <a:spLocks noGrp="1"/>
          </p:cNvSpPr>
          <p:nvPr>
            <p:ph type="body" sz="half" idx="11"/>
          </p:nvPr>
        </p:nvSpPr>
        <p:spPr/>
        <p:txBody>
          <a:bodyPr/>
          <a:lstStyle/>
          <a:p>
            <a:r>
              <a:rPr lang="en-US" dirty="0">
                <a:latin typeface="Calibri" panose="020F0502020204030204" pitchFamily="34" charset="0"/>
                <a:cs typeface="Calibri" panose="020F0502020204030204" pitchFamily="34" charset="0"/>
              </a:rPr>
              <a:t>Better Hotel experience? More personalized experience?</a:t>
            </a:r>
          </a:p>
          <a:p>
            <a:r>
              <a:rPr lang="en-US" dirty="0">
                <a:latin typeface="Calibri" panose="020F0502020204030204" pitchFamily="34" charset="0"/>
                <a:cs typeface="Calibri" panose="020F0502020204030204" pitchFamily="34" charset="0"/>
              </a:rPr>
              <a:t>Which target customers</a:t>
            </a:r>
          </a:p>
          <a:p>
            <a:r>
              <a:rPr lang="en-US" dirty="0">
                <a:latin typeface="Calibri" panose="020F0502020204030204" pitchFamily="34" charset="0"/>
                <a:cs typeface="Calibri" panose="020F0502020204030204" pitchFamily="34" charset="0"/>
              </a:rPr>
              <a:t>	</a:t>
            </a:r>
            <a:r>
              <a:rPr lang="en-US" sz="1800" dirty="0">
                <a:latin typeface="Calibri" panose="020F0502020204030204" pitchFamily="34" charset="0"/>
                <a:cs typeface="Calibri" panose="020F0502020204030204" pitchFamily="34" charset="0"/>
              </a:rPr>
              <a:t>Young OR Old</a:t>
            </a:r>
          </a:p>
          <a:p>
            <a:r>
              <a:rPr lang="en-US" sz="1800" dirty="0">
                <a:latin typeface="Calibri" panose="020F0502020204030204" pitchFamily="34" charset="0"/>
                <a:cs typeface="Calibri" panose="020F0502020204030204" pitchFamily="34" charset="0"/>
              </a:rPr>
              <a:t>	18-30 OR 31-50</a:t>
            </a:r>
          </a:p>
          <a:p>
            <a:r>
              <a:rPr lang="en-US" sz="1800" dirty="0">
                <a:latin typeface="Calibri" panose="020F0502020204030204" pitchFamily="34" charset="0"/>
                <a:cs typeface="Calibri" panose="020F0502020204030204" pitchFamily="34" charset="0"/>
              </a:rPr>
              <a:t>	Male or Female</a:t>
            </a:r>
          </a:p>
          <a:p>
            <a:r>
              <a:rPr lang="en-US" sz="1800" dirty="0">
                <a:latin typeface="Calibri" panose="020F0502020204030204" pitchFamily="34" charset="0"/>
                <a:cs typeface="Calibri" panose="020F0502020204030204" pitchFamily="34" charset="0"/>
              </a:rPr>
              <a:t>	Couples or Families</a:t>
            </a:r>
          </a:p>
          <a:p>
            <a:r>
              <a:rPr lang="en-US" dirty="0">
                <a:latin typeface="Calibri" panose="020F0502020204030204" pitchFamily="34" charset="0"/>
                <a:cs typeface="Calibri" panose="020F0502020204030204" pitchFamily="34" charset="0"/>
              </a:rPr>
              <a:t>Budget or Premium?</a:t>
            </a: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516179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3D1B3D6-0323-B14E-BF0F-1310AB2C0085}"/>
              </a:ext>
            </a:extLst>
          </p:cNvPr>
          <p:cNvSpPr>
            <a:spLocks noGrp="1"/>
          </p:cNvSpPr>
          <p:nvPr>
            <p:ph type="body" sz="half" idx="10"/>
          </p:nvPr>
        </p:nvSpPr>
        <p:spPr/>
        <p:txBody>
          <a:bodyPr/>
          <a:lstStyle/>
          <a:p>
            <a:r>
              <a:rPr lang="en-US" dirty="0"/>
              <a:t>Two seemingly exclusive customer groups</a:t>
            </a:r>
          </a:p>
        </p:txBody>
      </p:sp>
      <p:sp>
        <p:nvSpPr>
          <p:cNvPr id="3" name="Text Placeholder 2">
            <a:extLst>
              <a:ext uri="{FF2B5EF4-FFF2-40B4-BE49-F238E27FC236}">
                <a16:creationId xmlns:a16="http://schemas.microsoft.com/office/drawing/2014/main" id="{2FADE8F3-9282-6D4E-91E2-92BF3294442F}"/>
              </a:ext>
            </a:extLst>
          </p:cNvPr>
          <p:cNvSpPr>
            <a:spLocks noGrp="1"/>
          </p:cNvSpPr>
          <p:nvPr>
            <p:ph type="body" sz="half" idx="11"/>
          </p:nvPr>
        </p:nvSpPr>
        <p:spPr>
          <a:xfrm>
            <a:off x="292328" y="1472204"/>
            <a:ext cx="8492897" cy="3049460"/>
          </a:xfrm>
        </p:spPr>
        <p:txBody>
          <a:bodyPr/>
          <a:lstStyle/>
          <a:p>
            <a:r>
              <a:rPr lang="en-US" dirty="0"/>
              <a:t>1. Either you backpack your way across a country, living in youth hostels and getting a more authentic experience</a:t>
            </a:r>
          </a:p>
          <a:p>
            <a:r>
              <a:rPr lang="en-US" dirty="0"/>
              <a:t>2. Or you live in cookie cutter hotels in the town center and visit the touristy areas </a:t>
            </a:r>
          </a:p>
          <a:p>
            <a:endParaRPr lang="en-US" dirty="0"/>
          </a:p>
        </p:txBody>
      </p:sp>
    </p:spTree>
    <p:extLst>
      <p:ext uri="{BB962C8B-B14F-4D97-AF65-F5344CB8AC3E}">
        <p14:creationId xmlns:p14="http://schemas.microsoft.com/office/powerpoint/2010/main" val="14071877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295BBB-4CA2-FD45-B22C-6A240311DE03}"/>
              </a:ext>
            </a:extLst>
          </p:cNvPr>
          <p:cNvSpPr>
            <a:spLocks noGrp="1"/>
          </p:cNvSpPr>
          <p:nvPr>
            <p:ph type="body" sz="half" idx="10"/>
          </p:nvPr>
        </p:nvSpPr>
        <p:spPr/>
        <p:txBody>
          <a:bodyPr/>
          <a:lstStyle/>
          <a:p>
            <a:r>
              <a:rPr lang="en-US" dirty="0"/>
              <a:t>What about a new kind of ‘tourist’?</a:t>
            </a:r>
          </a:p>
        </p:txBody>
      </p:sp>
      <p:sp>
        <p:nvSpPr>
          <p:cNvPr id="3" name="Text Placeholder 2">
            <a:extLst>
              <a:ext uri="{FF2B5EF4-FFF2-40B4-BE49-F238E27FC236}">
                <a16:creationId xmlns:a16="http://schemas.microsoft.com/office/drawing/2014/main" id="{422AEE80-B3DD-5C49-A975-E70DC20E0380}"/>
              </a:ext>
            </a:extLst>
          </p:cNvPr>
          <p:cNvSpPr>
            <a:spLocks noGrp="1"/>
          </p:cNvSpPr>
          <p:nvPr>
            <p:ph type="body" sz="half" idx="11"/>
          </p:nvPr>
        </p:nvSpPr>
        <p:spPr/>
        <p:txBody>
          <a:bodyPr/>
          <a:lstStyle/>
          <a:p>
            <a:r>
              <a:rPr lang="en-US" dirty="0"/>
              <a:t>French Anthropologist Marc Auge distinguishes between places and non places</a:t>
            </a:r>
          </a:p>
          <a:p>
            <a:r>
              <a:rPr lang="en-US" dirty="0"/>
              <a:t>A place is relational, historical and concerned with identity</a:t>
            </a:r>
          </a:p>
          <a:p>
            <a:pPr lvl="1"/>
            <a:r>
              <a:rPr lang="en-US" dirty="0"/>
              <a:t>It is an anthropological place</a:t>
            </a:r>
          </a:p>
          <a:p>
            <a:r>
              <a:rPr lang="en-US" dirty="0"/>
              <a:t>A non-place does not integrate earlier places</a:t>
            </a:r>
          </a:p>
          <a:p>
            <a:pPr lvl="1"/>
            <a:r>
              <a:rPr lang="en-US" dirty="0"/>
              <a:t>It is listed, classified and promoted to a place of memory</a:t>
            </a:r>
          </a:p>
          <a:p>
            <a:endParaRPr lang="en-US" dirty="0"/>
          </a:p>
        </p:txBody>
      </p:sp>
    </p:spTree>
    <p:extLst>
      <p:ext uri="{BB962C8B-B14F-4D97-AF65-F5344CB8AC3E}">
        <p14:creationId xmlns:p14="http://schemas.microsoft.com/office/powerpoint/2010/main" val="19342049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084079E-A811-5A41-94AF-24509C0CC44E}"/>
              </a:ext>
            </a:extLst>
          </p:cNvPr>
          <p:cNvSpPr>
            <a:spLocks noGrp="1"/>
          </p:cNvSpPr>
          <p:nvPr>
            <p:ph type="body" sz="half" idx="10"/>
          </p:nvPr>
        </p:nvSpPr>
        <p:spPr/>
        <p:txBody>
          <a:bodyPr/>
          <a:lstStyle/>
          <a:p>
            <a:r>
              <a:rPr lang="en-US" dirty="0"/>
              <a:t>The new promise of travel</a:t>
            </a:r>
          </a:p>
        </p:txBody>
      </p:sp>
      <p:sp>
        <p:nvSpPr>
          <p:cNvPr id="3" name="Text Placeholder 2">
            <a:extLst>
              <a:ext uri="{FF2B5EF4-FFF2-40B4-BE49-F238E27FC236}">
                <a16:creationId xmlns:a16="http://schemas.microsoft.com/office/drawing/2014/main" id="{FEEC78F2-A12C-F84D-9482-4105F29439A5}"/>
              </a:ext>
            </a:extLst>
          </p:cNvPr>
          <p:cNvSpPr>
            <a:spLocks noGrp="1"/>
          </p:cNvSpPr>
          <p:nvPr>
            <p:ph type="body" sz="half" idx="11"/>
          </p:nvPr>
        </p:nvSpPr>
        <p:spPr/>
        <p:txBody>
          <a:bodyPr/>
          <a:lstStyle/>
          <a:p>
            <a:r>
              <a:rPr lang="en-US" dirty="0"/>
              <a:t>Popular media shows travel as life changing</a:t>
            </a:r>
          </a:p>
          <a:p>
            <a:r>
              <a:rPr lang="en-US" dirty="0"/>
              <a:t>Newspapers and lifestyle magazines are filled with people who have gone on sabbaticals and world tours</a:t>
            </a:r>
          </a:p>
        </p:txBody>
      </p:sp>
    </p:spTree>
    <p:extLst>
      <p:ext uri="{BB962C8B-B14F-4D97-AF65-F5344CB8AC3E}">
        <p14:creationId xmlns:p14="http://schemas.microsoft.com/office/powerpoint/2010/main" val="6521767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779945-3F7E-894C-BA54-15C911582EC8}"/>
              </a:ext>
            </a:extLst>
          </p:cNvPr>
          <p:cNvSpPr>
            <a:spLocks noGrp="1"/>
          </p:cNvSpPr>
          <p:nvPr>
            <p:ph type="body" sz="half" idx="10"/>
          </p:nvPr>
        </p:nvSpPr>
        <p:spPr/>
        <p:txBody>
          <a:bodyPr/>
          <a:lstStyle/>
          <a:p>
            <a:endParaRPr lang="en-US"/>
          </a:p>
        </p:txBody>
      </p:sp>
      <p:sp>
        <p:nvSpPr>
          <p:cNvPr id="3" name="Text Placeholder 2">
            <a:extLst>
              <a:ext uri="{FF2B5EF4-FFF2-40B4-BE49-F238E27FC236}">
                <a16:creationId xmlns:a16="http://schemas.microsoft.com/office/drawing/2014/main" id="{5A4A106E-F124-AC44-8209-B8FEAD63C34E}"/>
              </a:ext>
            </a:extLst>
          </p:cNvPr>
          <p:cNvSpPr>
            <a:spLocks noGrp="1"/>
          </p:cNvSpPr>
          <p:nvPr>
            <p:ph type="body" sz="half" idx="11"/>
          </p:nvPr>
        </p:nvSpPr>
        <p:spPr/>
        <p:txBody>
          <a:bodyPr/>
          <a:lstStyle/>
          <a:p>
            <a:endParaRPr lang="en-US"/>
          </a:p>
        </p:txBody>
      </p:sp>
      <p:pic>
        <p:nvPicPr>
          <p:cNvPr id="4098" name="Picture 2" descr="Airbnb And The Economy Of Shared Housing – Urbaneer">
            <a:extLst>
              <a:ext uri="{FF2B5EF4-FFF2-40B4-BE49-F238E27FC236}">
                <a16:creationId xmlns:a16="http://schemas.microsoft.com/office/drawing/2014/main" id="{7AD5E776-5EFC-6746-9BDC-428CFE7637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63" y="0"/>
            <a:ext cx="9034462"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99049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78C104-9B09-C540-8F37-53296A44C1C4}"/>
              </a:ext>
            </a:extLst>
          </p:cNvPr>
          <p:cNvSpPr>
            <a:spLocks noGrp="1"/>
          </p:cNvSpPr>
          <p:nvPr>
            <p:ph type="body" sz="half" idx="10"/>
          </p:nvPr>
        </p:nvSpPr>
        <p:spPr/>
        <p:txBody>
          <a:bodyPr/>
          <a:lstStyle/>
          <a:p>
            <a:r>
              <a:rPr lang="en-US" dirty="0" err="1"/>
              <a:t>AirBnB</a:t>
            </a:r>
            <a:r>
              <a:rPr lang="en-US" dirty="0"/>
              <a:t> - </a:t>
            </a:r>
            <a:r>
              <a:rPr lang="en-GB" dirty="0"/>
              <a:t>From Tourist to Traveller</a:t>
            </a:r>
          </a:p>
        </p:txBody>
      </p:sp>
      <p:pic>
        <p:nvPicPr>
          <p:cNvPr id="4" name="Picture 3">
            <a:extLst>
              <a:ext uri="{FF2B5EF4-FFF2-40B4-BE49-F238E27FC236}">
                <a16:creationId xmlns:a16="http://schemas.microsoft.com/office/drawing/2014/main" id="{6F362BAF-47F7-0341-A442-1E5DADA81D15}"/>
              </a:ext>
            </a:extLst>
          </p:cNvPr>
          <p:cNvPicPr>
            <a:picLocks noChangeAspect="1"/>
          </p:cNvPicPr>
          <p:nvPr/>
        </p:nvPicPr>
        <p:blipFill>
          <a:blip r:embed="rId2"/>
          <a:stretch>
            <a:fillRect/>
          </a:stretch>
        </p:blipFill>
        <p:spPr>
          <a:xfrm>
            <a:off x="0" y="757334"/>
            <a:ext cx="2462724" cy="4386166"/>
          </a:xfrm>
          <a:prstGeom prst="rect">
            <a:avLst/>
          </a:prstGeom>
        </p:spPr>
      </p:pic>
      <p:pic>
        <p:nvPicPr>
          <p:cNvPr id="5" name="Picture 4">
            <a:extLst>
              <a:ext uri="{FF2B5EF4-FFF2-40B4-BE49-F238E27FC236}">
                <a16:creationId xmlns:a16="http://schemas.microsoft.com/office/drawing/2014/main" id="{CB58FBC0-568B-2B4F-941C-9E02FD75D2B5}"/>
              </a:ext>
            </a:extLst>
          </p:cNvPr>
          <p:cNvPicPr>
            <a:picLocks noChangeAspect="1"/>
          </p:cNvPicPr>
          <p:nvPr/>
        </p:nvPicPr>
        <p:blipFill>
          <a:blip r:embed="rId3"/>
          <a:stretch>
            <a:fillRect/>
          </a:stretch>
        </p:blipFill>
        <p:spPr>
          <a:xfrm>
            <a:off x="2462723" y="760894"/>
            <a:ext cx="3478717" cy="3433830"/>
          </a:xfrm>
          <a:prstGeom prst="rect">
            <a:avLst/>
          </a:prstGeom>
        </p:spPr>
      </p:pic>
      <p:pic>
        <p:nvPicPr>
          <p:cNvPr id="6" name="Picture 5">
            <a:extLst>
              <a:ext uri="{FF2B5EF4-FFF2-40B4-BE49-F238E27FC236}">
                <a16:creationId xmlns:a16="http://schemas.microsoft.com/office/drawing/2014/main" id="{2C8EE52F-C1FF-0E40-A696-51CBC784254B}"/>
              </a:ext>
            </a:extLst>
          </p:cNvPr>
          <p:cNvPicPr>
            <a:picLocks noChangeAspect="1"/>
          </p:cNvPicPr>
          <p:nvPr/>
        </p:nvPicPr>
        <p:blipFill>
          <a:blip r:embed="rId4"/>
          <a:stretch>
            <a:fillRect/>
          </a:stretch>
        </p:blipFill>
        <p:spPr>
          <a:xfrm>
            <a:off x="5953024" y="757334"/>
            <a:ext cx="3433830" cy="3433830"/>
          </a:xfrm>
          <a:prstGeom prst="rect">
            <a:avLst/>
          </a:prstGeom>
        </p:spPr>
      </p:pic>
    </p:spTree>
    <p:extLst>
      <p:ext uri="{BB962C8B-B14F-4D97-AF65-F5344CB8AC3E}">
        <p14:creationId xmlns:p14="http://schemas.microsoft.com/office/powerpoint/2010/main" val="30262266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0B520F-C90F-444B-9A92-4E20FFA0F43D}"/>
              </a:ext>
            </a:extLst>
          </p:cNvPr>
          <p:cNvSpPr>
            <a:spLocks noGrp="1"/>
          </p:cNvSpPr>
          <p:nvPr>
            <p:ph type="body" sz="half" idx="10"/>
          </p:nvPr>
        </p:nvSpPr>
        <p:spPr/>
        <p:txBody>
          <a:bodyPr/>
          <a:lstStyle/>
          <a:p>
            <a:endParaRPr lang="en-US"/>
          </a:p>
        </p:txBody>
      </p:sp>
      <p:sp>
        <p:nvSpPr>
          <p:cNvPr id="3" name="Text Placeholder 2">
            <a:extLst>
              <a:ext uri="{FF2B5EF4-FFF2-40B4-BE49-F238E27FC236}">
                <a16:creationId xmlns:a16="http://schemas.microsoft.com/office/drawing/2014/main" id="{7597C383-C8CC-3F46-AB1C-DED6FE907972}"/>
              </a:ext>
            </a:extLst>
          </p:cNvPr>
          <p:cNvSpPr>
            <a:spLocks noGrp="1"/>
          </p:cNvSpPr>
          <p:nvPr>
            <p:ph type="body" sz="half" idx="11"/>
          </p:nvPr>
        </p:nvSpPr>
        <p:spPr/>
        <p:txBody>
          <a:bodyPr/>
          <a:lstStyle/>
          <a:p>
            <a:endParaRPr lang="en-US"/>
          </a:p>
        </p:txBody>
      </p:sp>
      <p:pic>
        <p:nvPicPr>
          <p:cNvPr id="6" name="Picture 5">
            <a:extLst>
              <a:ext uri="{FF2B5EF4-FFF2-40B4-BE49-F238E27FC236}">
                <a16:creationId xmlns:a16="http://schemas.microsoft.com/office/drawing/2014/main" id="{946418A0-F767-A344-9ED4-5420B65C7D4A}"/>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7905681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75C977-65EA-C746-B693-D2E110EF077F}"/>
              </a:ext>
            </a:extLst>
          </p:cNvPr>
          <p:cNvSpPr>
            <a:spLocks noGrp="1"/>
          </p:cNvSpPr>
          <p:nvPr>
            <p:ph type="body" sz="half" idx="10"/>
          </p:nvPr>
        </p:nvSpPr>
        <p:spPr/>
        <p:txBody>
          <a:bodyPr/>
          <a:lstStyle/>
          <a:p>
            <a:endParaRPr lang="en-US"/>
          </a:p>
        </p:txBody>
      </p:sp>
      <p:sp>
        <p:nvSpPr>
          <p:cNvPr id="3" name="Text Placeholder 2">
            <a:extLst>
              <a:ext uri="{FF2B5EF4-FFF2-40B4-BE49-F238E27FC236}">
                <a16:creationId xmlns:a16="http://schemas.microsoft.com/office/drawing/2014/main" id="{3B4DD022-BAB9-DC47-89F8-3F162FDDF6BB}"/>
              </a:ext>
            </a:extLst>
          </p:cNvPr>
          <p:cNvSpPr>
            <a:spLocks noGrp="1"/>
          </p:cNvSpPr>
          <p:nvPr>
            <p:ph type="body" sz="half" idx="11"/>
          </p:nvPr>
        </p:nvSpPr>
        <p:spPr/>
        <p:txBody>
          <a:bodyPr/>
          <a:lstStyle/>
          <a:p>
            <a:endParaRPr lang="en-US"/>
          </a:p>
        </p:txBody>
      </p:sp>
      <p:pic>
        <p:nvPicPr>
          <p:cNvPr id="4" name="Picture 3">
            <a:extLst>
              <a:ext uri="{FF2B5EF4-FFF2-40B4-BE49-F238E27FC236}">
                <a16:creationId xmlns:a16="http://schemas.microsoft.com/office/drawing/2014/main" id="{99B272C7-096E-4A48-9BAF-0E9FC4FD120B}"/>
              </a:ext>
            </a:extLst>
          </p:cNvPr>
          <p:cNvPicPr>
            <a:picLocks noChangeAspect="1"/>
          </p:cNvPicPr>
          <p:nvPr/>
        </p:nvPicPr>
        <p:blipFill rotWithShape="1">
          <a:blip r:embed="rId2"/>
          <a:srcRect t="7812"/>
          <a:stretch/>
        </p:blipFill>
        <p:spPr>
          <a:xfrm>
            <a:off x="0" y="28438"/>
            <a:ext cx="8108609" cy="4715483"/>
          </a:xfrm>
          <a:prstGeom prst="rect">
            <a:avLst/>
          </a:prstGeom>
        </p:spPr>
      </p:pic>
      <p:sp>
        <p:nvSpPr>
          <p:cNvPr id="5" name="TextBox 4">
            <a:extLst>
              <a:ext uri="{FF2B5EF4-FFF2-40B4-BE49-F238E27FC236}">
                <a16:creationId xmlns:a16="http://schemas.microsoft.com/office/drawing/2014/main" id="{95B40DA2-8B7E-5544-8D31-5E19FCA94656}"/>
              </a:ext>
            </a:extLst>
          </p:cNvPr>
          <p:cNvSpPr txBox="1"/>
          <p:nvPr/>
        </p:nvSpPr>
        <p:spPr>
          <a:xfrm>
            <a:off x="-1" y="4503544"/>
            <a:ext cx="7470843" cy="646331"/>
          </a:xfrm>
          <a:prstGeom prst="rect">
            <a:avLst/>
          </a:prstGeom>
          <a:solidFill>
            <a:schemeClr val="bg1"/>
          </a:solidFill>
        </p:spPr>
        <p:txBody>
          <a:bodyPr wrap="square" rtlCol="0">
            <a:spAutoFit/>
          </a:bodyPr>
          <a:lstStyle/>
          <a:p>
            <a:r>
              <a:rPr lang="en-US" sz="3600" dirty="0"/>
              <a:t>What is the future of Coca-Cola??</a:t>
            </a:r>
          </a:p>
        </p:txBody>
      </p:sp>
    </p:spTree>
    <p:extLst>
      <p:ext uri="{BB962C8B-B14F-4D97-AF65-F5344CB8AC3E}">
        <p14:creationId xmlns:p14="http://schemas.microsoft.com/office/powerpoint/2010/main" val="11856827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CCFFD79-71D4-3147-B920-282DB5172FF3}"/>
              </a:ext>
            </a:extLst>
          </p:cNvPr>
          <p:cNvSpPr>
            <a:spLocks noGrp="1"/>
          </p:cNvSpPr>
          <p:nvPr>
            <p:ph type="body" sz="half" idx="10"/>
          </p:nvPr>
        </p:nvSpPr>
        <p:spPr/>
        <p:txBody>
          <a:bodyPr/>
          <a:lstStyle/>
          <a:p>
            <a:endParaRPr lang="en-US"/>
          </a:p>
        </p:txBody>
      </p:sp>
      <p:sp>
        <p:nvSpPr>
          <p:cNvPr id="3" name="Text Placeholder 2">
            <a:extLst>
              <a:ext uri="{FF2B5EF4-FFF2-40B4-BE49-F238E27FC236}">
                <a16:creationId xmlns:a16="http://schemas.microsoft.com/office/drawing/2014/main" id="{0511AEAB-85A6-B54D-BB04-1DA0A7CD639C}"/>
              </a:ext>
            </a:extLst>
          </p:cNvPr>
          <p:cNvSpPr>
            <a:spLocks noGrp="1"/>
          </p:cNvSpPr>
          <p:nvPr>
            <p:ph type="body" sz="half" idx="11"/>
          </p:nvPr>
        </p:nvSpPr>
        <p:spPr/>
        <p:txBody>
          <a:bodyPr/>
          <a:lstStyle/>
          <a:p>
            <a:endParaRPr lang="en-US"/>
          </a:p>
        </p:txBody>
      </p:sp>
      <p:pic>
        <p:nvPicPr>
          <p:cNvPr id="4" name="Picture 2" descr="Richard Reed (centre) and the other Innocent co-founders">
            <a:extLst>
              <a:ext uri="{FF2B5EF4-FFF2-40B4-BE49-F238E27FC236}">
                <a16:creationId xmlns:a16="http://schemas.microsoft.com/office/drawing/2014/main" id="{5E5F6A69-54B3-064A-9B86-22F5136D16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206FA54-BA3B-3F4F-9D41-3D77348F9957}"/>
              </a:ext>
            </a:extLst>
          </p:cNvPr>
          <p:cNvSpPr/>
          <p:nvPr/>
        </p:nvSpPr>
        <p:spPr>
          <a:xfrm>
            <a:off x="2215299" y="4835280"/>
            <a:ext cx="4036746" cy="300082"/>
          </a:xfrm>
          <a:prstGeom prst="rect">
            <a:avLst/>
          </a:prstGeom>
          <a:solidFill>
            <a:schemeClr val="bg1">
              <a:alpha val="57000"/>
            </a:schemeClr>
          </a:solidFill>
        </p:spPr>
        <p:txBody>
          <a:bodyPr wrap="none">
            <a:spAutoFit/>
          </a:bodyPr>
          <a:lstStyle/>
          <a:p>
            <a:r>
              <a:rPr lang="en-US" dirty="0">
                <a:hlinkClick r:id="rId3"/>
              </a:rPr>
              <a:t>https://</a:t>
            </a:r>
            <a:r>
              <a:rPr lang="en-US" dirty="0" err="1">
                <a:hlinkClick r:id="rId3"/>
              </a:rPr>
              <a:t>www.youtube.com</a:t>
            </a:r>
            <a:r>
              <a:rPr lang="en-US" dirty="0">
                <a:hlinkClick r:id="rId3"/>
              </a:rPr>
              <a:t>/</a:t>
            </a:r>
            <a:r>
              <a:rPr lang="en-US" dirty="0" err="1">
                <a:hlinkClick r:id="rId3"/>
              </a:rPr>
              <a:t>watch?v</a:t>
            </a:r>
            <a:r>
              <a:rPr lang="en-US" dirty="0">
                <a:hlinkClick r:id="rId3"/>
              </a:rPr>
              <a:t>=UjY0X2HNUxo</a:t>
            </a:r>
            <a:endParaRPr lang="en-US" dirty="0"/>
          </a:p>
        </p:txBody>
      </p:sp>
    </p:spTree>
    <p:extLst>
      <p:ext uri="{BB962C8B-B14F-4D97-AF65-F5344CB8AC3E}">
        <p14:creationId xmlns:p14="http://schemas.microsoft.com/office/powerpoint/2010/main" val="27156930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FDB13D3-0F30-4508-BC43-48C7855115A9}"/>
              </a:ext>
            </a:extLst>
          </p:cNvPr>
          <p:cNvSpPr>
            <a:spLocks noGrp="1"/>
          </p:cNvSpPr>
          <p:nvPr>
            <p:ph type="body" sz="half" idx="11"/>
          </p:nvPr>
        </p:nvSpPr>
        <p:spPr>
          <a:xfrm>
            <a:off x="597722" y="1836614"/>
            <a:ext cx="7948556" cy="663264"/>
          </a:xfrm>
        </p:spPr>
        <p:txBody>
          <a:bodyPr/>
          <a:lstStyle/>
          <a:p>
            <a:r>
              <a:rPr lang="fi-FI" dirty="0" err="1"/>
              <a:t>Aligning</a:t>
            </a:r>
            <a:r>
              <a:rPr lang="fi-FI" dirty="0"/>
              <a:t> </a:t>
            </a:r>
            <a:r>
              <a:rPr lang="fi-FI" dirty="0" err="1"/>
              <a:t>Brand</a:t>
            </a:r>
            <a:r>
              <a:rPr lang="fi-FI" dirty="0"/>
              <a:t> </a:t>
            </a:r>
            <a:r>
              <a:rPr lang="fi-FI" dirty="0" err="1"/>
              <a:t>Strategy</a:t>
            </a:r>
            <a:r>
              <a:rPr lang="fi-FI" dirty="0"/>
              <a:t>, </a:t>
            </a:r>
            <a:r>
              <a:rPr lang="fi-FI" dirty="0" err="1"/>
              <a:t>Research</a:t>
            </a:r>
            <a:r>
              <a:rPr lang="fi-FI" dirty="0"/>
              <a:t> and </a:t>
            </a:r>
            <a:r>
              <a:rPr lang="fi-FI" dirty="0" err="1"/>
              <a:t>Context</a:t>
            </a:r>
            <a:endParaRPr lang="en-GB" dirty="0"/>
          </a:p>
        </p:txBody>
      </p:sp>
      <p:sp>
        <p:nvSpPr>
          <p:cNvPr id="3" name="Text Placeholder 2">
            <a:extLst>
              <a:ext uri="{FF2B5EF4-FFF2-40B4-BE49-F238E27FC236}">
                <a16:creationId xmlns:a16="http://schemas.microsoft.com/office/drawing/2014/main" id="{25C092A4-AB40-43D0-963C-A5E3AB502E08}"/>
              </a:ext>
            </a:extLst>
          </p:cNvPr>
          <p:cNvSpPr>
            <a:spLocks noGrp="1"/>
          </p:cNvSpPr>
          <p:nvPr>
            <p:ph type="body" sz="half" idx="2"/>
          </p:nvPr>
        </p:nvSpPr>
        <p:spPr>
          <a:xfrm>
            <a:off x="655224" y="2975254"/>
            <a:ext cx="7998597" cy="501388"/>
          </a:xfrm>
        </p:spPr>
        <p:txBody>
          <a:bodyPr/>
          <a:lstStyle/>
          <a:p>
            <a:r>
              <a:rPr lang="fi-FI" dirty="0"/>
              <a:t>Session - 8</a:t>
            </a:r>
            <a:endParaRPr lang="en-GB" dirty="0"/>
          </a:p>
        </p:txBody>
      </p:sp>
      <p:sp>
        <p:nvSpPr>
          <p:cNvPr id="5" name="Text Placeholder 4">
            <a:extLst>
              <a:ext uri="{FF2B5EF4-FFF2-40B4-BE49-F238E27FC236}">
                <a16:creationId xmlns:a16="http://schemas.microsoft.com/office/drawing/2014/main" id="{85DBF392-C9C8-4144-9C56-915602959909}"/>
              </a:ext>
            </a:extLst>
          </p:cNvPr>
          <p:cNvSpPr>
            <a:spLocks noGrp="1"/>
          </p:cNvSpPr>
          <p:nvPr>
            <p:ph type="body" sz="half" idx="12"/>
          </p:nvPr>
        </p:nvSpPr>
        <p:spPr>
          <a:xfrm>
            <a:off x="6679975" y="17794"/>
            <a:ext cx="2464025" cy="294419"/>
          </a:xfrm>
        </p:spPr>
        <p:txBody>
          <a:bodyPr/>
          <a:lstStyle/>
          <a:p>
            <a:r>
              <a:rPr lang="en-GB" dirty="0" err="1"/>
              <a:t>Kushagra</a:t>
            </a:r>
            <a:r>
              <a:rPr lang="en-GB" dirty="0"/>
              <a:t> Bhatnagar</a:t>
            </a:r>
          </a:p>
        </p:txBody>
      </p:sp>
      <p:sp>
        <p:nvSpPr>
          <p:cNvPr id="6" name="Text Placeholder 5">
            <a:extLst>
              <a:ext uri="{FF2B5EF4-FFF2-40B4-BE49-F238E27FC236}">
                <a16:creationId xmlns:a16="http://schemas.microsoft.com/office/drawing/2014/main" id="{F774E83C-044B-4B0A-BE43-C8B8599EB267}"/>
              </a:ext>
            </a:extLst>
          </p:cNvPr>
          <p:cNvSpPr>
            <a:spLocks noGrp="1"/>
          </p:cNvSpPr>
          <p:nvPr>
            <p:ph type="body" sz="half" idx="13"/>
          </p:nvPr>
        </p:nvSpPr>
        <p:spPr>
          <a:xfrm>
            <a:off x="6679975" y="312213"/>
            <a:ext cx="2464025" cy="294419"/>
          </a:xfrm>
        </p:spPr>
        <p:txBody>
          <a:bodyPr/>
          <a:lstStyle/>
          <a:p>
            <a:r>
              <a:rPr lang="en-GB" dirty="0"/>
              <a:t>18.05.2022</a:t>
            </a:r>
          </a:p>
        </p:txBody>
      </p:sp>
    </p:spTree>
    <p:extLst>
      <p:ext uri="{BB962C8B-B14F-4D97-AF65-F5344CB8AC3E}">
        <p14:creationId xmlns:p14="http://schemas.microsoft.com/office/powerpoint/2010/main" val="38493838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78D9B6-9150-A14B-83BB-8E1A2AEEA5D3}"/>
              </a:ext>
            </a:extLst>
          </p:cNvPr>
          <p:cNvSpPr>
            <a:spLocks noGrp="1"/>
          </p:cNvSpPr>
          <p:nvPr>
            <p:ph type="body" sz="half" idx="10"/>
          </p:nvPr>
        </p:nvSpPr>
        <p:spPr/>
        <p:txBody>
          <a:bodyPr/>
          <a:lstStyle/>
          <a:p>
            <a:endParaRPr lang="en-US"/>
          </a:p>
        </p:txBody>
      </p:sp>
      <p:sp>
        <p:nvSpPr>
          <p:cNvPr id="3" name="Text Placeholder 2">
            <a:extLst>
              <a:ext uri="{FF2B5EF4-FFF2-40B4-BE49-F238E27FC236}">
                <a16:creationId xmlns:a16="http://schemas.microsoft.com/office/drawing/2014/main" id="{9D687FF2-DD55-9B43-A664-A6E4ACE4418D}"/>
              </a:ext>
            </a:extLst>
          </p:cNvPr>
          <p:cNvSpPr>
            <a:spLocks noGrp="1"/>
          </p:cNvSpPr>
          <p:nvPr>
            <p:ph type="body" sz="half" idx="11"/>
          </p:nvPr>
        </p:nvSpPr>
        <p:spPr/>
        <p:txBody>
          <a:bodyPr/>
          <a:lstStyle/>
          <a:p>
            <a:endParaRPr lang="en-US" dirty="0"/>
          </a:p>
        </p:txBody>
      </p:sp>
      <p:pic>
        <p:nvPicPr>
          <p:cNvPr id="4" name="Picture 3">
            <a:extLst>
              <a:ext uri="{FF2B5EF4-FFF2-40B4-BE49-F238E27FC236}">
                <a16:creationId xmlns:a16="http://schemas.microsoft.com/office/drawing/2014/main" id="{7A31AB51-0102-EF4A-955D-6F02F3E14CC4}"/>
              </a:ext>
            </a:extLst>
          </p:cNvPr>
          <p:cNvPicPr>
            <a:picLocks noChangeAspect="1" noChangeArrowheads="1"/>
          </p:cNvPicPr>
          <p:nvPr/>
        </p:nvPicPr>
        <p:blipFill>
          <a:blip r:embed="rId2"/>
          <a:srcRect/>
          <a:stretch>
            <a:fillRect/>
          </a:stretch>
        </p:blipFill>
        <p:spPr bwMode="auto">
          <a:xfrm>
            <a:off x="0" y="2335007"/>
            <a:ext cx="3900791" cy="2780055"/>
          </a:xfrm>
          <a:prstGeom prst="rect">
            <a:avLst/>
          </a:prstGeom>
          <a:noFill/>
          <a:ln w="9525">
            <a:noFill/>
            <a:miter lim="800000"/>
            <a:headEnd/>
            <a:tailEnd/>
          </a:ln>
          <a:effectLst/>
        </p:spPr>
      </p:pic>
      <p:pic>
        <p:nvPicPr>
          <p:cNvPr id="5" name="Picture 2">
            <a:extLst>
              <a:ext uri="{FF2B5EF4-FFF2-40B4-BE49-F238E27FC236}">
                <a16:creationId xmlns:a16="http://schemas.microsoft.com/office/drawing/2014/main" id="{E91522D0-9A43-B944-A1CD-F3DC17E766E1}"/>
              </a:ext>
            </a:extLst>
          </p:cNvPr>
          <p:cNvPicPr>
            <a:picLocks noChangeAspect="1" noChangeArrowheads="1"/>
          </p:cNvPicPr>
          <p:nvPr/>
        </p:nvPicPr>
        <p:blipFill>
          <a:blip r:embed="rId3"/>
          <a:srcRect/>
          <a:stretch>
            <a:fillRect/>
          </a:stretch>
        </p:blipFill>
        <p:spPr bwMode="auto">
          <a:xfrm>
            <a:off x="0" y="0"/>
            <a:ext cx="2586735" cy="2334638"/>
          </a:xfrm>
          <a:prstGeom prst="rect">
            <a:avLst/>
          </a:prstGeom>
          <a:noFill/>
          <a:ln w="9525">
            <a:noFill/>
            <a:miter lim="800000"/>
            <a:headEnd/>
            <a:tailEnd/>
          </a:ln>
          <a:effectLst/>
        </p:spPr>
      </p:pic>
      <p:pic>
        <p:nvPicPr>
          <p:cNvPr id="7" name="Picture 6">
            <a:extLst>
              <a:ext uri="{FF2B5EF4-FFF2-40B4-BE49-F238E27FC236}">
                <a16:creationId xmlns:a16="http://schemas.microsoft.com/office/drawing/2014/main" id="{87006909-0CA2-EE48-81AC-F6F526D363A7}"/>
              </a:ext>
            </a:extLst>
          </p:cNvPr>
          <p:cNvPicPr>
            <a:picLocks noChangeAspect="1" noChangeArrowheads="1"/>
          </p:cNvPicPr>
          <p:nvPr/>
        </p:nvPicPr>
        <p:blipFill>
          <a:blip r:embed="rId4"/>
          <a:srcRect/>
          <a:stretch>
            <a:fillRect/>
          </a:stretch>
        </p:blipFill>
        <p:spPr bwMode="auto">
          <a:xfrm>
            <a:off x="3900791" y="2334639"/>
            <a:ext cx="4178232" cy="2780424"/>
          </a:xfrm>
          <a:prstGeom prst="rect">
            <a:avLst/>
          </a:prstGeom>
          <a:noFill/>
          <a:ln w="9525">
            <a:noFill/>
            <a:miter lim="800000"/>
            <a:headEnd/>
            <a:tailEnd/>
          </a:ln>
          <a:effectLst/>
        </p:spPr>
      </p:pic>
      <p:pic>
        <p:nvPicPr>
          <p:cNvPr id="5124" name="Picture 4" descr="Fruitstock festival">
            <a:extLst>
              <a:ext uri="{FF2B5EF4-FFF2-40B4-BE49-F238E27FC236}">
                <a16:creationId xmlns:a16="http://schemas.microsoft.com/office/drawing/2014/main" id="{63D77CCE-2355-2346-9CC4-9F6A4CE1BA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86736" y="1"/>
            <a:ext cx="4150468" cy="23346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886EC50-1326-4C4F-B7AA-0A17484EB995}"/>
              </a:ext>
            </a:extLst>
          </p:cNvPr>
          <p:cNvPicPr>
            <a:picLocks noChangeAspect="1" noChangeArrowheads="1"/>
          </p:cNvPicPr>
          <p:nvPr/>
        </p:nvPicPr>
        <p:blipFill>
          <a:blip r:embed="rId6"/>
          <a:srcRect/>
          <a:stretch>
            <a:fillRect/>
          </a:stretch>
        </p:blipFill>
        <p:spPr bwMode="auto">
          <a:xfrm>
            <a:off x="5989907" y="-367"/>
            <a:ext cx="3124200" cy="892628"/>
          </a:xfrm>
          <a:prstGeom prst="rect">
            <a:avLst/>
          </a:prstGeom>
          <a:noFill/>
          <a:ln w="9525">
            <a:noFill/>
            <a:miter lim="800000"/>
            <a:headEnd/>
            <a:tailEnd/>
          </a:ln>
          <a:effectLst/>
        </p:spPr>
      </p:pic>
    </p:spTree>
    <p:extLst>
      <p:ext uri="{BB962C8B-B14F-4D97-AF65-F5344CB8AC3E}">
        <p14:creationId xmlns:p14="http://schemas.microsoft.com/office/powerpoint/2010/main" val="40954979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p:cNvSpPr/>
          <p:nvPr/>
        </p:nvSpPr>
        <p:spPr>
          <a:xfrm>
            <a:off x="3600451" y="2657475"/>
            <a:ext cx="4400550" cy="2486025"/>
          </a:xfrm>
          <a:prstGeom prst="ellipse">
            <a:avLst/>
          </a:prstGeom>
          <a:solidFill>
            <a:schemeClr val="accent1">
              <a:lumMod val="50000"/>
              <a:alpha val="11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solidFill>
                <a:schemeClr val="tx1"/>
              </a:solidFill>
            </a:endParaRPr>
          </a:p>
        </p:txBody>
      </p:sp>
      <p:sp>
        <p:nvSpPr>
          <p:cNvPr id="36" name="Oval 35"/>
          <p:cNvSpPr/>
          <p:nvPr/>
        </p:nvSpPr>
        <p:spPr>
          <a:xfrm>
            <a:off x="4850129" y="3114564"/>
            <a:ext cx="2457450" cy="1428750"/>
          </a:xfrm>
          <a:prstGeom prst="ellipse">
            <a:avLst/>
          </a:prstGeom>
          <a:solidFill>
            <a:schemeClr val="accent3">
              <a:alpha val="19000"/>
            </a:schemeClr>
          </a:solidFill>
          <a:ln w="31750" cap="flat" cmpd="sng" algn="ctr">
            <a:solidFill>
              <a:schemeClr val="tx1"/>
            </a:solidFill>
            <a:prstDash val="dashDot"/>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solidFill>
                <a:schemeClr val="tx1"/>
              </a:solidFill>
            </a:endParaRPr>
          </a:p>
        </p:txBody>
      </p:sp>
      <p:sp>
        <p:nvSpPr>
          <p:cNvPr id="8" name="Oval 7"/>
          <p:cNvSpPr/>
          <p:nvPr/>
        </p:nvSpPr>
        <p:spPr>
          <a:xfrm>
            <a:off x="1445336" y="986999"/>
            <a:ext cx="2457450" cy="1428750"/>
          </a:xfrm>
          <a:prstGeom prst="ellipse">
            <a:avLst/>
          </a:prstGeom>
          <a:solidFill>
            <a:schemeClr val="accent1">
              <a:lumMod val="50000"/>
              <a:alpha val="11000"/>
            </a:schemeClr>
          </a:solid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solidFill>
                <a:schemeClr val="tx1"/>
              </a:solidFill>
            </a:endParaRPr>
          </a:p>
        </p:txBody>
      </p:sp>
      <p:sp>
        <p:nvSpPr>
          <p:cNvPr id="5" name="Oval 4"/>
          <p:cNvSpPr/>
          <p:nvPr/>
        </p:nvSpPr>
        <p:spPr>
          <a:xfrm>
            <a:off x="1731086" y="1644224"/>
            <a:ext cx="685800" cy="442857"/>
          </a:xfrm>
          <a:prstGeom prst="ellipse">
            <a:avLst/>
          </a:prstGeom>
          <a:solidFill>
            <a:schemeClr val="accent6">
              <a:lumMod val="20000"/>
              <a:lumOff val="8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solidFill>
                <a:schemeClr val="tx1"/>
              </a:solidFill>
            </a:endParaRPr>
          </a:p>
        </p:txBody>
      </p:sp>
      <p:sp>
        <p:nvSpPr>
          <p:cNvPr id="6" name="TextBox 5"/>
          <p:cNvSpPr txBox="1"/>
          <p:nvPr/>
        </p:nvSpPr>
        <p:spPr>
          <a:xfrm>
            <a:off x="1714500" y="1723251"/>
            <a:ext cx="510076" cy="248209"/>
          </a:xfrm>
          <a:prstGeom prst="rect">
            <a:avLst/>
          </a:prstGeom>
          <a:noFill/>
          <a:effectLst/>
        </p:spPr>
        <p:txBody>
          <a:bodyPr wrap="none" rtlCol="0">
            <a:spAutoFit/>
          </a:bodyPr>
          <a:lstStyle/>
          <a:p>
            <a:r>
              <a:rPr lang="en-US" sz="1013" dirty="0"/>
              <a:t>Pepsi</a:t>
            </a:r>
          </a:p>
        </p:txBody>
      </p:sp>
      <p:sp>
        <p:nvSpPr>
          <p:cNvPr id="9" name="TextBox 8"/>
          <p:cNvSpPr txBox="1"/>
          <p:nvPr/>
        </p:nvSpPr>
        <p:spPr>
          <a:xfrm>
            <a:off x="3252607" y="767150"/>
            <a:ext cx="1476686" cy="248209"/>
          </a:xfrm>
          <a:prstGeom prst="rect">
            <a:avLst/>
          </a:prstGeom>
          <a:noFill/>
        </p:spPr>
        <p:txBody>
          <a:bodyPr wrap="none" rtlCol="0">
            <a:spAutoFit/>
          </a:bodyPr>
          <a:lstStyle/>
          <a:p>
            <a:r>
              <a:rPr lang="en-US" sz="1013" b="1" dirty="0">
                <a:solidFill>
                  <a:srgbClr val="0070C0"/>
                </a:solidFill>
              </a:rPr>
              <a:t>Category Microcosm</a:t>
            </a:r>
          </a:p>
        </p:txBody>
      </p:sp>
      <p:sp>
        <p:nvSpPr>
          <p:cNvPr id="16" name="TextBox 15"/>
          <p:cNvSpPr txBox="1"/>
          <p:nvPr/>
        </p:nvSpPr>
        <p:spPr>
          <a:xfrm>
            <a:off x="2157929" y="3553018"/>
            <a:ext cx="1441420" cy="248209"/>
          </a:xfrm>
          <a:prstGeom prst="rect">
            <a:avLst/>
          </a:prstGeom>
          <a:noFill/>
        </p:spPr>
        <p:txBody>
          <a:bodyPr wrap="none" rtlCol="0">
            <a:spAutoFit/>
          </a:bodyPr>
          <a:lstStyle/>
          <a:p>
            <a:r>
              <a:rPr lang="en-US" sz="1013" b="1" dirty="0">
                <a:solidFill>
                  <a:srgbClr val="0070C0"/>
                </a:solidFill>
              </a:rPr>
              <a:t>Cultural Macrocosm</a:t>
            </a:r>
          </a:p>
        </p:txBody>
      </p:sp>
      <p:sp>
        <p:nvSpPr>
          <p:cNvPr id="17" name="Oval 16"/>
          <p:cNvSpPr/>
          <p:nvPr/>
        </p:nvSpPr>
        <p:spPr>
          <a:xfrm>
            <a:off x="2342739" y="1972892"/>
            <a:ext cx="685800" cy="442857"/>
          </a:xfrm>
          <a:prstGeom prst="ellipse">
            <a:avLst/>
          </a:prstGeom>
          <a:solidFill>
            <a:schemeClr val="bg2">
              <a:lumMod val="40000"/>
              <a:lumOff val="6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solidFill>
                <a:schemeClr val="tx1"/>
              </a:solidFill>
            </a:endParaRPr>
          </a:p>
        </p:txBody>
      </p:sp>
      <p:sp>
        <p:nvSpPr>
          <p:cNvPr id="18" name="Oval 17"/>
          <p:cNvSpPr/>
          <p:nvPr/>
        </p:nvSpPr>
        <p:spPr>
          <a:xfrm>
            <a:off x="2743200" y="1751463"/>
            <a:ext cx="685800" cy="442857"/>
          </a:xfrm>
          <a:prstGeom prst="ellipse">
            <a:avLst/>
          </a:prstGeom>
          <a:solidFill>
            <a:schemeClr val="accent1">
              <a:lumMod val="20000"/>
              <a:lumOff val="80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solidFill>
                <a:schemeClr val="tx1"/>
              </a:solidFill>
            </a:endParaRPr>
          </a:p>
        </p:txBody>
      </p:sp>
      <p:sp>
        <p:nvSpPr>
          <p:cNvPr id="19" name="Oval 18"/>
          <p:cNvSpPr/>
          <p:nvPr/>
        </p:nvSpPr>
        <p:spPr>
          <a:xfrm>
            <a:off x="1656939" y="1201367"/>
            <a:ext cx="685800" cy="442857"/>
          </a:xfrm>
          <a:prstGeom prst="ellipse">
            <a:avLst/>
          </a:prstGeom>
          <a:solidFill>
            <a:schemeClr val="accent4">
              <a:lumMod val="40000"/>
              <a:lumOff val="60000"/>
              <a:alpha val="2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solidFill>
                <a:schemeClr val="tx1"/>
              </a:solidFill>
            </a:endParaRPr>
          </a:p>
        </p:txBody>
      </p:sp>
      <p:sp>
        <p:nvSpPr>
          <p:cNvPr id="20" name="Oval 19"/>
          <p:cNvSpPr/>
          <p:nvPr/>
        </p:nvSpPr>
        <p:spPr>
          <a:xfrm>
            <a:off x="2342739" y="1422795"/>
            <a:ext cx="685800" cy="442857"/>
          </a:xfrm>
          <a:prstGeom prst="ellipse">
            <a:avLst/>
          </a:prstGeom>
          <a:solidFill>
            <a:srgbClr val="CCFFCC">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solidFill>
                <a:schemeClr val="tx1"/>
              </a:solidFill>
            </a:endParaRPr>
          </a:p>
        </p:txBody>
      </p:sp>
      <p:sp>
        <p:nvSpPr>
          <p:cNvPr id="21" name="Oval 20"/>
          <p:cNvSpPr/>
          <p:nvPr/>
        </p:nvSpPr>
        <p:spPr>
          <a:xfrm>
            <a:off x="2914651" y="1159475"/>
            <a:ext cx="685800" cy="442857"/>
          </a:xfrm>
          <a:prstGeom prst="ellipse">
            <a:avLst/>
          </a:prstGeom>
          <a:solidFill>
            <a:schemeClr val="accent1">
              <a:lumMod val="75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solidFill>
                <a:schemeClr val="tx1"/>
              </a:solidFill>
            </a:endParaRPr>
          </a:p>
        </p:txBody>
      </p:sp>
      <p:sp>
        <p:nvSpPr>
          <p:cNvPr id="22" name="Oval 21"/>
          <p:cNvSpPr/>
          <p:nvPr/>
        </p:nvSpPr>
        <p:spPr>
          <a:xfrm>
            <a:off x="3216986" y="1530035"/>
            <a:ext cx="685800" cy="442857"/>
          </a:xfrm>
          <a:prstGeom prst="ellipse">
            <a:avLst/>
          </a:prstGeom>
          <a:solidFill>
            <a:schemeClr val="accent3">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solidFill>
                <a:schemeClr val="tx1"/>
              </a:solidFill>
            </a:endParaRPr>
          </a:p>
        </p:txBody>
      </p:sp>
      <p:sp>
        <p:nvSpPr>
          <p:cNvPr id="23" name="TextBox 22"/>
          <p:cNvSpPr txBox="1"/>
          <p:nvPr/>
        </p:nvSpPr>
        <p:spPr>
          <a:xfrm>
            <a:off x="4000500" y="1205553"/>
            <a:ext cx="3070521" cy="830997"/>
          </a:xfrm>
          <a:prstGeom prst="rect">
            <a:avLst/>
          </a:prstGeom>
          <a:noFill/>
        </p:spPr>
        <p:txBody>
          <a:bodyPr wrap="none" rtlCol="0">
            <a:spAutoFit/>
          </a:bodyPr>
          <a:lstStyle/>
          <a:p>
            <a:r>
              <a:rPr lang="en-US" sz="1200" dirty="0"/>
              <a:t>Narrow-cast category language with little </a:t>
            </a:r>
          </a:p>
          <a:p>
            <a:r>
              <a:rPr lang="en-US" sz="1200" dirty="0"/>
              <a:t>meaningful differentiation – Old Language </a:t>
            </a:r>
          </a:p>
          <a:p>
            <a:r>
              <a:rPr lang="en-US" sz="1200" dirty="0"/>
              <a:t>Deconstructing and reconstructing</a:t>
            </a:r>
          </a:p>
          <a:p>
            <a:r>
              <a:rPr lang="en-US" sz="1200" dirty="0"/>
              <a:t>the category discourse</a:t>
            </a:r>
          </a:p>
        </p:txBody>
      </p:sp>
      <p:grpSp>
        <p:nvGrpSpPr>
          <p:cNvPr id="2" name="Group 37"/>
          <p:cNvGrpSpPr/>
          <p:nvPr/>
        </p:nvGrpSpPr>
        <p:grpSpPr>
          <a:xfrm>
            <a:off x="4171950" y="3699491"/>
            <a:ext cx="710841" cy="442857"/>
            <a:chOff x="4081412" y="4932655"/>
            <a:chExt cx="947788" cy="590476"/>
          </a:xfrm>
          <a:effectLst/>
        </p:grpSpPr>
        <p:sp>
          <p:nvSpPr>
            <p:cNvPr id="25" name="Oval 24"/>
            <p:cNvSpPr/>
            <p:nvPr/>
          </p:nvSpPr>
          <p:spPr>
            <a:xfrm>
              <a:off x="4114800" y="4932655"/>
              <a:ext cx="914400" cy="590476"/>
            </a:xfrm>
            <a:prstGeom prst="ellipse">
              <a:avLst/>
            </a:prstGeom>
            <a:solidFill>
              <a:schemeClr val="accent6">
                <a:lumMod val="20000"/>
                <a:lumOff val="80000"/>
                <a:alpha val="4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solidFill>
                  <a:schemeClr val="tx1"/>
                </a:solidFill>
              </a:endParaRPr>
            </a:p>
          </p:txBody>
        </p:sp>
        <p:sp>
          <p:nvSpPr>
            <p:cNvPr id="26" name="TextBox 25"/>
            <p:cNvSpPr txBox="1"/>
            <p:nvPr/>
          </p:nvSpPr>
          <p:spPr>
            <a:xfrm>
              <a:off x="4081412" y="5040868"/>
              <a:ext cx="680101" cy="330945"/>
            </a:xfrm>
            <a:prstGeom prst="rect">
              <a:avLst/>
            </a:prstGeom>
            <a:noFill/>
          </p:spPr>
          <p:txBody>
            <a:bodyPr wrap="none" rtlCol="0">
              <a:spAutoFit/>
            </a:bodyPr>
            <a:lstStyle/>
            <a:p>
              <a:r>
                <a:rPr lang="en-US" sz="1013" dirty="0"/>
                <a:t>Pepsi</a:t>
              </a:r>
            </a:p>
          </p:txBody>
        </p:sp>
      </p:grpSp>
      <p:sp>
        <p:nvSpPr>
          <p:cNvPr id="27" name="TextBox 26"/>
          <p:cNvSpPr txBox="1"/>
          <p:nvPr/>
        </p:nvSpPr>
        <p:spPr>
          <a:xfrm>
            <a:off x="5192618" y="2837565"/>
            <a:ext cx="713657" cy="248209"/>
          </a:xfrm>
          <a:prstGeom prst="rect">
            <a:avLst/>
          </a:prstGeom>
          <a:noFill/>
          <a:effectLst/>
        </p:spPr>
        <p:txBody>
          <a:bodyPr wrap="none" rtlCol="0">
            <a:spAutoFit/>
          </a:bodyPr>
          <a:lstStyle/>
          <a:p>
            <a:r>
              <a:rPr lang="en-US" sz="1013" dirty="0"/>
              <a:t>Category</a:t>
            </a:r>
          </a:p>
        </p:txBody>
      </p:sp>
      <p:sp>
        <p:nvSpPr>
          <p:cNvPr id="28" name="Oval 27"/>
          <p:cNvSpPr/>
          <p:nvPr/>
        </p:nvSpPr>
        <p:spPr>
          <a:xfrm>
            <a:off x="4923865" y="4321886"/>
            <a:ext cx="685800" cy="442857"/>
          </a:xfrm>
          <a:prstGeom prst="ellipse">
            <a:avLst/>
          </a:prstGeom>
          <a:solidFill>
            <a:schemeClr val="bg2">
              <a:lumMod val="40000"/>
              <a:lumOff val="6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solidFill>
                <a:schemeClr val="tx1"/>
              </a:solidFill>
            </a:endParaRPr>
          </a:p>
        </p:txBody>
      </p:sp>
      <p:sp>
        <p:nvSpPr>
          <p:cNvPr id="29" name="Oval 28"/>
          <p:cNvSpPr/>
          <p:nvPr/>
        </p:nvSpPr>
        <p:spPr>
          <a:xfrm>
            <a:off x="5989379" y="4543314"/>
            <a:ext cx="685800" cy="442857"/>
          </a:xfrm>
          <a:prstGeom prst="ellipse">
            <a:avLst/>
          </a:prstGeom>
          <a:solidFill>
            <a:schemeClr val="accent1">
              <a:lumMod val="20000"/>
              <a:lumOff val="80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solidFill>
                <a:schemeClr val="tx1"/>
              </a:solidFill>
            </a:endParaRPr>
          </a:p>
        </p:txBody>
      </p:sp>
      <p:sp>
        <p:nvSpPr>
          <p:cNvPr id="30" name="Oval 29"/>
          <p:cNvSpPr/>
          <p:nvPr/>
        </p:nvSpPr>
        <p:spPr>
          <a:xfrm>
            <a:off x="4455044" y="3065612"/>
            <a:ext cx="685800" cy="442857"/>
          </a:xfrm>
          <a:prstGeom prst="ellipse">
            <a:avLst/>
          </a:prstGeom>
          <a:solidFill>
            <a:schemeClr val="accent4">
              <a:lumMod val="40000"/>
              <a:lumOff val="60000"/>
              <a:alpha val="2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solidFill>
                <a:schemeClr val="tx1"/>
              </a:solidFill>
            </a:endParaRPr>
          </a:p>
        </p:txBody>
      </p:sp>
      <p:sp>
        <p:nvSpPr>
          <p:cNvPr id="31" name="Oval 30"/>
          <p:cNvSpPr/>
          <p:nvPr/>
        </p:nvSpPr>
        <p:spPr>
          <a:xfrm>
            <a:off x="5535518" y="3508469"/>
            <a:ext cx="685800" cy="442857"/>
          </a:xfrm>
          <a:prstGeom prst="ellipse">
            <a:avLst/>
          </a:prstGeom>
          <a:solidFill>
            <a:srgbClr val="CCFFCC">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solidFill>
                <a:schemeClr val="tx1"/>
              </a:solidFill>
            </a:endParaRPr>
          </a:p>
        </p:txBody>
      </p:sp>
      <p:sp>
        <p:nvSpPr>
          <p:cNvPr id="32" name="Oval 31"/>
          <p:cNvSpPr/>
          <p:nvPr/>
        </p:nvSpPr>
        <p:spPr>
          <a:xfrm>
            <a:off x="6278879" y="3107504"/>
            <a:ext cx="685800" cy="442857"/>
          </a:xfrm>
          <a:prstGeom prst="ellipse">
            <a:avLst/>
          </a:prstGeom>
          <a:solidFill>
            <a:schemeClr val="accent1">
              <a:lumMod val="75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solidFill>
                <a:schemeClr val="tx1"/>
              </a:solidFill>
            </a:endParaRPr>
          </a:p>
        </p:txBody>
      </p:sp>
      <p:sp>
        <p:nvSpPr>
          <p:cNvPr id="33" name="Oval 32"/>
          <p:cNvSpPr/>
          <p:nvPr/>
        </p:nvSpPr>
        <p:spPr>
          <a:xfrm>
            <a:off x="6621779" y="3879029"/>
            <a:ext cx="685800" cy="442857"/>
          </a:xfrm>
          <a:prstGeom prst="ellipse">
            <a:avLst/>
          </a:prstGeom>
          <a:solidFill>
            <a:schemeClr val="accent3">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solidFill>
                <a:schemeClr val="tx1"/>
              </a:solidFill>
            </a:endParaRPr>
          </a:p>
        </p:txBody>
      </p:sp>
      <p:sp>
        <p:nvSpPr>
          <p:cNvPr id="34" name="Right Arrow 33"/>
          <p:cNvSpPr/>
          <p:nvPr/>
        </p:nvSpPr>
        <p:spPr>
          <a:xfrm rot="1967525">
            <a:off x="3599626" y="2427189"/>
            <a:ext cx="762899" cy="221429"/>
          </a:xfrm>
          <a:prstGeom prst="rightArrow">
            <a:avLst/>
          </a:prstGeom>
          <a:solidFill>
            <a:srgbClr val="ADADFF">
              <a:alpha val="6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solidFill>
                <a:schemeClr val="tx1"/>
              </a:solidFill>
            </a:endParaRPr>
          </a:p>
        </p:txBody>
      </p:sp>
      <p:sp>
        <p:nvSpPr>
          <p:cNvPr id="35" name="TextBox 34"/>
          <p:cNvSpPr txBox="1"/>
          <p:nvPr/>
        </p:nvSpPr>
        <p:spPr>
          <a:xfrm>
            <a:off x="817537" y="3766676"/>
            <a:ext cx="2937022" cy="830997"/>
          </a:xfrm>
          <a:prstGeom prst="rect">
            <a:avLst/>
          </a:prstGeom>
          <a:noFill/>
        </p:spPr>
        <p:txBody>
          <a:bodyPr wrap="none" rtlCol="0">
            <a:spAutoFit/>
          </a:bodyPr>
          <a:lstStyle/>
          <a:p>
            <a:r>
              <a:rPr lang="en-US" sz="1200" dirty="0"/>
              <a:t>Locating the brand within the larger</a:t>
            </a:r>
          </a:p>
          <a:p>
            <a:r>
              <a:rPr lang="en-US" sz="1200" dirty="0"/>
              <a:t>Consumer Culture – </a:t>
            </a:r>
            <a:r>
              <a:rPr lang="en-US" sz="1200" b="1" dirty="0"/>
              <a:t>New Language</a:t>
            </a:r>
          </a:p>
          <a:p>
            <a:r>
              <a:rPr lang="en-US" sz="1200" dirty="0"/>
              <a:t>Studying both invisible deep culture and </a:t>
            </a:r>
          </a:p>
          <a:p>
            <a:r>
              <a:rPr lang="en-US" sz="1200" dirty="0"/>
              <a:t>Visible moving culture </a:t>
            </a:r>
          </a:p>
        </p:txBody>
      </p:sp>
      <p:sp>
        <p:nvSpPr>
          <p:cNvPr id="42" name="Oval 41"/>
          <p:cNvSpPr/>
          <p:nvPr/>
        </p:nvSpPr>
        <p:spPr>
          <a:xfrm>
            <a:off x="3861584" y="3510155"/>
            <a:ext cx="1391400" cy="824030"/>
          </a:xfrm>
          <a:prstGeom prst="ellipse">
            <a:avLst/>
          </a:prstGeom>
          <a:noFill/>
          <a:ln w="31750" cap="flat" cmpd="sng" algn="ctr">
            <a:solidFill>
              <a:schemeClr val="tx1"/>
            </a:solidFill>
            <a:prstDash val="dash"/>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solidFill>
                <a:schemeClr val="tx1"/>
              </a:solidFill>
            </a:endParaRPr>
          </a:p>
        </p:txBody>
      </p:sp>
      <p:sp>
        <p:nvSpPr>
          <p:cNvPr id="37" name="Oval 36"/>
          <p:cNvSpPr/>
          <p:nvPr/>
        </p:nvSpPr>
        <p:spPr>
          <a:xfrm>
            <a:off x="5784107" y="3833243"/>
            <a:ext cx="685800" cy="442857"/>
          </a:xfrm>
          <a:prstGeom prst="ellipse">
            <a:avLst/>
          </a:prstGeom>
          <a:solidFill>
            <a:srgbClr val="CCFFCC">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solidFill>
                <a:schemeClr val="tx1"/>
              </a:solidFill>
            </a:endParaRPr>
          </a:p>
        </p:txBody>
      </p:sp>
      <p:sp>
        <p:nvSpPr>
          <p:cNvPr id="38" name="Oval 37"/>
          <p:cNvSpPr/>
          <p:nvPr/>
        </p:nvSpPr>
        <p:spPr>
          <a:xfrm>
            <a:off x="6108119" y="3400321"/>
            <a:ext cx="685800" cy="442857"/>
          </a:xfrm>
          <a:prstGeom prst="ellipse">
            <a:avLst/>
          </a:prstGeom>
          <a:solidFill>
            <a:schemeClr val="accent1">
              <a:lumMod val="75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solidFill>
                <a:schemeClr val="tx1"/>
              </a:solidFill>
            </a:endParaRPr>
          </a:p>
        </p:txBody>
      </p:sp>
      <p:sp>
        <p:nvSpPr>
          <p:cNvPr id="39" name="TextBox 38"/>
          <p:cNvSpPr txBox="1"/>
          <p:nvPr/>
        </p:nvSpPr>
        <p:spPr>
          <a:xfrm>
            <a:off x="2416886" y="1505724"/>
            <a:ext cx="489236" cy="248209"/>
          </a:xfrm>
          <a:prstGeom prst="rect">
            <a:avLst/>
          </a:prstGeom>
          <a:noFill/>
          <a:effectLst/>
        </p:spPr>
        <p:txBody>
          <a:bodyPr wrap="none" rtlCol="0">
            <a:spAutoFit/>
          </a:bodyPr>
          <a:lstStyle/>
          <a:p>
            <a:r>
              <a:rPr lang="en-US" sz="1013" dirty="0"/>
              <a:t>Coke</a:t>
            </a:r>
          </a:p>
        </p:txBody>
      </p:sp>
      <p:sp>
        <p:nvSpPr>
          <p:cNvPr id="40" name="TextBox 39"/>
          <p:cNvSpPr txBox="1"/>
          <p:nvPr/>
        </p:nvSpPr>
        <p:spPr>
          <a:xfrm>
            <a:off x="1597870" y="1284296"/>
            <a:ext cx="655949" cy="248209"/>
          </a:xfrm>
          <a:prstGeom prst="rect">
            <a:avLst/>
          </a:prstGeom>
          <a:noFill/>
          <a:effectLst/>
        </p:spPr>
        <p:txBody>
          <a:bodyPr wrap="none" rtlCol="0">
            <a:spAutoFit/>
          </a:bodyPr>
          <a:lstStyle/>
          <a:p>
            <a:r>
              <a:rPr lang="en-US" sz="1013" dirty="0" err="1"/>
              <a:t>Hartwall</a:t>
            </a:r>
            <a:endParaRPr lang="en-US" sz="1013" dirty="0"/>
          </a:p>
        </p:txBody>
      </p:sp>
      <p:sp>
        <p:nvSpPr>
          <p:cNvPr id="41" name="TextBox 40"/>
          <p:cNvSpPr txBox="1"/>
          <p:nvPr/>
        </p:nvSpPr>
        <p:spPr>
          <a:xfrm>
            <a:off x="4514850" y="3028950"/>
            <a:ext cx="604653" cy="404085"/>
          </a:xfrm>
          <a:prstGeom prst="rect">
            <a:avLst/>
          </a:prstGeom>
          <a:noFill/>
          <a:effectLst/>
        </p:spPr>
        <p:txBody>
          <a:bodyPr wrap="none" rtlCol="0">
            <a:spAutoFit/>
          </a:bodyPr>
          <a:lstStyle/>
          <a:p>
            <a:r>
              <a:rPr lang="en-US" sz="1013" dirty="0"/>
              <a:t>Youth </a:t>
            </a:r>
          </a:p>
          <a:p>
            <a:r>
              <a:rPr lang="en-US" sz="1013" dirty="0"/>
              <a:t>Culture</a:t>
            </a:r>
          </a:p>
        </p:txBody>
      </p:sp>
      <p:sp>
        <p:nvSpPr>
          <p:cNvPr id="3" name="Text Placeholder 2">
            <a:extLst>
              <a:ext uri="{FF2B5EF4-FFF2-40B4-BE49-F238E27FC236}">
                <a16:creationId xmlns:a16="http://schemas.microsoft.com/office/drawing/2014/main" id="{747C3400-C583-CF4A-8B56-B4CF806C74AF}"/>
              </a:ext>
            </a:extLst>
          </p:cNvPr>
          <p:cNvSpPr>
            <a:spLocks noGrp="1"/>
          </p:cNvSpPr>
          <p:nvPr>
            <p:ph type="body" sz="half" idx="10"/>
          </p:nvPr>
        </p:nvSpPr>
        <p:spPr>
          <a:xfrm>
            <a:off x="0" y="-907"/>
            <a:ext cx="9143999" cy="999574"/>
          </a:xfrm>
        </p:spPr>
        <p:txBody>
          <a:bodyPr/>
          <a:lstStyle/>
          <a:p>
            <a:r>
              <a:rPr lang="en-US" sz="2800" dirty="0"/>
              <a:t>The opportunity - Move From ‘Category’ to ‘Culture Play’</a:t>
            </a:r>
          </a:p>
        </p:txBody>
      </p:sp>
    </p:spTree>
    <p:extLst>
      <p:ext uri="{BB962C8B-B14F-4D97-AF65-F5344CB8AC3E}">
        <p14:creationId xmlns:p14="http://schemas.microsoft.com/office/powerpoint/2010/main" val="38990416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778B4C9-CA00-0748-A3F6-EB15F493FCDF}"/>
              </a:ext>
            </a:extLst>
          </p:cNvPr>
          <p:cNvSpPr>
            <a:spLocks noGrp="1"/>
          </p:cNvSpPr>
          <p:nvPr>
            <p:ph type="body" sz="half" idx="10"/>
          </p:nvPr>
        </p:nvSpPr>
        <p:spPr/>
        <p:txBody>
          <a:bodyPr/>
          <a:lstStyle/>
          <a:p>
            <a:r>
              <a:rPr lang="en-US" dirty="0"/>
              <a:t>2. Getting locked up in category conventions</a:t>
            </a:r>
          </a:p>
        </p:txBody>
      </p:sp>
    </p:spTree>
    <p:extLst>
      <p:ext uri="{BB962C8B-B14F-4D97-AF65-F5344CB8AC3E}">
        <p14:creationId xmlns:p14="http://schemas.microsoft.com/office/powerpoint/2010/main" val="13261252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69564BD-ADCC-4C42-AE7B-AA578FE7F911}"/>
              </a:ext>
            </a:extLst>
          </p:cNvPr>
          <p:cNvGrpSpPr/>
          <p:nvPr/>
        </p:nvGrpSpPr>
        <p:grpSpPr>
          <a:xfrm>
            <a:off x="0" y="0"/>
            <a:ext cx="7918705" cy="5115062"/>
            <a:chOff x="-2" y="1384172"/>
            <a:chExt cx="9144003" cy="5473828"/>
          </a:xfrm>
        </p:grpSpPr>
        <p:pic>
          <p:nvPicPr>
            <p:cNvPr id="5" name="Picture 4" descr="imgres.jpg">
              <a:extLst>
                <a:ext uri="{FF2B5EF4-FFF2-40B4-BE49-F238E27FC236}">
                  <a16:creationId xmlns:a16="http://schemas.microsoft.com/office/drawing/2014/main" id="{104C501E-5253-3C4A-B685-E3FFF2F19C7E}"/>
                </a:ext>
              </a:extLst>
            </p:cNvPr>
            <p:cNvPicPr>
              <a:picLocks noChangeAspect="1"/>
            </p:cNvPicPr>
            <p:nvPr/>
          </p:nvPicPr>
          <p:blipFill rotWithShape="1">
            <a:blip r:embed="rId2">
              <a:extLst>
                <a:ext uri="{28A0092B-C50C-407E-A947-70E740481C1C}">
                  <a14:useLocalDpi xmlns:a14="http://schemas.microsoft.com/office/drawing/2010/main" val="0"/>
                </a:ext>
              </a:extLst>
            </a:blip>
            <a:srcRect t="21229"/>
            <a:stretch/>
          </p:blipFill>
          <p:spPr>
            <a:xfrm>
              <a:off x="6470494" y="4350211"/>
              <a:ext cx="2673506" cy="2507789"/>
            </a:xfrm>
            <a:prstGeom prst="rect">
              <a:avLst/>
            </a:prstGeom>
          </p:spPr>
        </p:pic>
        <p:pic>
          <p:nvPicPr>
            <p:cNvPr id="6" name="Picture 5" descr="imgres.jpg">
              <a:extLst>
                <a:ext uri="{FF2B5EF4-FFF2-40B4-BE49-F238E27FC236}">
                  <a16:creationId xmlns:a16="http://schemas.microsoft.com/office/drawing/2014/main" id="{DFE92482-126C-494B-A127-EDCE3A5DBD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1395666"/>
              <a:ext cx="4478197" cy="2954545"/>
            </a:xfrm>
            <a:prstGeom prst="rect">
              <a:avLst/>
            </a:prstGeom>
          </p:spPr>
        </p:pic>
        <p:pic>
          <p:nvPicPr>
            <p:cNvPr id="7" name="Picture 6" descr="images.jpg">
              <a:extLst>
                <a:ext uri="{FF2B5EF4-FFF2-40B4-BE49-F238E27FC236}">
                  <a16:creationId xmlns:a16="http://schemas.microsoft.com/office/drawing/2014/main" id="{184FAE08-85B3-9D49-8F5D-8D8A6D66FE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350211"/>
              <a:ext cx="4478195" cy="2507789"/>
            </a:xfrm>
            <a:prstGeom prst="rect">
              <a:avLst/>
            </a:prstGeom>
          </p:spPr>
        </p:pic>
        <p:pic>
          <p:nvPicPr>
            <p:cNvPr id="8" name="Picture 7" descr="images.jpg">
              <a:extLst>
                <a:ext uri="{FF2B5EF4-FFF2-40B4-BE49-F238E27FC236}">
                  <a16:creationId xmlns:a16="http://schemas.microsoft.com/office/drawing/2014/main" id="{817F8410-B4EB-9948-BECF-CC4141EC49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8194" y="4350211"/>
              <a:ext cx="1992300" cy="2507789"/>
            </a:xfrm>
            <a:prstGeom prst="rect">
              <a:avLst/>
            </a:prstGeom>
          </p:spPr>
        </p:pic>
        <p:pic>
          <p:nvPicPr>
            <p:cNvPr id="9" name="Picture 8" descr="imgres.jpg">
              <a:extLst>
                <a:ext uri="{FF2B5EF4-FFF2-40B4-BE49-F238E27FC236}">
                  <a16:creationId xmlns:a16="http://schemas.microsoft.com/office/drawing/2014/main" id="{4CC16BDE-B915-E84D-BDC6-A66F669B6C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78195" y="1384172"/>
              <a:ext cx="4665806" cy="2966040"/>
            </a:xfrm>
            <a:prstGeom prst="rect">
              <a:avLst/>
            </a:prstGeom>
          </p:spPr>
        </p:pic>
      </p:grpSp>
    </p:spTree>
    <p:extLst>
      <p:ext uri="{BB962C8B-B14F-4D97-AF65-F5344CB8AC3E}">
        <p14:creationId xmlns:p14="http://schemas.microsoft.com/office/powerpoint/2010/main" val="42681498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6AD0F48-D9AB-134E-B4F6-264AFF478E39}"/>
              </a:ext>
            </a:extLst>
          </p:cNvPr>
          <p:cNvSpPr>
            <a:spLocks noGrp="1"/>
          </p:cNvSpPr>
          <p:nvPr>
            <p:ph type="body" sz="half" idx="10"/>
          </p:nvPr>
        </p:nvSpPr>
        <p:spPr/>
        <p:txBody>
          <a:bodyPr/>
          <a:lstStyle/>
          <a:p>
            <a:r>
              <a:rPr lang="en-US" dirty="0">
                <a:latin typeface="Calibri" panose="020F0502020204030204" pitchFamily="34" charset="0"/>
                <a:cs typeface="Calibri" panose="020F0502020204030204" pitchFamily="34" charset="0"/>
              </a:rPr>
              <a:t>Unilever ‘Path to Growth’</a:t>
            </a:r>
          </a:p>
        </p:txBody>
      </p:sp>
      <p:sp>
        <p:nvSpPr>
          <p:cNvPr id="8" name="Text Placeholder 7">
            <a:extLst>
              <a:ext uri="{FF2B5EF4-FFF2-40B4-BE49-F238E27FC236}">
                <a16:creationId xmlns:a16="http://schemas.microsoft.com/office/drawing/2014/main" id="{582F4CBD-B8F5-2746-A1FA-03B894440713}"/>
              </a:ext>
            </a:extLst>
          </p:cNvPr>
          <p:cNvSpPr>
            <a:spLocks noGrp="1"/>
          </p:cNvSpPr>
          <p:nvPr>
            <p:ph type="body" sz="half" idx="11"/>
          </p:nvPr>
        </p:nvSpPr>
        <p:spPr/>
        <p:txBody>
          <a:bodyPr/>
          <a:lstStyle/>
          <a:p>
            <a:pPr lvl="1"/>
            <a:r>
              <a:rPr lang="en-US" dirty="0">
                <a:latin typeface="Calibri" panose="020F0502020204030204" pitchFamily="34" charset="0"/>
                <a:cs typeface="Calibri" panose="020F0502020204030204" pitchFamily="34" charset="0"/>
              </a:rPr>
              <a:t>Reduce the number of brands</a:t>
            </a:r>
          </a:p>
          <a:p>
            <a:pPr lvl="1"/>
            <a:r>
              <a:rPr lang="en-US" dirty="0">
                <a:latin typeface="Calibri" panose="020F0502020204030204" pitchFamily="34" charset="0"/>
                <a:cs typeface="Calibri" panose="020F0502020204030204" pitchFamily="34" charset="0"/>
              </a:rPr>
              <a:t>Deepen consumer engagement with remaining brands</a:t>
            </a:r>
          </a:p>
          <a:p>
            <a:pPr lvl="1"/>
            <a:r>
              <a:rPr lang="en-US" dirty="0">
                <a:latin typeface="Calibri" panose="020F0502020204030204" pitchFamily="34" charset="0"/>
                <a:cs typeface="Calibri" panose="020F0502020204030204" pitchFamily="34" charset="0"/>
              </a:rPr>
              <a:t>Find higher order benefits beyond product differentiation and USP</a:t>
            </a:r>
          </a:p>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005797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B6C213-7CD3-CF41-92BF-380B33721D22}"/>
              </a:ext>
            </a:extLst>
          </p:cNvPr>
          <p:cNvSpPr>
            <a:spLocks noGrp="1"/>
          </p:cNvSpPr>
          <p:nvPr>
            <p:ph type="body" sz="half" idx="10"/>
          </p:nvPr>
        </p:nvSpPr>
        <p:spPr/>
        <p:txBody>
          <a:bodyPr/>
          <a:lstStyle/>
          <a:p>
            <a:r>
              <a:rPr lang="en-US" dirty="0"/>
              <a:t>Development vs Building</a:t>
            </a:r>
          </a:p>
        </p:txBody>
      </p:sp>
      <p:sp>
        <p:nvSpPr>
          <p:cNvPr id="3" name="Text Placeholder 2">
            <a:extLst>
              <a:ext uri="{FF2B5EF4-FFF2-40B4-BE49-F238E27FC236}">
                <a16:creationId xmlns:a16="http://schemas.microsoft.com/office/drawing/2014/main" id="{69C994C6-D0DE-4C4A-AC03-CC3EDCCE617A}"/>
              </a:ext>
            </a:extLst>
          </p:cNvPr>
          <p:cNvSpPr>
            <a:spLocks noGrp="1"/>
          </p:cNvSpPr>
          <p:nvPr>
            <p:ph type="body" sz="half" idx="11"/>
          </p:nvPr>
        </p:nvSpPr>
        <p:spPr/>
        <p:txBody>
          <a:bodyPr/>
          <a:lstStyle/>
          <a:p>
            <a:r>
              <a:rPr lang="en-US" dirty="0"/>
              <a:t>Unilever split each master brand into two teams</a:t>
            </a:r>
          </a:p>
          <a:p>
            <a:endParaRPr lang="en-US" dirty="0"/>
          </a:p>
          <a:p>
            <a:r>
              <a:rPr lang="en-US" dirty="0"/>
              <a:t>Brand Development team thinks about the idea behind the brand and innovation funnel</a:t>
            </a:r>
          </a:p>
          <a:p>
            <a:endParaRPr lang="en-US" dirty="0"/>
          </a:p>
          <a:p>
            <a:r>
              <a:rPr lang="en-US" dirty="0"/>
              <a:t>Brand Building team is responsible for short term market share and brand activation</a:t>
            </a:r>
          </a:p>
          <a:p>
            <a:endParaRPr lang="en-US" dirty="0"/>
          </a:p>
        </p:txBody>
      </p:sp>
    </p:spTree>
    <p:extLst>
      <p:ext uri="{BB962C8B-B14F-4D97-AF65-F5344CB8AC3E}">
        <p14:creationId xmlns:p14="http://schemas.microsoft.com/office/powerpoint/2010/main" val="4351677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9E6B341-9833-8647-BF06-572234C43EB9}"/>
              </a:ext>
            </a:extLst>
          </p:cNvPr>
          <p:cNvSpPr>
            <a:spLocks noGrp="1"/>
          </p:cNvSpPr>
          <p:nvPr>
            <p:ph type="body" sz="half" idx="10"/>
          </p:nvPr>
        </p:nvSpPr>
        <p:spPr/>
        <p:txBody>
          <a:bodyPr/>
          <a:lstStyle/>
          <a:p>
            <a:endParaRPr lang="en-US"/>
          </a:p>
        </p:txBody>
      </p:sp>
      <p:sp>
        <p:nvSpPr>
          <p:cNvPr id="3" name="Text Placeholder 2">
            <a:extLst>
              <a:ext uri="{FF2B5EF4-FFF2-40B4-BE49-F238E27FC236}">
                <a16:creationId xmlns:a16="http://schemas.microsoft.com/office/drawing/2014/main" id="{535D7140-71F3-264D-B0C3-803D536A1B80}"/>
              </a:ext>
            </a:extLst>
          </p:cNvPr>
          <p:cNvSpPr>
            <a:spLocks noGrp="1"/>
          </p:cNvSpPr>
          <p:nvPr>
            <p:ph type="body" sz="half" idx="11"/>
          </p:nvPr>
        </p:nvSpPr>
        <p:spPr/>
        <p:txBody>
          <a:bodyPr/>
          <a:lstStyle/>
          <a:p>
            <a:r>
              <a:rPr lang="en-US" dirty="0"/>
              <a:t>Dove needed to find common ground between diverse categories</a:t>
            </a:r>
          </a:p>
          <a:p>
            <a:r>
              <a:rPr lang="en-US" dirty="0"/>
              <a:t>Beyond functional benefits or product differentiation</a:t>
            </a:r>
          </a:p>
          <a:p>
            <a:r>
              <a:rPr lang="en-US" dirty="0"/>
              <a:t>	Functional superiority meant different things in different 	categories</a:t>
            </a:r>
          </a:p>
        </p:txBody>
      </p:sp>
    </p:spTree>
    <p:extLst>
      <p:ext uri="{BB962C8B-B14F-4D97-AF65-F5344CB8AC3E}">
        <p14:creationId xmlns:p14="http://schemas.microsoft.com/office/powerpoint/2010/main" val="13255793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2D4F29-1B5A-CE4A-A283-CE580BE8F3CC}"/>
              </a:ext>
            </a:extLst>
          </p:cNvPr>
          <p:cNvSpPr>
            <a:spLocks noGrp="1"/>
          </p:cNvSpPr>
          <p:nvPr>
            <p:ph type="body" sz="half" idx="10"/>
          </p:nvPr>
        </p:nvSpPr>
        <p:spPr/>
        <p:txBody>
          <a:bodyPr/>
          <a:lstStyle/>
          <a:p>
            <a:r>
              <a:rPr lang="en-US" dirty="0"/>
              <a:t>Asking the right questions</a:t>
            </a:r>
          </a:p>
        </p:txBody>
      </p:sp>
      <p:sp>
        <p:nvSpPr>
          <p:cNvPr id="3" name="Text Placeholder 2">
            <a:extLst>
              <a:ext uri="{FF2B5EF4-FFF2-40B4-BE49-F238E27FC236}">
                <a16:creationId xmlns:a16="http://schemas.microsoft.com/office/drawing/2014/main" id="{76C93CE0-2D1B-1E44-B607-A032FA3E6412}"/>
              </a:ext>
            </a:extLst>
          </p:cNvPr>
          <p:cNvSpPr>
            <a:spLocks noGrp="1"/>
          </p:cNvSpPr>
          <p:nvPr>
            <p:ph type="body" sz="half" idx="11"/>
          </p:nvPr>
        </p:nvSpPr>
        <p:spPr/>
        <p:txBody>
          <a:bodyPr/>
          <a:lstStyle/>
          <a:p>
            <a:r>
              <a:rPr lang="en-US" dirty="0"/>
              <a:t>Beyond product preferences or characteristics</a:t>
            </a:r>
          </a:p>
        </p:txBody>
      </p:sp>
      <p:pic>
        <p:nvPicPr>
          <p:cNvPr id="4" name="Picture 3" descr="Screen Shot 2016-11-08 at 14.31.10.png">
            <a:extLst>
              <a:ext uri="{FF2B5EF4-FFF2-40B4-BE49-F238E27FC236}">
                <a16:creationId xmlns:a16="http://schemas.microsoft.com/office/drawing/2014/main" id="{BCAE26DB-08FE-E441-9ACF-7451E2FD5C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350" y="2717800"/>
            <a:ext cx="7607300" cy="2425700"/>
          </a:xfrm>
          <a:prstGeom prst="rect">
            <a:avLst/>
          </a:prstGeom>
          <a:ln>
            <a:solidFill>
              <a:schemeClr val="tx1"/>
            </a:solidFill>
          </a:ln>
        </p:spPr>
      </p:pic>
    </p:spTree>
    <p:extLst>
      <p:ext uri="{BB962C8B-B14F-4D97-AF65-F5344CB8AC3E}">
        <p14:creationId xmlns:p14="http://schemas.microsoft.com/office/powerpoint/2010/main" val="39321461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2A39D8-BAAD-6A41-BFFA-83A580C11F19}"/>
              </a:ext>
            </a:extLst>
          </p:cNvPr>
          <p:cNvSpPr>
            <a:spLocks noGrp="1"/>
          </p:cNvSpPr>
          <p:nvPr>
            <p:ph type="body" sz="half" idx="10"/>
          </p:nvPr>
        </p:nvSpPr>
        <p:spPr/>
        <p:txBody>
          <a:bodyPr/>
          <a:lstStyle/>
          <a:p>
            <a:endParaRPr lang="en-US"/>
          </a:p>
        </p:txBody>
      </p:sp>
      <p:sp>
        <p:nvSpPr>
          <p:cNvPr id="3" name="Text Placeholder 2">
            <a:extLst>
              <a:ext uri="{FF2B5EF4-FFF2-40B4-BE49-F238E27FC236}">
                <a16:creationId xmlns:a16="http://schemas.microsoft.com/office/drawing/2014/main" id="{2F8C38F9-3445-8F4A-A8AD-25359F0F09E1}"/>
              </a:ext>
            </a:extLst>
          </p:cNvPr>
          <p:cNvSpPr>
            <a:spLocks noGrp="1"/>
          </p:cNvSpPr>
          <p:nvPr>
            <p:ph type="body" sz="half" idx="11"/>
          </p:nvPr>
        </p:nvSpPr>
        <p:spPr/>
        <p:txBody>
          <a:bodyPr/>
          <a:lstStyle/>
          <a:p>
            <a:endParaRPr lang="en-US"/>
          </a:p>
        </p:txBody>
      </p:sp>
      <p:pic>
        <p:nvPicPr>
          <p:cNvPr id="4" name="Picture 3">
            <a:extLst>
              <a:ext uri="{FF2B5EF4-FFF2-40B4-BE49-F238E27FC236}">
                <a16:creationId xmlns:a16="http://schemas.microsoft.com/office/drawing/2014/main" id="{6C1ECD20-2C74-1546-B1D1-936025380C10}"/>
              </a:ext>
            </a:extLst>
          </p:cNvPr>
          <p:cNvPicPr>
            <a:picLocks noChangeAspect="1"/>
          </p:cNvPicPr>
          <p:nvPr/>
        </p:nvPicPr>
        <p:blipFill rotWithShape="1">
          <a:blip r:embed="rId2"/>
          <a:srcRect l="15652" t="7346" r="17409" b="5219"/>
          <a:stretch/>
        </p:blipFill>
        <p:spPr>
          <a:xfrm>
            <a:off x="1145136" y="0"/>
            <a:ext cx="6853728" cy="5151280"/>
          </a:xfrm>
          <a:prstGeom prst="rect">
            <a:avLst/>
          </a:prstGeom>
        </p:spPr>
      </p:pic>
    </p:spTree>
    <p:extLst>
      <p:ext uri="{BB962C8B-B14F-4D97-AF65-F5344CB8AC3E}">
        <p14:creationId xmlns:p14="http://schemas.microsoft.com/office/powerpoint/2010/main" val="25007158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2923A0-3947-D649-BA1D-6D1E1930D45D}"/>
              </a:ext>
            </a:extLst>
          </p:cNvPr>
          <p:cNvSpPr>
            <a:spLocks noGrp="1"/>
          </p:cNvSpPr>
          <p:nvPr>
            <p:ph type="body" sz="half" idx="10"/>
          </p:nvPr>
        </p:nvSpPr>
        <p:spPr/>
        <p:txBody>
          <a:bodyPr/>
          <a:lstStyle/>
          <a:p>
            <a:endParaRPr lang="en-US"/>
          </a:p>
        </p:txBody>
      </p:sp>
      <p:sp>
        <p:nvSpPr>
          <p:cNvPr id="3" name="Text Placeholder 2">
            <a:extLst>
              <a:ext uri="{FF2B5EF4-FFF2-40B4-BE49-F238E27FC236}">
                <a16:creationId xmlns:a16="http://schemas.microsoft.com/office/drawing/2014/main" id="{812699F8-8BE3-CC47-AC62-CF55926634F4}"/>
              </a:ext>
            </a:extLst>
          </p:cNvPr>
          <p:cNvSpPr>
            <a:spLocks noGrp="1"/>
          </p:cNvSpPr>
          <p:nvPr>
            <p:ph type="body" sz="half" idx="11"/>
          </p:nvPr>
        </p:nvSpPr>
        <p:spPr/>
        <p:txBody>
          <a:bodyPr/>
          <a:lstStyle/>
          <a:p>
            <a:endParaRPr lang="en-US"/>
          </a:p>
        </p:txBody>
      </p:sp>
      <p:pic>
        <p:nvPicPr>
          <p:cNvPr id="4" name="Picture 3">
            <a:extLst>
              <a:ext uri="{FF2B5EF4-FFF2-40B4-BE49-F238E27FC236}">
                <a16:creationId xmlns:a16="http://schemas.microsoft.com/office/drawing/2014/main" id="{95E0594D-2A21-0548-9A25-A4AD9571A069}"/>
              </a:ext>
            </a:extLst>
          </p:cNvPr>
          <p:cNvPicPr>
            <a:picLocks noChangeAspect="1"/>
          </p:cNvPicPr>
          <p:nvPr/>
        </p:nvPicPr>
        <p:blipFill>
          <a:blip r:embed="rId2"/>
          <a:stretch>
            <a:fillRect/>
          </a:stretch>
        </p:blipFill>
        <p:spPr>
          <a:xfrm>
            <a:off x="1306557" y="0"/>
            <a:ext cx="6700852" cy="5140557"/>
          </a:xfrm>
          <a:prstGeom prst="rect">
            <a:avLst/>
          </a:prstGeom>
        </p:spPr>
      </p:pic>
    </p:spTree>
    <p:extLst>
      <p:ext uri="{BB962C8B-B14F-4D97-AF65-F5344CB8AC3E}">
        <p14:creationId xmlns:p14="http://schemas.microsoft.com/office/powerpoint/2010/main" val="42778362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57CA2F6-F7AF-1F41-B01A-7B851CB5D689}"/>
              </a:ext>
            </a:extLst>
          </p:cNvPr>
          <p:cNvSpPr>
            <a:spLocks noGrp="1"/>
          </p:cNvSpPr>
          <p:nvPr>
            <p:ph type="body" sz="half" idx="11"/>
          </p:nvPr>
        </p:nvSpPr>
        <p:spPr/>
        <p:txBody>
          <a:bodyPr/>
          <a:lstStyle/>
          <a:p>
            <a:r>
              <a:rPr lang="en-US" dirty="0"/>
              <a:t>Pitfalls of being a Brand Manager</a:t>
            </a:r>
          </a:p>
        </p:txBody>
      </p:sp>
    </p:spTree>
    <p:extLst>
      <p:ext uri="{BB962C8B-B14F-4D97-AF65-F5344CB8AC3E}">
        <p14:creationId xmlns:p14="http://schemas.microsoft.com/office/powerpoint/2010/main" val="37248108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A04AC7-CC17-3C4A-AC03-D45EF52426D0}"/>
              </a:ext>
            </a:extLst>
          </p:cNvPr>
          <p:cNvSpPr>
            <a:spLocks noGrp="1"/>
          </p:cNvSpPr>
          <p:nvPr>
            <p:ph type="body" sz="half" idx="10"/>
          </p:nvPr>
        </p:nvSpPr>
        <p:spPr/>
        <p:txBody>
          <a:bodyPr/>
          <a:lstStyle/>
          <a:p>
            <a:endParaRPr lang="en-US"/>
          </a:p>
        </p:txBody>
      </p:sp>
      <p:sp>
        <p:nvSpPr>
          <p:cNvPr id="3" name="Text Placeholder 2">
            <a:extLst>
              <a:ext uri="{FF2B5EF4-FFF2-40B4-BE49-F238E27FC236}">
                <a16:creationId xmlns:a16="http://schemas.microsoft.com/office/drawing/2014/main" id="{AE112E5B-0474-0A45-A943-5E14F2D2AC76}"/>
              </a:ext>
            </a:extLst>
          </p:cNvPr>
          <p:cNvSpPr>
            <a:spLocks noGrp="1"/>
          </p:cNvSpPr>
          <p:nvPr>
            <p:ph type="body" sz="half" idx="11"/>
          </p:nvPr>
        </p:nvSpPr>
        <p:spPr/>
        <p:txBody>
          <a:bodyPr/>
          <a:lstStyle/>
          <a:p>
            <a:endParaRPr lang="en-US"/>
          </a:p>
        </p:txBody>
      </p:sp>
      <p:pic>
        <p:nvPicPr>
          <p:cNvPr id="4" name="Picture 3">
            <a:extLst>
              <a:ext uri="{FF2B5EF4-FFF2-40B4-BE49-F238E27FC236}">
                <a16:creationId xmlns:a16="http://schemas.microsoft.com/office/drawing/2014/main" id="{A2B2D7D9-82BF-C54B-86F5-42ACA84E6578}"/>
              </a:ext>
            </a:extLst>
          </p:cNvPr>
          <p:cNvPicPr>
            <a:picLocks noChangeAspect="1"/>
          </p:cNvPicPr>
          <p:nvPr/>
        </p:nvPicPr>
        <p:blipFill>
          <a:blip r:embed="rId2"/>
          <a:stretch>
            <a:fillRect/>
          </a:stretch>
        </p:blipFill>
        <p:spPr>
          <a:xfrm>
            <a:off x="964310" y="0"/>
            <a:ext cx="7148932" cy="5143500"/>
          </a:xfrm>
          <a:prstGeom prst="rect">
            <a:avLst/>
          </a:prstGeom>
        </p:spPr>
      </p:pic>
    </p:spTree>
    <p:extLst>
      <p:ext uri="{BB962C8B-B14F-4D97-AF65-F5344CB8AC3E}">
        <p14:creationId xmlns:p14="http://schemas.microsoft.com/office/powerpoint/2010/main" val="10528385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1153C9-E3F6-264B-8474-C6D7CED82311}"/>
              </a:ext>
            </a:extLst>
          </p:cNvPr>
          <p:cNvSpPr>
            <a:spLocks noGrp="1"/>
          </p:cNvSpPr>
          <p:nvPr>
            <p:ph type="body" sz="half" idx="10"/>
          </p:nvPr>
        </p:nvSpPr>
        <p:spPr/>
        <p:txBody>
          <a:bodyPr/>
          <a:lstStyle/>
          <a:p>
            <a:r>
              <a:rPr lang="en-US" dirty="0"/>
              <a:t>Brand Development’s key insight</a:t>
            </a:r>
          </a:p>
        </p:txBody>
      </p:sp>
      <p:sp>
        <p:nvSpPr>
          <p:cNvPr id="3" name="Text Placeholder 2">
            <a:extLst>
              <a:ext uri="{FF2B5EF4-FFF2-40B4-BE49-F238E27FC236}">
                <a16:creationId xmlns:a16="http://schemas.microsoft.com/office/drawing/2014/main" id="{019060D8-0B71-1C4C-934D-26EBD67C0E6F}"/>
              </a:ext>
            </a:extLst>
          </p:cNvPr>
          <p:cNvSpPr>
            <a:spLocks noGrp="1"/>
          </p:cNvSpPr>
          <p:nvPr>
            <p:ph type="body" sz="half" idx="11"/>
          </p:nvPr>
        </p:nvSpPr>
        <p:spPr/>
        <p:txBody>
          <a:bodyPr/>
          <a:lstStyle/>
          <a:p>
            <a:r>
              <a:rPr lang="en-US" dirty="0"/>
              <a:t>It is not about making women feel more beautiful</a:t>
            </a:r>
          </a:p>
          <a:p>
            <a:endParaRPr lang="en-US" dirty="0"/>
          </a:p>
          <a:p>
            <a:r>
              <a:rPr lang="en-US" dirty="0"/>
              <a:t>It is about making more women feel beautiful</a:t>
            </a:r>
          </a:p>
          <a:p>
            <a:endParaRPr lang="en-US" dirty="0"/>
          </a:p>
        </p:txBody>
      </p:sp>
    </p:spTree>
    <p:extLst>
      <p:ext uri="{BB962C8B-B14F-4D97-AF65-F5344CB8AC3E}">
        <p14:creationId xmlns:p14="http://schemas.microsoft.com/office/powerpoint/2010/main" val="35235400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F5D578-F533-F044-B17B-DF3D547E2FC4}"/>
              </a:ext>
            </a:extLst>
          </p:cNvPr>
          <p:cNvSpPr>
            <a:spLocks noGrp="1"/>
          </p:cNvSpPr>
          <p:nvPr>
            <p:ph type="body" sz="half" idx="10"/>
          </p:nvPr>
        </p:nvSpPr>
        <p:spPr/>
        <p:txBody>
          <a:bodyPr/>
          <a:lstStyle/>
          <a:p>
            <a:endParaRPr lang="en-US"/>
          </a:p>
        </p:txBody>
      </p:sp>
      <p:sp>
        <p:nvSpPr>
          <p:cNvPr id="3" name="Text Placeholder 2">
            <a:extLst>
              <a:ext uri="{FF2B5EF4-FFF2-40B4-BE49-F238E27FC236}">
                <a16:creationId xmlns:a16="http://schemas.microsoft.com/office/drawing/2014/main" id="{E62E9079-D76E-F546-9FA5-F8C3977BB76F}"/>
              </a:ext>
            </a:extLst>
          </p:cNvPr>
          <p:cNvSpPr>
            <a:spLocks noGrp="1"/>
          </p:cNvSpPr>
          <p:nvPr>
            <p:ph type="body" sz="half" idx="11"/>
          </p:nvPr>
        </p:nvSpPr>
        <p:spPr/>
        <p:txBody>
          <a:bodyPr/>
          <a:lstStyle/>
          <a:p>
            <a:endParaRPr lang="en-US"/>
          </a:p>
        </p:txBody>
      </p:sp>
      <p:grpSp>
        <p:nvGrpSpPr>
          <p:cNvPr id="9" name="Group 8">
            <a:extLst>
              <a:ext uri="{FF2B5EF4-FFF2-40B4-BE49-F238E27FC236}">
                <a16:creationId xmlns:a16="http://schemas.microsoft.com/office/drawing/2014/main" id="{EBD6A7F0-FAF3-0340-AD15-ABA73886EEBA}"/>
              </a:ext>
            </a:extLst>
          </p:cNvPr>
          <p:cNvGrpSpPr/>
          <p:nvPr/>
        </p:nvGrpSpPr>
        <p:grpSpPr>
          <a:xfrm>
            <a:off x="0" y="1129284"/>
            <a:ext cx="7918704" cy="4014216"/>
            <a:chOff x="0" y="2183545"/>
            <a:chExt cx="9144000" cy="4674455"/>
          </a:xfrm>
        </p:grpSpPr>
        <p:pic>
          <p:nvPicPr>
            <p:cNvPr id="10" name="Picture 9" descr="imgres.jpg">
              <a:extLst>
                <a:ext uri="{FF2B5EF4-FFF2-40B4-BE49-F238E27FC236}">
                  <a16:creationId xmlns:a16="http://schemas.microsoft.com/office/drawing/2014/main" id="{AAF1885B-38C9-5D41-AFEB-245ED5C31F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17033"/>
              <a:ext cx="4536532" cy="2340967"/>
            </a:xfrm>
            <a:prstGeom prst="rect">
              <a:avLst/>
            </a:prstGeom>
          </p:spPr>
        </p:pic>
        <p:pic>
          <p:nvPicPr>
            <p:cNvPr id="11" name="Picture 10" descr="imgres.jpg">
              <a:extLst>
                <a:ext uri="{FF2B5EF4-FFF2-40B4-BE49-F238E27FC236}">
                  <a16:creationId xmlns:a16="http://schemas.microsoft.com/office/drawing/2014/main" id="{A7EBB934-BDC3-0541-A872-8846A73B1E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6532" y="4517033"/>
              <a:ext cx="4607468" cy="2340967"/>
            </a:xfrm>
            <a:prstGeom prst="rect">
              <a:avLst/>
            </a:prstGeom>
          </p:spPr>
        </p:pic>
        <p:pic>
          <p:nvPicPr>
            <p:cNvPr id="12" name="Picture 11" descr="imgres.jpg">
              <a:extLst>
                <a:ext uri="{FF2B5EF4-FFF2-40B4-BE49-F238E27FC236}">
                  <a16:creationId xmlns:a16="http://schemas.microsoft.com/office/drawing/2014/main" id="{CEE31505-DC9E-0748-AA94-4D13C681DF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183545"/>
              <a:ext cx="4536532" cy="2333488"/>
            </a:xfrm>
            <a:prstGeom prst="rect">
              <a:avLst/>
            </a:prstGeom>
          </p:spPr>
        </p:pic>
        <p:pic>
          <p:nvPicPr>
            <p:cNvPr id="13" name="Picture 12" descr="imgres.jpg">
              <a:extLst>
                <a:ext uri="{FF2B5EF4-FFF2-40B4-BE49-F238E27FC236}">
                  <a16:creationId xmlns:a16="http://schemas.microsoft.com/office/drawing/2014/main" id="{7BC9E9A8-3D1D-1C41-BA4E-53AB9FDFFE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6531" y="2183545"/>
              <a:ext cx="4607469" cy="2333488"/>
            </a:xfrm>
            <a:prstGeom prst="rect">
              <a:avLst/>
            </a:prstGeom>
          </p:spPr>
        </p:pic>
      </p:grpSp>
    </p:spTree>
    <p:extLst>
      <p:ext uri="{BB962C8B-B14F-4D97-AF65-F5344CB8AC3E}">
        <p14:creationId xmlns:p14="http://schemas.microsoft.com/office/powerpoint/2010/main" val="28044963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0727321-94C5-8C46-91CB-7481EEE76F2A}"/>
              </a:ext>
            </a:extLst>
          </p:cNvPr>
          <p:cNvSpPr>
            <a:spLocks noGrp="1"/>
          </p:cNvSpPr>
          <p:nvPr>
            <p:ph type="body" sz="half" idx="10"/>
          </p:nvPr>
        </p:nvSpPr>
        <p:spPr/>
        <p:txBody>
          <a:bodyPr/>
          <a:lstStyle/>
          <a:p>
            <a:r>
              <a:rPr lang="en-US" dirty="0" err="1"/>
              <a:t>Superbrand</a:t>
            </a:r>
            <a:r>
              <a:rPr lang="en-US" dirty="0"/>
              <a:t> based on Research</a:t>
            </a:r>
          </a:p>
        </p:txBody>
      </p:sp>
      <p:sp>
        <p:nvSpPr>
          <p:cNvPr id="3" name="Text Placeholder 2">
            <a:extLst>
              <a:ext uri="{FF2B5EF4-FFF2-40B4-BE49-F238E27FC236}">
                <a16:creationId xmlns:a16="http://schemas.microsoft.com/office/drawing/2014/main" id="{5FFBF833-501D-5347-9359-62F385E9CC6F}"/>
              </a:ext>
            </a:extLst>
          </p:cNvPr>
          <p:cNvSpPr>
            <a:spLocks noGrp="1"/>
          </p:cNvSpPr>
          <p:nvPr>
            <p:ph type="body" sz="half" idx="11"/>
          </p:nvPr>
        </p:nvSpPr>
        <p:spPr/>
        <p:txBody>
          <a:bodyPr/>
          <a:lstStyle/>
          <a:p>
            <a:r>
              <a:rPr lang="en-US" dirty="0"/>
              <a:t>“Without having a foundation in the global research study, which showed that the image of beauty was unattainable, we wouldn’t have had the credibility in creating the materials, in pitching stories and being able to answer some of the folks that didn’t agree with the campaign.”</a:t>
            </a:r>
          </a:p>
          <a:p>
            <a:pPr lvl="1"/>
            <a:r>
              <a:rPr lang="en-US" dirty="0"/>
              <a:t>Vice President of consumer brands, Edelman</a:t>
            </a:r>
          </a:p>
          <a:p>
            <a:endParaRPr lang="en-US" dirty="0"/>
          </a:p>
        </p:txBody>
      </p:sp>
    </p:spTree>
    <p:extLst>
      <p:ext uri="{BB962C8B-B14F-4D97-AF65-F5344CB8AC3E}">
        <p14:creationId xmlns:p14="http://schemas.microsoft.com/office/powerpoint/2010/main" val="30680857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CD7839-DC76-9C45-9EFA-76D5FA8434D8}"/>
              </a:ext>
            </a:extLst>
          </p:cNvPr>
          <p:cNvSpPr>
            <a:spLocks noGrp="1"/>
          </p:cNvSpPr>
          <p:nvPr>
            <p:ph type="body" sz="half" idx="10"/>
          </p:nvPr>
        </p:nvSpPr>
        <p:spPr/>
        <p:txBody>
          <a:bodyPr/>
          <a:lstStyle/>
          <a:p>
            <a:endParaRPr lang="en-US"/>
          </a:p>
        </p:txBody>
      </p:sp>
      <p:sp>
        <p:nvSpPr>
          <p:cNvPr id="3" name="Text Placeholder 2">
            <a:extLst>
              <a:ext uri="{FF2B5EF4-FFF2-40B4-BE49-F238E27FC236}">
                <a16:creationId xmlns:a16="http://schemas.microsoft.com/office/drawing/2014/main" id="{7342B067-ED81-8042-A95E-FD808B46A8FE}"/>
              </a:ext>
            </a:extLst>
          </p:cNvPr>
          <p:cNvSpPr>
            <a:spLocks noGrp="1"/>
          </p:cNvSpPr>
          <p:nvPr>
            <p:ph type="body" sz="half" idx="11"/>
          </p:nvPr>
        </p:nvSpPr>
        <p:spPr/>
        <p:txBody>
          <a:bodyPr/>
          <a:lstStyle/>
          <a:p>
            <a:endParaRPr lang="en-US"/>
          </a:p>
        </p:txBody>
      </p:sp>
      <p:pic>
        <p:nvPicPr>
          <p:cNvPr id="3074" name="Picture 2" descr="The best theme parks in easy reach of west London to enjoy in 2016 -  MyLondon">
            <a:extLst>
              <a:ext uri="{FF2B5EF4-FFF2-40B4-BE49-F238E27FC236}">
                <a16:creationId xmlns:a16="http://schemas.microsoft.com/office/drawing/2014/main" id="{446997E7-E6C1-A648-94EA-DDEAEC99C6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850" y="0"/>
            <a:ext cx="77343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13186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886D6-D655-8F4D-B86A-74BBD80C100B}"/>
              </a:ext>
            </a:extLst>
          </p:cNvPr>
          <p:cNvSpPr>
            <a:spLocks noGrp="1"/>
          </p:cNvSpPr>
          <p:nvPr>
            <p:ph type="title"/>
          </p:nvPr>
        </p:nvSpPr>
        <p:spPr/>
        <p:txBody>
          <a:bodyPr/>
          <a:lstStyle/>
          <a:p>
            <a:r>
              <a:rPr lang="en-GB" dirty="0"/>
              <a:t>Desire for Consumer Deceleration</a:t>
            </a:r>
          </a:p>
        </p:txBody>
      </p:sp>
      <p:pic>
        <p:nvPicPr>
          <p:cNvPr id="4" name="Picture 3">
            <a:extLst>
              <a:ext uri="{FF2B5EF4-FFF2-40B4-BE49-F238E27FC236}">
                <a16:creationId xmlns:a16="http://schemas.microsoft.com/office/drawing/2014/main" id="{354882F4-043E-804E-9DF4-B8739F25149B}"/>
              </a:ext>
            </a:extLst>
          </p:cNvPr>
          <p:cNvPicPr>
            <a:picLocks noChangeAspect="1"/>
          </p:cNvPicPr>
          <p:nvPr/>
        </p:nvPicPr>
        <p:blipFill>
          <a:blip r:embed="rId2"/>
          <a:stretch>
            <a:fillRect/>
          </a:stretch>
        </p:blipFill>
        <p:spPr>
          <a:xfrm>
            <a:off x="0" y="948416"/>
            <a:ext cx="7468791" cy="4190118"/>
          </a:xfrm>
          <a:prstGeom prst="rect">
            <a:avLst/>
          </a:prstGeom>
        </p:spPr>
      </p:pic>
    </p:spTree>
    <p:extLst>
      <p:ext uri="{BB962C8B-B14F-4D97-AF65-F5344CB8AC3E}">
        <p14:creationId xmlns:p14="http://schemas.microsoft.com/office/powerpoint/2010/main" val="21522164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a:extLst>
              <a:ext uri="{FF2B5EF4-FFF2-40B4-BE49-F238E27FC236}">
                <a16:creationId xmlns:a16="http://schemas.microsoft.com/office/drawing/2014/main" id="{B1AEB353-E38D-BA42-B3DB-CB9088E3B496}"/>
              </a:ext>
            </a:extLst>
          </p:cNvPr>
          <p:cNvPicPr>
            <a:picLocks noChangeAspect="1"/>
          </p:cNvPicPr>
          <p:nvPr/>
        </p:nvPicPr>
        <p:blipFill>
          <a:blip r:embed="rId2"/>
          <a:srcRect t="14434" b="14434"/>
          <a:stretch>
            <a:fillRect/>
          </a:stretch>
        </p:blipFill>
        <p:spPr>
          <a:xfrm>
            <a:off x="0" y="948417"/>
            <a:ext cx="3743351" cy="4195084"/>
          </a:xfrm>
          <a:prstGeom prst="rect">
            <a:avLst/>
          </a:prstGeom>
        </p:spPr>
      </p:pic>
      <p:pic>
        <p:nvPicPr>
          <p:cNvPr id="5" name="Picture 4">
            <a:extLst>
              <a:ext uri="{FF2B5EF4-FFF2-40B4-BE49-F238E27FC236}">
                <a16:creationId xmlns:a16="http://schemas.microsoft.com/office/drawing/2014/main" id="{24DA7CB1-AAD5-924F-A255-E5B33C960656}"/>
              </a:ext>
            </a:extLst>
          </p:cNvPr>
          <p:cNvPicPr>
            <a:picLocks noChangeAspect="1"/>
          </p:cNvPicPr>
          <p:nvPr/>
        </p:nvPicPr>
        <p:blipFill>
          <a:blip r:embed="rId3"/>
          <a:stretch>
            <a:fillRect/>
          </a:stretch>
        </p:blipFill>
        <p:spPr>
          <a:xfrm>
            <a:off x="3743351" y="948416"/>
            <a:ext cx="6292626" cy="4195084"/>
          </a:xfrm>
          <a:prstGeom prst="rect">
            <a:avLst/>
          </a:prstGeom>
        </p:spPr>
      </p:pic>
      <p:sp>
        <p:nvSpPr>
          <p:cNvPr id="3" name="Text Placeholder 2">
            <a:extLst>
              <a:ext uri="{FF2B5EF4-FFF2-40B4-BE49-F238E27FC236}">
                <a16:creationId xmlns:a16="http://schemas.microsoft.com/office/drawing/2014/main" id="{60AA4C1A-B180-294C-9D25-50F502433CC7}"/>
              </a:ext>
            </a:extLst>
          </p:cNvPr>
          <p:cNvSpPr>
            <a:spLocks noGrp="1"/>
          </p:cNvSpPr>
          <p:nvPr>
            <p:ph type="body" sz="half" idx="10"/>
          </p:nvPr>
        </p:nvSpPr>
        <p:spPr/>
        <p:txBody>
          <a:bodyPr/>
          <a:lstStyle/>
          <a:p>
            <a:r>
              <a:rPr lang="en-GB" dirty="0"/>
              <a:t>Detoxing from Digital Nativity</a:t>
            </a:r>
            <a:endParaRPr lang="en-US" dirty="0"/>
          </a:p>
        </p:txBody>
      </p:sp>
    </p:spTree>
    <p:extLst>
      <p:ext uri="{BB962C8B-B14F-4D97-AF65-F5344CB8AC3E}">
        <p14:creationId xmlns:p14="http://schemas.microsoft.com/office/powerpoint/2010/main" val="3012110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2958D6-D2BD-F34C-9FF7-BA1B328A5506}"/>
              </a:ext>
            </a:extLst>
          </p:cNvPr>
          <p:cNvSpPr>
            <a:spLocks noGrp="1"/>
          </p:cNvSpPr>
          <p:nvPr>
            <p:ph type="body" sz="half" idx="10"/>
          </p:nvPr>
        </p:nvSpPr>
        <p:spPr/>
        <p:txBody>
          <a:bodyPr/>
          <a:lstStyle/>
          <a:p>
            <a:endParaRPr lang="en-US"/>
          </a:p>
        </p:txBody>
      </p:sp>
      <p:sp>
        <p:nvSpPr>
          <p:cNvPr id="3" name="Text Placeholder 2">
            <a:extLst>
              <a:ext uri="{FF2B5EF4-FFF2-40B4-BE49-F238E27FC236}">
                <a16:creationId xmlns:a16="http://schemas.microsoft.com/office/drawing/2014/main" id="{99FD78F4-B88E-2140-B49A-32D8AF7C17AB}"/>
              </a:ext>
            </a:extLst>
          </p:cNvPr>
          <p:cNvSpPr>
            <a:spLocks noGrp="1"/>
          </p:cNvSpPr>
          <p:nvPr>
            <p:ph type="body" sz="half" idx="11"/>
          </p:nvPr>
        </p:nvSpPr>
        <p:spPr/>
        <p:txBody>
          <a:bodyPr/>
          <a:lstStyle/>
          <a:p>
            <a:endParaRPr lang="en-US"/>
          </a:p>
        </p:txBody>
      </p:sp>
      <p:pic>
        <p:nvPicPr>
          <p:cNvPr id="5" name="Picture 4">
            <a:extLst>
              <a:ext uri="{FF2B5EF4-FFF2-40B4-BE49-F238E27FC236}">
                <a16:creationId xmlns:a16="http://schemas.microsoft.com/office/drawing/2014/main" id="{929D55A2-42E5-4140-837F-0D91F81F59E7}"/>
              </a:ext>
            </a:extLst>
          </p:cNvPr>
          <p:cNvPicPr>
            <a:picLocks noChangeAspect="1"/>
          </p:cNvPicPr>
          <p:nvPr/>
        </p:nvPicPr>
        <p:blipFill>
          <a:blip r:embed="rId2"/>
          <a:stretch>
            <a:fillRect/>
          </a:stretch>
        </p:blipFill>
        <p:spPr>
          <a:xfrm>
            <a:off x="729432" y="0"/>
            <a:ext cx="7685136" cy="5143500"/>
          </a:xfrm>
          <a:prstGeom prst="rect">
            <a:avLst/>
          </a:prstGeom>
        </p:spPr>
      </p:pic>
      <p:sp>
        <p:nvSpPr>
          <p:cNvPr id="6" name="TextBox 5">
            <a:extLst>
              <a:ext uri="{FF2B5EF4-FFF2-40B4-BE49-F238E27FC236}">
                <a16:creationId xmlns:a16="http://schemas.microsoft.com/office/drawing/2014/main" id="{5B5D2B82-8488-FB4F-AB6C-C0F3EAA12E2A}"/>
              </a:ext>
            </a:extLst>
          </p:cNvPr>
          <p:cNvSpPr txBox="1"/>
          <p:nvPr/>
        </p:nvSpPr>
        <p:spPr>
          <a:xfrm>
            <a:off x="2139696" y="4636008"/>
            <a:ext cx="5463355" cy="523220"/>
          </a:xfrm>
          <a:prstGeom prst="rect">
            <a:avLst/>
          </a:prstGeom>
          <a:solidFill>
            <a:schemeClr val="bg1">
              <a:alpha val="71000"/>
            </a:schemeClr>
          </a:solidFill>
        </p:spPr>
        <p:txBody>
          <a:bodyPr wrap="none" rtlCol="0">
            <a:spAutoFit/>
          </a:bodyPr>
          <a:lstStyle/>
          <a:p>
            <a:r>
              <a:rPr lang="en-US" sz="2800" dirty="0"/>
              <a:t>For those whose hands are “soft”</a:t>
            </a:r>
          </a:p>
        </p:txBody>
      </p:sp>
    </p:spTree>
    <p:extLst>
      <p:ext uri="{BB962C8B-B14F-4D97-AF65-F5344CB8AC3E}">
        <p14:creationId xmlns:p14="http://schemas.microsoft.com/office/powerpoint/2010/main" val="5582755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7F794D4-8D60-DF4A-8355-962CCFB4FC37}"/>
              </a:ext>
            </a:extLst>
          </p:cNvPr>
          <p:cNvSpPr>
            <a:spLocks noGrp="1"/>
          </p:cNvSpPr>
          <p:nvPr>
            <p:ph type="body" sz="half" idx="10"/>
          </p:nvPr>
        </p:nvSpPr>
        <p:spPr/>
        <p:txBody>
          <a:bodyPr/>
          <a:lstStyle/>
          <a:p>
            <a:endParaRPr lang="en-US"/>
          </a:p>
        </p:txBody>
      </p:sp>
      <p:sp>
        <p:nvSpPr>
          <p:cNvPr id="3" name="Text Placeholder 2">
            <a:extLst>
              <a:ext uri="{FF2B5EF4-FFF2-40B4-BE49-F238E27FC236}">
                <a16:creationId xmlns:a16="http://schemas.microsoft.com/office/drawing/2014/main" id="{EC0E85A5-3AC9-1B4E-BAD3-E26576330DF4}"/>
              </a:ext>
            </a:extLst>
          </p:cNvPr>
          <p:cNvSpPr>
            <a:spLocks noGrp="1"/>
          </p:cNvSpPr>
          <p:nvPr>
            <p:ph type="body" sz="half" idx="11"/>
          </p:nvPr>
        </p:nvSpPr>
        <p:spPr/>
        <p:txBody>
          <a:bodyPr/>
          <a:lstStyle/>
          <a:p>
            <a:endParaRPr lang="en-US"/>
          </a:p>
        </p:txBody>
      </p:sp>
      <p:pic>
        <p:nvPicPr>
          <p:cNvPr id="2050" name="Picture 2" descr="Tough Mudder Events 2022 - Tough Mudder UK">
            <a:extLst>
              <a:ext uri="{FF2B5EF4-FFF2-40B4-BE49-F238E27FC236}">
                <a16:creationId xmlns:a16="http://schemas.microsoft.com/office/drawing/2014/main" id="{B6CEE3AD-4985-F54E-A033-E3A923B804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75" y="0"/>
            <a:ext cx="771525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14285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E78C12-C4AE-C943-9F82-C5AF8CB831E9}"/>
              </a:ext>
            </a:extLst>
          </p:cNvPr>
          <p:cNvSpPr>
            <a:spLocks noGrp="1"/>
          </p:cNvSpPr>
          <p:nvPr>
            <p:ph type="body" sz="half" idx="10"/>
          </p:nvPr>
        </p:nvSpPr>
        <p:spPr>
          <a:xfrm>
            <a:off x="383768" y="-44714"/>
            <a:ext cx="8492897" cy="999574"/>
          </a:xfrm>
        </p:spPr>
        <p:txBody>
          <a:bodyPr/>
          <a:lstStyle/>
          <a:p>
            <a:pPr algn="ctr"/>
            <a:r>
              <a:rPr lang="en-GB" dirty="0"/>
              <a:t>Antidote to Modern Life</a:t>
            </a:r>
            <a:endParaRPr lang="en-US" dirty="0"/>
          </a:p>
        </p:txBody>
      </p:sp>
      <p:sp>
        <p:nvSpPr>
          <p:cNvPr id="3" name="Text Placeholder 2">
            <a:extLst>
              <a:ext uri="{FF2B5EF4-FFF2-40B4-BE49-F238E27FC236}">
                <a16:creationId xmlns:a16="http://schemas.microsoft.com/office/drawing/2014/main" id="{CECA39FF-EBF3-BB40-85B5-938021B65754}"/>
              </a:ext>
            </a:extLst>
          </p:cNvPr>
          <p:cNvSpPr>
            <a:spLocks noGrp="1"/>
          </p:cNvSpPr>
          <p:nvPr>
            <p:ph type="body" sz="half" idx="11"/>
          </p:nvPr>
        </p:nvSpPr>
        <p:spPr/>
        <p:txBody>
          <a:bodyPr/>
          <a:lstStyle/>
          <a:p>
            <a:endParaRPr lang="en-US"/>
          </a:p>
        </p:txBody>
      </p:sp>
      <p:pic>
        <p:nvPicPr>
          <p:cNvPr id="5" name="Picture 4">
            <a:extLst>
              <a:ext uri="{FF2B5EF4-FFF2-40B4-BE49-F238E27FC236}">
                <a16:creationId xmlns:a16="http://schemas.microsoft.com/office/drawing/2014/main" id="{09E87F74-E197-8143-86A8-1CF83954218E}"/>
              </a:ext>
            </a:extLst>
          </p:cNvPr>
          <p:cNvPicPr>
            <a:picLocks noChangeAspect="1"/>
          </p:cNvPicPr>
          <p:nvPr/>
        </p:nvPicPr>
        <p:blipFill>
          <a:blip r:embed="rId2"/>
          <a:stretch>
            <a:fillRect/>
          </a:stretch>
        </p:blipFill>
        <p:spPr>
          <a:xfrm>
            <a:off x="0" y="528225"/>
            <a:ext cx="9144000" cy="4637005"/>
          </a:xfrm>
          <a:prstGeom prst="rect">
            <a:avLst/>
          </a:prstGeom>
        </p:spPr>
      </p:pic>
    </p:spTree>
    <p:extLst>
      <p:ext uri="{BB962C8B-B14F-4D97-AF65-F5344CB8AC3E}">
        <p14:creationId xmlns:p14="http://schemas.microsoft.com/office/powerpoint/2010/main" val="16000049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1B08776-2BD7-6046-AAD1-48FFB6C051B1}"/>
              </a:ext>
            </a:extLst>
          </p:cNvPr>
          <p:cNvSpPr>
            <a:spLocks noGrp="1"/>
          </p:cNvSpPr>
          <p:nvPr>
            <p:ph type="body" sz="half" idx="10"/>
          </p:nvPr>
        </p:nvSpPr>
        <p:spPr/>
        <p:txBody>
          <a:bodyPr/>
          <a:lstStyle/>
          <a:p>
            <a:r>
              <a:rPr lang="en-US" dirty="0"/>
              <a:t>1. Looking narrowly at your brand</a:t>
            </a:r>
          </a:p>
        </p:txBody>
      </p:sp>
      <p:sp>
        <p:nvSpPr>
          <p:cNvPr id="4" name="Text Placeholder 3">
            <a:extLst>
              <a:ext uri="{FF2B5EF4-FFF2-40B4-BE49-F238E27FC236}">
                <a16:creationId xmlns:a16="http://schemas.microsoft.com/office/drawing/2014/main" id="{3A40B804-77FA-F448-AC7A-EE70692C8D12}"/>
              </a:ext>
            </a:extLst>
          </p:cNvPr>
          <p:cNvSpPr>
            <a:spLocks noGrp="1"/>
          </p:cNvSpPr>
          <p:nvPr>
            <p:ph type="body" sz="half" idx="11"/>
          </p:nvPr>
        </p:nvSpPr>
        <p:spPr/>
        <p:txBody>
          <a:bodyPr/>
          <a:lstStyle/>
          <a:p>
            <a:endParaRPr lang="en-US" dirty="0"/>
          </a:p>
        </p:txBody>
      </p:sp>
      <p:pic>
        <p:nvPicPr>
          <p:cNvPr id="6" name="Picture 5">
            <a:extLst>
              <a:ext uri="{FF2B5EF4-FFF2-40B4-BE49-F238E27FC236}">
                <a16:creationId xmlns:a16="http://schemas.microsoft.com/office/drawing/2014/main" id="{F567FA55-9A51-3F4D-85C8-0AB9BFF8840E}"/>
              </a:ext>
            </a:extLst>
          </p:cNvPr>
          <p:cNvPicPr>
            <a:picLocks noChangeAspect="1"/>
          </p:cNvPicPr>
          <p:nvPr/>
        </p:nvPicPr>
        <p:blipFill>
          <a:blip r:embed="rId2"/>
          <a:stretch>
            <a:fillRect/>
          </a:stretch>
        </p:blipFill>
        <p:spPr>
          <a:xfrm>
            <a:off x="1214559" y="852573"/>
            <a:ext cx="6117734" cy="4083282"/>
          </a:xfrm>
          <a:prstGeom prst="rect">
            <a:avLst/>
          </a:prstGeom>
        </p:spPr>
      </p:pic>
      <p:sp>
        <p:nvSpPr>
          <p:cNvPr id="7" name="TextBox 6">
            <a:extLst>
              <a:ext uri="{FF2B5EF4-FFF2-40B4-BE49-F238E27FC236}">
                <a16:creationId xmlns:a16="http://schemas.microsoft.com/office/drawing/2014/main" id="{A5C21495-6225-734E-859C-3AB768F913DB}"/>
              </a:ext>
            </a:extLst>
          </p:cNvPr>
          <p:cNvSpPr txBox="1"/>
          <p:nvPr/>
        </p:nvSpPr>
        <p:spPr>
          <a:xfrm>
            <a:off x="2956845" y="4836919"/>
            <a:ext cx="2358338" cy="300082"/>
          </a:xfrm>
          <a:prstGeom prst="rect">
            <a:avLst/>
          </a:prstGeom>
          <a:noFill/>
        </p:spPr>
        <p:txBody>
          <a:bodyPr wrap="none" rtlCol="0">
            <a:spAutoFit/>
          </a:bodyPr>
          <a:lstStyle/>
          <a:p>
            <a:r>
              <a:rPr lang="en-US" dirty="0"/>
              <a:t>Hospitality brands in Finland</a:t>
            </a:r>
          </a:p>
        </p:txBody>
      </p:sp>
    </p:spTree>
    <p:extLst>
      <p:ext uri="{BB962C8B-B14F-4D97-AF65-F5344CB8AC3E}">
        <p14:creationId xmlns:p14="http://schemas.microsoft.com/office/powerpoint/2010/main" val="2682616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C47C5C-F4AB-8048-9438-75AF503BE507}"/>
              </a:ext>
            </a:extLst>
          </p:cNvPr>
          <p:cNvSpPr>
            <a:spLocks noGrp="1"/>
          </p:cNvSpPr>
          <p:nvPr>
            <p:ph type="body" sz="half" idx="10"/>
          </p:nvPr>
        </p:nvSpPr>
        <p:spPr>
          <a:xfrm>
            <a:off x="0" y="28438"/>
            <a:ext cx="9144000" cy="999574"/>
          </a:xfrm>
        </p:spPr>
        <p:txBody>
          <a:bodyPr/>
          <a:lstStyle/>
          <a:p>
            <a:r>
              <a:rPr lang="en-US" sz="3600" dirty="0"/>
              <a:t>3. Not finding the right balance between “home” brand and “new” market</a:t>
            </a:r>
          </a:p>
        </p:txBody>
      </p:sp>
      <p:sp>
        <p:nvSpPr>
          <p:cNvPr id="3" name="Text Placeholder 2">
            <a:extLst>
              <a:ext uri="{FF2B5EF4-FFF2-40B4-BE49-F238E27FC236}">
                <a16:creationId xmlns:a16="http://schemas.microsoft.com/office/drawing/2014/main" id="{EF87F0EB-8E40-DA49-AB3C-FB4DC879913E}"/>
              </a:ext>
            </a:extLst>
          </p:cNvPr>
          <p:cNvSpPr>
            <a:spLocks noGrp="1"/>
          </p:cNvSpPr>
          <p:nvPr>
            <p:ph type="body" sz="half" idx="11"/>
          </p:nvPr>
        </p:nvSpPr>
        <p:spPr/>
        <p:txBody>
          <a:bodyPr/>
          <a:lstStyle/>
          <a:p>
            <a:endParaRPr lang="en-US"/>
          </a:p>
        </p:txBody>
      </p:sp>
    </p:spTree>
    <p:extLst>
      <p:ext uri="{BB962C8B-B14F-4D97-AF65-F5344CB8AC3E}">
        <p14:creationId xmlns:p14="http://schemas.microsoft.com/office/powerpoint/2010/main" val="2837969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ew 'sanskaari' Tinder ad for India: Now a matrimonial site? | Lifestyle  News,The Indian Express">
            <a:extLst>
              <a:ext uri="{FF2B5EF4-FFF2-40B4-BE49-F238E27FC236}">
                <a16:creationId xmlns:a16="http://schemas.microsoft.com/office/drawing/2014/main" id="{52A2681E-1BE8-2445-BB87-72A860BC62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575"/>
            <a:ext cx="9144000" cy="508476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68D0271-4FFD-FD40-BFF6-766CE6D37886}"/>
              </a:ext>
            </a:extLst>
          </p:cNvPr>
          <p:cNvSpPr/>
          <p:nvPr/>
        </p:nvSpPr>
        <p:spPr>
          <a:xfrm>
            <a:off x="1119558" y="28575"/>
            <a:ext cx="3930948" cy="300082"/>
          </a:xfrm>
          <a:prstGeom prst="rect">
            <a:avLst/>
          </a:prstGeom>
          <a:solidFill>
            <a:schemeClr val="bg1">
              <a:alpha val="56000"/>
            </a:schemeClr>
          </a:solidFill>
        </p:spPr>
        <p:txBody>
          <a:bodyPr wrap="none">
            <a:spAutoFit/>
          </a:bodyPr>
          <a:lstStyle/>
          <a:p>
            <a:r>
              <a:rPr lang="en-US" dirty="0">
                <a:hlinkClick r:id="rId3"/>
              </a:rPr>
              <a:t>https://</a:t>
            </a:r>
            <a:r>
              <a:rPr lang="en-US" dirty="0" err="1">
                <a:hlinkClick r:id="rId3"/>
              </a:rPr>
              <a:t>www.youtube.com</a:t>
            </a:r>
            <a:r>
              <a:rPr lang="en-US" dirty="0">
                <a:hlinkClick r:id="rId3"/>
              </a:rPr>
              <a:t>/</a:t>
            </a:r>
            <a:r>
              <a:rPr lang="en-US" dirty="0" err="1">
                <a:hlinkClick r:id="rId3"/>
              </a:rPr>
              <a:t>watch?v</a:t>
            </a:r>
            <a:r>
              <a:rPr lang="en-US" dirty="0">
                <a:hlinkClick r:id="rId3"/>
              </a:rPr>
              <a:t>=oEnxT8Z5-1c</a:t>
            </a:r>
            <a:endParaRPr lang="en-US" dirty="0"/>
          </a:p>
        </p:txBody>
      </p:sp>
    </p:spTree>
    <p:extLst>
      <p:ext uri="{BB962C8B-B14F-4D97-AF65-F5344CB8AC3E}">
        <p14:creationId xmlns:p14="http://schemas.microsoft.com/office/powerpoint/2010/main" val="22667660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B75307-CD3F-1A4B-9D69-B52452337D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853130" cy="1954733"/>
          </a:xfrm>
          <a:prstGeom prst="rect">
            <a:avLst/>
          </a:prstGeom>
        </p:spPr>
      </p:pic>
      <p:pic>
        <p:nvPicPr>
          <p:cNvPr id="5" name="Picture 4">
            <a:extLst>
              <a:ext uri="{FF2B5EF4-FFF2-40B4-BE49-F238E27FC236}">
                <a16:creationId xmlns:a16="http://schemas.microsoft.com/office/drawing/2014/main" id="{D86D4905-7F9C-FD48-9077-703E756933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62538"/>
            <a:ext cx="4853130" cy="1891080"/>
          </a:xfrm>
          <a:prstGeom prst="rect">
            <a:avLst/>
          </a:prstGeom>
        </p:spPr>
      </p:pic>
    </p:spTree>
    <p:extLst>
      <p:ext uri="{BB962C8B-B14F-4D97-AF65-F5344CB8AC3E}">
        <p14:creationId xmlns:p14="http://schemas.microsoft.com/office/powerpoint/2010/main" val="15443899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EB8A62-C759-0340-8DA7-70A232672F09}"/>
              </a:ext>
            </a:extLst>
          </p:cNvPr>
          <p:cNvPicPr>
            <a:picLocks noChangeAspect="1"/>
          </p:cNvPicPr>
          <p:nvPr/>
        </p:nvPicPr>
        <p:blipFill>
          <a:blip r:embed="rId2"/>
          <a:stretch>
            <a:fillRect/>
          </a:stretch>
        </p:blipFill>
        <p:spPr>
          <a:xfrm>
            <a:off x="0" y="0"/>
            <a:ext cx="6858000" cy="5124450"/>
          </a:xfrm>
          <a:prstGeom prst="rect">
            <a:avLst/>
          </a:prstGeom>
        </p:spPr>
      </p:pic>
      <p:sp>
        <p:nvSpPr>
          <p:cNvPr id="5" name="TextBox 4">
            <a:extLst>
              <a:ext uri="{FF2B5EF4-FFF2-40B4-BE49-F238E27FC236}">
                <a16:creationId xmlns:a16="http://schemas.microsoft.com/office/drawing/2014/main" id="{A4803501-F91C-7141-B0C4-D15C36E6F133}"/>
              </a:ext>
            </a:extLst>
          </p:cNvPr>
          <p:cNvSpPr txBox="1"/>
          <p:nvPr/>
        </p:nvSpPr>
        <p:spPr>
          <a:xfrm>
            <a:off x="6858000" y="155448"/>
            <a:ext cx="2300630" cy="923330"/>
          </a:xfrm>
          <a:prstGeom prst="rect">
            <a:avLst/>
          </a:prstGeom>
          <a:noFill/>
        </p:spPr>
        <p:txBody>
          <a:bodyPr wrap="none" rtlCol="0">
            <a:spAutoFit/>
          </a:bodyPr>
          <a:lstStyle/>
          <a:p>
            <a:r>
              <a:rPr lang="en-US" sz="1800" dirty="0"/>
              <a:t>How far to continue  </a:t>
            </a:r>
          </a:p>
          <a:p>
            <a:r>
              <a:rPr lang="en-US" sz="1800" dirty="0"/>
              <a:t>with the influence </a:t>
            </a:r>
          </a:p>
          <a:p>
            <a:r>
              <a:rPr lang="en-US" sz="1800" dirty="0"/>
              <a:t>of “Home” </a:t>
            </a:r>
          </a:p>
        </p:txBody>
      </p:sp>
    </p:spTree>
    <p:extLst>
      <p:ext uri="{BB962C8B-B14F-4D97-AF65-F5344CB8AC3E}">
        <p14:creationId xmlns:p14="http://schemas.microsoft.com/office/powerpoint/2010/main" val="24998327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9C5A932-FFD8-A043-9BFE-2BDFD36EE511}"/>
              </a:ext>
            </a:extLst>
          </p:cNvPr>
          <p:cNvSpPr>
            <a:spLocks noGrp="1"/>
          </p:cNvSpPr>
          <p:nvPr>
            <p:ph type="body" sz="half" idx="10"/>
          </p:nvPr>
        </p:nvSpPr>
        <p:spPr>
          <a:xfrm>
            <a:off x="0" y="28438"/>
            <a:ext cx="8785225" cy="999574"/>
          </a:xfrm>
        </p:spPr>
        <p:txBody>
          <a:bodyPr/>
          <a:lstStyle/>
          <a:p>
            <a:r>
              <a:rPr lang="en-US" sz="3600" dirty="0"/>
              <a:t>From Custodianship to Co-Creatorship!!</a:t>
            </a:r>
          </a:p>
        </p:txBody>
      </p:sp>
      <p:sp>
        <p:nvSpPr>
          <p:cNvPr id="3" name="Text Placeholder 2">
            <a:extLst>
              <a:ext uri="{FF2B5EF4-FFF2-40B4-BE49-F238E27FC236}">
                <a16:creationId xmlns:a16="http://schemas.microsoft.com/office/drawing/2014/main" id="{14441844-7119-7543-B3B0-993A96284CE0}"/>
              </a:ext>
            </a:extLst>
          </p:cNvPr>
          <p:cNvSpPr>
            <a:spLocks noGrp="1"/>
          </p:cNvSpPr>
          <p:nvPr>
            <p:ph type="body" sz="half" idx="11"/>
          </p:nvPr>
        </p:nvSpPr>
        <p:spPr/>
        <p:txBody>
          <a:bodyPr/>
          <a:lstStyle/>
          <a:p>
            <a:endParaRPr lang="en-US"/>
          </a:p>
        </p:txBody>
      </p:sp>
      <p:pic>
        <p:nvPicPr>
          <p:cNvPr id="4" name="Picture 3">
            <a:extLst>
              <a:ext uri="{FF2B5EF4-FFF2-40B4-BE49-F238E27FC236}">
                <a16:creationId xmlns:a16="http://schemas.microsoft.com/office/drawing/2014/main" id="{4A7A10D4-A332-E640-8B19-2A41442B177A}"/>
              </a:ext>
            </a:extLst>
          </p:cNvPr>
          <p:cNvPicPr>
            <a:picLocks noChangeAspect="1"/>
          </p:cNvPicPr>
          <p:nvPr/>
        </p:nvPicPr>
        <p:blipFill>
          <a:blip r:embed="rId3"/>
          <a:stretch>
            <a:fillRect/>
          </a:stretch>
        </p:blipFill>
        <p:spPr>
          <a:xfrm>
            <a:off x="0" y="758951"/>
            <a:ext cx="9144000" cy="4384549"/>
          </a:xfrm>
          <a:prstGeom prst="rect">
            <a:avLst/>
          </a:prstGeom>
        </p:spPr>
      </p:pic>
      <p:pic>
        <p:nvPicPr>
          <p:cNvPr id="5" name="Picture 4">
            <a:extLst>
              <a:ext uri="{FF2B5EF4-FFF2-40B4-BE49-F238E27FC236}">
                <a16:creationId xmlns:a16="http://schemas.microsoft.com/office/drawing/2014/main" id="{A6E0B040-CD95-AD40-9D31-4A00EB61A4F1}"/>
              </a:ext>
            </a:extLst>
          </p:cNvPr>
          <p:cNvPicPr>
            <a:picLocks noChangeAspect="1"/>
          </p:cNvPicPr>
          <p:nvPr/>
        </p:nvPicPr>
        <p:blipFill>
          <a:blip r:embed="rId4"/>
          <a:stretch>
            <a:fillRect/>
          </a:stretch>
        </p:blipFill>
        <p:spPr>
          <a:xfrm>
            <a:off x="0" y="-7418"/>
            <a:ext cx="9144000" cy="5143500"/>
          </a:xfrm>
          <a:prstGeom prst="rect">
            <a:avLst/>
          </a:prstGeom>
        </p:spPr>
      </p:pic>
      <p:sp>
        <p:nvSpPr>
          <p:cNvPr id="6" name="TextBox 5">
            <a:extLst>
              <a:ext uri="{FF2B5EF4-FFF2-40B4-BE49-F238E27FC236}">
                <a16:creationId xmlns:a16="http://schemas.microsoft.com/office/drawing/2014/main" id="{3056DE92-7A7C-374E-9978-BC49C022E85A}"/>
              </a:ext>
            </a:extLst>
          </p:cNvPr>
          <p:cNvSpPr txBox="1"/>
          <p:nvPr/>
        </p:nvSpPr>
        <p:spPr>
          <a:xfrm>
            <a:off x="6306465" y="4569903"/>
            <a:ext cx="2394259" cy="300082"/>
          </a:xfrm>
          <a:prstGeom prst="rect">
            <a:avLst/>
          </a:prstGeom>
          <a:noFill/>
        </p:spPr>
        <p:txBody>
          <a:bodyPr wrap="square" rtlCol="0">
            <a:spAutoFit/>
          </a:bodyPr>
          <a:lstStyle/>
          <a:p>
            <a:r>
              <a:rPr lang="en-GB" dirty="0"/>
              <a:t>Photo courtesy Eudaimonia</a:t>
            </a:r>
          </a:p>
        </p:txBody>
      </p:sp>
      <p:sp>
        <p:nvSpPr>
          <p:cNvPr id="7" name="TextBox 6">
            <a:extLst>
              <a:ext uri="{FF2B5EF4-FFF2-40B4-BE49-F238E27FC236}">
                <a16:creationId xmlns:a16="http://schemas.microsoft.com/office/drawing/2014/main" id="{273739F0-86A6-FE4E-86C0-90C686D53378}"/>
              </a:ext>
            </a:extLst>
          </p:cNvPr>
          <p:cNvSpPr txBox="1"/>
          <p:nvPr/>
        </p:nvSpPr>
        <p:spPr>
          <a:xfrm>
            <a:off x="6306465" y="4839709"/>
            <a:ext cx="2604928" cy="300082"/>
          </a:xfrm>
          <a:prstGeom prst="rect">
            <a:avLst/>
          </a:prstGeom>
          <a:noFill/>
        </p:spPr>
        <p:txBody>
          <a:bodyPr wrap="square" rtlCol="0">
            <a:spAutoFit/>
          </a:bodyPr>
          <a:lstStyle/>
          <a:p>
            <a:r>
              <a:rPr lang="en-GB" dirty="0"/>
              <a:t>Reference: Marshall McLuhan</a:t>
            </a:r>
          </a:p>
        </p:txBody>
      </p:sp>
    </p:spTree>
    <p:extLst>
      <p:ext uri="{BB962C8B-B14F-4D97-AF65-F5344CB8AC3E}">
        <p14:creationId xmlns:p14="http://schemas.microsoft.com/office/powerpoint/2010/main" val="39924255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type="body" sz="half" idx="10"/>
          </p:nvPr>
        </p:nvSpPr>
        <p:spPr/>
        <p:txBody>
          <a:bodyPr/>
          <a:lstStyle/>
          <a:p>
            <a:r>
              <a:rPr lang="en-US" dirty="0"/>
              <a:t>From Distant to Immediate</a:t>
            </a:r>
          </a:p>
        </p:txBody>
      </p:sp>
      <p:sp>
        <p:nvSpPr>
          <p:cNvPr id="3" name="Text Placeholder 2">
            <a:extLst>
              <a:ext uri="{FF2B5EF4-FFF2-40B4-BE49-F238E27FC236}">
                <a16:creationId xmlns:a16="http://schemas.microsoft.com/office/drawing/2014/main" id="{66C0B4D5-2EC7-7F4B-9AA9-E3FB783C9537}"/>
              </a:ext>
            </a:extLst>
          </p:cNvPr>
          <p:cNvSpPr>
            <a:spLocks noGrp="1"/>
          </p:cNvSpPr>
          <p:nvPr>
            <p:ph type="body" sz="half" idx="11"/>
          </p:nvPr>
        </p:nvSpPr>
        <p:spPr/>
        <p:txBody>
          <a:bodyPr/>
          <a:lstStyle/>
          <a:p>
            <a:r>
              <a:rPr lang="en-US" dirty="0"/>
              <a:t>Brands no longer abstract entities or entries in company balance sheet</a:t>
            </a:r>
          </a:p>
          <a:p>
            <a:endParaRPr lang="en-US" dirty="0"/>
          </a:p>
          <a:p>
            <a:r>
              <a:rPr lang="en-US" dirty="0"/>
              <a:t>Consumers can have conversations with Brands as if they are real people</a:t>
            </a:r>
          </a:p>
          <a:p>
            <a:pPr lvl="1"/>
            <a:r>
              <a:rPr lang="en-US" dirty="0"/>
              <a:t>Anthropomorphizing brands</a:t>
            </a:r>
          </a:p>
          <a:p>
            <a:endParaRPr lang="en-US" dirty="0"/>
          </a:p>
          <a:p>
            <a:endParaRPr lang="en-US" dirty="0"/>
          </a:p>
        </p:txBody>
      </p:sp>
    </p:spTree>
    <p:extLst>
      <p:ext uri="{BB962C8B-B14F-4D97-AF65-F5344CB8AC3E}">
        <p14:creationId xmlns:p14="http://schemas.microsoft.com/office/powerpoint/2010/main" val="13020909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BFE4CD-9B09-9043-9A90-F6DDBED03236}"/>
              </a:ext>
            </a:extLst>
          </p:cNvPr>
          <p:cNvPicPr>
            <a:picLocks noChangeAspect="1"/>
          </p:cNvPicPr>
          <p:nvPr/>
        </p:nvPicPr>
        <p:blipFill>
          <a:blip r:embed="rId3"/>
          <a:stretch>
            <a:fillRect/>
          </a:stretch>
        </p:blipFill>
        <p:spPr>
          <a:xfrm>
            <a:off x="869100" y="1653648"/>
            <a:ext cx="2858381" cy="2139702"/>
          </a:xfrm>
          <a:prstGeom prst="rect">
            <a:avLst/>
          </a:prstGeom>
        </p:spPr>
      </p:pic>
      <p:pic>
        <p:nvPicPr>
          <p:cNvPr id="6" name="Picture 5">
            <a:extLst>
              <a:ext uri="{FF2B5EF4-FFF2-40B4-BE49-F238E27FC236}">
                <a16:creationId xmlns:a16="http://schemas.microsoft.com/office/drawing/2014/main" id="{861C1757-A22C-0448-BE74-1FC60A9078A7}"/>
              </a:ext>
            </a:extLst>
          </p:cNvPr>
          <p:cNvPicPr>
            <a:picLocks noChangeAspect="1"/>
          </p:cNvPicPr>
          <p:nvPr/>
        </p:nvPicPr>
        <p:blipFill>
          <a:blip r:embed="rId4"/>
          <a:stretch>
            <a:fillRect/>
          </a:stretch>
        </p:blipFill>
        <p:spPr>
          <a:xfrm>
            <a:off x="3449725" y="1653648"/>
            <a:ext cx="2358008" cy="3489852"/>
          </a:xfrm>
          <a:prstGeom prst="rect">
            <a:avLst/>
          </a:prstGeom>
        </p:spPr>
      </p:pic>
      <p:pic>
        <p:nvPicPr>
          <p:cNvPr id="7" name="Picture 6">
            <a:extLst>
              <a:ext uri="{FF2B5EF4-FFF2-40B4-BE49-F238E27FC236}">
                <a16:creationId xmlns:a16="http://schemas.microsoft.com/office/drawing/2014/main" id="{C57EDB71-6EF0-9649-A11F-920FDBE92AF2}"/>
              </a:ext>
            </a:extLst>
          </p:cNvPr>
          <p:cNvPicPr>
            <a:picLocks noChangeAspect="1"/>
          </p:cNvPicPr>
          <p:nvPr/>
        </p:nvPicPr>
        <p:blipFill>
          <a:blip r:embed="rId5"/>
          <a:stretch>
            <a:fillRect/>
          </a:stretch>
        </p:blipFill>
        <p:spPr>
          <a:xfrm>
            <a:off x="5807732" y="1663174"/>
            <a:ext cx="2477771" cy="1734440"/>
          </a:xfrm>
          <a:prstGeom prst="rect">
            <a:avLst/>
          </a:prstGeom>
        </p:spPr>
      </p:pic>
      <p:sp>
        <p:nvSpPr>
          <p:cNvPr id="2" name="Text Placeholder 1">
            <a:extLst>
              <a:ext uri="{FF2B5EF4-FFF2-40B4-BE49-F238E27FC236}">
                <a16:creationId xmlns:a16="http://schemas.microsoft.com/office/drawing/2014/main" id="{841F13F9-9108-6F45-AD1E-22B61D86F3C1}"/>
              </a:ext>
            </a:extLst>
          </p:cNvPr>
          <p:cNvSpPr>
            <a:spLocks noGrp="1"/>
          </p:cNvSpPr>
          <p:nvPr>
            <p:ph type="body" sz="half" idx="10"/>
          </p:nvPr>
        </p:nvSpPr>
        <p:spPr>
          <a:xfrm>
            <a:off x="0" y="28438"/>
            <a:ext cx="9144000" cy="999574"/>
          </a:xfrm>
        </p:spPr>
        <p:txBody>
          <a:bodyPr/>
          <a:lstStyle/>
          <a:p>
            <a:r>
              <a:rPr lang="en-GB" dirty="0"/>
              <a:t>Changing Modes of Interaction: Brand-Brand Conversations</a:t>
            </a:r>
            <a:endParaRPr lang="en-US" dirty="0"/>
          </a:p>
        </p:txBody>
      </p:sp>
    </p:spTree>
    <p:extLst>
      <p:ext uri="{BB962C8B-B14F-4D97-AF65-F5344CB8AC3E}">
        <p14:creationId xmlns:p14="http://schemas.microsoft.com/office/powerpoint/2010/main" val="15740366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31F1722-6144-554E-9830-6BD153F128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250" y="2916931"/>
            <a:ext cx="3390714" cy="2226569"/>
          </a:xfrm>
          <a:prstGeom prst="rect">
            <a:avLst/>
          </a:prstGeom>
        </p:spPr>
      </p:pic>
      <p:pic>
        <p:nvPicPr>
          <p:cNvPr id="11" name="Picture 10">
            <a:extLst>
              <a:ext uri="{FF2B5EF4-FFF2-40B4-BE49-F238E27FC236}">
                <a16:creationId xmlns:a16="http://schemas.microsoft.com/office/drawing/2014/main" id="{7778164D-CD7B-7446-8CD0-BB4CD565AF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0640" y="4037641"/>
            <a:ext cx="4416110" cy="1105859"/>
          </a:xfrm>
          <a:prstGeom prst="rect">
            <a:avLst/>
          </a:prstGeom>
        </p:spPr>
      </p:pic>
      <p:pic>
        <p:nvPicPr>
          <p:cNvPr id="13" name="Picture 12">
            <a:extLst>
              <a:ext uri="{FF2B5EF4-FFF2-40B4-BE49-F238E27FC236}">
                <a16:creationId xmlns:a16="http://schemas.microsoft.com/office/drawing/2014/main" id="{3A233B16-40CE-774C-9DEC-DDFCE3517C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2852" y="1418034"/>
            <a:ext cx="3977573" cy="1992074"/>
          </a:xfrm>
          <a:prstGeom prst="rect">
            <a:avLst/>
          </a:prstGeom>
        </p:spPr>
      </p:pic>
      <p:sp>
        <p:nvSpPr>
          <p:cNvPr id="3" name="Text Placeholder 2">
            <a:extLst>
              <a:ext uri="{FF2B5EF4-FFF2-40B4-BE49-F238E27FC236}">
                <a16:creationId xmlns:a16="http://schemas.microsoft.com/office/drawing/2014/main" id="{8B67B12E-2A1F-1047-902A-B918902C85ED}"/>
              </a:ext>
            </a:extLst>
          </p:cNvPr>
          <p:cNvSpPr>
            <a:spLocks noGrp="1"/>
          </p:cNvSpPr>
          <p:nvPr>
            <p:ph type="body" sz="half" idx="10"/>
          </p:nvPr>
        </p:nvSpPr>
        <p:spPr>
          <a:xfrm>
            <a:off x="0" y="28438"/>
            <a:ext cx="9144000" cy="999574"/>
          </a:xfrm>
        </p:spPr>
        <p:txBody>
          <a:bodyPr/>
          <a:lstStyle/>
          <a:p>
            <a:r>
              <a:rPr lang="en-US" sz="3600" dirty="0"/>
              <a:t>Humanized Brands: 1 to 1 engagement</a:t>
            </a:r>
          </a:p>
        </p:txBody>
      </p:sp>
    </p:spTree>
    <p:extLst>
      <p:ext uri="{BB962C8B-B14F-4D97-AF65-F5344CB8AC3E}">
        <p14:creationId xmlns:p14="http://schemas.microsoft.com/office/powerpoint/2010/main" val="7742559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AFE53-B266-0B49-9632-B2A90BEA238A}"/>
              </a:ext>
            </a:extLst>
          </p:cNvPr>
          <p:cNvSpPr>
            <a:spLocks noGrp="1"/>
          </p:cNvSpPr>
          <p:nvPr>
            <p:ph type="title"/>
          </p:nvPr>
        </p:nvSpPr>
        <p:spPr/>
        <p:txBody>
          <a:bodyPr/>
          <a:lstStyle/>
          <a:p>
            <a:r>
              <a:rPr lang="en-GB" dirty="0"/>
              <a:t>New Modes of Engagement: Branded Agility</a:t>
            </a:r>
          </a:p>
        </p:txBody>
      </p:sp>
      <p:pic>
        <p:nvPicPr>
          <p:cNvPr id="5" name="Picture 4">
            <a:extLst>
              <a:ext uri="{FF2B5EF4-FFF2-40B4-BE49-F238E27FC236}">
                <a16:creationId xmlns:a16="http://schemas.microsoft.com/office/drawing/2014/main" id="{F9AB0386-09BF-0B4C-8F18-A5EA156E3D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4108" y="1761660"/>
            <a:ext cx="3662642" cy="3381840"/>
          </a:xfrm>
          <a:prstGeom prst="rect">
            <a:avLst/>
          </a:prstGeom>
        </p:spPr>
      </p:pic>
      <p:pic>
        <p:nvPicPr>
          <p:cNvPr id="7" name="Picture 6">
            <a:extLst>
              <a:ext uri="{FF2B5EF4-FFF2-40B4-BE49-F238E27FC236}">
                <a16:creationId xmlns:a16="http://schemas.microsoft.com/office/drawing/2014/main" id="{EC9CED30-5F48-3740-91D0-E35F05FD74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401" y="2334005"/>
            <a:ext cx="3790726" cy="2237150"/>
          </a:xfrm>
          <a:prstGeom prst="rect">
            <a:avLst/>
          </a:prstGeom>
        </p:spPr>
      </p:pic>
    </p:spTree>
    <p:extLst>
      <p:ext uri="{BB962C8B-B14F-4D97-AF65-F5344CB8AC3E}">
        <p14:creationId xmlns:p14="http://schemas.microsoft.com/office/powerpoint/2010/main" val="21041762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163C7E3-02B4-8E4B-8B21-AC77837BF92D}"/>
              </a:ext>
            </a:extLst>
          </p:cNvPr>
          <p:cNvSpPr>
            <a:spLocks noGrp="1"/>
          </p:cNvSpPr>
          <p:nvPr>
            <p:ph type="body" sz="quarter" idx="10"/>
          </p:nvPr>
        </p:nvSpPr>
        <p:spPr/>
        <p:txBody>
          <a:bodyPr/>
          <a:lstStyle/>
          <a:p>
            <a:r>
              <a:rPr lang="en-US" dirty="0"/>
              <a:t>Thank You</a:t>
            </a:r>
          </a:p>
        </p:txBody>
      </p:sp>
    </p:spTree>
    <p:extLst>
      <p:ext uri="{BB962C8B-B14F-4D97-AF65-F5344CB8AC3E}">
        <p14:creationId xmlns:p14="http://schemas.microsoft.com/office/powerpoint/2010/main" val="24331124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C92D71E-ADDF-3A49-93B4-883EB0F3E40E}"/>
              </a:ext>
            </a:extLst>
          </p:cNvPr>
          <p:cNvSpPr>
            <a:spLocks noGrp="1"/>
          </p:cNvSpPr>
          <p:nvPr>
            <p:ph type="body" sz="half" idx="10"/>
          </p:nvPr>
        </p:nvSpPr>
        <p:spPr/>
        <p:txBody>
          <a:bodyPr/>
          <a:lstStyle/>
          <a:p>
            <a:r>
              <a:rPr lang="en-US" dirty="0"/>
              <a:t>Asking context-independent questions</a:t>
            </a:r>
          </a:p>
        </p:txBody>
      </p:sp>
      <p:sp>
        <p:nvSpPr>
          <p:cNvPr id="5" name="Text Placeholder 4">
            <a:extLst>
              <a:ext uri="{FF2B5EF4-FFF2-40B4-BE49-F238E27FC236}">
                <a16:creationId xmlns:a16="http://schemas.microsoft.com/office/drawing/2014/main" id="{0425ECEB-B3C9-434C-AE28-C9B0CBBD4087}"/>
              </a:ext>
            </a:extLst>
          </p:cNvPr>
          <p:cNvSpPr>
            <a:spLocks noGrp="1"/>
          </p:cNvSpPr>
          <p:nvPr>
            <p:ph type="body" sz="half" idx="11"/>
          </p:nvPr>
        </p:nvSpPr>
        <p:spPr/>
        <p:txBody>
          <a:bodyPr/>
          <a:lstStyle/>
          <a:p>
            <a:r>
              <a:rPr lang="en-US" dirty="0"/>
              <a:t>How many amenities should a luxury/superior/family room have?</a:t>
            </a:r>
          </a:p>
          <a:p>
            <a:r>
              <a:rPr lang="en-US" dirty="0"/>
              <a:t>What kind of locations?</a:t>
            </a:r>
          </a:p>
          <a:p>
            <a:r>
              <a:rPr lang="en-US" dirty="0"/>
              <a:t>What is the key consumer demographic?</a:t>
            </a:r>
          </a:p>
          <a:p>
            <a:r>
              <a:rPr lang="en-US" dirty="0"/>
              <a:t>What kind of architecture/lighting/interior should our rooms have?</a:t>
            </a:r>
          </a:p>
        </p:txBody>
      </p:sp>
    </p:spTree>
    <p:extLst>
      <p:ext uri="{BB962C8B-B14F-4D97-AF65-F5344CB8AC3E}">
        <p14:creationId xmlns:p14="http://schemas.microsoft.com/office/powerpoint/2010/main" val="40991214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nice-hotel-room-interior-design-bed-chair-photography-2560x1600-wallpaper173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414784"/>
            <a:ext cx="6854672" cy="4240003"/>
          </a:xfrm>
          <a:prstGeom prst="rect">
            <a:avLst/>
          </a:prstGeom>
        </p:spPr>
      </p:pic>
    </p:spTree>
    <p:extLst>
      <p:ext uri="{BB962C8B-B14F-4D97-AF65-F5344CB8AC3E}">
        <p14:creationId xmlns:p14="http://schemas.microsoft.com/office/powerpoint/2010/main" val="35592946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nice-hotel-roo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1"/>
            <a:ext cx="6858000" cy="5149735"/>
          </a:xfrm>
          <a:prstGeom prst="rect">
            <a:avLst/>
          </a:prstGeom>
        </p:spPr>
      </p:pic>
    </p:spTree>
    <p:extLst>
      <p:ext uri="{BB962C8B-B14F-4D97-AF65-F5344CB8AC3E}">
        <p14:creationId xmlns:p14="http://schemas.microsoft.com/office/powerpoint/2010/main" val="23782788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5" descr="nice-hotel-room-atiketta-sangasae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1" y="0"/>
            <a:ext cx="6857117" cy="5143500"/>
          </a:xfrm>
          <a:prstGeom prst="rect">
            <a:avLst/>
          </a:prstGeom>
        </p:spPr>
      </p:pic>
    </p:spTree>
    <p:extLst>
      <p:ext uri="{BB962C8B-B14F-4D97-AF65-F5344CB8AC3E}">
        <p14:creationId xmlns:p14="http://schemas.microsoft.com/office/powerpoint/2010/main" val="4081975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IMG_186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spTree>
    <p:extLst>
      <p:ext uri="{BB962C8B-B14F-4D97-AF65-F5344CB8AC3E}">
        <p14:creationId xmlns:p14="http://schemas.microsoft.com/office/powerpoint/2010/main" val="3249320524"/>
      </p:ext>
    </p:extLst>
  </p:cSld>
  <p:clrMapOvr>
    <a:masterClrMapping/>
  </p:clrMapOvr>
</p:sld>
</file>

<file path=ppt/theme/theme1.xml><?xml version="1.0" encoding="utf-8"?>
<a:theme xmlns:a="http://schemas.openxmlformats.org/drawingml/2006/main" name="Office-teema">
  <a:themeElements>
    <a:clrScheme name="Mukautettu 4">
      <a:dk1>
        <a:sysClr val="windowText" lastClr="000000"/>
      </a:dk1>
      <a:lt1>
        <a:sysClr val="window" lastClr="FFFFFF"/>
      </a:lt1>
      <a:dk2>
        <a:srgbClr val="78BE20"/>
      </a:dk2>
      <a:lt2>
        <a:srgbClr val="AED879"/>
      </a:lt2>
      <a:accent1>
        <a:srgbClr val="0C0C0C"/>
      </a:accent1>
      <a:accent2>
        <a:srgbClr val="595959"/>
      </a:accent2>
      <a:accent3>
        <a:srgbClr val="A5A5A5"/>
      </a:accent3>
      <a:accent4>
        <a:srgbClr val="D8D8D8"/>
      </a:accent4>
      <a:accent5>
        <a:srgbClr val="F2F2F2"/>
      </a:accent5>
      <a:accent6>
        <a:srgbClr val="FFFFFF"/>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alto_BIZ_169_EN.pptx" id="{E68F8044-37E2-41CE-B834-7B9B753E7884}" vid="{A03C304B-FE21-483C-9832-56A7F0FF16D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Office-teema</Template>
  <TotalTime>27353</TotalTime>
  <Words>763</Words>
  <Application>Microsoft Macintosh PowerPoint</Application>
  <PresentationFormat>On-screen Show (16:9)</PresentationFormat>
  <Paragraphs>125</Paragraphs>
  <Slides>49</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49</vt:i4>
      </vt:variant>
    </vt:vector>
  </HeadingPairs>
  <TitlesOfParts>
    <vt:vector size="53" baseType="lpstr">
      <vt:lpstr>Arial</vt:lpstr>
      <vt:lpstr>Arial</vt:lpstr>
      <vt:lpstr>Calibri</vt:lpstr>
      <vt:lpstr>Office-teema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Desire for Consumer Deceleration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New Modes of Engagement: Branded Agility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Bhatnagar Kushagra</dc:creator>
  <cp:lastModifiedBy>Bhatnagar Kushagra</cp:lastModifiedBy>
  <cp:revision>654</cp:revision>
  <dcterms:created xsi:type="dcterms:W3CDTF">2022-04-11T12:53:27Z</dcterms:created>
  <dcterms:modified xsi:type="dcterms:W3CDTF">2022-05-18T22:35:40Z</dcterms:modified>
</cp:coreProperties>
</file>