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9" r:id="rId5"/>
    <p:sldId id="261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de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4C2B3-2611-3C49-ABBD-02D515016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FI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E17773-2A7A-DE48-9538-0ED80F520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F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CC4C11-338E-8244-AA62-98E0E7CE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BEE-642D-AA44-AA47-F37F7409D4F2}" type="datetimeFigureOut">
              <a:rPr lang="de-FI" smtClean="0"/>
              <a:t>23.04.21</a:t>
            </a:fld>
            <a:endParaRPr lang="de-F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FB1EE6-D9E6-4A44-B8F1-C8A5188E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F86226-1719-8A47-88ED-1C705FAC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289-0356-4F4D-A5F3-6C135D2893F9}" type="slidenum">
              <a:rPr lang="de-FI" smtClean="0"/>
              <a:t>‹Nr.›</a:t>
            </a:fld>
            <a:endParaRPr lang="de-FI"/>
          </a:p>
        </p:txBody>
      </p:sp>
    </p:spTree>
    <p:extLst>
      <p:ext uri="{BB962C8B-B14F-4D97-AF65-F5344CB8AC3E}">
        <p14:creationId xmlns:p14="http://schemas.microsoft.com/office/powerpoint/2010/main" val="340767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B3946-69A1-114C-95A2-23EA433D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FI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9ABED7-7A28-EB4C-A737-41D122CB1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F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16F0ED-40EB-2A4D-878A-03A43CBB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BEE-642D-AA44-AA47-F37F7409D4F2}" type="datetimeFigureOut">
              <a:rPr lang="de-FI" smtClean="0"/>
              <a:t>23.04.21</a:t>
            </a:fld>
            <a:endParaRPr lang="de-F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63240C-7BE1-C14B-AA84-93A06191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91BABC-6D1F-1042-BC81-6F6494B4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289-0356-4F4D-A5F3-6C135D2893F9}" type="slidenum">
              <a:rPr lang="de-FI" smtClean="0"/>
              <a:t>‹Nr.›</a:t>
            </a:fld>
            <a:endParaRPr lang="de-FI"/>
          </a:p>
        </p:txBody>
      </p:sp>
    </p:spTree>
    <p:extLst>
      <p:ext uri="{BB962C8B-B14F-4D97-AF65-F5344CB8AC3E}">
        <p14:creationId xmlns:p14="http://schemas.microsoft.com/office/powerpoint/2010/main" val="206524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4EEBBB-BCCB-E942-B725-C05EF72FD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FI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B66F9A-A4E6-7D44-8B8E-A293F69CC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F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12BDE2-3945-4946-91B0-26107A61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BEE-642D-AA44-AA47-F37F7409D4F2}" type="datetimeFigureOut">
              <a:rPr lang="de-FI" smtClean="0"/>
              <a:t>23.04.21</a:t>
            </a:fld>
            <a:endParaRPr lang="de-F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77C702-7AAC-3043-940A-AF2C8C79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D2A823-095C-CB4D-8B20-A067C52F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289-0356-4F4D-A5F3-6C135D2893F9}" type="slidenum">
              <a:rPr lang="de-FI" smtClean="0"/>
              <a:t>‹Nr.›</a:t>
            </a:fld>
            <a:endParaRPr lang="de-FI"/>
          </a:p>
        </p:txBody>
      </p:sp>
    </p:spTree>
    <p:extLst>
      <p:ext uri="{BB962C8B-B14F-4D97-AF65-F5344CB8AC3E}">
        <p14:creationId xmlns:p14="http://schemas.microsoft.com/office/powerpoint/2010/main" val="256075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D93F7-85CA-E043-BD59-4CA162ED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F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DE9C6E-9B6B-A747-8AF2-837301E56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F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9E1363-D5BB-F84E-88E7-0DEF17D8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BEE-642D-AA44-AA47-F37F7409D4F2}" type="datetimeFigureOut">
              <a:rPr lang="de-FI" smtClean="0"/>
              <a:t>23.04.21</a:t>
            </a:fld>
            <a:endParaRPr lang="de-F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FF32E2-98FF-AC4F-978E-4317F528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19069E-B20B-574D-BE3F-8E31BBFC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289-0356-4F4D-A5F3-6C135D2893F9}" type="slidenum">
              <a:rPr lang="de-FI" smtClean="0"/>
              <a:t>‹Nr.›</a:t>
            </a:fld>
            <a:endParaRPr lang="de-FI"/>
          </a:p>
        </p:txBody>
      </p:sp>
    </p:spTree>
    <p:extLst>
      <p:ext uri="{BB962C8B-B14F-4D97-AF65-F5344CB8AC3E}">
        <p14:creationId xmlns:p14="http://schemas.microsoft.com/office/powerpoint/2010/main" val="126945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E7E1B-5607-0A40-933C-E42AFE7F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F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3F18FC-0886-C64C-A397-F9C74AAD8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EBA08F-AF54-9F4A-AAE4-3987BADD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BEE-642D-AA44-AA47-F37F7409D4F2}" type="datetimeFigureOut">
              <a:rPr lang="de-FI" smtClean="0"/>
              <a:t>23.04.21</a:t>
            </a:fld>
            <a:endParaRPr lang="de-F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707ED6-0E2C-074B-904C-B56F739E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04B460-346B-4E41-BEB5-C8720B5E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289-0356-4F4D-A5F3-6C135D2893F9}" type="slidenum">
              <a:rPr lang="de-FI" smtClean="0"/>
              <a:t>‹Nr.›</a:t>
            </a:fld>
            <a:endParaRPr lang="de-FI"/>
          </a:p>
        </p:txBody>
      </p:sp>
    </p:spTree>
    <p:extLst>
      <p:ext uri="{BB962C8B-B14F-4D97-AF65-F5344CB8AC3E}">
        <p14:creationId xmlns:p14="http://schemas.microsoft.com/office/powerpoint/2010/main" val="188116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9C067-481B-7E42-B183-1E92EAC0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F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C98165-03F2-8044-ADC7-05A3FD2F1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FI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972757-2F60-0F43-A90F-77C2BA25E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FI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5D7408-3F90-E246-9E59-04FBB706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BEE-642D-AA44-AA47-F37F7409D4F2}" type="datetimeFigureOut">
              <a:rPr lang="de-FI" smtClean="0"/>
              <a:t>23.04.21</a:t>
            </a:fld>
            <a:endParaRPr lang="de-F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6F6154-9EF1-444F-97D4-6FE72DCC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5CAE98-5476-0C41-8BCE-92FAEDBC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289-0356-4F4D-A5F3-6C135D2893F9}" type="slidenum">
              <a:rPr lang="de-FI" smtClean="0"/>
              <a:t>‹Nr.›</a:t>
            </a:fld>
            <a:endParaRPr lang="de-FI"/>
          </a:p>
        </p:txBody>
      </p:sp>
    </p:spTree>
    <p:extLst>
      <p:ext uri="{BB962C8B-B14F-4D97-AF65-F5344CB8AC3E}">
        <p14:creationId xmlns:p14="http://schemas.microsoft.com/office/powerpoint/2010/main" val="229980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BF79D-3A7E-8245-9F75-DB17F69C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F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12A807-F115-054C-B6CE-3F30553E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9B82E9-0FB8-8D4F-A8E8-8E6F1D2E1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FI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193865-7122-BE4C-9081-F91419433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7138C63-4DDE-324E-BE5C-ADD55A469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FI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AF191D-C2BF-7E43-9CCB-EEC6278F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BEE-642D-AA44-AA47-F37F7409D4F2}" type="datetimeFigureOut">
              <a:rPr lang="de-FI" smtClean="0"/>
              <a:t>23.04.21</a:t>
            </a:fld>
            <a:endParaRPr lang="de-FI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62C7EA-7380-B548-BF22-D0E2B336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I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77489FD-B0C5-744F-991B-F6CE8B4D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289-0356-4F4D-A5F3-6C135D2893F9}" type="slidenum">
              <a:rPr lang="de-FI" smtClean="0"/>
              <a:t>‹Nr.›</a:t>
            </a:fld>
            <a:endParaRPr lang="de-FI"/>
          </a:p>
        </p:txBody>
      </p:sp>
    </p:spTree>
    <p:extLst>
      <p:ext uri="{BB962C8B-B14F-4D97-AF65-F5344CB8AC3E}">
        <p14:creationId xmlns:p14="http://schemas.microsoft.com/office/powerpoint/2010/main" val="138988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B6487-5349-554D-94E2-0D0E0621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FI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48B462-2602-F74C-B681-F8AC1480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BEE-642D-AA44-AA47-F37F7409D4F2}" type="datetimeFigureOut">
              <a:rPr lang="de-FI" smtClean="0"/>
              <a:t>23.04.21</a:t>
            </a:fld>
            <a:endParaRPr lang="de-FI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6E5B5A-981D-824D-AEB6-3DB61C59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I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A593BE-943A-B845-87D5-C8D49AF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289-0356-4F4D-A5F3-6C135D2893F9}" type="slidenum">
              <a:rPr lang="de-FI" smtClean="0"/>
              <a:t>‹Nr.›</a:t>
            </a:fld>
            <a:endParaRPr lang="de-FI"/>
          </a:p>
        </p:txBody>
      </p:sp>
    </p:spTree>
    <p:extLst>
      <p:ext uri="{BB962C8B-B14F-4D97-AF65-F5344CB8AC3E}">
        <p14:creationId xmlns:p14="http://schemas.microsoft.com/office/powerpoint/2010/main" val="294279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9BF862-7CFB-F741-923B-1256595C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BEE-642D-AA44-AA47-F37F7409D4F2}" type="datetimeFigureOut">
              <a:rPr lang="de-FI" smtClean="0"/>
              <a:t>23.04.21</a:t>
            </a:fld>
            <a:endParaRPr lang="de-FI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E543B2-5AF8-9E48-AA3E-FE9B3573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I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514E2D-58A6-1244-8760-279CD56E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289-0356-4F4D-A5F3-6C135D2893F9}" type="slidenum">
              <a:rPr lang="de-FI" smtClean="0"/>
              <a:t>‹Nr.›</a:t>
            </a:fld>
            <a:endParaRPr lang="de-FI"/>
          </a:p>
        </p:txBody>
      </p:sp>
    </p:spTree>
    <p:extLst>
      <p:ext uri="{BB962C8B-B14F-4D97-AF65-F5344CB8AC3E}">
        <p14:creationId xmlns:p14="http://schemas.microsoft.com/office/powerpoint/2010/main" val="347336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F8B0B-74EF-5D4D-BC65-060220CF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F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64D8FE-92F1-DE46-A109-E2465A572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FI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0296E0-E3BB-C540-9C8B-1A45DC9CC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9766DA-4443-4345-B112-614E166C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BEE-642D-AA44-AA47-F37F7409D4F2}" type="datetimeFigureOut">
              <a:rPr lang="de-FI" smtClean="0"/>
              <a:t>23.04.21</a:t>
            </a:fld>
            <a:endParaRPr lang="de-F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9F9999-0C18-2147-8ADB-5E3F25AE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415B1-085B-0A4C-B211-FCDAFE80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289-0356-4F4D-A5F3-6C135D2893F9}" type="slidenum">
              <a:rPr lang="de-FI" smtClean="0"/>
              <a:t>‹Nr.›</a:t>
            </a:fld>
            <a:endParaRPr lang="de-FI"/>
          </a:p>
        </p:txBody>
      </p:sp>
    </p:spTree>
    <p:extLst>
      <p:ext uri="{BB962C8B-B14F-4D97-AF65-F5344CB8AC3E}">
        <p14:creationId xmlns:p14="http://schemas.microsoft.com/office/powerpoint/2010/main" val="156677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9761B-29A5-8346-8552-6183EAA1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FI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1533C3-CC51-F744-9B99-802D24B72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FI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F1CA9B-3158-5347-917A-B96BF0C29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7BC22C-7107-1547-BF82-57DF8C8A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BEE-642D-AA44-AA47-F37F7409D4F2}" type="datetimeFigureOut">
              <a:rPr lang="de-FI" smtClean="0"/>
              <a:t>23.04.21</a:t>
            </a:fld>
            <a:endParaRPr lang="de-F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750FD4-73EC-8041-AC95-347CA39B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124330-EA77-1D4E-BCEC-DBB90764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289-0356-4F4D-A5F3-6C135D2893F9}" type="slidenum">
              <a:rPr lang="de-FI" smtClean="0"/>
              <a:t>‹Nr.›</a:t>
            </a:fld>
            <a:endParaRPr lang="de-FI"/>
          </a:p>
        </p:txBody>
      </p:sp>
    </p:spTree>
    <p:extLst>
      <p:ext uri="{BB962C8B-B14F-4D97-AF65-F5344CB8AC3E}">
        <p14:creationId xmlns:p14="http://schemas.microsoft.com/office/powerpoint/2010/main" val="292310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F778C1-84CF-EC40-84E0-8E1F8D95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F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9A3B1D-E79D-4240-B3C5-5782A9623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F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9ED116-FA51-0442-842C-71F38DB1B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ABEE-642D-AA44-AA47-F37F7409D4F2}" type="datetimeFigureOut">
              <a:rPr lang="de-FI" smtClean="0"/>
              <a:t>23.04.21</a:t>
            </a:fld>
            <a:endParaRPr lang="de-F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06E48-5449-C643-875A-28AE41991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F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2D83B6-805B-2444-83B0-E5737858B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5289-0356-4F4D-A5F3-6C135D2893F9}" type="slidenum">
              <a:rPr lang="de-FI" smtClean="0"/>
              <a:t>‹Nr.›</a:t>
            </a:fld>
            <a:endParaRPr lang="de-FI"/>
          </a:p>
        </p:txBody>
      </p:sp>
    </p:spTree>
    <p:extLst>
      <p:ext uri="{BB962C8B-B14F-4D97-AF65-F5344CB8AC3E}">
        <p14:creationId xmlns:p14="http://schemas.microsoft.com/office/powerpoint/2010/main" val="73225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3EEEF9-6908-614E-9BDB-86140151D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de-FI" sz="5200"/>
              <a:t>Geographie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D23929-609C-DA4D-8C0D-E004AA5E2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>
            <a:normAutofit/>
          </a:bodyPr>
          <a:lstStyle/>
          <a:p>
            <a:pPr algn="l"/>
            <a:r>
              <a:rPr lang="de-DE" dirty="0"/>
              <a:t>D</a:t>
            </a:r>
            <a:r>
              <a:rPr lang="de-FI" dirty="0"/>
              <a:t>eutschlands</a:t>
            </a:r>
            <a:endParaRPr lang="de-FI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D7CC13-F902-3944-993E-781B6846A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970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4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9A93625F-594F-E346-9B2B-5097EA262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056" y="0"/>
            <a:ext cx="7107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3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B589121-1738-6944-9740-5D0E59594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77" y="556054"/>
            <a:ext cx="8828948" cy="578296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A69B911-225C-AF41-BC0F-97920C4C2EA6}"/>
              </a:ext>
            </a:extLst>
          </p:cNvPr>
          <p:cNvSpPr txBox="1"/>
          <p:nvPr/>
        </p:nvSpPr>
        <p:spPr>
          <a:xfrm>
            <a:off x="1177158" y="451945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FI" sz="32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38655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87DA2B8A-028A-BF40-89E6-B2B06781F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9" r="6273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13533F-CAE6-A34A-9F27-47EE6543B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5" r="-1" b="-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Grafik 8" descr="Ein Bild, das draußen, Boden, Person enthält.&#10;&#10;Automatisch generierte Beschreibung">
            <a:extLst>
              <a:ext uri="{FF2B5EF4-FFF2-40B4-BE49-F238E27FC236}">
                <a16:creationId xmlns:a16="http://schemas.microsoft.com/office/drawing/2014/main" id="{90538079-39A0-D44A-AEAE-1B4554E0C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1" r="7088" b="-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0791695-D5E0-B74A-8D4C-EB96C78B5ECE}"/>
              </a:ext>
            </a:extLst>
          </p:cNvPr>
          <p:cNvSpPr txBox="1"/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Der Rhein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B5F6869-0781-4746-9098-3A524B8ABED4}"/>
              </a:ext>
            </a:extLst>
          </p:cNvPr>
          <p:cNvSpPr txBox="1"/>
          <p:nvPr/>
        </p:nvSpPr>
        <p:spPr>
          <a:xfrm>
            <a:off x="2687605" y="695790"/>
            <a:ext cx="145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FI" dirty="0"/>
              <a:t>„Vater Rhein“</a:t>
            </a:r>
          </a:p>
        </p:txBody>
      </p:sp>
    </p:spTree>
    <p:extLst>
      <p:ext uri="{BB962C8B-B14F-4D97-AF65-F5344CB8AC3E}">
        <p14:creationId xmlns:p14="http://schemas.microsoft.com/office/powerpoint/2010/main" val="16601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F6DB4F-BB0E-AA41-B998-85B04D6C4258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2. Seen </a:t>
            </a:r>
            <a:r>
              <a:rPr lang="en-US" sz="5200" i="1" dirty="0">
                <a:latin typeface="+mj-lt"/>
                <a:ea typeface="+mj-ea"/>
                <a:cs typeface="+mj-cs"/>
              </a:rPr>
              <a:t>lakes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1379432-C7E0-DE4F-A58D-7B3BBC636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7" r="4598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6F02F17-3C27-204A-9FEF-76FBE0C82DCA}"/>
              </a:ext>
            </a:extLst>
          </p:cNvPr>
          <p:cNvSpPr txBox="1"/>
          <p:nvPr/>
        </p:nvSpPr>
        <p:spPr>
          <a:xfrm>
            <a:off x="7401697" y="3885744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14.560 Seen</a:t>
            </a:r>
            <a:endParaRPr lang="de-FI" sz="2800" dirty="0"/>
          </a:p>
        </p:txBody>
      </p:sp>
    </p:spTree>
    <p:extLst>
      <p:ext uri="{BB962C8B-B14F-4D97-AF65-F5344CB8AC3E}">
        <p14:creationId xmlns:p14="http://schemas.microsoft.com/office/powerpoint/2010/main" val="12464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2514EF7-99D9-C248-8C67-6968FFD23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79" y="105032"/>
            <a:ext cx="6429337" cy="664793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B0F5D3F-027D-834B-8BB7-1A6D58A72458}"/>
              </a:ext>
            </a:extLst>
          </p:cNvPr>
          <p:cNvSpPr txBox="1"/>
          <p:nvPr/>
        </p:nvSpPr>
        <p:spPr>
          <a:xfrm>
            <a:off x="7797113" y="506627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FI" sz="2400" dirty="0"/>
              <a:t>Bodensee</a:t>
            </a:r>
          </a:p>
        </p:txBody>
      </p:sp>
      <p:pic>
        <p:nvPicPr>
          <p:cNvPr id="9" name="Grafik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6BAC7D7-5C98-454C-B919-7B2FC6EB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146" y="1184878"/>
            <a:ext cx="4623486" cy="27740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22C76D2-10B9-5541-A6FE-4104ED589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693" y="4190621"/>
            <a:ext cx="3241128" cy="21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D4D75B1-4765-E940-803A-774FC4BD8A14}"/>
              </a:ext>
            </a:extLst>
          </p:cNvPr>
          <p:cNvSpPr txBox="1"/>
          <p:nvPr/>
        </p:nvSpPr>
        <p:spPr>
          <a:xfrm>
            <a:off x="2144110" y="641131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FI" sz="3200" dirty="0"/>
              <a:t>Chiemsee</a:t>
            </a:r>
          </a:p>
        </p:txBody>
      </p:sp>
      <p:pic>
        <p:nvPicPr>
          <p:cNvPr id="4" name="Grafik 3" descr="Ein Bild, das Wasser, Berg, Himmel, draußen enthält.&#10;&#10;Automatisch generierte Beschreibung">
            <a:extLst>
              <a:ext uri="{FF2B5EF4-FFF2-40B4-BE49-F238E27FC236}">
                <a16:creationId xmlns:a16="http://schemas.microsoft.com/office/drawing/2014/main" id="{268EBB17-A4EC-BB4D-8D3B-7C3372327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81" y="1885001"/>
            <a:ext cx="6857497" cy="4331868"/>
          </a:xfrm>
          <a:prstGeom prst="rect">
            <a:avLst/>
          </a:prstGeom>
        </p:spPr>
      </p:pic>
      <p:pic>
        <p:nvPicPr>
          <p:cNvPr id="6" name="Grafik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FED4E27-295A-0248-9257-A9FC6A25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673" y="489623"/>
            <a:ext cx="5057810" cy="337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DBE2808-12B0-C84D-838C-906685AFDB07}"/>
              </a:ext>
            </a:extLst>
          </p:cNvPr>
          <p:cNvSpPr txBox="1"/>
          <p:nvPr/>
        </p:nvSpPr>
        <p:spPr>
          <a:xfrm>
            <a:off x="6094475" y="453449"/>
            <a:ext cx="5544489" cy="664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3. </a:t>
            </a:r>
            <a:r>
              <a:rPr lang="en-US" sz="3600" dirty="0" err="1">
                <a:latin typeface="+mj-lt"/>
                <a:ea typeface="+mj-ea"/>
                <a:cs typeface="+mj-cs"/>
              </a:rPr>
              <a:t>Mittelgebirge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i="1" dirty="0">
                <a:latin typeface="+mj-lt"/>
                <a:ea typeface="+mj-ea"/>
                <a:cs typeface="+mj-cs"/>
              </a:rPr>
              <a:t>uplands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BB43A95-A038-5B4E-B680-F8E3BFCCD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46" y="453449"/>
            <a:ext cx="5020084" cy="6314575"/>
          </a:xfrm>
          <a:prstGeom prst="rect">
            <a:avLst/>
          </a:prstGeom>
        </p:spPr>
      </p:pic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4EB7897-09DC-0E46-9A49-273EBF790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88" y="3971253"/>
            <a:ext cx="5828261" cy="2433298"/>
          </a:xfrm>
          <a:prstGeom prst="rect">
            <a:avLst/>
          </a:prstGeom>
        </p:spPr>
      </p:pic>
      <p:pic>
        <p:nvPicPr>
          <p:cNvPr id="8" name="Grafik 7" descr="Ein Bild, das Berg, draußen, Baum, Himmel enthält.&#10;&#10;Automatisch generierte Beschreibung">
            <a:extLst>
              <a:ext uri="{FF2B5EF4-FFF2-40B4-BE49-F238E27FC236}">
                <a16:creationId xmlns:a16="http://schemas.microsoft.com/office/drawing/2014/main" id="{6106DFA5-2CA9-664C-AE8C-4F48D7624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303" y="1266698"/>
            <a:ext cx="4537019" cy="25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Macintosh PowerPoint</Application>
  <PresentationFormat>Breitbild</PresentationFormat>
  <Paragraphs>10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Geographie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Geographie</dc:title>
  <dc:creator>Schröder Caren</dc:creator>
  <cp:lastModifiedBy>Schröder Caren</cp:lastModifiedBy>
  <cp:revision>10</cp:revision>
  <dcterms:created xsi:type="dcterms:W3CDTF">2021-04-22T07:14:55Z</dcterms:created>
  <dcterms:modified xsi:type="dcterms:W3CDTF">2021-04-23T11:03:51Z</dcterms:modified>
</cp:coreProperties>
</file>