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2" r:id="rId3"/>
    <p:sldId id="261" r:id="rId4"/>
    <p:sldId id="260" r:id="rId5"/>
    <p:sldId id="257" r:id="rId6"/>
    <p:sldId id="273" r:id="rId7"/>
    <p:sldId id="268" r:id="rId8"/>
    <p:sldId id="270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25.4.2022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338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25.4.2022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944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25.4.2022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216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25.4.2022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306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25.4.2022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916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25.4.2022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570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25.4.2022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6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25.4.2022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62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25.4.2022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5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25.4.2022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063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25.4.2022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64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25.4.2022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7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Textured rainbow painted background">
            <a:extLst>
              <a:ext uri="{FF2B5EF4-FFF2-40B4-BE49-F238E27FC236}">
                <a16:creationId xmlns:a16="http://schemas.microsoft.com/office/drawing/2014/main" id="{333EA370-1092-D985-E622-96079DC38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3476" r="-1" b="2233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421705-8575-4429-93AD-4D5E0D502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238" y="1145080"/>
            <a:ext cx="9090476" cy="2179601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Suomi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B1815-8B32-4A74-BFFC-F2F77F427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9029" y="3774105"/>
            <a:ext cx="6190895" cy="1633040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25.4. klo 14.15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5A2CBEC-4F23-437D-9D03-9968C9B79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94120" y="-1094120"/>
            <a:ext cx="1085312" cy="327355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356" y="353329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264A856-A4F6-4068-9AC3-7B38A00D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983E8C-44FB-463B-B6B0-B53E96ACC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6AD7FCC-3422-42C3-A2AD-69ADFEA6E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4ECA670-C540-4DCE-8F03-EC843D518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ECB6083-DDE0-460C-987E-E64587630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Graphic 12">
              <a:extLst>
                <a:ext uri="{FF2B5EF4-FFF2-40B4-BE49-F238E27FC236}">
                  <a16:creationId xmlns:a16="http://schemas.microsoft.com/office/drawing/2014/main" id="{378004C4-6786-473C-BB2A-AAA6EF115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455376B6-DAB5-4A34-A8BE-15DE02CAF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EC2A85A1-668E-48DF-A484-FADE64BE6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6C5EE-54EB-4800-8860-E622EEDE8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509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7821C0-3AE3-4605-852E-8CD90C5EC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43" y="314918"/>
            <a:ext cx="7027919" cy="2275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EE744B-97B7-4EAF-B9F1-6AC955AAA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43" y="2590799"/>
            <a:ext cx="7027919" cy="21234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FC7C63-9147-46D2-94FB-D789F2499953}"/>
              </a:ext>
            </a:extLst>
          </p:cNvPr>
          <p:cNvSpPr txBox="1"/>
          <p:nvPr/>
        </p:nvSpPr>
        <p:spPr>
          <a:xfrm>
            <a:off x="7257662" y="314918"/>
            <a:ext cx="4934338" cy="501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Missä Susan käy töissä?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Millä Susan kulkee kotoa kouluun?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Millä Susan pääsee koulusta töihin?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Missä Susan vaihtaa vaatteet töissä?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Mihin maahan Susan haluaa matkustaa syksyllä?</a:t>
            </a:r>
          </a:p>
        </p:txBody>
      </p:sp>
    </p:spTree>
    <p:extLst>
      <p:ext uri="{BB962C8B-B14F-4D97-AF65-F5344CB8AC3E}">
        <p14:creationId xmlns:p14="http://schemas.microsoft.com/office/powerpoint/2010/main" val="2020659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E245D-98B0-49B8-89C3-5AB5D7F6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67" y="196518"/>
            <a:ext cx="10077557" cy="784557"/>
          </a:xfrm>
        </p:spPr>
        <p:txBody>
          <a:bodyPr/>
          <a:lstStyle/>
          <a:p>
            <a:r>
              <a:rPr lang="fi-FI" dirty="0"/>
              <a:t>Paritehtävä 4. Kysy ja vastaa.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2814E-2AB4-47AD-A2B4-412B922C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1238250"/>
            <a:ext cx="10077557" cy="531494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sz="2800" dirty="0"/>
              <a:t>Mistä olet kotoisin?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Missä sinä opiskelet?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Missä maassa haluaisit käydä?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Missä haluaisit asua?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Mihin menet kurssin jälkeen?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Millä sinä tulet yliopistoon?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Mistä kaupungista tykkäät paljon?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Millä voi matkustaa sinun kotimaahasi?</a:t>
            </a:r>
          </a:p>
          <a:p>
            <a:pPr marL="514350" indent="-514350">
              <a:buFont typeface="+mj-lt"/>
              <a:buAutoNum type="arabicPeriod"/>
            </a:pPr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459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2FF6-3106-4061-9073-41BD0D89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9" y="0"/>
            <a:ext cx="6443471" cy="786384"/>
          </a:xfrm>
        </p:spPr>
        <p:txBody>
          <a:bodyPr>
            <a:normAutofit/>
          </a:bodyPr>
          <a:lstStyle/>
          <a:p>
            <a:r>
              <a:rPr lang="en-US" dirty="0"/>
              <a:t>Mi</a:t>
            </a:r>
            <a:r>
              <a:rPr lang="en-US" b="1" dirty="0"/>
              <a:t>llä</a:t>
            </a:r>
            <a:r>
              <a:rPr lang="en-US" dirty="0"/>
              <a:t> sinä matkustat?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75458B-2C78-48FC-8F2C-E7A20A9C5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40623"/>
            <a:ext cx="7805546" cy="600997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C9BEC4-7609-487D-BA97-D3025F272FC3}"/>
              </a:ext>
            </a:extLst>
          </p:cNvPr>
          <p:cNvSpPr txBox="1"/>
          <p:nvPr/>
        </p:nvSpPr>
        <p:spPr>
          <a:xfrm>
            <a:off x="8001000" y="514350"/>
            <a:ext cx="40622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Matkustan ….</a:t>
            </a:r>
          </a:p>
          <a:p>
            <a:endParaRPr lang="fi-FI" sz="2800" dirty="0"/>
          </a:p>
          <a:p>
            <a:pPr marL="342900" indent="-342900">
              <a:buFont typeface="+mj-lt"/>
              <a:buAutoNum type="arabicPeriod"/>
            </a:pPr>
            <a:r>
              <a:rPr lang="fi-FI" sz="2800" dirty="0"/>
              <a:t>Espanja – </a:t>
            </a:r>
            <a:r>
              <a:rPr lang="fi-FI" sz="2800" b="1" dirty="0"/>
              <a:t>a</a:t>
            </a:r>
            <a:r>
              <a:rPr lang="fi-FI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800" dirty="0"/>
              <a:t>Rautatientori – </a:t>
            </a:r>
            <a:r>
              <a:rPr lang="fi-FI" sz="2800" b="1" dirty="0"/>
              <a:t>b</a:t>
            </a:r>
            <a:r>
              <a:rPr lang="fi-FI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800" dirty="0"/>
              <a:t>Etelä-Haaga – </a:t>
            </a:r>
            <a:r>
              <a:rPr lang="fi-FI" sz="2800" b="1" dirty="0"/>
              <a:t>d</a:t>
            </a:r>
            <a:r>
              <a:rPr lang="fi-FI" sz="2800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800" dirty="0"/>
              <a:t>Turku – </a:t>
            </a:r>
            <a:r>
              <a:rPr lang="fi-FI" sz="2800" b="1" dirty="0"/>
              <a:t>e</a:t>
            </a:r>
            <a:r>
              <a:rPr lang="fi-FI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800" dirty="0"/>
              <a:t>Työ – </a:t>
            </a:r>
            <a:r>
              <a:rPr lang="fi-FI" sz="2800" b="1" dirty="0"/>
              <a:t>c</a:t>
            </a:r>
            <a:r>
              <a:rPr lang="fi-FI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800" dirty="0"/>
              <a:t>Ruotsi – </a:t>
            </a:r>
            <a:r>
              <a:rPr lang="fi-FI" sz="2800" b="1" dirty="0"/>
              <a:t>f</a:t>
            </a:r>
            <a:r>
              <a:rPr lang="fi-FI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800" dirty="0"/>
              <a:t>Suomenlinna – </a:t>
            </a:r>
            <a:r>
              <a:rPr lang="fi-FI" sz="2800" b="1" dirty="0"/>
              <a:t>g</a:t>
            </a:r>
            <a:r>
              <a:rPr lang="fi-FI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800" dirty="0"/>
              <a:t>Porvoo – </a:t>
            </a:r>
            <a:r>
              <a:rPr lang="fi-FI" sz="2800" b="1" dirty="0"/>
              <a:t>i</a:t>
            </a:r>
            <a:r>
              <a:rPr lang="fi-FI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800" dirty="0"/>
              <a:t>Tampere – </a:t>
            </a:r>
            <a:r>
              <a:rPr lang="fi-FI" sz="2800" b="1" dirty="0"/>
              <a:t>j</a:t>
            </a:r>
            <a:r>
              <a:rPr lang="fi-FI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88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4BF9A-2627-4D42-BB1C-7B2D86C4F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1009842" cy="1285875"/>
          </a:xfrm>
        </p:spPr>
        <p:txBody>
          <a:bodyPr>
            <a:normAutofit/>
          </a:bodyPr>
          <a:lstStyle/>
          <a:p>
            <a:r>
              <a:rPr lang="fi-FI" dirty="0"/>
              <a:t>Mi</a:t>
            </a:r>
            <a:r>
              <a:rPr lang="fi-FI" b="1" dirty="0"/>
              <a:t>stä</a:t>
            </a:r>
            <a:r>
              <a:rPr lang="fi-FI" dirty="0"/>
              <a:t> mi</a:t>
            </a:r>
            <a:r>
              <a:rPr lang="fi-FI" b="1" dirty="0"/>
              <a:t>hin</a:t>
            </a:r>
            <a:r>
              <a:rPr lang="fi-FI" dirty="0"/>
              <a:t>?  </a:t>
            </a:r>
            <a:br>
              <a:rPr lang="fi-FI" dirty="0"/>
            </a:br>
            <a:r>
              <a:rPr lang="fi-FI" dirty="0"/>
              <a:t>Museo on auki maanantai</a:t>
            </a:r>
            <a:r>
              <a:rPr lang="fi-FI" u="sng" dirty="0"/>
              <a:t>sta</a:t>
            </a:r>
            <a:r>
              <a:rPr lang="fi-FI" dirty="0"/>
              <a:t> perjantai</a:t>
            </a:r>
            <a:r>
              <a:rPr lang="fi-FI" u="sng" dirty="0"/>
              <a:t>hin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D5061-8F06-47CA-91A8-19AB530BB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981325"/>
            <a:ext cx="10590741" cy="3476624"/>
          </a:xfrm>
        </p:spPr>
        <p:txBody>
          <a:bodyPr>
            <a:normAutofit/>
          </a:bodyPr>
          <a:lstStyle/>
          <a:p>
            <a:r>
              <a:rPr lang="fi-FI" sz="3600" dirty="0"/>
              <a:t>Olen lomalla (kesäkuu – elo</a:t>
            </a:r>
            <a:r>
              <a:rPr lang="fi-FI" sz="3600" u="sng" dirty="0"/>
              <a:t>kuu</a:t>
            </a:r>
            <a:r>
              <a:rPr lang="fi-FI" sz="3600" dirty="0"/>
              <a:t>).</a:t>
            </a:r>
          </a:p>
          <a:p>
            <a:r>
              <a:rPr lang="fi-FI" sz="3600" dirty="0"/>
              <a:t>Olen ulkomailla (tammikuu – toukokuu).</a:t>
            </a:r>
          </a:p>
          <a:p>
            <a:r>
              <a:rPr lang="fi-FI" sz="3600" dirty="0"/>
              <a:t>Kauppa on kiinni (kolme – neljä).</a:t>
            </a:r>
          </a:p>
          <a:p>
            <a:r>
              <a:rPr lang="fi-FI" sz="3600" dirty="0"/>
              <a:t>Luen kirjaa (aamu – ilta).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07057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20DB1-CBD7-4C4A-8267-528C7313D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b="1" dirty="0"/>
              <a:t>Monelta</a:t>
            </a:r>
            <a:r>
              <a:rPr lang="en-US" dirty="0"/>
              <a:t> tulet mei</a:t>
            </a:r>
            <a:r>
              <a:rPr lang="en-US" b="1" dirty="0"/>
              <a:t>lle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FBA68-C253-4CA4-A2E0-937A3E61E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259" y="2571750"/>
            <a:ext cx="3361266" cy="459356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12.00 (päivällä)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15.00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17.00 (illalla)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21.00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7793BD-D03F-4D2B-A3DE-03846ED2387C}"/>
              </a:ext>
            </a:extLst>
          </p:cNvPr>
          <p:cNvSpPr txBox="1">
            <a:spLocks/>
          </p:cNvSpPr>
          <p:nvPr/>
        </p:nvSpPr>
        <p:spPr>
          <a:xfrm>
            <a:off x="439209" y="2426362"/>
            <a:ext cx="3361266" cy="4431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14.00 (päivällä)</a:t>
            </a:r>
          </a:p>
          <a:p>
            <a:r>
              <a:rPr lang="en-US" sz="2800" dirty="0"/>
              <a:t>11.00</a:t>
            </a:r>
          </a:p>
          <a:p>
            <a:r>
              <a:rPr lang="en-US" sz="2800" dirty="0"/>
              <a:t>18.00 (illalla)</a:t>
            </a:r>
          </a:p>
          <a:p>
            <a:r>
              <a:rPr lang="en-US" sz="2800" dirty="0"/>
              <a:t>20.00</a:t>
            </a:r>
          </a:p>
          <a:p>
            <a:r>
              <a:rPr lang="en-US" sz="2800" dirty="0"/>
              <a:t>10.00 (aamulla)</a:t>
            </a:r>
          </a:p>
          <a:p>
            <a:r>
              <a:rPr lang="en-US" sz="2800" dirty="0"/>
              <a:t>13.00</a:t>
            </a:r>
          </a:p>
          <a:p>
            <a:r>
              <a:rPr lang="en-US" sz="2800" dirty="0"/>
              <a:t>9.00</a:t>
            </a:r>
          </a:p>
          <a:p>
            <a:r>
              <a:rPr lang="en-US" sz="2800" dirty="0"/>
              <a:t>19.00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090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9A21F9-D063-4B76-823D-262A7F772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560" y="51502"/>
            <a:ext cx="7792720" cy="675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6F1CAF-2DF6-475D-AA6D-04DB587CC5AA}"/>
              </a:ext>
            </a:extLst>
          </p:cNvPr>
          <p:cNvSpPr txBox="1"/>
          <p:nvPr/>
        </p:nvSpPr>
        <p:spPr>
          <a:xfrm>
            <a:off x="10119360" y="508000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124</a:t>
            </a:r>
          </a:p>
        </p:txBody>
      </p:sp>
    </p:spTree>
    <p:extLst>
      <p:ext uri="{BB962C8B-B14F-4D97-AF65-F5344CB8AC3E}">
        <p14:creationId xmlns:p14="http://schemas.microsoft.com/office/powerpoint/2010/main" val="24227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75F28-45EE-43D6-8705-7DF1CBAF0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93" y="2590800"/>
            <a:ext cx="10077556" cy="2044866"/>
          </a:xfrm>
        </p:spPr>
        <p:txBody>
          <a:bodyPr>
            <a:normAutofit/>
          </a:bodyPr>
          <a:lstStyle/>
          <a:p>
            <a:r>
              <a:rPr lang="en-US" dirty="0"/>
              <a:t>Paritehtävät 1 ja 2</a:t>
            </a:r>
            <a:br>
              <a:rPr lang="en-US" dirty="0"/>
            </a:br>
            <a:r>
              <a:rPr lang="en-US" dirty="0"/>
              <a:t>1. A- ja B- kortit</a:t>
            </a:r>
            <a:br>
              <a:rPr lang="en-US" dirty="0"/>
            </a:br>
            <a:r>
              <a:rPr lang="en-US" dirty="0"/>
              <a:t>2. Kartta</a:t>
            </a:r>
          </a:p>
        </p:txBody>
      </p:sp>
    </p:spTree>
    <p:extLst>
      <p:ext uri="{BB962C8B-B14F-4D97-AF65-F5344CB8AC3E}">
        <p14:creationId xmlns:p14="http://schemas.microsoft.com/office/powerpoint/2010/main" val="248860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C910B86-D90A-43AD-9164-19FEF97B7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2" y="959213"/>
            <a:ext cx="2416138" cy="27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6E1DCBE-4429-4748-BFC0-9A588F2BB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60" y="1352362"/>
            <a:ext cx="2416137" cy="24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2039D3F-889A-4645-B0F1-412B0D5AF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543" y="1294148"/>
            <a:ext cx="3176032" cy="222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E8B25D4-5668-4350-8582-4435BC47A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53" y="3943905"/>
            <a:ext cx="2645956" cy="264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190E1C2-E318-4E9E-B03F-A9A9D50EB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597" y="3943905"/>
            <a:ext cx="3355746" cy="24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77640EC-97F4-4238-95C5-96B0846BC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73" y="3943905"/>
            <a:ext cx="3496561" cy="263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5F852F-9458-4A89-9F76-D3A0DB22A340}"/>
              </a:ext>
            </a:extLst>
          </p:cNvPr>
          <p:cNvSpPr txBox="1"/>
          <p:nvPr/>
        </p:nvSpPr>
        <p:spPr>
          <a:xfrm>
            <a:off x="426853" y="282838"/>
            <a:ext cx="9844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Kirjoita kuvasta lause. Mistä? Mihin? Millä?</a:t>
            </a:r>
          </a:p>
        </p:txBody>
      </p:sp>
    </p:spTree>
    <p:extLst>
      <p:ext uri="{BB962C8B-B14F-4D97-AF65-F5344CB8AC3E}">
        <p14:creationId xmlns:p14="http://schemas.microsoft.com/office/powerpoint/2010/main" val="283005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4E5E41-4D58-4220-8E0A-DD5449DAA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75" y="784860"/>
            <a:ext cx="8624471" cy="57568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E09B3D-BD7A-48ED-B1A0-53D12459CC6C}"/>
              </a:ext>
            </a:extLst>
          </p:cNvPr>
          <p:cNvSpPr txBox="1"/>
          <p:nvPr/>
        </p:nvSpPr>
        <p:spPr>
          <a:xfrm>
            <a:off x="9153196" y="966470"/>
            <a:ext cx="303880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LAPSET</a:t>
            </a:r>
          </a:p>
          <a:p>
            <a:r>
              <a:rPr lang="en-US" sz="2400" b="1" dirty="0"/>
              <a:t>KOULU</a:t>
            </a:r>
          </a:p>
          <a:p>
            <a:r>
              <a:rPr lang="en-US" sz="2400" b="1" dirty="0"/>
              <a:t>RANTA</a:t>
            </a:r>
          </a:p>
          <a:p>
            <a:r>
              <a:rPr lang="en-US" sz="2400" b="1" dirty="0"/>
              <a:t>MONTA PERHETTÄ</a:t>
            </a:r>
          </a:p>
          <a:p>
            <a:r>
              <a:rPr lang="en-US" sz="2400" b="1" dirty="0"/>
              <a:t>OSTAA</a:t>
            </a:r>
          </a:p>
          <a:p>
            <a:r>
              <a:rPr lang="en-US" sz="2400" b="1" dirty="0"/>
              <a:t>JÄÄTELÖ</a:t>
            </a:r>
          </a:p>
          <a:p>
            <a:r>
              <a:rPr lang="en-US" sz="2400" b="1" dirty="0"/>
              <a:t>KIOSKI</a:t>
            </a:r>
          </a:p>
          <a:p>
            <a:r>
              <a:rPr lang="en-US" sz="2400" b="1" dirty="0"/>
              <a:t>KATSOA</a:t>
            </a:r>
          </a:p>
          <a:p>
            <a:r>
              <a:rPr lang="en-US" sz="2400" b="1" dirty="0"/>
              <a:t>RAVINTOLA</a:t>
            </a:r>
          </a:p>
          <a:p>
            <a:r>
              <a:rPr lang="en-US" sz="2400" b="1" dirty="0"/>
              <a:t>TERASSI</a:t>
            </a:r>
          </a:p>
          <a:p>
            <a:r>
              <a:rPr lang="en-US" sz="2400" b="1" dirty="0"/>
              <a:t>LÄHTEÄ</a:t>
            </a:r>
          </a:p>
          <a:p>
            <a:r>
              <a:rPr lang="en-US" sz="2400" b="1" dirty="0"/>
              <a:t>MENNÄ KOTIIN</a:t>
            </a:r>
          </a:p>
          <a:p>
            <a:r>
              <a:rPr lang="en-US" sz="2400" b="1" dirty="0"/>
              <a:t>ALKAA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1768C5-9702-45AA-969C-2638BFF6238F}"/>
              </a:ext>
            </a:extLst>
          </p:cNvPr>
          <p:cNvSpPr txBox="1"/>
          <p:nvPr/>
        </p:nvSpPr>
        <p:spPr>
          <a:xfrm>
            <a:off x="0" y="0"/>
            <a:ext cx="1035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Paritehtävä 3. Translate the sentences into Finnish.</a:t>
            </a:r>
          </a:p>
        </p:txBody>
      </p:sp>
    </p:spTree>
    <p:extLst>
      <p:ext uri="{BB962C8B-B14F-4D97-AF65-F5344CB8AC3E}">
        <p14:creationId xmlns:p14="http://schemas.microsoft.com/office/powerpoint/2010/main" val="389849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F72F-4A54-4E9F-9D47-88B318C44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454" y="165354"/>
            <a:ext cx="9144000" cy="739521"/>
          </a:xfrm>
        </p:spPr>
        <p:txBody>
          <a:bodyPr/>
          <a:lstStyle/>
          <a:p>
            <a:r>
              <a:rPr lang="fi-FI" dirty="0"/>
              <a:t>Tarkista käännös tästä.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FF843-6211-4A6D-9220-57A9D93D5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054" y="1114425"/>
            <a:ext cx="9144000" cy="51435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i-FI" sz="2800" dirty="0"/>
              <a:t>Lapset kävelevät / menevät koulusta rannalle (ranta).</a:t>
            </a:r>
          </a:p>
          <a:p>
            <a:pPr marL="514350" indent="-514350">
              <a:buAutoNum type="arabicPeriod"/>
            </a:pPr>
            <a:r>
              <a:rPr lang="fi-FI" sz="2800" dirty="0"/>
              <a:t>Rannalla on monta perhettä.</a:t>
            </a:r>
          </a:p>
          <a:p>
            <a:pPr marL="514350" indent="-514350">
              <a:buAutoNum type="arabicPeriod"/>
            </a:pPr>
            <a:r>
              <a:rPr lang="fi-FI" sz="2800" dirty="0"/>
              <a:t>Äiti ostaa jäätelöä kioskilta.</a:t>
            </a:r>
          </a:p>
          <a:p>
            <a:pPr marL="514350" indent="-514350">
              <a:buAutoNum type="arabicPeriod"/>
            </a:pPr>
            <a:r>
              <a:rPr lang="fi-FI" sz="2800" dirty="0"/>
              <a:t>Minä katson rantaa ravintolan terassilta.</a:t>
            </a:r>
          </a:p>
          <a:p>
            <a:pPr marL="514350" indent="-514350">
              <a:buAutoNum type="arabicPeriod"/>
            </a:pPr>
            <a:r>
              <a:rPr lang="fi-FI" sz="2800" dirty="0"/>
              <a:t>Ihmiset lähtevät rannalta kotiin, kun alkaa sataa.</a:t>
            </a:r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0795843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AnalogousFromRegularSeedRightStep">
      <a:dk1>
        <a:srgbClr val="000000"/>
      </a:dk1>
      <a:lt1>
        <a:srgbClr val="FFFFFF"/>
      </a:lt1>
      <a:dk2>
        <a:srgbClr val="412435"/>
      </a:dk2>
      <a:lt2>
        <a:srgbClr val="E2E8E3"/>
      </a:lt2>
      <a:accent1>
        <a:srgbClr val="DA36B3"/>
      </a:accent1>
      <a:accent2>
        <a:srgbClr val="C8245D"/>
      </a:accent2>
      <a:accent3>
        <a:srgbClr val="DA4136"/>
      </a:accent3>
      <a:accent4>
        <a:srgbClr val="C87424"/>
      </a:accent4>
      <a:accent5>
        <a:srgbClr val="B3A62C"/>
      </a:accent5>
      <a:accent6>
        <a:srgbClr val="83B220"/>
      </a:accent6>
      <a:hlink>
        <a:srgbClr val="319449"/>
      </a:hlink>
      <a:folHlink>
        <a:srgbClr val="7F7F7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282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 Next LT Pro</vt:lpstr>
      <vt:lpstr>Avenir Next LT Pro Light</vt:lpstr>
      <vt:lpstr>Georgia Pro Semibold</vt:lpstr>
      <vt:lpstr>Wingdings</vt:lpstr>
      <vt:lpstr>Wingdings 3</vt:lpstr>
      <vt:lpstr>RocaVTI</vt:lpstr>
      <vt:lpstr>Suomi 2</vt:lpstr>
      <vt:lpstr>Millä sinä matkustat?</vt:lpstr>
      <vt:lpstr>Mistä mihin?   Museo on auki maanantaista perjantaihin.</vt:lpstr>
      <vt:lpstr>Monelta tulet meille?</vt:lpstr>
      <vt:lpstr>PowerPoint Presentation</vt:lpstr>
      <vt:lpstr>Paritehtävät 1 ja 2 1. A- ja B- kortit 2. Kartta</vt:lpstr>
      <vt:lpstr>PowerPoint Presentation</vt:lpstr>
      <vt:lpstr>PowerPoint Presentation</vt:lpstr>
      <vt:lpstr>Tarkista käännös tästä.</vt:lpstr>
      <vt:lpstr>PowerPoint Presentation</vt:lpstr>
      <vt:lpstr>Paritehtävä 4. Kysy ja vastaa.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2</dc:title>
  <dc:creator>Kemppinen Julia</dc:creator>
  <cp:lastModifiedBy>Kemppinen Julia</cp:lastModifiedBy>
  <cp:revision>4</cp:revision>
  <dcterms:created xsi:type="dcterms:W3CDTF">2022-04-25T06:21:42Z</dcterms:created>
  <dcterms:modified xsi:type="dcterms:W3CDTF">2022-04-25T06:55:47Z</dcterms:modified>
</cp:coreProperties>
</file>