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9" r:id="rId3"/>
    <p:sldId id="285" r:id="rId4"/>
    <p:sldId id="266" r:id="rId5"/>
    <p:sldId id="262" r:id="rId6"/>
    <p:sldId id="267" r:id="rId7"/>
    <p:sldId id="286" r:id="rId8"/>
    <p:sldId id="268" r:id="rId9"/>
    <p:sldId id="264" r:id="rId10"/>
    <p:sldId id="269" r:id="rId11"/>
    <p:sldId id="265" r:id="rId12"/>
    <p:sldId id="270" r:id="rId13"/>
    <p:sldId id="261" r:id="rId14"/>
    <p:sldId id="263" r:id="rId15"/>
    <p:sldId id="283" r:id="rId16"/>
    <p:sldId id="287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2.5.2022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6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2.5.2022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4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2.5.2022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3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2.5.2022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7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2.5.2022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7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2.5.2022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0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2.5.2022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8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2.5.2022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2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2.5.2022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0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2.5.2022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0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2.5.2022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2.5.2022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Kanootti aurinkoisessa rantavedessä">
            <a:extLst>
              <a:ext uri="{FF2B5EF4-FFF2-40B4-BE49-F238E27FC236}">
                <a16:creationId xmlns:a16="http://schemas.microsoft.com/office/drawing/2014/main" id="{9CF8C433-7682-085D-6869-CDAEF22F69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289" b="1344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3B7BB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6B55E-85FC-4D2F-91E0-92DCDEB2F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/>
            <a:r>
              <a:rPr lang="en-US" sz="8800"/>
              <a:t>Suomi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6B2C6-74C2-47A6-924D-DA3987A55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75" y="4599432"/>
            <a:ext cx="5734051" cy="93459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2.5. </a:t>
            </a:r>
            <a:r>
              <a:rPr lang="en-US" sz="3200" dirty="0" err="1"/>
              <a:t>klo</a:t>
            </a:r>
            <a:r>
              <a:rPr lang="en-US" sz="3200" dirty="0"/>
              <a:t> 14.15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70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4963A-E0C6-4B3C-8971-2A46C73B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342420"/>
            <a:ext cx="9603275" cy="1049235"/>
          </a:xfrm>
        </p:spPr>
        <p:txBody>
          <a:bodyPr/>
          <a:lstStyle/>
          <a:p>
            <a:r>
              <a:rPr lang="en-US" dirty="0"/>
              <a:t>Kirjoita sanat oikeassa muodossa.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23497-CCF2-423C-AE00-BF013ECF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1" y="2015732"/>
            <a:ext cx="10178554" cy="386119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i-FI" sz="3600" dirty="0"/>
              <a:t>Mitä sinulla on oikeassa (kä</a:t>
            </a:r>
            <a:r>
              <a:rPr lang="fi-FI" sz="3600" b="1" dirty="0"/>
              <a:t>si</a:t>
            </a:r>
            <a:r>
              <a:rPr lang="fi-FI" sz="3600" dirty="0"/>
              <a:t>) __________?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Tässä (kuukau</a:t>
            </a:r>
            <a:r>
              <a:rPr lang="fi-FI" sz="3600" b="1" dirty="0"/>
              <a:t>si</a:t>
            </a:r>
            <a:r>
              <a:rPr lang="fi-FI" sz="3600" dirty="0"/>
              <a:t>) ___________ on ollut hyvin pimeää.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Lämpimässä (vesi) _______ on kiva uida.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(Uu</a:t>
            </a:r>
            <a:r>
              <a:rPr lang="fi-FI" sz="3600" b="1" dirty="0"/>
              <a:t>si</a:t>
            </a:r>
            <a:r>
              <a:rPr lang="fi-FI" sz="3600" dirty="0"/>
              <a:t>) ________ asunnossa on remontti.</a:t>
            </a:r>
          </a:p>
        </p:txBody>
      </p:sp>
    </p:spTree>
    <p:extLst>
      <p:ext uri="{BB962C8B-B14F-4D97-AF65-F5344CB8AC3E}">
        <p14:creationId xmlns:p14="http://schemas.microsoft.com/office/powerpoint/2010/main" val="155548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89EB1-988A-46C9-B723-1A94074B9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05" y="643467"/>
            <a:ext cx="870478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16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B0B0-2EEE-4FD9-8890-760F04A1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Kirjoita sanat oikeassa muodossa.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6A54B-EEB4-4C25-809C-C40D763B4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/>
              <a:t>(Perhe) _________ on isä, äiti ja 3 lasta.</a:t>
            </a:r>
          </a:p>
          <a:p>
            <a:pPr marL="0" indent="0">
              <a:buNone/>
            </a:pPr>
            <a:r>
              <a:rPr lang="fi-FI" sz="3600" dirty="0"/>
              <a:t>Matti matkustaa Lontooseen (lentokone) _____.</a:t>
            </a:r>
          </a:p>
          <a:p>
            <a:pPr marL="0" indent="0">
              <a:buNone/>
            </a:pPr>
            <a:r>
              <a:rPr lang="fi-FI" sz="3600" dirty="0"/>
              <a:t>(Makuuhuone) ______ on kaunis tapetti.</a:t>
            </a:r>
          </a:p>
          <a:p>
            <a:pPr marL="0" indent="0">
              <a:buNone/>
            </a:pPr>
            <a:r>
              <a:rPr lang="fi-FI" sz="3600" dirty="0"/>
              <a:t>(Kirje + t) ______ ovat pöydällä.</a:t>
            </a:r>
          </a:p>
          <a:p>
            <a:pPr marL="0" indent="0">
              <a:buNone/>
            </a:pP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6284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6A496A-2EA0-4845-9723-5AA87B04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51" y="1189816"/>
            <a:ext cx="11392167" cy="5424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67CED5-DE01-4266-AE6F-965AFE1199C4}"/>
              </a:ext>
            </a:extLst>
          </p:cNvPr>
          <p:cNvSpPr txBox="1"/>
          <p:nvPr/>
        </p:nvSpPr>
        <p:spPr>
          <a:xfrm>
            <a:off x="1127760" y="162560"/>
            <a:ext cx="911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Kotitehtävä. Onko kysyttävää?.</a:t>
            </a:r>
          </a:p>
        </p:txBody>
      </p:sp>
    </p:spTree>
    <p:extLst>
      <p:ext uri="{BB962C8B-B14F-4D97-AF65-F5344CB8AC3E}">
        <p14:creationId xmlns:p14="http://schemas.microsoft.com/office/powerpoint/2010/main" val="2557360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F20257-C859-4F70-A762-88C1B5FCC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56" y="596798"/>
            <a:ext cx="9678599" cy="56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8D14-D81D-4DC3-ABEF-1119C3402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51" y="258907"/>
            <a:ext cx="10380573" cy="1432273"/>
          </a:xfrm>
        </p:spPr>
        <p:txBody>
          <a:bodyPr>
            <a:normAutofit/>
          </a:bodyPr>
          <a:lstStyle/>
          <a:p>
            <a:r>
              <a:rPr lang="fi-FI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Paritehtävä 1.</a:t>
            </a: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 Lue 2 dialogia sivuilla 131-132.</a:t>
            </a:r>
            <a:b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800" dirty="0">
                <a:latin typeface="Calibri" panose="020F0502020204030204" pitchFamily="34" charset="0"/>
                <a:cs typeface="Calibri" panose="020F0502020204030204" pitchFamily="34" charset="0"/>
              </a:rPr>
              <a:t>Vastaa kysymyksiin.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23F5A6-EFB8-4AE4-B8C2-F894D786A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749550"/>
            <a:ext cx="10380663" cy="326231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Mitä Silja ja Aino tekevät joka päivä?</a:t>
            </a:r>
          </a:p>
          <a:p>
            <a:pPr marL="457200" indent="-457200">
              <a:buAutoNum type="arabicPeriod"/>
            </a:pP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Miksi Aino ajattelee, että Silja on sairas?</a:t>
            </a:r>
          </a:p>
          <a:p>
            <a:pPr marL="457200" indent="-457200">
              <a:buAutoNum type="arabicPeriod"/>
            </a:pP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Millainen olo Siljalla on?</a:t>
            </a:r>
          </a:p>
          <a:p>
            <a:pPr marL="457200" indent="-457200">
              <a:buAutoNum type="arabicPeriod"/>
            </a:pP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Mitä </a:t>
            </a:r>
            <a:r>
              <a:rPr lang="fi-FI" sz="3200" i="1" dirty="0">
                <a:latin typeface="Calibri" panose="020F0502020204030204" pitchFamily="34" charset="0"/>
                <a:cs typeface="Calibri" panose="020F0502020204030204" pitchFamily="34" charset="0"/>
              </a:rPr>
              <a:t>peruutusaika</a:t>
            </a: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 tarkoittaa englanniksi?</a:t>
            </a:r>
          </a:p>
          <a:p>
            <a:pPr marL="457200" indent="-457200">
              <a:buAutoNum type="arabicPeriod"/>
            </a:pP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Millä Silja menee lääkäriin?</a:t>
            </a:r>
          </a:p>
          <a:p>
            <a:pPr marL="457200" indent="-45720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471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086D-6515-4DE7-8FA5-67C371F7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Paritehtävä 2 </a:t>
            </a:r>
            <a:br>
              <a:rPr lang="en-US" dirty="0"/>
            </a:br>
            <a:r>
              <a:rPr lang="en-US" dirty="0"/>
              <a:t>Tehtävä 2 sivu 133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2DD880-F168-4B6C-8A1E-DF7B69A7D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200" y="1942535"/>
            <a:ext cx="6527800" cy="4475970"/>
          </a:xfrm>
        </p:spPr>
      </p:pic>
    </p:spTree>
    <p:extLst>
      <p:ext uri="{BB962C8B-B14F-4D97-AF65-F5344CB8AC3E}">
        <p14:creationId xmlns:p14="http://schemas.microsoft.com/office/powerpoint/2010/main" val="1723143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46390-0941-47CD-844A-C1954DAC0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02" y="344073"/>
            <a:ext cx="5001978" cy="58637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B834ED-128C-4B56-B903-B2A0C086A12D}"/>
              </a:ext>
            </a:extLst>
          </p:cNvPr>
          <p:cNvSpPr txBox="1"/>
          <p:nvPr/>
        </p:nvSpPr>
        <p:spPr>
          <a:xfrm>
            <a:off x="7010400" y="965200"/>
            <a:ext cx="19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134</a:t>
            </a:r>
          </a:p>
        </p:txBody>
      </p:sp>
    </p:spTree>
    <p:extLst>
      <p:ext uri="{BB962C8B-B14F-4D97-AF65-F5344CB8AC3E}">
        <p14:creationId xmlns:p14="http://schemas.microsoft.com/office/powerpoint/2010/main" val="1116207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B86BB3-61B7-4A5D-9E2D-C545C5174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10" y="170075"/>
            <a:ext cx="4898470" cy="63580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70B3CD-71E3-436D-97F5-8466AA2E5EF5}"/>
              </a:ext>
            </a:extLst>
          </p:cNvPr>
          <p:cNvSpPr txBox="1"/>
          <p:nvPr/>
        </p:nvSpPr>
        <p:spPr>
          <a:xfrm>
            <a:off x="7305040" y="1930400"/>
            <a:ext cx="178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S.135</a:t>
            </a:r>
          </a:p>
        </p:txBody>
      </p:sp>
    </p:spTree>
    <p:extLst>
      <p:ext uri="{BB962C8B-B14F-4D97-AF65-F5344CB8AC3E}">
        <p14:creationId xmlns:p14="http://schemas.microsoft.com/office/powerpoint/2010/main" val="67503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5C33-86E4-4314-92C6-FDC8F17D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74599"/>
            <a:ext cx="9603275" cy="699161"/>
          </a:xfrm>
        </p:spPr>
        <p:txBody>
          <a:bodyPr>
            <a:normAutofit fontScale="90000"/>
          </a:bodyPr>
          <a:lstStyle/>
          <a:p>
            <a:r>
              <a:rPr lang="en-US" dirty="0"/>
              <a:t>nominityypit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1BEDF-CED3-4105-B283-216CB137C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94543"/>
          </a:xfrm>
        </p:spPr>
        <p:txBody>
          <a:bodyPr>
            <a:normAutofit/>
          </a:bodyPr>
          <a:lstStyle/>
          <a:p>
            <a:r>
              <a:rPr lang="fi-FI" sz="3600" dirty="0"/>
              <a:t>ajan om</a:t>
            </a:r>
            <a:r>
              <a:rPr lang="fi-FI" sz="3600" b="1" dirty="0"/>
              <a:t>a</a:t>
            </a:r>
            <a:r>
              <a:rPr lang="fi-FI" sz="3600" dirty="0"/>
              <a:t>lla aut</a:t>
            </a:r>
            <a:r>
              <a:rPr lang="fi-FI" sz="3600" b="1" dirty="0"/>
              <a:t>o</a:t>
            </a:r>
            <a:r>
              <a:rPr lang="fi-FI" sz="3600" dirty="0"/>
              <a:t>lla                     om</a:t>
            </a:r>
            <a:r>
              <a:rPr lang="fi-FI" sz="3600" b="1" dirty="0"/>
              <a:t>a</a:t>
            </a:r>
            <a:r>
              <a:rPr lang="fi-FI" sz="3600" dirty="0"/>
              <a:t> aut</a:t>
            </a:r>
            <a:r>
              <a:rPr lang="fi-FI" sz="3600" b="1" dirty="0"/>
              <a:t>o</a:t>
            </a:r>
          </a:p>
          <a:p>
            <a:r>
              <a:rPr lang="fi-FI" sz="3600" dirty="0"/>
              <a:t>pakkaan matkalau</a:t>
            </a:r>
            <a:r>
              <a:rPr lang="fi-FI" sz="3600" u="sng" dirty="0"/>
              <a:t>k</a:t>
            </a:r>
            <a:r>
              <a:rPr lang="fi-FI" sz="3600" b="1" dirty="0"/>
              <a:t>u</a:t>
            </a:r>
            <a:r>
              <a:rPr lang="fi-FI" sz="3600" dirty="0"/>
              <a:t>t                 matkalau</a:t>
            </a:r>
            <a:r>
              <a:rPr lang="fi-FI" sz="3600" u="sng" dirty="0"/>
              <a:t>kk</a:t>
            </a:r>
            <a:r>
              <a:rPr lang="fi-FI" sz="3600" b="1" dirty="0"/>
              <a:t>u</a:t>
            </a:r>
          </a:p>
          <a:p>
            <a:r>
              <a:rPr lang="fi-FI" sz="3600" dirty="0"/>
              <a:t>perjant</a:t>
            </a:r>
            <a:r>
              <a:rPr lang="fi-FI" sz="3600" b="1" dirty="0"/>
              <a:t>ai</a:t>
            </a:r>
            <a:r>
              <a:rPr lang="fi-FI" sz="3600" dirty="0"/>
              <a:t>na                             perjant</a:t>
            </a:r>
            <a:r>
              <a:rPr lang="fi-FI" sz="3600" b="1" dirty="0"/>
              <a:t>ai</a:t>
            </a:r>
          </a:p>
          <a:p>
            <a:r>
              <a:rPr lang="fi-FI" sz="3600" dirty="0"/>
              <a:t>asun perh</a:t>
            </a:r>
            <a:r>
              <a:rPr lang="fi-FI" sz="3600" b="1" dirty="0"/>
              <a:t>ee</a:t>
            </a:r>
            <a:r>
              <a:rPr lang="fi-FI" sz="3600" dirty="0"/>
              <a:t>n kanssa                 perh</a:t>
            </a:r>
            <a:r>
              <a:rPr lang="fi-FI" sz="3600" b="1" dirty="0"/>
              <a:t>e</a:t>
            </a:r>
          </a:p>
          <a:p>
            <a:r>
              <a:rPr lang="fi-FI" sz="3600" dirty="0"/>
              <a:t>palaan Suom</a:t>
            </a:r>
            <a:r>
              <a:rPr lang="fi-FI" sz="3600" b="1" dirty="0"/>
              <a:t>e</a:t>
            </a:r>
            <a:r>
              <a:rPr lang="fi-FI" sz="3600" dirty="0"/>
              <a:t>en                         Suom</a:t>
            </a:r>
            <a:r>
              <a:rPr lang="fi-FI" sz="3600" b="1" dirty="0"/>
              <a:t>i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11638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9D214F5C-5688-4238-86D3-6F6473C37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6" y="643467"/>
            <a:ext cx="108176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3D44-5C53-44B2-AC28-19201275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Kirjoita sanat oikeassa muodossa.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D17CD-4325-437A-BECA-AC74916B2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fi-FI" sz="3600" dirty="0"/>
              <a:t>Minä tykkään (kahvi + sta) _____________.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(Banaani + t) ______________ ovat makeita.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Olen nyt (pankki) _______________.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Sinä istut (tuoli) ______________.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6157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E3F16-5B10-472A-AE0E-30B74D4B8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79941"/>
            <a:ext cx="10905066" cy="50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ED2C-CEEB-4732-8471-0F323CE3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51" y="0"/>
            <a:ext cx="10380573" cy="1432273"/>
          </a:xfrm>
        </p:spPr>
        <p:txBody>
          <a:bodyPr/>
          <a:lstStyle/>
          <a:p>
            <a:r>
              <a:rPr lang="en-US" dirty="0"/>
              <a:t>Kirjoita sanat oikeassa muodossa.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B8087-43AD-4DFE-A150-AA518EA43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368946" cy="345061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i-FI" sz="3600" dirty="0"/>
              <a:t>(Ovi + ssa) on lappu.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Lapsella on (pieni sormi + t) _____________.</a:t>
            </a:r>
          </a:p>
          <a:p>
            <a:pPr marL="742950" indent="-742950">
              <a:buFont typeface="+mj-lt"/>
              <a:buAutoNum type="arabicPeriod"/>
            </a:pPr>
            <a:r>
              <a:rPr lang="fi-FI" sz="3600" dirty="0"/>
              <a:t>Isoäidin (polvi + t) ___________ ovat kipeät.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/>
              <a:t>Lapset uivat (järvi) 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153578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918CD0-9343-4FB9-8CB2-FA61FF1AB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1" y="643467"/>
            <a:ext cx="981685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5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4D1C-8281-47EA-9698-09CC1376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06507"/>
            <a:ext cx="10380573" cy="1432273"/>
          </a:xfrm>
        </p:spPr>
        <p:txBody>
          <a:bodyPr/>
          <a:lstStyle/>
          <a:p>
            <a:r>
              <a:rPr lang="en-US" dirty="0"/>
              <a:t>Kirjoita sanat oikeassa muodossa.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8FDCA-5A9D-44E2-BEAE-0951AF361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2015732"/>
            <a:ext cx="11268075" cy="3450613"/>
          </a:xfrm>
        </p:spPr>
        <p:txBody>
          <a:bodyPr>
            <a:normAutofit/>
          </a:bodyPr>
          <a:lstStyle/>
          <a:p>
            <a:r>
              <a:rPr lang="fi-FI" sz="3200" dirty="0"/>
              <a:t>Omenat ovat (keltai</a:t>
            </a:r>
            <a:r>
              <a:rPr lang="fi-FI" sz="3200" b="1" dirty="0"/>
              <a:t>nen</a:t>
            </a:r>
            <a:r>
              <a:rPr lang="fi-FI" sz="3200" dirty="0"/>
              <a:t> lauta</a:t>
            </a:r>
            <a:r>
              <a:rPr lang="fi-FI" sz="3200" b="1" dirty="0"/>
              <a:t>nen</a:t>
            </a:r>
            <a:r>
              <a:rPr lang="fi-FI" sz="3200" dirty="0"/>
              <a:t> + lla) _____________.</a:t>
            </a:r>
          </a:p>
          <a:p>
            <a:r>
              <a:rPr lang="fi-FI" sz="3200" dirty="0"/>
              <a:t>Tuolla (nai</a:t>
            </a:r>
            <a:r>
              <a:rPr lang="fi-FI" sz="3200" b="1" dirty="0"/>
              <a:t>nen</a:t>
            </a:r>
            <a:r>
              <a:rPr lang="fi-FI" sz="3200" dirty="0"/>
              <a:t>) _______on (sini</a:t>
            </a:r>
            <a:r>
              <a:rPr lang="fi-FI" sz="3200" b="1" dirty="0"/>
              <a:t>nen</a:t>
            </a:r>
            <a:r>
              <a:rPr lang="fi-FI" sz="3200" dirty="0"/>
              <a:t>) ______ silmät.</a:t>
            </a:r>
          </a:p>
          <a:p>
            <a:r>
              <a:rPr lang="fi-FI" sz="3200" dirty="0"/>
              <a:t>Kengät ovat (etei</a:t>
            </a:r>
            <a:r>
              <a:rPr lang="fi-FI" sz="3200" b="1" dirty="0"/>
              <a:t>nen</a:t>
            </a:r>
            <a:r>
              <a:rPr lang="fi-FI" sz="3200" dirty="0"/>
              <a:t>) _____________.</a:t>
            </a:r>
          </a:p>
          <a:p>
            <a:r>
              <a:rPr lang="fi-FI" sz="3200" dirty="0"/>
              <a:t>(Suomalainen) __________ tykkäävät luonnosta (luonto).</a:t>
            </a:r>
          </a:p>
          <a:p>
            <a:pPr marL="0" indent="0">
              <a:buNone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00942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DC089-8204-4E55-8180-A4FDA3F29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7" y="643467"/>
            <a:ext cx="948266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1569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RegularSeed_2SEEDS">
      <a:dk1>
        <a:srgbClr val="000000"/>
      </a:dk1>
      <a:lt1>
        <a:srgbClr val="FFFFFF"/>
      </a:lt1>
      <a:dk2>
        <a:srgbClr val="412F24"/>
      </a:dk2>
      <a:lt2>
        <a:srgbClr val="E8E5E2"/>
      </a:lt2>
      <a:accent1>
        <a:srgbClr val="3B7BB1"/>
      </a:accent1>
      <a:accent2>
        <a:srgbClr val="47B1B6"/>
      </a:accent2>
      <a:accent3>
        <a:srgbClr val="4D5BC3"/>
      </a:accent3>
      <a:accent4>
        <a:srgbClr val="B1413B"/>
      </a:accent4>
      <a:accent5>
        <a:srgbClr val="C3844D"/>
      </a:accent5>
      <a:accent6>
        <a:srgbClr val="B1A33B"/>
      </a:accent6>
      <a:hlink>
        <a:srgbClr val="B4733C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280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The Hand Bold</vt:lpstr>
      <vt:lpstr>The Serif Hand Black</vt:lpstr>
      <vt:lpstr>SketchyVTI</vt:lpstr>
      <vt:lpstr>Suomi 2</vt:lpstr>
      <vt:lpstr>nominityypit</vt:lpstr>
      <vt:lpstr>PowerPoint Presentation</vt:lpstr>
      <vt:lpstr>Kirjoita sanat oikeassa muodossa.</vt:lpstr>
      <vt:lpstr>PowerPoint Presentation</vt:lpstr>
      <vt:lpstr>Kirjoita sanat oikeassa muodossa.</vt:lpstr>
      <vt:lpstr>PowerPoint Presentation</vt:lpstr>
      <vt:lpstr>Kirjoita sanat oikeassa muodossa.</vt:lpstr>
      <vt:lpstr>PowerPoint Presentation</vt:lpstr>
      <vt:lpstr>Kirjoita sanat oikeassa muodossa.</vt:lpstr>
      <vt:lpstr>PowerPoint Presentation</vt:lpstr>
      <vt:lpstr>Kirjoita sanat oikeassa muodossa.</vt:lpstr>
      <vt:lpstr>PowerPoint Presentation</vt:lpstr>
      <vt:lpstr>PowerPoint Presentation</vt:lpstr>
      <vt:lpstr>Paritehtävä 1. Lue 2 dialogia sivuilla 131-132. Vastaa kysymyksiin.</vt:lpstr>
      <vt:lpstr>Paritehtävä 2  Tehtävä 2 sivu 133</vt:lpstr>
      <vt:lpstr>PowerPoint Presentation</vt:lpstr>
      <vt:lpstr>PowerPoint Presentation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2</cp:revision>
  <dcterms:created xsi:type="dcterms:W3CDTF">2022-05-02T07:38:35Z</dcterms:created>
  <dcterms:modified xsi:type="dcterms:W3CDTF">2022-05-02T07:53:38Z</dcterms:modified>
</cp:coreProperties>
</file>